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5" r:id="rId2"/>
    <p:sldId id="280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85"/>
            <p14:sldId id="280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الثالثة : تصنيف الكائنات الحية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الثاني : </a:t>
            </a:r>
            <a:r>
              <a:rPr lang="ar-JO" sz="3200" smtClean="0"/>
              <a:t>مملكة </a:t>
            </a:r>
            <a:r>
              <a:rPr lang="ar-JO" sz="3200" smtClean="0"/>
              <a:t>الحيوانات 2</a:t>
            </a:r>
            <a:endParaRPr lang="ar-JO" sz="3200" dirty="0" smtClean="0"/>
          </a:p>
          <a:p>
            <a:r>
              <a:rPr lang="ar-JO" sz="3200" dirty="0" smtClean="0"/>
              <a:t>من صفحة 67 الى صفحة 68 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218506" y="3572089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smtClean="0">
                <a:solidFill>
                  <a:srgbClr val="800000"/>
                </a:solidFill>
              </a:rPr>
              <a:t>معلمة </a:t>
            </a:r>
            <a:r>
              <a:rPr lang="ar-JO" sz="2800" dirty="0" smtClean="0">
                <a:solidFill>
                  <a:srgbClr val="800000"/>
                </a:solidFill>
              </a:rPr>
              <a:t>المادة : هبة </a:t>
            </a:r>
            <a:r>
              <a:rPr lang="ar-JO" sz="2800" smtClean="0">
                <a:solidFill>
                  <a:srgbClr val="800000"/>
                </a:solidFill>
              </a:rPr>
              <a:t>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2" name="Picture 2" descr="baby giraffe with leaf cartoon - Google Search | Cartoon giraffe, Cute  giraffe drawing, Giraffe illustration">
            <a:extLst>
              <a:ext uri="{FF2B5EF4-FFF2-40B4-BE49-F238E27FC236}">
                <a16:creationId xmlns:a16="http://schemas.microsoft.com/office/drawing/2014/main" xmlns="" id="{B5C0DD50-482E-4155-8E06-D63133796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9080" y="2104624"/>
            <a:ext cx="1905220" cy="190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التطفل على دودة الأرض ، وغيرها PNG">
            <a:extLst>
              <a:ext uri="{FF2B5EF4-FFF2-40B4-BE49-F238E27FC236}">
                <a16:creationId xmlns:a16="http://schemas.microsoft.com/office/drawing/2014/main" xmlns="" id="{13906D34-EE9B-4A80-A44E-4436E9974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9713" y="4637816"/>
            <a:ext cx="1534587" cy="153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66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4342741" y="2892739"/>
            <a:ext cx="2834640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يغطي جسمها</a:t>
            </a:r>
          </a:p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القشور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E78154E9-3736-4DF2-BF43-8BE71DD60F1D}"/>
              </a:ext>
            </a:extLst>
          </p:cNvPr>
          <p:cNvSpPr/>
          <p:nvPr/>
        </p:nvSpPr>
        <p:spPr>
          <a:xfrm>
            <a:off x="3530991" y="4927601"/>
            <a:ext cx="1983543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تتنفس عن طريق الخياشيم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6308701" y="4960039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تتكاثر بالبيض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26E8C9B6-47CB-4127-ADA8-49763932510D}"/>
              </a:ext>
            </a:extLst>
          </p:cNvPr>
          <p:cNvSpPr/>
          <p:nvPr/>
        </p:nvSpPr>
        <p:spPr>
          <a:xfrm>
            <a:off x="8114986" y="3148719"/>
            <a:ext cx="3896508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لديها زعانف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تساعدها على الحركة والاتزان 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126" name="Picture 6" descr="Pin by Tammy Akins on Design inspiration. | Cartoon fish, Fish drawings,  Cute cartoon fish">
            <a:extLst>
              <a:ext uri="{FF2B5EF4-FFF2-40B4-BE49-F238E27FC236}">
                <a16:creationId xmlns:a16="http://schemas.microsoft.com/office/drawing/2014/main" xmlns="" id="{48088C3B-2F10-4256-89CD-0DE66FD13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64" y="4228956"/>
            <a:ext cx="2657243" cy="221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7341" y="356579"/>
            <a:ext cx="7485404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الفقاريات ( الأسماك )   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3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5313696" y="2498868"/>
            <a:ext cx="2834640" cy="1910762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تبدا حياتها في الماء , تتنفس عن طريق الخياشيم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8828624" y="4868586"/>
            <a:ext cx="2923345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تتكاثر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بالبيض وبعضها يضع البيض في الماء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B0020EA-1404-4F15-97E4-5200DB694538}"/>
              </a:ext>
            </a:extLst>
          </p:cNvPr>
          <p:cNvSpPr/>
          <p:nvPr/>
        </p:nvSpPr>
        <p:spPr>
          <a:xfrm>
            <a:off x="1013161" y="2498868"/>
            <a:ext cx="2834640" cy="1910762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تكمل حياتها على اليابسة , تتنفس عن طريق الرئتين</a:t>
            </a:r>
          </a:p>
        </p:txBody>
      </p:sp>
      <p:pic>
        <p:nvPicPr>
          <p:cNvPr id="7170" name="Picture 2" descr="Green Frog Clipart Teacher - Frog Png Clipart Transparent Png - Full Size  Clipart (#4220321) - PinClipart">
            <a:extLst>
              <a:ext uri="{FF2B5EF4-FFF2-40B4-BE49-F238E27FC236}">
                <a16:creationId xmlns:a16="http://schemas.microsoft.com/office/drawing/2014/main" xmlns="" id="{A6A65030-E7E9-4E5D-B633-7E6C2C7CC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048" y="2952243"/>
            <a:ext cx="1819921" cy="145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xmlns="" id="{5815316E-9D89-4FE8-BDC5-B0A893CE0EBA}"/>
              </a:ext>
            </a:extLst>
          </p:cNvPr>
          <p:cNvSpPr/>
          <p:nvPr/>
        </p:nvSpPr>
        <p:spPr>
          <a:xfrm>
            <a:off x="2334317" y="4647042"/>
            <a:ext cx="4890803" cy="1974125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جلدها املس ,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رطب يساعدها على الحصول على كمية اضافية من الاكسجين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763" y="493312"/>
            <a:ext cx="8442533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الفقاريات ( البرمائيات )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3537469" y="1668975"/>
            <a:ext cx="4369344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يغطي جسمها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الحراشف تمنع فقدان الماء من جسمها وتؤمن الحماية لها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E78154E9-3736-4DF2-BF43-8BE71DD60F1D}"/>
              </a:ext>
            </a:extLst>
          </p:cNvPr>
          <p:cNvSpPr/>
          <p:nvPr/>
        </p:nvSpPr>
        <p:spPr>
          <a:xfrm>
            <a:off x="3644642" y="4927601"/>
            <a:ext cx="1737360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تتنفس بالرئتين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5624733" y="4927601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تتكاثر بالبيض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26E8C9B6-47CB-4127-ADA8-49763932510D}"/>
              </a:ext>
            </a:extLst>
          </p:cNvPr>
          <p:cNvSpPr/>
          <p:nvPr/>
        </p:nvSpPr>
        <p:spPr>
          <a:xfrm>
            <a:off x="4714974" y="3452938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جلدها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قاس جاف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6" name="Picture 4" descr="Free Crocodile Cliparts, Download Free Clip Art, Free Clip Art on Clipart  Library">
            <a:extLst>
              <a:ext uri="{FF2B5EF4-FFF2-40B4-BE49-F238E27FC236}">
                <a16:creationId xmlns:a16="http://schemas.microsoft.com/office/drawing/2014/main" xmlns="" id="{98B48486-4A18-4000-A926-28526E56F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2168" y="5607262"/>
            <a:ext cx="2795103" cy="92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ثعبان رسم بالأبيض والأسود ، لوحة معلقة PNG">
            <a:extLst>
              <a:ext uri="{FF2B5EF4-FFF2-40B4-BE49-F238E27FC236}">
                <a16:creationId xmlns:a16="http://schemas.microsoft.com/office/drawing/2014/main" xmlns="" id="{47F52F04-B79E-47E1-B99A-DB3E7A857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02" y="4986516"/>
            <a:ext cx="2244233" cy="124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9015685" y="3452938"/>
            <a:ext cx="2368068" cy="20610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منها تمتلك اطراف للحركة كالتماسيح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225502" y="2698665"/>
            <a:ext cx="2368068" cy="20610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الافعى تفتقر للاطراف 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296" y="409110"/>
            <a:ext cx="7852873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الفقاريات ( الزواحف )   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70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9200133" y="3233118"/>
            <a:ext cx="2834640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يغطي جسمها</a:t>
            </a:r>
          </a:p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الريش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E78154E9-3736-4DF2-BF43-8BE71DD60F1D}"/>
              </a:ext>
            </a:extLst>
          </p:cNvPr>
          <p:cNvSpPr/>
          <p:nvPr/>
        </p:nvSpPr>
        <p:spPr>
          <a:xfrm>
            <a:off x="3530991" y="4927601"/>
            <a:ext cx="1983543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تتنفس عن طريق الرئتين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6913906" y="4908234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تتكاثر بالبيض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26E8C9B6-47CB-4127-ADA8-49763932510D}"/>
              </a:ext>
            </a:extLst>
          </p:cNvPr>
          <p:cNvSpPr/>
          <p:nvPr/>
        </p:nvSpPr>
        <p:spPr>
          <a:xfrm>
            <a:off x="3758463" y="2543625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لديها أجنحة 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A330BE39-A453-4F3B-ADF9-C00E14C000D7}"/>
              </a:ext>
            </a:extLst>
          </p:cNvPr>
          <p:cNvSpPr/>
          <p:nvPr/>
        </p:nvSpPr>
        <p:spPr>
          <a:xfrm>
            <a:off x="6771108" y="2543625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لها طرفان ومنقار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146" name="Picture 2" descr="Free Penguin Clip Art, Download Free Clip Art, Free Clip Art on Clipart  Library">
            <a:extLst>
              <a:ext uri="{FF2B5EF4-FFF2-40B4-BE49-F238E27FC236}">
                <a16:creationId xmlns:a16="http://schemas.microsoft.com/office/drawing/2014/main" xmlns="" id="{17CDA33D-697C-460A-898E-171BFFF22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29" y="4731621"/>
            <a:ext cx="2398176" cy="195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Free Funny Clip Art | ... Arrested Clip Art Pictures Vector Clipart Royalty  Free Images Funny | Birds flying, Cartoon birds, Flying bird drawing">
            <a:extLst>
              <a:ext uri="{FF2B5EF4-FFF2-40B4-BE49-F238E27FC236}">
                <a16:creationId xmlns:a16="http://schemas.microsoft.com/office/drawing/2014/main" xmlns="" id="{1E355D65-AAA1-4195-9911-1BF0AD0B3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745" y="490823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163792" y="2821734"/>
            <a:ext cx="2834640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بعضها لا يطير كالنعامة والبطريق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217" y="384491"/>
            <a:ext cx="8297254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الفقاريات ( الطيور )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07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49D5F9A-80DE-43A5-A910-9ACC7BC78B1A}"/>
              </a:ext>
            </a:extLst>
          </p:cNvPr>
          <p:cNvSpPr/>
          <p:nvPr/>
        </p:nvSpPr>
        <p:spPr>
          <a:xfrm>
            <a:off x="5843173" y="1918805"/>
            <a:ext cx="2834640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يغطي جسمها الشعر أو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الفرو أو الوبر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E78154E9-3736-4DF2-BF43-8BE71DD60F1D}"/>
              </a:ext>
            </a:extLst>
          </p:cNvPr>
          <p:cNvSpPr/>
          <p:nvPr/>
        </p:nvSpPr>
        <p:spPr>
          <a:xfrm>
            <a:off x="5523133" y="3704680"/>
            <a:ext cx="1737360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تتنفس بالرئتين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B509E4A8-2129-4984-8043-4E9B2E600F8A}"/>
              </a:ext>
            </a:extLst>
          </p:cNvPr>
          <p:cNvSpPr/>
          <p:nvPr/>
        </p:nvSpPr>
        <p:spPr>
          <a:xfrm>
            <a:off x="7809133" y="4990426"/>
            <a:ext cx="1737360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تتكاثر بالولادة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26E8C9B6-47CB-4127-ADA8-49763932510D}"/>
              </a:ext>
            </a:extLst>
          </p:cNvPr>
          <p:cNvSpPr/>
          <p:nvPr/>
        </p:nvSpPr>
        <p:spPr>
          <a:xfrm>
            <a:off x="2160523" y="5175819"/>
            <a:ext cx="3201097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تمتلك غدد لبنية تفرز الحليب ترضع </a:t>
            </a:r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صغارها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30" name="Picture 6" descr="Free Elephant Clipart Transparent Background, Download Free Clip Art, Free Clip  Art on Clipart Library">
            <a:extLst>
              <a:ext uri="{FF2B5EF4-FFF2-40B4-BE49-F238E27FC236}">
                <a16:creationId xmlns:a16="http://schemas.microsoft.com/office/drawing/2014/main" xmlns="" id="{D656708C-5352-4607-AC04-45BB6A92F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5895" y="3469684"/>
            <a:ext cx="1409116" cy="170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ree Dolphin Clipart - Clip Art Pictures - Graphics - Illustrations">
            <a:extLst>
              <a:ext uri="{FF2B5EF4-FFF2-40B4-BE49-F238E27FC236}">
                <a16:creationId xmlns:a16="http://schemas.microsoft.com/office/drawing/2014/main" xmlns="" id="{1E0D4CE3-EC48-4051-8DF5-D584B8B00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5895" y="5268156"/>
            <a:ext cx="1281034" cy="121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دعوة للتعارف الخروف وديع ..المعزة شقية الذكية – Farm Caring">
            <a:extLst>
              <a:ext uri="{FF2B5EF4-FFF2-40B4-BE49-F238E27FC236}">
                <a16:creationId xmlns:a16="http://schemas.microsoft.com/office/drawing/2014/main" xmlns="" id="{3D4B3753-4C11-4839-91F8-F635D2F72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25" y="5107019"/>
            <a:ext cx="1380876" cy="12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Free Cute Bat Clipart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4" descr="Free Cute Bat Clipart, Download Free Clip Art, Free Clip Art on Clipart  Librar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92" y="3541014"/>
            <a:ext cx="1533717" cy="109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xmlns="" id="{E78154E9-3736-4DF2-BF43-8BE71DD60F1D}"/>
              </a:ext>
            </a:extLst>
          </p:cNvPr>
          <p:cNvSpPr/>
          <p:nvPr/>
        </p:nvSpPr>
        <p:spPr>
          <a:xfrm>
            <a:off x="2868736" y="3003568"/>
            <a:ext cx="1737360" cy="198685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منها يطير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يمشي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يسبح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951" y="355428"/>
            <a:ext cx="8348529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الفقاريات </a:t>
            </a:r>
            <a:r>
              <a:rPr lang="ar-JO" sz="6000" b="1" smtClean="0">
                <a:solidFill>
                  <a:srgbClr val="FF0000"/>
                </a:solidFill>
              </a:rPr>
              <a:t>( الثدييات </a:t>
            </a:r>
            <a:r>
              <a:rPr lang="ar-JO" sz="6000" b="1" dirty="0" smtClean="0">
                <a:solidFill>
                  <a:srgbClr val="FF0000"/>
                </a:solidFill>
              </a:rPr>
              <a:t>)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2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1073</TotalTime>
  <Words>169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الفقاريات ( الأسماك )    </vt:lpstr>
      <vt:lpstr>الفقاريات ( البرمائيات )</vt:lpstr>
      <vt:lpstr>الفقاريات ( الزواحف )    </vt:lpstr>
      <vt:lpstr>الفقاريات ( الطيور )</vt:lpstr>
      <vt:lpstr>الفقاريات ( الثدييات 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129</cp:revision>
  <dcterms:created xsi:type="dcterms:W3CDTF">2021-02-24T07:41:59Z</dcterms:created>
  <dcterms:modified xsi:type="dcterms:W3CDTF">2024-10-21T14:08:34Z</dcterms:modified>
</cp:coreProperties>
</file>