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07081-FB74-42A7-A1AF-59CD215B96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ECD08-DC3E-4DC2-82B6-AAD2741D8B4E}">
      <dgm:prSet/>
      <dgm:spPr/>
      <dgm:t>
        <a:bodyPr/>
        <a:lstStyle/>
        <a:p>
          <a:r>
            <a:rPr lang="fr-FR" dirty="0"/>
            <a:t>J’ai une amie =c’est </a:t>
          </a:r>
          <a:r>
            <a:rPr lang="fr-FR" dirty="0">
              <a:highlight>
                <a:srgbClr val="FFFF00"/>
              </a:highlight>
            </a:rPr>
            <a:t> mon </a:t>
          </a:r>
          <a:r>
            <a:rPr lang="fr-FR" dirty="0"/>
            <a:t>amie</a:t>
          </a:r>
          <a:endParaRPr lang="en-US" dirty="0"/>
        </a:p>
      </dgm:t>
    </dgm:pt>
    <dgm:pt modelId="{E53BCD6F-C709-4A40-A0CA-76FDEC0485E4}" type="parTrans" cxnId="{0B80733B-D7FF-4B38-8DD6-965D91D6547C}">
      <dgm:prSet/>
      <dgm:spPr/>
      <dgm:t>
        <a:bodyPr/>
        <a:lstStyle/>
        <a:p>
          <a:endParaRPr lang="en-US"/>
        </a:p>
      </dgm:t>
    </dgm:pt>
    <dgm:pt modelId="{3AD84FDC-8309-496B-9A0D-E3B8BAF84E34}" type="sibTrans" cxnId="{0B80733B-D7FF-4B38-8DD6-965D91D6547C}">
      <dgm:prSet/>
      <dgm:spPr/>
      <dgm:t>
        <a:bodyPr/>
        <a:lstStyle/>
        <a:p>
          <a:endParaRPr lang="en-US"/>
        </a:p>
      </dgm:t>
    </dgm:pt>
    <dgm:pt modelId="{D4F44E3F-19D7-463C-B8AC-9C933EF00425}">
      <dgm:prSet/>
      <dgm:spPr/>
      <dgm:t>
        <a:bodyPr/>
        <a:lstStyle/>
        <a:p>
          <a:r>
            <a:rPr lang="fr-FR" dirty="0"/>
            <a:t>Il a une orange=     c’est </a:t>
          </a:r>
          <a:r>
            <a:rPr lang="fr-FR" dirty="0">
              <a:highlight>
                <a:srgbClr val="FFFF00"/>
              </a:highlight>
            </a:rPr>
            <a:t>son</a:t>
          </a:r>
          <a:r>
            <a:rPr lang="fr-FR" dirty="0"/>
            <a:t> orange</a:t>
          </a:r>
          <a:endParaRPr lang="en-US" dirty="0"/>
        </a:p>
      </dgm:t>
    </dgm:pt>
    <dgm:pt modelId="{F1D1F266-8FBA-4F9B-9B31-FF4557017CA4}" type="parTrans" cxnId="{0657E06D-E1B9-45D2-9F8F-9C5588CCF6BF}">
      <dgm:prSet/>
      <dgm:spPr/>
      <dgm:t>
        <a:bodyPr/>
        <a:lstStyle/>
        <a:p>
          <a:endParaRPr lang="en-US"/>
        </a:p>
      </dgm:t>
    </dgm:pt>
    <dgm:pt modelId="{7046A391-D439-46E0-B096-CBB585A896CE}" type="sibTrans" cxnId="{0657E06D-E1B9-45D2-9F8F-9C5588CCF6BF}">
      <dgm:prSet/>
      <dgm:spPr/>
      <dgm:t>
        <a:bodyPr/>
        <a:lstStyle/>
        <a:p>
          <a:endParaRPr lang="en-US"/>
        </a:p>
      </dgm:t>
    </dgm:pt>
    <dgm:pt modelId="{06672D47-E636-4C32-AA43-E1BBA0A3B9D1}">
      <dgm:prSet/>
      <dgm:spPr/>
      <dgm:t>
        <a:bodyPr/>
        <a:lstStyle/>
        <a:p>
          <a:r>
            <a:rPr lang="fr-FR" dirty="0"/>
            <a:t>Tu as une agrafe =c’est </a:t>
          </a:r>
          <a:r>
            <a:rPr lang="fr-FR" dirty="0">
              <a:highlight>
                <a:srgbClr val="FFFF00"/>
              </a:highlight>
            </a:rPr>
            <a:t>ton</a:t>
          </a:r>
          <a:r>
            <a:rPr lang="fr-FR" dirty="0"/>
            <a:t> agrafe </a:t>
          </a:r>
          <a:endParaRPr lang="en-US" dirty="0"/>
        </a:p>
      </dgm:t>
    </dgm:pt>
    <dgm:pt modelId="{9C1FC0BD-E002-4942-A0ED-785EA1F778C3}" type="parTrans" cxnId="{CF7B7FB9-A538-42AC-A8BE-EBD02B7D8507}">
      <dgm:prSet/>
      <dgm:spPr/>
      <dgm:t>
        <a:bodyPr/>
        <a:lstStyle/>
        <a:p>
          <a:endParaRPr lang="en-US"/>
        </a:p>
      </dgm:t>
    </dgm:pt>
    <dgm:pt modelId="{E6BEB77C-D213-4C7B-B92E-E07A060F6BE1}" type="sibTrans" cxnId="{CF7B7FB9-A538-42AC-A8BE-EBD02B7D8507}">
      <dgm:prSet/>
      <dgm:spPr/>
      <dgm:t>
        <a:bodyPr/>
        <a:lstStyle/>
        <a:p>
          <a:endParaRPr lang="en-US"/>
        </a:p>
      </dgm:t>
    </dgm:pt>
    <dgm:pt modelId="{FBA685CF-C902-4B9D-81F0-2A152A00203C}" type="pres">
      <dgm:prSet presAssocID="{D2407081-FB74-42A7-A1AF-59CD215B96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44029A-6EA6-4651-A721-CF47540A9714}" type="pres">
      <dgm:prSet presAssocID="{5D5ECD08-DC3E-4DC2-82B6-AAD2741D8B4E}" presName="hierRoot1" presStyleCnt="0"/>
      <dgm:spPr/>
    </dgm:pt>
    <dgm:pt modelId="{33BE72C2-6CFE-460C-8356-398DA0DC3A64}" type="pres">
      <dgm:prSet presAssocID="{5D5ECD08-DC3E-4DC2-82B6-AAD2741D8B4E}" presName="composite" presStyleCnt="0"/>
      <dgm:spPr/>
    </dgm:pt>
    <dgm:pt modelId="{F32171A0-F7F9-487B-A4BE-1B60DD9BA7A2}" type="pres">
      <dgm:prSet presAssocID="{5D5ECD08-DC3E-4DC2-82B6-AAD2741D8B4E}" presName="background" presStyleLbl="node0" presStyleIdx="0" presStyleCnt="3"/>
      <dgm:spPr/>
    </dgm:pt>
    <dgm:pt modelId="{BB9AC56C-9DFA-4BA9-BE4A-3D02CB214CB8}" type="pres">
      <dgm:prSet presAssocID="{5D5ECD08-DC3E-4DC2-82B6-AAD2741D8B4E}" presName="text" presStyleLbl="fgAcc0" presStyleIdx="0" presStyleCnt="3">
        <dgm:presLayoutVars>
          <dgm:chPref val="3"/>
        </dgm:presLayoutVars>
      </dgm:prSet>
      <dgm:spPr/>
    </dgm:pt>
    <dgm:pt modelId="{B480DBEE-308B-49B7-91E8-5872350D3256}" type="pres">
      <dgm:prSet presAssocID="{5D5ECD08-DC3E-4DC2-82B6-AAD2741D8B4E}" presName="hierChild2" presStyleCnt="0"/>
      <dgm:spPr/>
    </dgm:pt>
    <dgm:pt modelId="{C39635FF-040D-4279-92A3-6738EFA1A68D}" type="pres">
      <dgm:prSet presAssocID="{D4F44E3F-19D7-463C-B8AC-9C933EF00425}" presName="hierRoot1" presStyleCnt="0"/>
      <dgm:spPr/>
    </dgm:pt>
    <dgm:pt modelId="{A6A5A407-462C-4193-9464-8F66DF6C2B7B}" type="pres">
      <dgm:prSet presAssocID="{D4F44E3F-19D7-463C-B8AC-9C933EF00425}" presName="composite" presStyleCnt="0"/>
      <dgm:spPr/>
    </dgm:pt>
    <dgm:pt modelId="{F4A0F7DA-2349-488B-8A6F-CB0577F4468D}" type="pres">
      <dgm:prSet presAssocID="{D4F44E3F-19D7-463C-B8AC-9C933EF00425}" presName="background" presStyleLbl="node0" presStyleIdx="1" presStyleCnt="3"/>
      <dgm:spPr/>
    </dgm:pt>
    <dgm:pt modelId="{0E6A8EB5-7B77-4FF0-9C43-BA6383B61479}" type="pres">
      <dgm:prSet presAssocID="{D4F44E3F-19D7-463C-B8AC-9C933EF00425}" presName="text" presStyleLbl="fgAcc0" presStyleIdx="1" presStyleCnt="3">
        <dgm:presLayoutVars>
          <dgm:chPref val="3"/>
        </dgm:presLayoutVars>
      </dgm:prSet>
      <dgm:spPr/>
    </dgm:pt>
    <dgm:pt modelId="{69AA5DC2-0A41-4E70-89F0-318017BC1F58}" type="pres">
      <dgm:prSet presAssocID="{D4F44E3F-19D7-463C-B8AC-9C933EF00425}" presName="hierChild2" presStyleCnt="0"/>
      <dgm:spPr/>
    </dgm:pt>
    <dgm:pt modelId="{AF1009E3-171F-42F2-BE87-61599DB23137}" type="pres">
      <dgm:prSet presAssocID="{06672D47-E636-4C32-AA43-E1BBA0A3B9D1}" presName="hierRoot1" presStyleCnt="0"/>
      <dgm:spPr/>
    </dgm:pt>
    <dgm:pt modelId="{C21D66E6-C5FB-4A46-AF69-B2ABDAECB8CB}" type="pres">
      <dgm:prSet presAssocID="{06672D47-E636-4C32-AA43-E1BBA0A3B9D1}" presName="composite" presStyleCnt="0"/>
      <dgm:spPr/>
    </dgm:pt>
    <dgm:pt modelId="{47BFAE01-D02C-43E5-AC38-13A94A4BC525}" type="pres">
      <dgm:prSet presAssocID="{06672D47-E636-4C32-AA43-E1BBA0A3B9D1}" presName="background" presStyleLbl="node0" presStyleIdx="2" presStyleCnt="3"/>
      <dgm:spPr/>
    </dgm:pt>
    <dgm:pt modelId="{17C000EA-EC8A-4FAA-96F7-5802C717A49D}" type="pres">
      <dgm:prSet presAssocID="{06672D47-E636-4C32-AA43-E1BBA0A3B9D1}" presName="text" presStyleLbl="fgAcc0" presStyleIdx="2" presStyleCnt="3" custLinFactNeighborX="92955" custLinFactNeighborY="-5469">
        <dgm:presLayoutVars>
          <dgm:chPref val="3"/>
        </dgm:presLayoutVars>
      </dgm:prSet>
      <dgm:spPr/>
    </dgm:pt>
    <dgm:pt modelId="{17A57868-06B2-4EA4-9EC6-842F923E49F6}" type="pres">
      <dgm:prSet presAssocID="{06672D47-E636-4C32-AA43-E1BBA0A3B9D1}" presName="hierChild2" presStyleCnt="0"/>
      <dgm:spPr/>
    </dgm:pt>
  </dgm:ptLst>
  <dgm:cxnLst>
    <dgm:cxn modelId="{EA1CFE3A-5AFD-4B1C-ACE4-7A7CF4BB12C0}" type="presOf" srcId="{5D5ECD08-DC3E-4DC2-82B6-AAD2741D8B4E}" destId="{BB9AC56C-9DFA-4BA9-BE4A-3D02CB214CB8}" srcOrd="0" destOrd="0" presId="urn:microsoft.com/office/officeart/2005/8/layout/hierarchy1"/>
    <dgm:cxn modelId="{0B80733B-D7FF-4B38-8DD6-965D91D6547C}" srcId="{D2407081-FB74-42A7-A1AF-59CD215B96C4}" destId="{5D5ECD08-DC3E-4DC2-82B6-AAD2741D8B4E}" srcOrd="0" destOrd="0" parTransId="{E53BCD6F-C709-4A40-A0CA-76FDEC0485E4}" sibTransId="{3AD84FDC-8309-496B-9A0D-E3B8BAF84E34}"/>
    <dgm:cxn modelId="{57383B6D-AF60-4030-8A9E-CBAD8B209B17}" type="presOf" srcId="{D2407081-FB74-42A7-A1AF-59CD215B96C4}" destId="{FBA685CF-C902-4B9D-81F0-2A152A00203C}" srcOrd="0" destOrd="0" presId="urn:microsoft.com/office/officeart/2005/8/layout/hierarchy1"/>
    <dgm:cxn modelId="{0657E06D-E1B9-45D2-9F8F-9C5588CCF6BF}" srcId="{D2407081-FB74-42A7-A1AF-59CD215B96C4}" destId="{D4F44E3F-19D7-463C-B8AC-9C933EF00425}" srcOrd="1" destOrd="0" parTransId="{F1D1F266-8FBA-4F9B-9B31-FF4557017CA4}" sibTransId="{7046A391-D439-46E0-B096-CBB585A896CE}"/>
    <dgm:cxn modelId="{A3773A77-E1E6-440D-BDCC-42138AFAA1F7}" type="presOf" srcId="{D4F44E3F-19D7-463C-B8AC-9C933EF00425}" destId="{0E6A8EB5-7B77-4FF0-9C43-BA6383B61479}" srcOrd="0" destOrd="0" presId="urn:microsoft.com/office/officeart/2005/8/layout/hierarchy1"/>
    <dgm:cxn modelId="{C4085E79-86F5-479E-87F7-8435009638B4}" type="presOf" srcId="{06672D47-E636-4C32-AA43-E1BBA0A3B9D1}" destId="{17C000EA-EC8A-4FAA-96F7-5802C717A49D}" srcOrd="0" destOrd="0" presId="urn:microsoft.com/office/officeart/2005/8/layout/hierarchy1"/>
    <dgm:cxn modelId="{CF7B7FB9-A538-42AC-A8BE-EBD02B7D8507}" srcId="{D2407081-FB74-42A7-A1AF-59CD215B96C4}" destId="{06672D47-E636-4C32-AA43-E1BBA0A3B9D1}" srcOrd="2" destOrd="0" parTransId="{9C1FC0BD-E002-4942-A0ED-785EA1F778C3}" sibTransId="{E6BEB77C-D213-4C7B-B92E-E07A060F6BE1}"/>
    <dgm:cxn modelId="{06D4F76E-1CDA-469B-AD0E-59BF48F00DC2}" type="presParOf" srcId="{FBA685CF-C902-4B9D-81F0-2A152A00203C}" destId="{1D44029A-6EA6-4651-A721-CF47540A9714}" srcOrd="0" destOrd="0" presId="urn:microsoft.com/office/officeart/2005/8/layout/hierarchy1"/>
    <dgm:cxn modelId="{9BF253AE-EA9A-42FD-840B-558AA118A47E}" type="presParOf" srcId="{1D44029A-6EA6-4651-A721-CF47540A9714}" destId="{33BE72C2-6CFE-460C-8356-398DA0DC3A64}" srcOrd="0" destOrd="0" presId="urn:microsoft.com/office/officeart/2005/8/layout/hierarchy1"/>
    <dgm:cxn modelId="{4C20C2CB-F71B-4F8C-8F71-AD6BD808CF79}" type="presParOf" srcId="{33BE72C2-6CFE-460C-8356-398DA0DC3A64}" destId="{F32171A0-F7F9-487B-A4BE-1B60DD9BA7A2}" srcOrd="0" destOrd="0" presId="urn:microsoft.com/office/officeart/2005/8/layout/hierarchy1"/>
    <dgm:cxn modelId="{9A1C9473-9CB5-4B59-85D4-37DA1668CBA2}" type="presParOf" srcId="{33BE72C2-6CFE-460C-8356-398DA0DC3A64}" destId="{BB9AC56C-9DFA-4BA9-BE4A-3D02CB214CB8}" srcOrd="1" destOrd="0" presId="urn:microsoft.com/office/officeart/2005/8/layout/hierarchy1"/>
    <dgm:cxn modelId="{1E012D3E-F4BF-4FE7-9741-C5C57DC308F4}" type="presParOf" srcId="{1D44029A-6EA6-4651-A721-CF47540A9714}" destId="{B480DBEE-308B-49B7-91E8-5872350D3256}" srcOrd="1" destOrd="0" presId="urn:microsoft.com/office/officeart/2005/8/layout/hierarchy1"/>
    <dgm:cxn modelId="{B4E2B44B-22B7-4803-A22F-4E5804E0D86E}" type="presParOf" srcId="{FBA685CF-C902-4B9D-81F0-2A152A00203C}" destId="{C39635FF-040D-4279-92A3-6738EFA1A68D}" srcOrd="1" destOrd="0" presId="urn:microsoft.com/office/officeart/2005/8/layout/hierarchy1"/>
    <dgm:cxn modelId="{1E959BFC-E100-4B11-9190-E37E9223733D}" type="presParOf" srcId="{C39635FF-040D-4279-92A3-6738EFA1A68D}" destId="{A6A5A407-462C-4193-9464-8F66DF6C2B7B}" srcOrd="0" destOrd="0" presId="urn:microsoft.com/office/officeart/2005/8/layout/hierarchy1"/>
    <dgm:cxn modelId="{99201D38-40D2-4B4F-9AB2-D142E2D31C7E}" type="presParOf" srcId="{A6A5A407-462C-4193-9464-8F66DF6C2B7B}" destId="{F4A0F7DA-2349-488B-8A6F-CB0577F4468D}" srcOrd="0" destOrd="0" presId="urn:microsoft.com/office/officeart/2005/8/layout/hierarchy1"/>
    <dgm:cxn modelId="{6A52A951-132A-4862-BDE2-85E664CAF411}" type="presParOf" srcId="{A6A5A407-462C-4193-9464-8F66DF6C2B7B}" destId="{0E6A8EB5-7B77-4FF0-9C43-BA6383B61479}" srcOrd="1" destOrd="0" presId="urn:microsoft.com/office/officeart/2005/8/layout/hierarchy1"/>
    <dgm:cxn modelId="{619ECFE1-9455-422F-AC6D-0FE6634D5ECB}" type="presParOf" srcId="{C39635FF-040D-4279-92A3-6738EFA1A68D}" destId="{69AA5DC2-0A41-4E70-89F0-318017BC1F58}" srcOrd="1" destOrd="0" presId="urn:microsoft.com/office/officeart/2005/8/layout/hierarchy1"/>
    <dgm:cxn modelId="{5575F24E-FA5A-4D28-AC76-ED4DBB77172C}" type="presParOf" srcId="{FBA685CF-C902-4B9D-81F0-2A152A00203C}" destId="{AF1009E3-171F-42F2-BE87-61599DB23137}" srcOrd="2" destOrd="0" presId="urn:microsoft.com/office/officeart/2005/8/layout/hierarchy1"/>
    <dgm:cxn modelId="{66FB507C-D97E-4901-B9BD-72D6EA0D99BC}" type="presParOf" srcId="{AF1009E3-171F-42F2-BE87-61599DB23137}" destId="{C21D66E6-C5FB-4A46-AF69-B2ABDAECB8CB}" srcOrd="0" destOrd="0" presId="urn:microsoft.com/office/officeart/2005/8/layout/hierarchy1"/>
    <dgm:cxn modelId="{58C59CB7-2555-49A2-B4D2-2DB6C9637819}" type="presParOf" srcId="{C21D66E6-C5FB-4A46-AF69-B2ABDAECB8CB}" destId="{47BFAE01-D02C-43E5-AC38-13A94A4BC525}" srcOrd="0" destOrd="0" presId="urn:microsoft.com/office/officeart/2005/8/layout/hierarchy1"/>
    <dgm:cxn modelId="{4758D2B3-BB12-471F-A83F-4CAC88C10FB6}" type="presParOf" srcId="{C21D66E6-C5FB-4A46-AF69-B2ABDAECB8CB}" destId="{17C000EA-EC8A-4FAA-96F7-5802C717A49D}" srcOrd="1" destOrd="0" presId="urn:microsoft.com/office/officeart/2005/8/layout/hierarchy1"/>
    <dgm:cxn modelId="{F45AF17B-6D80-47CD-B511-E09305E1091E}" type="presParOf" srcId="{AF1009E3-171F-42F2-BE87-61599DB23137}" destId="{17A57868-06B2-4EA4-9EC6-842F923E49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171A0-F7F9-487B-A4BE-1B60DD9BA7A2}">
      <dsp:nvSpPr>
        <dsp:cNvPr id="0" name=""/>
        <dsp:cNvSpPr/>
      </dsp:nvSpPr>
      <dsp:spPr>
        <a:xfrm>
          <a:off x="0" y="764698"/>
          <a:ext cx="2910234" cy="1847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AC56C-9DFA-4BA9-BE4A-3D02CB214CB8}">
      <dsp:nvSpPr>
        <dsp:cNvPr id="0" name=""/>
        <dsp:cNvSpPr/>
      </dsp:nvSpPr>
      <dsp:spPr>
        <a:xfrm>
          <a:off x="323359" y="1071890"/>
          <a:ext cx="2910234" cy="184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J’ai une amie =c’est </a:t>
          </a:r>
          <a:r>
            <a:rPr lang="fr-FR" sz="3000" kern="1200" dirty="0">
              <a:highlight>
                <a:srgbClr val="FFFF00"/>
              </a:highlight>
            </a:rPr>
            <a:t> mon </a:t>
          </a:r>
          <a:r>
            <a:rPr lang="fr-FR" sz="3000" kern="1200" dirty="0"/>
            <a:t>amie</a:t>
          </a:r>
          <a:endParaRPr lang="en-US" sz="3000" kern="1200" dirty="0"/>
        </a:p>
      </dsp:txBody>
      <dsp:txXfrm>
        <a:off x="377485" y="1126016"/>
        <a:ext cx="2801982" cy="1739747"/>
      </dsp:txXfrm>
    </dsp:sp>
    <dsp:sp modelId="{F4A0F7DA-2349-488B-8A6F-CB0577F4468D}">
      <dsp:nvSpPr>
        <dsp:cNvPr id="0" name=""/>
        <dsp:cNvSpPr/>
      </dsp:nvSpPr>
      <dsp:spPr>
        <a:xfrm>
          <a:off x="3556953" y="764698"/>
          <a:ext cx="2910234" cy="1847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A8EB5-7B77-4FF0-9C43-BA6383B61479}">
      <dsp:nvSpPr>
        <dsp:cNvPr id="0" name=""/>
        <dsp:cNvSpPr/>
      </dsp:nvSpPr>
      <dsp:spPr>
        <a:xfrm>
          <a:off x="3880313" y="1071890"/>
          <a:ext cx="2910234" cy="184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Il a une orange=     c’est </a:t>
          </a:r>
          <a:r>
            <a:rPr lang="fr-FR" sz="3000" kern="1200" dirty="0">
              <a:highlight>
                <a:srgbClr val="FFFF00"/>
              </a:highlight>
            </a:rPr>
            <a:t>son</a:t>
          </a:r>
          <a:r>
            <a:rPr lang="fr-FR" sz="3000" kern="1200" dirty="0"/>
            <a:t> orange</a:t>
          </a:r>
          <a:endParaRPr lang="en-US" sz="3000" kern="1200" dirty="0"/>
        </a:p>
      </dsp:txBody>
      <dsp:txXfrm>
        <a:off x="3934439" y="1126016"/>
        <a:ext cx="2801982" cy="1739747"/>
      </dsp:txXfrm>
    </dsp:sp>
    <dsp:sp modelId="{47BFAE01-D02C-43E5-AC38-13A94A4BC525}">
      <dsp:nvSpPr>
        <dsp:cNvPr id="0" name=""/>
        <dsp:cNvSpPr/>
      </dsp:nvSpPr>
      <dsp:spPr>
        <a:xfrm>
          <a:off x="7113907" y="663631"/>
          <a:ext cx="2910234" cy="1847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00EA-EC8A-4FAA-96F7-5802C717A49D}">
      <dsp:nvSpPr>
        <dsp:cNvPr id="0" name=""/>
        <dsp:cNvSpPr/>
      </dsp:nvSpPr>
      <dsp:spPr>
        <a:xfrm>
          <a:off x="7437267" y="970823"/>
          <a:ext cx="2910234" cy="184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Tu as une agrafe =c’est </a:t>
          </a:r>
          <a:r>
            <a:rPr lang="fr-FR" sz="3000" kern="1200" dirty="0">
              <a:highlight>
                <a:srgbClr val="FFFF00"/>
              </a:highlight>
            </a:rPr>
            <a:t>ton</a:t>
          </a:r>
          <a:r>
            <a:rPr lang="fr-FR" sz="3000" kern="1200" dirty="0"/>
            <a:t> agrafe </a:t>
          </a:r>
          <a:endParaRPr lang="en-US" sz="3000" kern="1200" dirty="0"/>
        </a:p>
      </dsp:txBody>
      <dsp:txXfrm>
        <a:off x="7491393" y="1024949"/>
        <a:ext cx="2801982" cy="1739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9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2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6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9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5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11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3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8269-2F8B-49AB-AD6A-9C71C65ACE5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80297D0-F7A4-4A2C-8926-EEE6CB90D9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8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FF29-27C0-41C1-A9D5-62354997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en-US" dirty="0"/>
              <a:t>’</a:t>
            </a:r>
            <a:r>
              <a:rPr lang="en-US" dirty="0" err="1"/>
              <a:t>adjectif</a:t>
            </a:r>
            <a:r>
              <a:rPr lang="en-US" dirty="0"/>
              <a:t> </a:t>
            </a:r>
            <a:r>
              <a:rPr lang="en-US" dirty="0" err="1"/>
              <a:t>possessif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le -un =m          </a:t>
            </a:r>
            <a:r>
              <a:rPr lang="en-US" dirty="0">
                <a:highlight>
                  <a:srgbClr val="00FF00"/>
                </a:highlight>
              </a:rPr>
              <a:t>la- </a:t>
            </a:r>
            <a:r>
              <a:rPr lang="en-US" dirty="0" err="1">
                <a:highlight>
                  <a:srgbClr val="00FF00"/>
                </a:highlight>
              </a:rPr>
              <a:t>une</a:t>
            </a:r>
            <a:r>
              <a:rPr lang="en-US" dirty="0">
                <a:highlight>
                  <a:srgbClr val="00FF00"/>
                </a:highlight>
              </a:rPr>
              <a:t> =f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E636BD-AD3B-4328-B1E3-BD8AE377DC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1696147"/>
              </p:ext>
            </p:extLst>
          </p:nvPr>
        </p:nvGraphicFramePr>
        <p:xfrm>
          <a:off x="838200" y="1825625"/>
          <a:ext cx="5652912" cy="421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45">
                  <a:extLst>
                    <a:ext uri="{9D8B030D-6E8A-4147-A177-3AD203B41FA5}">
                      <a16:colId xmlns:a16="http://schemas.microsoft.com/office/drawing/2014/main" val="1258356732"/>
                    </a:ext>
                  </a:extLst>
                </a:gridCol>
                <a:gridCol w="1206941">
                  <a:extLst>
                    <a:ext uri="{9D8B030D-6E8A-4147-A177-3AD203B41FA5}">
                      <a16:colId xmlns:a16="http://schemas.microsoft.com/office/drawing/2014/main" val="4015888381"/>
                    </a:ext>
                  </a:extLst>
                </a:gridCol>
                <a:gridCol w="1133047">
                  <a:extLst>
                    <a:ext uri="{9D8B030D-6E8A-4147-A177-3AD203B41FA5}">
                      <a16:colId xmlns:a16="http://schemas.microsoft.com/office/drawing/2014/main" val="2174113626"/>
                    </a:ext>
                  </a:extLst>
                </a:gridCol>
                <a:gridCol w="905245">
                  <a:extLst>
                    <a:ext uri="{9D8B030D-6E8A-4147-A177-3AD203B41FA5}">
                      <a16:colId xmlns:a16="http://schemas.microsoft.com/office/drawing/2014/main" val="508410187"/>
                    </a:ext>
                  </a:extLst>
                </a:gridCol>
                <a:gridCol w="982134">
                  <a:extLst>
                    <a:ext uri="{9D8B030D-6E8A-4147-A177-3AD203B41FA5}">
                      <a16:colId xmlns:a16="http://schemas.microsoft.com/office/drawing/2014/main" val="1330202242"/>
                    </a:ext>
                  </a:extLst>
                </a:gridCol>
              </a:tblGrid>
              <a:tr h="1008327">
                <a:tc>
                  <a:txBody>
                    <a:bodyPr/>
                    <a:lstStyle/>
                    <a:p>
                      <a:r>
                        <a:rPr lang="en-US" sz="2000" dirty="0"/>
                        <a:t>Le </a:t>
                      </a:r>
                      <a:r>
                        <a:rPr lang="en-US" sz="2000" dirty="0" err="1"/>
                        <a:t>pronom</a:t>
                      </a:r>
                      <a:r>
                        <a:rPr lang="en-US" sz="2000" dirty="0"/>
                        <a:t>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Masculin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singulier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Feminin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singulier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M+f</a:t>
                      </a:r>
                      <a:endParaRPr lang="en-US" dirty="0"/>
                    </a:p>
                    <a:p>
                      <a:r>
                        <a:rPr lang="en-US" dirty="0" err="1"/>
                        <a:t>pluriel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highlight>
                            <a:srgbClr val="FF0000"/>
                          </a:highlight>
                        </a:rPr>
                        <a:t>M+f</a:t>
                      </a:r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 </a:t>
                      </a:r>
                    </a:p>
                    <a:p>
                      <a:r>
                        <a:rPr lang="en-US" dirty="0" err="1">
                          <a:highlight>
                            <a:srgbClr val="FF0000"/>
                          </a:highlight>
                        </a:rPr>
                        <a:t>Singulier</a:t>
                      </a:r>
                      <a:r>
                        <a:rPr lang="en-US" dirty="0">
                          <a:highlight>
                            <a:srgbClr val="FF0000"/>
                          </a:highlight>
                        </a:rPr>
                        <a:t> </a:t>
                      </a:r>
                    </a:p>
                    <a:p>
                      <a:r>
                        <a:rPr lang="en-US" dirty="0" err="1">
                          <a:highlight>
                            <a:srgbClr val="FF0000"/>
                          </a:highlight>
                        </a:rPr>
                        <a:t>voyelle</a:t>
                      </a:r>
                      <a:endParaRPr lang="en-US" dirty="0">
                        <a:highlight>
                          <a:srgbClr val="FF00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84685"/>
                  </a:ext>
                </a:extLst>
              </a:tr>
              <a:tr h="1008327">
                <a:tc>
                  <a:txBody>
                    <a:bodyPr/>
                    <a:lstStyle/>
                    <a:p>
                      <a:r>
                        <a:rPr lang="en-US" sz="2400" dirty="0"/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00FF00"/>
                          </a:highlight>
                        </a:rPr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</a:rPr>
                        <a:t>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552139"/>
                  </a:ext>
                </a:extLst>
              </a:tr>
              <a:tr h="1008327">
                <a:tc>
                  <a:txBody>
                    <a:bodyPr/>
                    <a:lstStyle/>
                    <a:p>
                      <a:r>
                        <a:rPr lang="en-US" sz="2000" dirty="0" err="1"/>
                        <a:t>tu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00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</a:rPr>
                        <a:t>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896267"/>
                  </a:ext>
                </a:extLst>
              </a:tr>
              <a:tr h="1008327">
                <a:tc>
                  <a:txBody>
                    <a:bodyPr/>
                    <a:lstStyle/>
                    <a:p>
                      <a:r>
                        <a:rPr lang="en-US" sz="2400" dirty="0"/>
                        <a:t>Il </a:t>
                      </a:r>
                    </a:p>
                    <a:p>
                      <a:r>
                        <a:rPr lang="en-US" sz="2400" dirty="0"/>
                        <a:t>Elle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highlight>
                            <a:srgbClr val="00FF00"/>
                          </a:highlight>
                        </a:rPr>
                        <a:t>sa</a:t>
                      </a:r>
                      <a:endParaRPr lang="en-US" sz="24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</a:rPr>
                        <a:t>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50519"/>
                  </a:ext>
                </a:extLst>
              </a:tr>
            </a:tbl>
          </a:graphicData>
        </a:graphic>
      </p:graphicFrame>
      <p:pic>
        <p:nvPicPr>
          <p:cNvPr id="1026" name="Picture 2" descr="Boy And Girl Holding A Book Stock Photo, Picture And Royalty Free Image.  Image 78581084.">
            <a:extLst>
              <a:ext uri="{FF2B5EF4-FFF2-40B4-BE49-F238E27FC236}">
                <a16:creationId xmlns:a16="http://schemas.microsoft.com/office/drawing/2014/main" id="{2E38E770-3053-43AA-ACE3-708C737D9A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14" y="1825625"/>
            <a:ext cx="4877986" cy="40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782F5FA-2397-48BC-9788-68A2AC478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5"/>
    </mc:Choice>
    <mc:Fallback xmlns="">
      <p:transition spd="slow" advTm="13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7A2E-976E-40A4-A78B-02259EA3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+ adjectif possessif</a:t>
            </a:r>
            <a:br>
              <a:rPr lang="fr-FR" dirty="0"/>
            </a:br>
            <a:r>
              <a:rPr lang="fr-FR" dirty="0"/>
              <a:t>mon      ma       mes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20E47-32E0-4DB5-8709-FFD95B39B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J</a:t>
            </a:r>
            <a:r>
              <a:rPr lang="fr-FR" sz="3200" dirty="0"/>
              <a:t>’ai </a:t>
            </a:r>
            <a:r>
              <a:rPr lang="fr-FR" sz="3200" dirty="0">
                <a:highlight>
                  <a:srgbClr val="FF0000"/>
                </a:highlight>
              </a:rPr>
              <a:t>un</a:t>
            </a:r>
            <a:r>
              <a:rPr lang="fr-FR" sz="3200" dirty="0"/>
              <a:t> chat ;               c’est </a:t>
            </a:r>
            <a:r>
              <a:rPr lang="fr-FR" sz="3200" dirty="0">
                <a:solidFill>
                  <a:schemeClr val="accent1"/>
                </a:solidFill>
                <a:highlight>
                  <a:srgbClr val="FFFF00"/>
                </a:highlight>
              </a:rPr>
              <a:t>mon</a:t>
            </a:r>
            <a:r>
              <a:rPr lang="fr-FR" sz="3200" dirty="0"/>
              <a:t> chat</a:t>
            </a:r>
            <a:endParaRPr lang="en-US" sz="3200" dirty="0"/>
          </a:p>
        </p:txBody>
      </p:sp>
      <p:pic>
        <p:nvPicPr>
          <p:cNvPr id="2050" name="Picture 2" descr="Boy With Cat Vector Illustration On White Background Stock Vector -  Illustration of post, school: 107166660">
            <a:extLst>
              <a:ext uri="{FF2B5EF4-FFF2-40B4-BE49-F238E27FC236}">
                <a16:creationId xmlns:a16="http://schemas.microsoft.com/office/drawing/2014/main" id="{3E521D24-60C9-4BE2-9EF5-7F57FD238A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4" y="2786794"/>
            <a:ext cx="3909567" cy="33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BA914-6584-4D23-BE76-BE993158A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J</a:t>
            </a:r>
            <a:r>
              <a:rPr lang="fr-FR" sz="3200" dirty="0"/>
              <a:t>’ai </a:t>
            </a:r>
            <a:r>
              <a:rPr lang="fr-FR" sz="3200" dirty="0">
                <a:highlight>
                  <a:srgbClr val="FF0000"/>
                </a:highlight>
              </a:rPr>
              <a:t>un</a:t>
            </a:r>
            <a:r>
              <a:rPr lang="fr-FR" sz="3200" dirty="0"/>
              <a:t> chat ;               c’est </a:t>
            </a:r>
            <a:r>
              <a:rPr lang="fr-FR" sz="3200" dirty="0">
                <a:solidFill>
                  <a:schemeClr val="accent1"/>
                </a:solidFill>
                <a:highlight>
                  <a:srgbClr val="FFFF00"/>
                </a:highlight>
              </a:rPr>
              <a:t>mon</a:t>
            </a:r>
            <a:r>
              <a:rPr lang="fr-FR" sz="3200" dirty="0">
                <a:highlight>
                  <a:srgbClr val="FFFF00"/>
                </a:highlight>
              </a:rPr>
              <a:t> </a:t>
            </a:r>
            <a:r>
              <a:rPr lang="fr-FR" sz="3200" dirty="0"/>
              <a:t>chat</a:t>
            </a:r>
            <a:endParaRPr lang="en-US" sz="3200" dirty="0"/>
          </a:p>
        </p:txBody>
      </p:sp>
      <p:pic>
        <p:nvPicPr>
          <p:cNvPr id="2052" name="Picture 4" descr="A Girl Caring For Her Pet Cat | Pets cats, Cat vector, Pets">
            <a:extLst>
              <a:ext uri="{FF2B5EF4-FFF2-40B4-BE49-F238E27FC236}">
                <a16:creationId xmlns:a16="http://schemas.microsoft.com/office/drawing/2014/main" id="{8B3E5935-DFD1-402A-9864-C6670EB58E8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2" y="2786793"/>
            <a:ext cx="300685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C916DA8-A1C9-4D0A-A4E6-7BA26AD98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09"/>
    </mc:Choice>
    <mc:Fallback xmlns="">
      <p:transition spd="slow" advTm="51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5530-4A26-4B3F-9F25-2401E47F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 + adjectif possessif</a:t>
            </a:r>
            <a:br>
              <a:rPr lang="fr-FR" dirty="0"/>
            </a:br>
            <a:r>
              <a:rPr lang="fr-FR" dirty="0"/>
              <a:t>ton       ta       tes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B7B09-BDDE-4ADE-8A33-54AFF9B3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867" y="2019549"/>
            <a:ext cx="4481689" cy="801943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>
                <a:solidFill>
                  <a:schemeClr val="accent1"/>
                </a:solidFill>
              </a:rPr>
              <a:t>Tu</a:t>
            </a:r>
            <a:r>
              <a:rPr lang="fr-FR" sz="2600" dirty="0"/>
              <a:t> as </a:t>
            </a:r>
            <a:r>
              <a:rPr lang="fr-FR" sz="2600" dirty="0">
                <a:highlight>
                  <a:srgbClr val="FF0000"/>
                </a:highlight>
              </a:rPr>
              <a:t>une</a:t>
            </a:r>
            <a:r>
              <a:rPr lang="fr-FR" sz="2600" dirty="0"/>
              <a:t> maison          ;c’est </a:t>
            </a:r>
            <a:r>
              <a:rPr lang="fr-FR" sz="2600" dirty="0">
                <a:solidFill>
                  <a:schemeClr val="accent1"/>
                </a:solidFill>
                <a:highlight>
                  <a:srgbClr val="FFFF00"/>
                </a:highlight>
              </a:rPr>
              <a:t>ta</a:t>
            </a:r>
            <a:r>
              <a:rPr lang="fr-FR" sz="2600" dirty="0">
                <a:highlight>
                  <a:srgbClr val="FFFF00"/>
                </a:highlight>
              </a:rPr>
              <a:t> </a:t>
            </a:r>
            <a:r>
              <a:rPr lang="fr-FR" sz="3000" dirty="0"/>
              <a:t>maison</a:t>
            </a:r>
            <a:endParaRPr lang="en-US" sz="2800" dirty="0"/>
          </a:p>
        </p:txBody>
      </p:sp>
      <p:pic>
        <p:nvPicPr>
          <p:cNvPr id="3074" name="Picture 2" descr="Young Man Outside House Vector Illustration Design Royalty Free Cliparts,  Vectors, And Stock Illustration. Image 97401666.">
            <a:extLst>
              <a:ext uri="{FF2B5EF4-FFF2-40B4-BE49-F238E27FC236}">
                <a16:creationId xmlns:a16="http://schemas.microsoft.com/office/drawing/2014/main" id="{D5125ABA-AB16-4F8C-85D2-9B0CA6F021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2" y="2709333"/>
            <a:ext cx="4291021" cy="34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388B4-6415-4447-9FCA-705EC6A5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Tu</a:t>
            </a:r>
            <a:r>
              <a:rPr lang="fr-FR" sz="2800" dirty="0"/>
              <a:t> as </a:t>
            </a:r>
            <a:r>
              <a:rPr lang="fr-FR" sz="2800" dirty="0">
                <a:highlight>
                  <a:srgbClr val="FF0000"/>
                </a:highlight>
              </a:rPr>
              <a:t>une</a:t>
            </a:r>
            <a:r>
              <a:rPr lang="fr-FR" sz="2800" dirty="0"/>
              <a:t> maison;         c’est</a:t>
            </a:r>
            <a:r>
              <a:rPr lang="fr-FR" sz="2800" dirty="0">
                <a:solidFill>
                  <a:schemeClr val="accent1"/>
                </a:solidFill>
                <a:highlight>
                  <a:srgbClr val="FFFF00"/>
                </a:highlight>
              </a:rPr>
              <a:t> ta </a:t>
            </a:r>
            <a:r>
              <a:rPr lang="fr-FR" sz="2800" dirty="0"/>
              <a:t>maison</a:t>
            </a:r>
            <a:endParaRPr lang="en-US" sz="2800" dirty="0"/>
          </a:p>
        </p:txBody>
      </p:sp>
      <p:pic>
        <p:nvPicPr>
          <p:cNvPr id="3076" name="Picture 4" descr="Young woman outside house vector illustration design.">
            <a:extLst>
              <a:ext uri="{FF2B5EF4-FFF2-40B4-BE49-F238E27FC236}">
                <a16:creationId xmlns:a16="http://schemas.microsoft.com/office/drawing/2014/main" id="{9C661CF3-D3A3-458C-90BD-CB23779A32C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350" y="2820988"/>
            <a:ext cx="2526151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8CE9AD5-1478-44B7-AC16-344EE4223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05"/>
    </mc:Choice>
    <mc:Fallback xmlns="">
      <p:transition spd="slow" advTm="4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AD2B-B7F9-4040-ACDD-FA95D64C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Il/elle + adjectif possessif</a:t>
            </a:r>
            <a:br>
              <a:rPr lang="fr-FR" dirty="0"/>
            </a:br>
            <a:r>
              <a:rPr lang="fr-FR" dirty="0"/>
              <a:t>son      sa     ses         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F411-7359-454F-9A28-BCBD3F331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933" y="1670757"/>
            <a:ext cx="4805410" cy="1150736"/>
          </a:xfrm>
        </p:spPr>
        <p:txBody>
          <a:bodyPr>
            <a:normAutofit fontScale="25000" lnSpcReduction="20000"/>
          </a:bodyPr>
          <a:lstStyle/>
          <a:p>
            <a:r>
              <a:rPr lang="fr-FR" sz="9800" dirty="0">
                <a:solidFill>
                  <a:schemeClr val="accent1"/>
                </a:solidFill>
              </a:rPr>
              <a:t>Jacques   </a:t>
            </a:r>
            <a:r>
              <a:rPr lang="fr-FR" sz="9800" dirty="0"/>
              <a:t>a</a:t>
            </a:r>
            <a:r>
              <a:rPr lang="fr-FR" sz="9800" dirty="0">
                <a:highlight>
                  <a:srgbClr val="FF0000"/>
                </a:highlight>
              </a:rPr>
              <a:t> une </a:t>
            </a:r>
            <a:r>
              <a:rPr lang="fr-FR" sz="9800" dirty="0"/>
              <a:t>mère; </a:t>
            </a:r>
          </a:p>
          <a:p>
            <a:endParaRPr lang="fr-FR" dirty="0"/>
          </a:p>
          <a:p>
            <a:r>
              <a:rPr lang="fr-FR" sz="9600" dirty="0"/>
              <a:t>c’est </a:t>
            </a:r>
            <a:r>
              <a:rPr lang="fr-FR" sz="9600" dirty="0">
                <a:solidFill>
                  <a:schemeClr val="accent1"/>
                </a:solidFill>
                <a:highlight>
                  <a:srgbClr val="FFFF00"/>
                </a:highlight>
              </a:rPr>
              <a:t>sa</a:t>
            </a:r>
            <a:r>
              <a:rPr lang="fr-FR" sz="9600" dirty="0"/>
              <a:t> mère</a:t>
            </a:r>
            <a:endParaRPr lang="en-US" sz="9600" dirty="0"/>
          </a:p>
        </p:txBody>
      </p:sp>
      <p:pic>
        <p:nvPicPr>
          <p:cNvPr id="4098" name="Picture 2" descr="School Student Boy With Teacher Woman Cartoon Vector Illustration.. Royalty  Free Cliparts, Vectors, And Stock Illustration. Image 125004983.">
            <a:extLst>
              <a:ext uri="{FF2B5EF4-FFF2-40B4-BE49-F238E27FC236}">
                <a16:creationId xmlns:a16="http://schemas.microsoft.com/office/drawing/2014/main" id="{8E2AA99A-6A78-46A9-8696-0A8AC64A6A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" y="3383757"/>
            <a:ext cx="2942290" cy="28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8F030-809B-435F-A158-9302635E7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Marie </a:t>
            </a:r>
            <a:r>
              <a:rPr lang="fr-FR" sz="2400" dirty="0"/>
              <a:t>a</a:t>
            </a:r>
            <a:r>
              <a:rPr lang="fr-FR" sz="2400" dirty="0">
                <a:highlight>
                  <a:srgbClr val="FF0000"/>
                </a:highlight>
              </a:rPr>
              <a:t> une </a:t>
            </a:r>
            <a:r>
              <a:rPr lang="fr-FR" sz="2400" dirty="0"/>
              <a:t>mère </a:t>
            </a:r>
          </a:p>
          <a:p>
            <a:r>
              <a:rPr lang="fr-FR" sz="2400" dirty="0"/>
              <a:t>             c’est </a:t>
            </a:r>
            <a:r>
              <a:rPr lang="fr-FR" sz="2400" dirty="0">
                <a:solidFill>
                  <a:schemeClr val="accent1"/>
                </a:solidFill>
                <a:highlight>
                  <a:srgbClr val="FFFF00"/>
                </a:highlight>
              </a:rPr>
              <a:t>sa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/>
              <a:t>mère</a:t>
            </a:r>
            <a:endParaRPr lang="en-US" sz="2400" dirty="0"/>
          </a:p>
        </p:txBody>
      </p:sp>
      <p:pic>
        <p:nvPicPr>
          <p:cNvPr id="4102" name="Picture 6" descr="Daughter Hugging Her Mother. Isolated Characters In The Embrace.. Royalty  Free Cliparts, Vectors, And Stock Illustration. Image 53447308.">
            <a:extLst>
              <a:ext uri="{FF2B5EF4-FFF2-40B4-BE49-F238E27FC236}">
                <a16:creationId xmlns:a16="http://schemas.microsoft.com/office/drawing/2014/main" id="{3947C558-8066-4652-A9BC-A8F4D7737C9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0355" y="3083708"/>
            <a:ext cx="2472061" cy="29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4D56D1-637A-44F9-A5C9-DC9DD8FC8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87"/>
    </mc:Choice>
    <mc:Fallback xmlns="">
      <p:transition spd="slow" advTm="4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03CC-73AF-4F46-A0A8-6A6EF880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adjectif possessif +(nom commence par une voyelle =(</a:t>
            </a:r>
            <a:r>
              <a:rPr lang="fr-FR" dirty="0">
                <a:highlight>
                  <a:srgbClr val="00FFFF"/>
                </a:highlight>
              </a:rPr>
              <a:t>a, o ,e ,i ,u ,y ,h 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D2AA8-0E1E-4734-9ADA-E9D751B99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Mon- ton-son</a:t>
            </a: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91D2A45-83C1-4953-BD8B-D63F900801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9729863"/>
              </p:ext>
            </p:extLst>
          </p:nvPr>
        </p:nvGraphicFramePr>
        <p:xfrm>
          <a:off x="839787" y="2505075"/>
          <a:ext cx="10347502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0FEDC-93E3-4D1C-B692-26CBD6572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Mon – ton -son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9099F-E51F-47F8-8167-1AC01BDBF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40800" y="2505075"/>
            <a:ext cx="2414587" cy="123154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A70F056-2322-488F-9F65-963D4CF7F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29"/>
    </mc:Choice>
    <mc:Fallback xmlns="">
      <p:transition spd="slow" advTm="81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170</Words>
  <Application>Microsoft Office PowerPoint</Application>
  <PresentationFormat>Widescreen</PresentationFormat>
  <Paragraphs>43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L’adjectif possessif   le -un =m          la- une =f</vt:lpstr>
      <vt:lpstr>Je + adjectif possessif mon      ma       mes </vt:lpstr>
      <vt:lpstr>Tu + adjectif possessif ton       ta       tes </vt:lpstr>
      <vt:lpstr>Il/elle + adjectif possessif son      sa     ses           </vt:lpstr>
      <vt:lpstr>adjectif possessif +(nom commence par une voyelle =(a, o ,e ,i ,u ,y ,h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L’adjectif possessif</dc:title>
  <dc:creator>Nahida mreibeh jiries Mreibeh</dc:creator>
  <cp:lastModifiedBy>Nahida mreibeh jiries Mreibeh</cp:lastModifiedBy>
  <cp:revision>8</cp:revision>
  <dcterms:created xsi:type="dcterms:W3CDTF">2020-10-19T18:15:39Z</dcterms:created>
  <dcterms:modified xsi:type="dcterms:W3CDTF">2020-10-30T13:06:09Z</dcterms:modified>
</cp:coreProperties>
</file>