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13" r:id="rId3"/>
    <p:sldId id="314" r:id="rId4"/>
    <p:sldId id="318" r:id="rId5"/>
    <p:sldId id="31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56"/>
            <p14:sldId id="313"/>
            <p14:sldId id="314"/>
            <p14:sldId id="318"/>
            <p14:sldId id="31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الثامن</a:t>
            </a:r>
          </a:p>
          <a:p>
            <a:r>
              <a:rPr lang="ar-JO" sz="3200" dirty="0" smtClean="0"/>
              <a:t>الوحدة الأولى : الوراثة والتكاثر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الثالث : الوراثة </a:t>
            </a:r>
            <a:r>
              <a:rPr lang="ar-JO" sz="3200" dirty="0" smtClean="0"/>
              <a:t>2</a:t>
            </a:r>
            <a:endParaRPr lang="ar-JO" sz="3200" dirty="0" smtClean="0"/>
          </a:p>
          <a:p>
            <a:r>
              <a:rPr lang="ar-JO" sz="3200" dirty="0" smtClean="0"/>
              <a:t>من </a:t>
            </a:r>
            <a:r>
              <a:rPr lang="ar-JO" sz="3200" smtClean="0"/>
              <a:t>صفحة </a:t>
            </a:r>
            <a:r>
              <a:rPr lang="ar-JO" sz="3200" smtClean="0"/>
              <a:t>28 </a:t>
            </a:r>
            <a:r>
              <a:rPr lang="ar-JO" sz="3200" dirty="0" smtClean="0"/>
              <a:t>الى صفحة 29</a:t>
            </a:r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المادة : هبة سوداح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8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982340" y="612781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الاليلات</a:t>
            </a:r>
          </a:p>
        </p:txBody>
      </p:sp>
      <p:sp>
        <p:nvSpPr>
          <p:cNvPr id="8" name="Rectangle 7"/>
          <p:cNvSpPr/>
          <p:nvPr/>
        </p:nvSpPr>
        <p:spPr>
          <a:xfrm>
            <a:off x="2563738" y="2352720"/>
            <a:ext cx="6571715" cy="248420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لكل جين شكلان يسمى الواحد منها أليلا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احدهما سائد ( يرمز لها بحروف كبيرة ) </a:t>
            </a:r>
            <a:r>
              <a:rPr lang="en-US" sz="2800" dirty="0" smtClean="0">
                <a:solidFill>
                  <a:srgbClr val="FF0000"/>
                </a:solidFill>
              </a:rPr>
              <a:t>T</a:t>
            </a:r>
            <a:endParaRPr lang="ar-JO" sz="2800" dirty="0" smtClean="0">
              <a:solidFill>
                <a:srgbClr val="FF0000"/>
              </a:solidFill>
            </a:endParaRP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والاخر متنحي ( يرمز لها بحروف صغيرة )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ar-JO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t</a:t>
            </a:r>
            <a:endParaRPr lang="ar-JO" sz="2800" dirty="0" smtClean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64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357566" y="1713664"/>
            <a:ext cx="4252426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الصفة المتماثلة الاليلات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545937" y="3187072"/>
            <a:ext cx="3698276" cy="316927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11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الصفة التي يعبر عنها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باليلين متماثلين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وقد تكون سائدة أو متنحية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( نقية )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en-US" sz="2800" dirty="0" smtClean="0">
                <a:solidFill>
                  <a:srgbClr val="FF0000"/>
                </a:solidFill>
              </a:rPr>
              <a:t>TT</a:t>
            </a:r>
          </a:p>
          <a:p>
            <a:pPr algn="ctr" rtl="1"/>
            <a:r>
              <a:rPr lang="en-US" sz="2800" dirty="0" err="1" smtClean="0">
                <a:solidFill>
                  <a:srgbClr val="FF0000"/>
                </a:solidFill>
              </a:rPr>
              <a:t>tt</a:t>
            </a:r>
            <a:endParaRPr lang="ar-JO" sz="2800" dirty="0" smtClean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11716" y="1713664"/>
            <a:ext cx="4252426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الصفة غيرالمتماثلة الاليلات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11716" y="3254016"/>
            <a:ext cx="3520867" cy="251838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الصفة التي يعبر عنها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باليلين أحدهما سائد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والاخر متنحي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( غير نقية )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en-US" sz="2800" dirty="0" err="1" smtClean="0">
                <a:solidFill>
                  <a:srgbClr val="FF0000"/>
                </a:solidFill>
              </a:rPr>
              <a:t>Tt</a:t>
            </a:r>
            <a:endParaRPr lang="ar-JO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77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17091" t="10037" r="20959" b="9510"/>
          <a:stretch/>
        </p:blipFill>
        <p:spPr>
          <a:xfrm>
            <a:off x="3122992" y="1609823"/>
            <a:ext cx="625867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4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180158" y="1713664"/>
            <a:ext cx="406405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الطرز الجينية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545937" y="3187073"/>
            <a:ext cx="3698276" cy="196604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11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مجموعة الاليلات التي يرثها الكائن الحي من أبويه</a:t>
            </a:r>
            <a:endParaRPr lang="ar-JO" sz="2800" dirty="0" smtClean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11716" y="1713664"/>
            <a:ext cx="3915761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الطرز الشكلية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11716" y="3254016"/>
            <a:ext cx="3520867" cy="183927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الصفات الشكلية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للكائنات الحية</a:t>
            </a:r>
          </a:p>
        </p:txBody>
      </p:sp>
    </p:spTree>
    <p:extLst>
      <p:ext uri="{BB962C8B-B14F-4D97-AF65-F5344CB8AC3E}">
        <p14:creationId xmlns:p14="http://schemas.microsoft.com/office/powerpoint/2010/main" val="7409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798</TotalTime>
  <Words>111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106</cp:revision>
  <dcterms:created xsi:type="dcterms:W3CDTF">2021-02-24T07:41:59Z</dcterms:created>
  <dcterms:modified xsi:type="dcterms:W3CDTF">2024-10-20T13:10:35Z</dcterms:modified>
</cp:coreProperties>
</file>