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306" r:id="rId3"/>
    <p:sldId id="307" r:id="rId4"/>
    <p:sldId id="316" r:id="rId5"/>
    <p:sldId id="311" r:id="rId6"/>
    <p:sldId id="312" r:id="rId7"/>
    <p:sldId id="31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EAD15ED4-2E6B-44B6-A425-F7A00F0B5527}">
          <p14:sldIdLst>
            <p14:sldId id="256"/>
            <p14:sldId id="306"/>
            <p14:sldId id="307"/>
            <p14:sldId id="316"/>
            <p14:sldId id="311"/>
            <p14:sldId id="312"/>
            <p14:sldId id="31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2242BD-C74F-4265-9A63-768DF7868446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ED4CA5-62FC-4137-B912-51264736E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10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D3E625-0DF5-411C-AA18-75676E7311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CBC76D3-9F69-47CD-BE70-0736F549FE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51B045-E873-4D60-BC74-407EA5EB7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46BE9-60AC-4CAF-AB37-4A83A812F825}" type="datetime1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4A1D0ED-8672-4922-A736-FEE4636B2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DB87509-CEDA-4C32-B7CB-5DDEE48A5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94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3BFD09-6619-4167-B972-E40905AE0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D55C0AC-4480-4027-9977-5F7B41065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4053700-A242-47BD-A9A5-4B12D0D26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BCD9F-2871-4AE5-8C8A-38C47F5E23C2}" type="datetime1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640580B-0B77-4918-8D82-4DC8653F8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65F5C5B-4B5F-4DD4-869B-844B27389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35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A4717D89-F387-41AF-A428-D1FED35636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3394A5E-35AB-4153-99DC-E9C535D39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D12C3EF-7082-4587-A688-78C55FF37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11373-8F06-4BC3-ACDA-A621E6093168}" type="datetime1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3C1F59-C6A6-44FA-B0EA-989393C21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04DDFE0-4AEF-4C7F-898C-B8893C25C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084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C7703B7-0D63-4F9E-9A67-0CE722254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7218CDA-86B6-4348-8AE2-0A2F7B966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8039F79-E0DF-4FB6-8328-69A6E86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87DAA-FC75-40A8-9821-A01E976EA999}" type="datetime1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7D52F05-5F26-4801-9D24-481713B27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27DB1CD-CDA3-4B90-8C8F-FAAF6CD3D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799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1378F1-C0C3-42C4-B107-BF35C48BB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52161CF-0D0D-40A6-9E1A-BAD151C48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81197B0-798F-481F-A2A0-402622B8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BD2D7-65E6-4688-9B31-0392A5713192}" type="datetime1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C447715-A379-4987-A080-4F06185A3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3529C04-4ED7-4A7D-A1D0-4C43256DB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78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764F4E5-68C5-4A97-B674-BA85F83DA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A79A16F-074C-4CBB-8B33-9800113552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3CABE12-04F7-4E9A-B46D-0C0665255E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1660DCF-F944-4AD9-A71F-8705B98AB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16C6C-A1C9-45A1-AE0C-C567F0C15942}" type="datetime1">
              <a:rPr lang="en-US" smtClean="0"/>
              <a:t>10/17/2024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6B8AA68-00DE-45EA-AB35-8E8899383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12DED15-B566-4889-9C37-27D37F5F0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243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06C4500-9148-4229-8829-2487D3B7E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3363935-C5EA-40F6-878B-25F8D75D2E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0C73FC8-91A1-425F-91E6-CB99BBD2AF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966E98A4-415B-4FAB-ADF9-F9F593849C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3EE88B93-56AB-488E-9722-341892EBB1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F3B9D98-24AC-4699-B7E2-B1D546ED7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9105E-288F-45A1-8C57-F58621C3C7E0}" type="datetime1">
              <a:rPr lang="en-US" smtClean="0"/>
              <a:t>10/17/2024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970714C7-537A-4184-837A-1D3B84835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E99C2742-5A0E-4410-BEC0-222134304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499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526866-2E03-4D09-93DE-413CFFBD6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04442ED5-AE9B-4CC3-9635-AB392900A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5691-8CBE-44C1-87E0-4FBFD0204096}" type="datetime1">
              <a:rPr lang="en-US" smtClean="0"/>
              <a:t>10/17/2024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1C6D7CB-F3A1-4ECB-B093-3E4B42026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CCA2777-1841-43A4-A882-A65DA003F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136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6A8DE61-6B7A-4A66-8488-8B4D65D2F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40B94-EE5E-4FB3-AE4C-6100C56C8A9E}" type="datetime1">
              <a:rPr lang="en-US" smtClean="0"/>
              <a:t>10/17/2024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159F8479-CF51-4D82-964C-799B81EED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81550C4-D156-4149-BC7D-B3F134BFC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921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670CFDD-22E6-42B0-8E90-7633A9935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CB192CA-3868-4E24-8B38-617C8712C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D02B56D-89CB-4420-B7CB-A58E391422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2551EBC-469A-4307-AD89-45D8C8F00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E8560-A0D3-41F5-AAD3-B162D8E583E2}" type="datetime1">
              <a:rPr lang="en-US" smtClean="0"/>
              <a:t>10/17/2024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6F3E94F-A00D-41DF-8DEB-D97CCA396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4CE12A9-9026-4678-9FC2-B1EAC02D8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73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5A947AD-7062-428A-BDE8-DA16A7D3A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667019CD-6C60-437F-9949-D4678FF954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5EC1908-CB87-4560-8ECA-1A68ECBAD6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C25BB08-9EC4-463B-9596-3C1CF6D16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92EB6-02F1-4ECD-A673-DB2045CD830C}" type="datetime1">
              <a:rPr lang="en-US" smtClean="0"/>
              <a:t>10/17/2024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B1A9B99-AA6A-4420-A854-F5C7760A8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9E924BF-EF05-4AB1-887C-CD2015380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086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6B764E3E-03AB-4E66-A528-51BA84D46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745EA9D-DEFF-4B7D-BFB6-2294CD446C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7EF1FCE-D7CF-496F-9AD0-4120A44D4A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C0350-26B9-4C38-AA7B-C1B18F179152}" type="datetime1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3275320-633F-4A6C-A1EE-81A9D5C719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424158D-59FE-45DC-A307-A8EF2F0FF4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172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1034B6D-109D-4DD4-AF00-6169196795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7690" y="2050355"/>
            <a:ext cx="9144000" cy="893762"/>
          </a:xfrm>
        </p:spPr>
        <p:txBody>
          <a:bodyPr>
            <a:noAutofit/>
          </a:bodyPr>
          <a:lstStyle/>
          <a:p>
            <a:r>
              <a:rPr lang="ar-JO" sz="3200" dirty="0"/>
              <a:t>المادة </a:t>
            </a:r>
            <a:r>
              <a:rPr lang="ar-JO" sz="3200" dirty="0" smtClean="0"/>
              <a:t>: العلوم </a:t>
            </a:r>
          </a:p>
          <a:p>
            <a:r>
              <a:rPr lang="ar-JO" sz="3200" dirty="0" smtClean="0"/>
              <a:t>الصف : الثامن</a:t>
            </a:r>
          </a:p>
          <a:p>
            <a:r>
              <a:rPr lang="ar-JO" sz="3200" dirty="0" smtClean="0"/>
              <a:t>الوحدة الأولى : الوراثة والتكاثر </a:t>
            </a:r>
            <a:r>
              <a:rPr lang="en-US" sz="3200" dirty="0" smtClean="0"/>
              <a:t> </a:t>
            </a:r>
            <a:r>
              <a:rPr lang="ar-JO" sz="3200" dirty="0" smtClean="0"/>
              <a:t> </a:t>
            </a:r>
            <a:endParaRPr lang="ar-JO" sz="3200" dirty="0"/>
          </a:p>
          <a:p>
            <a:r>
              <a:rPr lang="ar-JO" sz="3200" dirty="0" smtClean="0"/>
              <a:t>الدرس الثالث : الوراثة 1</a:t>
            </a:r>
          </a:p>
          <a:p>
            <a:r>
              <a:rPr lang="ar-JO" sz="3200" dirty="0" smtClean="0"/>
              <a:t>من صفحة 26 الى صفحة </a:t>
            </a:r>
            <a:r>
              <a:rPr lang="ar-JO" sz="3200" dirty="0" smtClean="0"/>
              <a:t>28</a:t>
            </a:r>
            <a:endParaRPr lang="ar-JO" sz="3200" dirty="0" smtClean="0"/>
          </a:p>
          <a:p>
            <a:endParaRPr lang="ar-JO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890A7BF-359E-4F7D-816C-179F2F856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1</a:t>
            </a:fld>
            <a:endParaRPr lang="en-US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xmlns="" id="{A9A816BF-7132-48D4-A4BF-B89B73D4EBC4}"/>
              </a:ext>
            </a:extLst>
          </p:cNvPr>
          <p:cNvSpPr txBox="1">
            <a:spLocks/>
          </p:cNvSpPr>
          <p:nvPr/>
        </p:nvSpPr>
        <p:spPr>
          <a:xfrm>
            <a:off x="3107411" y="3559175"/>
            <a:ext cx="8027314" cy="26711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ar-JO" sz="2800" dirty="0" smtClean="0"/>
          </a:p>
        </p:txBody>
      </p:sp>
      <p:sp>
        <p:nvSpPr>
          <p:cNvPr id="9" name="Date Placeholder 1">
            <a:extLst>
              <a:ext uri="{FF2B5EF4-FFF2-40B4-BE49-F238E27FC236}">
                <a16:creationId xmlns="" xmlns:a16="http://schemas.microsoft.com/office/drawing/2014/main" id="{16DF3356-D52F-4CFB-B95A-8504FA918626}"/>
              </a:ext>
            </a:extLst>
          </p:cNvPr>
          <p:cNvSpPr txBox="1">
            <a:spLocks/>
          </p:cNvSpPr>
          <p:nvPr/>
        </p:nvSpPr>
        <p:spPr>
          <a:xfrm>
            <a:off x="665859" y="5927913"/>
            <a:ext cx="5435839" cy="6306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JO" sz="2800" dirty="0" smtClean="0">
                <a:solidFill>
                  <a:srgbClr val="800000"/>
                </a:solidFill>
              </a:rPr>
              <a:t>معلمة المادة : هبة سوداح</a:t>
            </a:r>
            <a:endParaRPr lang="en-US" sz="2800" dirty="0">
              <a:solidFill>
                <a:srgbClr val="800000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285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2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4267893" y="545260"/>
            <a:ext cx="3494867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>
                <a:solidFill>
                  <a:srgbClr val="FF0000"/>
                </a:solidFill>
              </a:rPr>
              <a:t>ع</a:t>
            </a:r>
            <a:r>
              <a:rPr lang="ar-JO" sz="3600" dirty="0" smtClean="0">
                <a:solidFill>
                  <a:srgbClr val="FF0000"/>
                </a:solidFill>
              </a:rPr>
              <a:t>لم الوراثة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273324" y="1657810"/>
            <a:ext cx="9277143" cy="1468841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العلم الذي يهتم بدراسة انتقال الصفات الوراثية من جيل الآباء الى جيل الابناء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400508" y="3519785"/>
            <a:ext cx="3691115" cy="1072933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200" dirty="0" smtClean="0">
                <a:solidFill>
                  <a:srgbClr val="FF0000"/>
                </a:solidFill>
              </a:rPr>
              <a:t>جريجور مندل</a:t>
            </a:r>
            <a:endParaRPr lang="en-US" sz="1600" dirty="0">
              <a:solidFill>
                <a:srgbClr val="FF0000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2696095" y="4818007"/>
            <a:ext cx="7099939" cy="1538343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العالم الذي وضع حجر الاساس لعلم الوراثة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745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3</a:t>
            </a:fld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77922" y="3042105"/>
            <a:ext cx="9229459" cy="1769673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JO" sz="2800" dirty="0" smtClean="0">
              <a:solidFill>
                <a:schemeClr val="tx1"/>
              </a:solidFill>
            </a:endParaRP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تمتلك سبع صفات وراثية متقابلة ( صفاتها واضحة )</a:t>
            </a:r>
          </a:p>
          <a:p>
            <a:pPr algn="ctr"/>
            <a:endParaRPr lang="ar-JO" sz="2800" dirty="0" smtClean="0">
              <a:solidFill>
                <a:schemeClr val="tx1"/>
              </a:solidFill>
            </a:endParaRP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تمتلك اعضاء التانيث واعضاء التذكير معا في نفس الزهرة ( تلقيح ذاتي )</a:t>
            </a:r>
            <a:endParaRPr lang="ar-JO" sz="2800" dirty="0">
              <a:solidFill>
                <a:schemeClr val="tx1"/>
              </a:solidFill>
            </a:endParaRPr>
          </a:p>
          <a:p>
            <a:pPr algn="ctr"/>
            <a:endParaRPr lang="ar-JO" sz="28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683379" y="1352072"/>
            <a:ext cx="6212962" cy="1022184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rgbClr val="FF0000"/>
                </a:solidFill>
              </a:rPr>
              <a:t>سبب اختيار مندل لنبات البازيلاء في تجاربه</a:t>
            </a:r>
            <a:endParaRPr lang="en-US" sz="2800" dirty="0">
              <a:solidFill>
                <a:srgbClr val="FF0000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2236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4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4"/>
          <a:srcRect l="24091" t="22054" r="20455" b="22727"/>
          <a:stretch/>
        </p:blipFill>
        <p:spPr>
          <a:xfrm>
            <a:off x="2116121" y="1556739"/>
            <a:ext cx="8301202" cy="4649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026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5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8075776" y="1791438"/>
            <a:ext cx="3494867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التلقيح الذاتي</a:t>
            </a:r>
          </a:p>
        </p:txBody>
      </p:sp>
      <p:sp>
        <p:nvSpPr>
          <p:cNvPr id="8" name="Rectangle 7"/>
          <p:cNvSpPr/>
          <p:nvPr/>
        </p:nvSpPr>
        <p:spPr>
          <a:xfrm>
            <a:off x="8075776" y="3583313"/>
            <a:ext cx="3520867" cy="2005638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انتقال حبوب اللقاح من متك الزهرة الواحدة الى ميسمها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488120" y="1791438"/>
            <a:ext cx="3494867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التلقيح الخلطي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647914" y="3583313"/>
            <a:ext cx="3520867" cy="2005638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انتقال حبوب اللقاح من متك زهرة الى ميسم زهرة اخرى </a:t>
            </a:r>
          </a:p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من نفس النوع</a:t>
            </a:r>
          </a:p>
        </p:txBody>
      </p:sp>
    </p:spTree>
    <p:extLst>
      <p:ext uri="{BB962C8B-B14F-4D97-AF65-F5344CB8AC3E}">
        <p14:creationId xmlns:p14="http://schemas.microsoft.com/office/powerpoint/2010/main" val="1233462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6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8075776" y="1791438"/>
            <a:ext cx="3494867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الصفة السائدة </a:t>
            </a:r>
          </a:p>
        </p:txBody>
      </p:sp>
      <p:sp>
        <p:nvSpPr>
          <p:cNvPr id="8" name="Rectangle 7"/>
          <p:cNvSpPr/>
          <p:nvPr/>
        </p:nvSpPr>
        <p:spPr>
          <a:xfrm>
            <a:off x="8144142" y="3326940"/>
            <a:ext cx="3520867" cy="2518384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الصفة التي تظهر في افراد الجيل الاول وتمنع ظهور الصفة الثانية </a:t>
            </a:r>
          </a:p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من خلال التلقيح الخلطي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488120" y="1791438"/>
            <a:ext cx="3494867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الصفة المتنحية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656460" y="3472218"/>
            <a:ext cx="3520867" cy="237310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الصفة التي لم تظهر في افراد الجيل الاول وظهرت في الجيل الثاني بنسبة قليلة</a:t>
            </a:r>
          </a:p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من خلال التلقيح الذاتي</a:t>
            </a:r>
          </a:p>
        </p:txBody>
      </p:sp>
    </p:spTree>
    <p:extLst>
      <p:ext uri="{BB962C8B-B14F-4D97-AF65-F5344CB8AC3E}">
        <p14:creationId xmlns:p14="http://schemas.microsoft.com/office/powerpoint/2010/main" val="1791390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7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4"/>
          <a:srcRect l="9726" t="25953" r="31468" b="15937"/>
          <a:stretch/>
        </p:blipFill>
        <p:spPr>
          <a:xfrm>
            <a:off x="2740927" y="1588626"/>
            <a:ext cx="7279765" cy="4046368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8814062" y="1564906"/>
            <a:ext cx="1781666" cy="23309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362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chool presentation template" id="{6DF1583C-DF37-4691-8E97-7B399586C012}" vid="{31B6C38B-926E-4885-B558-E6CD52388E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school presentation template</Template>
  <TotalTime>798</TotalTime>
  <Words>150</Words>
  <Application>Microsoft Office PowerPoint</Application>
  <PresentationFormat>Widescreen</PresentationFormat>
  <Paragraphs>33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Raeda Qussar</dc:creator>
  <cp:lastModifiedBy>ADMIN</cp:lastModifiedBy>
  <cp:revision>106</cp:revision>
  <dcterms:created xsi:type="dcterms:W3CDTF">2021-02-24T07:41:59Z</dcterms:created>
  <dcterms:modified xsi:type="dcterms:W3CDTF">2024-10-17T08:48:37Z</dcterms:modified>
</cp:coreProperties>
</file>