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06" r:id="rId3"/>
    <p:sldId id="307" r:id="rId4"/>
    <p:sldId id="311" r:id="rId5"/>
    <p:sldId id="312" r:id="rId6"/>
    <p:sldId id="313" r:id="rId7"/>
    <p:sldId id="322" r:id="rId8"/>
    <p:sldId id="323" r:id="rId9"/>
    <p:sldId id="324" r:id="rId10"/>
    <p:sldId id="32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56"/>
            <p14:sldId id="306"/>
            <p14:sldId id="307"/>
            <p14:sldId id="311"/>
            <p14:sldId id="312"/>
            <p14:sldId id="313"/>
            <p14:sldId id="322"/>
            <p14:sldId id="323"/>
            <p14:sldId id="324"/>
            <p14:sldId id="32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الثامن</a:t>
            </a:r>
          </a:p>
          <a:p>
            <a:r>
              <a:rPr lang="ar-JO" sz="3200" dirty="0" smtClean="0"/>
              <a:t>الوحدة الأولى : الوراثة والتكاثر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smtClean="0"/>
              <a:t>الدرس الثاني </a:t>
            </a:r>
            <a:r>
              <a:rPr lang="ar-JO" sz="3200" dirty="0" smtClean="0"/>
              <a:t>: التكاثر</a:t>
            </a:r>
          </a:p>
          <a:p>
            <a:r>
              <a:rPr lang="ar-JO" sz="3200" dirty="0" smtClean="0"/>
              <a:t>من صفحة 19 الى صفحة 23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المادة : هبة سوداح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2" name="Picture 2" descr="التكاثر اللاجنسي في الحيوانات والنبانات | المرسال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84" t="24397" r="1802" b="24335"/>
          <a:stretch/>
        </p:blipFill>
        <p:spPr bwMode="auto">
          <a:xfrm>
            <a:off x="8360646" y="3890928"/>
            <a:ext cx="3243107" cy="200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8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10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40412" y="1147986"/>
            <a:ext cx="674707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</a:rPr>
              <a:t>التكاثر الجنسي في النباتات مغطاة البذور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6787" y="2436262"/>
            <a:ext cx="10154020" cy="392008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1- تنتقل حبوب اللقاح من عضو التذكير ( المتك ) الى عضو التانيث ( الميسم ) عبر الهواء او الماء او الحشرات </a:t>
            </a:r>
            <a:r>
              <a:rPr lang="ar-JO" sz="2800" dirty="0" smtClean="0">
                <a:solidFill>
                  <a:srgbClr val="FF0000"/>
                </a:solidFill>
              </a:rPr>
              <a:t>( التلقيح ) </a:t>
            </a:r>
            <a:r>
              <a:rPr lang="ar-JO" sz="2800" dirty="0" smtClean="0">
                <a:solidFill>
                  <a:schemeClr val="tx1"/>
                </a:solidFill>
              </a:rPr>
              <a:t>.</a:t>
            </a:r>
          </a:p>
          <a:p>
            <a:pPr algn="ctr" rtl="1"/>
            <a:endParaRPr lang="ar-JO" sz="2800" dirty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2- تبدا حبة اللقاح بتكوين انبوب لقاح يصل الى البويضة في المبيض . 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3- تندمج انوية حبة اللقاح والبويضة معا لتكوين بويضة مخصبة .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4- تبدا سلسلة من الانقسامات المتساوية لينمو الجنين في البذرة لتصبح بعد ذلك فرد جديد.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67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67893" y="545260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التكاثر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92940" y="1643093"/>
            <a:ext cx="8506252" cy="146884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عملية حيوية لانتاج افراد جديدة للحفاظ على انواعها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00508" y="3519785"/>
            <a:ext cx="3691115" cy="107293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rgbClr val="FF0000"/>
                </a:solidFill>
              </a:rPr>
              <a:t>انواع التكاثر 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696095" y="4818007"/>
            <a:ext cx="7099939" cy="153834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تكاثر لاجنسي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تكاثر جنسي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74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355415" y="2826463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التكاثر الخضري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488120" y="4269832"/>
            <a:ext cx="9229459" cy="176967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يحدث في النباتات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هو انتاج نباتات جديدة من سيقان بعض النباتات أو اوراقها أو جذورها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83379" y="1352072"/>
            <a:ext cx="6212962" cy="10221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يستطيع افراد بعض انواع الكائنات الحية بمفردهم انتاج افراد جديدة مماثلة لها 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283567" y="35005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التكاثر اللاجنسي  </a:t>
            </a:r>
          </a:p>
        </p:txBody>
      </p:sp>
    </p:spTree>
    <p:extLst>
      <p:ext uri="{BB962C8B-B14F-4D97-AF65-F5344CB8AC3E}">
        <p14:creationId xmlns:p14="http://schemas.microsoft.com/office/powerpoint/2010/main" val="35822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التكاثر الخضري</a:t>
            </a:r>
          </a:p>
        </p:txBody>
      </p:sp>
      <p:sp>
        <p:nvSpPr>
          <p:cNvPr id="8" name="Rectangle 7"/>
          <p:cNvSpPr/>
          <p:nvPr/>
        </p:nvSpPr>
        <p:spPr>
          <a:xfrm>
            <a:off x="1768467" y="2292897"/>
            <a:ext cx="8700131" cy="320585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نبات الكلانشوا يتكاثر خضريا بالاوراق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النعنع يتكاثر خضريا بساق ارضية تسمى الرايزوم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الفراولة تتكاثر خضريا بساق رفيعة تسمى الساق الجارية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46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732469" y="1024039"/>
            <a:ext cx="4785463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التكاثر اللاجنسي في الحيوانات</a:t>
            </a:r>
          </a:p>
        </p:txBody>
      </p:sp>
      <p:sp>
        <p:nvSpPr>
          <p:cNvPr id="8" name="Rectangle 7"/>
          <p:cNvSpPr/>
          <p:nvPr/>
        </p:nvSpPr>
        <p:spPr>
          <a:xfrm>
            <a:off x="2110812" y="2731091"/>
            <a:ext cx="7921951" cy="2276745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دودة البلاناريا تتكاثر لا جنسيا من خلال التجزؤ</a:t>
            </a:r>
          </a:p>
          <a:p>
            <a:pPr algn="ctr" rtl="1"/>
            <a:endParaRPr lang="ar-JO" sz="2800" dirty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تتكاثر الهيدرا لا جنسيا بالتبرعم 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69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40270" y="128526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</a:rPr>
              <a:t>التكاثر الجنسي</a:t>
            </a:r>
          </a:p>
        </p:txBody>
      </p:sp>
      <p:sp>
        <p:nvSpPr>
          <p:cNvPr id="8" name="Rectangle 7"/>
          <p:cNvSpPr/>
          <p:nvPr/>
        </p:nvSpPr>
        <p:spPr>
          <a:xfrm>
            <a:off x="2068082" y="2584753"/>
            <a:ext cx="7904860" cy="178214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انتاج افراد جديدة ترث صفاتها الوراثية من الابوين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يكون نصف المادة الوراثية من </a:t>
            </a:r>
            <a:r>
              <a:rPr lang="ar-JO" sz="2800" smtClean="0">
                <a:solidFill>
                  <a:schemeClr val="tx1"/>
                </a:solidFill>
              </a:rPr>
              <a:t>الاب والنصف </a:t>
            </a:r>
            <a:r>
              <a:rPr lang="ar-JO" sz="2800" dirty="0" smtClean="0">
                <a:solidFill>
                  <a:schemeClr val="tx1"/>
                </a:solidFill>
              </a:rPr>
              <a:t>الاخر من الام 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47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7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755710" y="1187509"/>
            <a:ext cx="502082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</a:rPr>
              <a:t>التكاثر الجنسي في الحيوانات</a:t>
            </a:r>
          </a:p>
        </p:txBody>
      </p:sp>
      <p:sp>
        <p:nvSpPr>
          <p:cNvPr id="8" name="Rectangle 7"/>
          <p:cNvSpPr/>
          <p:nvPr/>
        </p:nvSpPr>
        <p:spPr>
          <a:xfrm>
            <a:off x="6336708" y="2576207"/>
            <a:ext cx="4879648" cy="367076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rgbClr val="FF0000"/>
                </a:solidFill>
              </a:rPr>
              <a:t>الاخصاب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اندماج نواة الجاميت الذكري مع نواة الجاميت الانثوي</a:t>
            </a:r>
          </a:p>
          <a:p>
            <a:pPr algn="ctr" rtl="1"/>
            <a:endParaRPr lang="ar-JO" sz="2800" dirty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rgbClr val="FF0000"/>
                </a:solidFill>
              </a:rPr>
              <a:t>الزيجوت </a:t>
            </a:r>
          </a:p>
          <a:p>
            <a:pPr algn="ctr" rtl="1"/>
            <a:r>
              <a:rPr lang="ar-JO" sz="2800" dirty="0" smtClean="0">
                <a:solidFill>
                  <a:srgbClr val="FF0000"/>
                </a:solidFill>
              </a:rPr>
              <a:t>البويضة المخصبة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خلية جديدة تحتوي على العدد الاصلي للكروموسومات تنتج بعد عملية الاخصاب 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2050" name="Picture 2" descr="منهاجي - التكاثر الجنسي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855" y="2288763"/>
            <a:ext cx="3318295" cy="406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17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8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358497" y="1187509"/>
            <a:ext cx="541803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</a:rPr>
              <a:t>التكاثر الجنسي في النباتات البذرية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760111"/>
              </p:ext>
            </p:extLst>
          </p:nvPr>
        </p:nvGraphicFramePr>
        <p:xfrm>
          <a:off x="1640793" y="2326276"/>
          <a:ext cx="8536299" cy="1271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5433"/>
                <a:gridCol w="2845433"/>
                <a:gridCol w="2845433"/>
              </a:tblGrid>
              <a:tr h="635752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مغطاة البذور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معراة البذور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من حيث</a:t>
                      </a:r>
                      <a:endParaRPr lang="en-US" sz="2400" dirty="0"/>
                    </a:p>
                  </a:txBody>
                  <a:tcPr/>
                </a:tc>
              </a:tr>
              <a:tr h="635752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الزهرة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المخروط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عضو التكاثر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107035"/>
              </p:ext>
            </p:extLst>
          </p:nvPr>
        </p:nvGraphicFramePr>
        <p:xfrm>
          <a:off x="1230595" y="4358356"/>
          <a:ext cx="9143999" cy="1598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7922"/>
                <a:gridCol w="2967922"/>
                <a:gridCol w="3208155"/>
              </a:tblGrid>
              <a:tr h="556689">
                <a:tc>
                  <a:txBody>
                    <a:bodyPr/>
                    <a:lstStyle/>
                    <a:p>
                      <a:pPr algn="ctr"/>
                      <a:r>
                        <a:rPr lang="ar-JO" sz="2000" dirty="0" smtClean="0"/>
                        <a:t>مخروط انثوي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 smtClean="0"/>
                        <a:t>مخروط ذكري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 smtClean="0"/>
                        <a:t>من حيث</a:t>
                      </a:r>
                      <a:endParaRPr lang="en-US" sz="2000" dirty="0"/>
                    </a:p>
                  </a:txBody>
                  <a:tcPr/>
                </a:tc>
              </a:tr>
              <a:tr h="520687">
                <a:tc>
                  <a:txBody>
                    <a:bodyPr/>
                    <a:lstStyle/>
                    <a:p>
                      <a:pPr algn="ctr"/>
                      <a:r>
                        <a:rPr lang="ar-JO" sz="2000" dirty="0" smtClean="0"/>
                        <a:t>كبير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 smtClean="0"/>
                        <a:t>صغير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 smtClean="0"/>
                        <a:t>الحجم</a:t>
                      </a:r>
                      <a:endParaRPr lang="en-US" sz="2000" dirty="0"/>
                    </a:p>
                  </a:txBody>
                  <a:tcPr/>
                </a:tc>
              </a:tr>
              <a:tr h="520687">
                <a:tc>
                  <a:txBody>
                    <a:bodyPr/>
                    <a:lstStyle/>
                    <a:p>
                      <a:pPr algn="ctr"/>
                      <a:r>
                        <a:rPr lang="ar-JO" sz="2000" dirty="0" smtClean="0"/>
                        <a:t>انتاج البويضات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 smtClean="0"/>
                        <a:t>انتاج حبوب اللقاح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 smtClean="0"/>
                        <a:t>الوظيفة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49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9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572285" y="1187509"/>
            <a:ext cx="6204248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</a:rPr>
              <a:t>التكاثر الجنسي في النباتات مغطاة البذور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2843" y="2470150"/>
            <a:ext cx="6879721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90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774</TotalTime>
  <Words>276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100</cp:revision>
  <dcterms:created xsi:type="dcterms:W3CDTF">2021-02-24T07:41:59Z</dcterms:created>
  <dcterms:modified xsi:type="dcterms:W3CDTF">2024-10-08T09:21:46Z</dcterms:modified>
</cp:coreProperties>
</file>