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318" r:id="rId3"/>
    <p:sldId id="319" r:id="rId4"/>
    <p:sldId id="320" r:id="rId5"/>
    <p:sldId id="32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256"/>
            <p14:sldId id="318"/>
            <p14:sldId id="319"/>
            <p14:sldId id="320"/>
            <p14:sldId id="32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10/3/2024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10/3/2024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10/3/2024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10/3/2024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10/3/2024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10/3/2024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7690" y="2050355"/>
            <a:ext cx="9144000" cy="893762"/>
          </a:xfrm>
        </p:spPr>
        <p:txBody>
          <a:bodyPr>
            <a:noAutofit/>
          </a:bodyPr>
          <a:lstStyle/>
          <a:p>
            <a:r>
              <a:rPr lang="ar-JO" sz="3200" dirty="0"/>
              <a:t>المادة </a:t>
            </a:r>
            <a:r>
              <a:rPr lang="ar-JO" sz="3200" dirty="0" smtClean="0"/>
              <a:t>: العلوم </a:t>
            </a:r>
          </a:p>
          <a:p>
            <a:r>
              <a:rPr lang="ar-JO" sz="3200" dirty="0" smtClean="0"/>
              <a:t>الصف : الثامن</a:t>
            </a:r>
          </a:p>
          <a:p>
            <a:r>
              <a:rPr lang="ar-JO" sz="3200" dirty="0" smtClean="0"/>
              <a:t>الوحدة الأولى : الوراثة والتكاثر </a:t>
            </a:r>
            <a:r>
              <a:rPr lang="en-US" sz="3200" dirty="0" smtClean="0"/>
              <a:t> </a:t>
            </a:r>
            <a:r>
              <a:rPr lang="ar-JO" sz="3200" dirty="0" smtClean="0"/>
              <a:t> </a:t>
            </a:r>
            <a:endParaRPr lang="ar-JO" sz="3200" dirty="0"/>
          </a:p>
          <a:p>
            <a:r>
              <a:rPr lang="ar-JO" sz="3200" dirty="0" smtClean="0"/>
              <a:t>الدرس الأول : المادة </a:t>
            </a:r>
            <a:r>
              <a:rPr lang="ar-JO" sz="3200" dirty="0" smtClean="0"/>
              <a:t>الوراثية 3</a:t>
            </a:r>
            <a:endParaRPr lang="ar-JO" sz="3200" dirty="0" smtClean="0"/>
          </a:p>
          <a:p>
            <a:r>
              <a:rPr lang="ar-JO" sz="3200" dirty="0" smtClean="0"/>
              <a:t>من </a:t>
            </a:r>
            <a:r>
              <a:rPr lang="ar-JO" sz="3200" smtClean="0"/>
              <a:t>صفحة </a:t>
            </a:r>
            <a:r>
              <a:rPr lang="ar-JO" sz="3200" smtClean="0"/>
              <a:t>16 </a:t>
            </a:r>
            <a:r>
              <a:rPr lang="ar-JO" sz="3200" dirty="0" smtClean="0"/>
              <a:t>الى صفحة 17 </a:t>
            </a:r>
          </a:p>
          <a:p>
            <a:endParaRPr lang="ar-JO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107411" y="3559175"/>
            <a:ext cx="8027314" cy="2671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800" dirty="0" smtClean="0"/>
          </a:p>
        </p:txBody>
      </p:sp>
      <p:sp>
        <p:nvSpPr>
          <p:cNvPr id="9" name="Date Placeholder 1">
            <a:extLst>
              <a:ext uri="{FF2B5EF4-FFF2-40B4-BE49-F238E27FC236}">
                <a16:creationId xmlns="" xmlns:a16="http://schemas.microsoft.com/office/drawing/2014/main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665859" y="5927913"/>
            <a:ext cx="5435839" cy="6306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800" dirty="0" smtClean="0">
                <a:solidFill>
                  <a:srgbClr val="800000"/>
                </a:solidFill>
              </a:rPr>
              <a:t>معلمة المادة : هبة سوداح</a:t>
            </a:r>
            <a:endParaRPr lang="en-US" sz="2800" dirty="0">
              <a:solidFill>
                <a:srgbClr val="80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pic>
        <p:nvPicPr>
          <p:cNvPr id="1026" name="Picture 2" descr="المادة الوراثية DNA ومعلومات هامة حولها - ويب طب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175" y="3912221"/>
            <a:ext cx="2794557" cy="2311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285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2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294094" y="761317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الانشطار الثنائي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407768" y="2653083"/>
            <a:ext cx="9448276" cy="2816225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عملية تكاثر الكائنات بدائية النواة </a:t>
            </a:r>
          </a:p>
          <a:p>
            <a:pPr algn="ctr" rtl="1"/>
            <a:endParaRPr lang="ar-JO" sz="2800" dirty="0" smtClean="0">
              <a:solidFill>
                <a:schemeClr val="tx1"/>
              </a:solidFill>
            </a:endParaRP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وتنتهي بانتاج خليتين جديدتين متماثلتين</a:t>
            </a: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 </a:t>
            </a: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مثل تكاثر </a:t>
            </a:r>
            <a:r>
              <a:rPr lang="ar-JO" sz="2800" smtClean="0">
                <a:solidFill>
                  <a:schemeClr val="tx1"/>
                </a:solidFill>
              </a:rPr>
              <a:t>البكتيريا والبراميسيوم</a:t>
            </a:r>
            <a:endParaRPr lang="ar-JO" sz="2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43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3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294094" y="761317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الانشطار الثنائي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/>
          <a:srcRect l="48229" t="29444" r="16979" b="22407"/>
          <a:stretch/>
        </p:blipFill>
        <p:spPr>
          <a:xfrm>
            <a:off x="3940156" y="2081461"/>
            <a:ext cx="4670444" cy="363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07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4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294094" y="761317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التقنيات الحيوية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407768" y="2653083"/>
            <a:ext cx="9448276" cy="216275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دراسة مكونات </a:t>
            </a:r>
            <a:r>
              <a:rPr lang="en-US" sz="2800" dirty="0" smtClean="0">
                <a:solidFill>
                  <a:schemeClr val="tx1"/>
                </a:solidFill>
              </a:rPr>
              <a:t>DNA</a:t>
            </a:r>
            <a:endParaRPr lang="ar-JO" sz="2800" dirty="0" smtClean="0">
              <a:solidFill>
                <a:schemeClr val="tx1"/>
              </a:solidFill>
            </a:endParaRPr>
          </a:p>
          <a:p>
            <a:pPr algn="ctr" rtl="1"/>
            <a:endParaRPr lang="en-US" sz="2800" dirty="0" smtClean="0">
              <a:solidFill>
                <a:schemeClr val="tx1"/>
              </a:solidFill>
            </a:endParaRP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اكتشاف التسلسل الكامل للنيوكليوتيدات في كل كروموسوم للخلايا البشرية</a:t>
            </a:r>
          </a:p>
        </p:txBody>
      </p:sp>
    </p:spTree>
    <p:extLst>
      <p:ext uri="{BB962C8B-B14F-4D97-AF65-F5344CB8AC3E}">
        <p14:creationId xmlns:p14="http://schemas.microsoft.com/office/powerpoint/2010/main" val="401545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5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084808" y="761317"/>
            <a:ext cx="4080785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مشروع الجينوم البشري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407768" y="2653083"/>
            <a:ext cx="9448276" cy="2636764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تحديد ترتيب القواعد النيتروجينية جميعها في الحمض النووي للجينوم البشري</a:t>
            </a:r>
          </a:p>
          <a:p>
            <a:pPr algn="ctr" rtl="1"/>
            <a:endParaRPr lang="ar-JO" sz="2800" dirty="0" smtClean="0">
              <a:solidFill>
                <a:schemeClr val="tx1"/>
              </a:solidFill>
            </a:endParaRP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عمل خرائط توضح مواقع الجينات في الكروموسومات</a:t>
            </a:r>
          </a:p>
          <a:p>
            <a:pPr algn="ctr" rtl="1"/>
            <a:endParaRPr lang="ar-JO" sz="2800" dirty="0" smtClean="0">
              <a:solidFill>
                <a:schemeClr val="tx1"/>
              </a:solidFill>
            </a:endParaRP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تتبع الاختلالات الوراثية تمهيدا لمعالجتها</a:t>
            </a:r>
          </a:p>
        </p:txBody>
      </p:sp>
    </p:spTree>
    <p:extLst>
      <p:ext uri="{BB962C8B-B14F-4D97-AF65-F5344CB8AC3E}">
        <p14:creationId xmlns:p14="http://schemas.microsoft.com/office/powerpoint/2010/main" val="299260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737</TotalTime>
  <Words>91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95</cp:revision>
  <dcterms:created xsi:type="dcterms:W3CDTF">2021-02-24T07:41:59Z</dcterms:created>
  <dcterms:modified xsi:type="dcterms:W3CDTF">2024-10-03T07:02:13Z</dcterms:modified>
</cp:coreProperties>
</file>