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14" r:id="rId3"/>
    <p:sldId id="316" r:id="rId4"/>
    <p:sldId id="315" r:id="rId5"/>
    <p:sldId id="31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56"/>
            <p14:sldId id="314"/>
            <p14:sldId id="316"/>
            <p14:sldId id="315"/>
            <p14:sldId id="31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الثامن</a:t>
            </a:r>
          </a:p>
          <a:p>
            <a:r>
              <a:rPr lang="ar-JO" sz="3200" dirty="0" smtClean="0"/>
              <a:t>الوحدة الأولى : الوراثة والتكاثر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الأول : </a:t>
            </a:r>
            <a:r>
              <a:rPr lang="ar-JO" sz="3200" smtClean="0"/>
              <a:t>المادة </a:t>
            </a:r>
            <a:r>
              <a:rPr lang="ar-JO" sz="3200" smtClean="0"/>
              <a:t>الوراثية 2</a:t>
            </a:r>
            <a:endParaRPr lang="ar-JO" sz="3200" dirty="0" smtClean="0"/>
          </a:p>
          <a:p>
            <a:r>
              <a:rPr lang="ar-JO" sz="3200" dirty="0" smtClean="0"/>
              <a:t>من صفحة </a:t>
            </a:r>
            <a:r>
              <a:rPr lang="ar-JO" sz="3200" dirty="0" smtClean="0"/>
              <a:t>14 </a:t>
            </a:r>
            <a:r>
              <a:rPr lang="ar-JO" sz="3200" dirty="0" smtClean="0"/>
              <a:t>الى صفحة </a:t>
            </a:r>
            <a:r>
              <a:rPr lang="ar-JO" sz="3200" dirty="0" smtClean="0"/>
              <a:t>15 </a:t>
            </a:r>
            <a:endParaRPr lang="ar-JO" sz="3200" dirty="0" smtClean="0"/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المادة : هبة سوداح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1026" name="Picture 2" descr="المادة الوراثية DNA ومعلومات هامة حولها - ويب طب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175" y="3912221"/>
            <a:ext cx="2794557" cy="231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8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الانقسام الخلوي</a:t>
            </a:r>
          </a:p>
        </p:txBody>
      </p:sp>
      <p:sp>
        <p:nvSpPr>
          <p:cNvPr id="8" name="Rectangle 7"/>
          <p:cNvSpPr/>
          <p:nvPr/>
        </p:nvSpPr>
        <p:spPr>
          <a:xfrm>
            <a:off x="1766656" y="1921563"/>
            <a:ext cx="8677300" cy="138093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هي العملية التي يتم من خلالها انتاج خلايا جديدة من اخرى من النوع نفسه 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168137" y="3788760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حقيقية النواة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30455" y="3938790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بدائية النواة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19656" y="5047568"/>
            <a:ext cx="4634144" cy="10221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الانقسام المتساوي والانقسام المنصف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61873" y="5047568"/>
            <a:ext cx="4634144" cy="10221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الانشطار الثنائي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00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الانقسام المتساوي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95680" y="1921563"/>
            <a:ext cx="9448276" cy="371723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هو انقسام خلية حية الى خليتان جديدتان تحوي كل منهما العدد نفسه من الكروموسومات الموجودة في الخلية الاصلية 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ثنائية المجموعة الكروموسومية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ويحدث في الخلايا الجسمية 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بهدف النمو وتعويض الخلايا التالفة والحفاظ على نوع الكائن الحي </a:t>
            </a:r>
          </a:p>
        </p:txBody>
      </p:sp>
    </p:spTree>
    <p:extLst>
      <p:ext uri="{BB962C8B-B14F-4D97-AF65-F5344CB8AC3E}">
        <p14:creationId xmlns:p14="http://schemas.microsoft.com/office/powerpoint/2010/main" val="203146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الانقسام المتساوي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6345" t="32813" r="17168" b="13369"/>
          <a:stretch/>
        </p:blipFill>
        <p:spPr>
          <a:xfrm>
            <a:off x="1078828" y="1931646"/>
            <a:ext cx="9925397" cy="3928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20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الانقسام المنصف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214728" y="2256843"/>
            <a:ext cx="9448276" cy="371723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هو انقسام خلية حية الى أربع خلايا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تحوي كل منها نصف عدد الكروموسومات الموجودة في الخلية الاصلية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احادية المجموعة الكروموسومية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والخلايا الناتجة تسمى الجاميتات أو الخلايا الجنسية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مهمة لعملية التكاثر</a:t>
            </a:r>
          </a:p>
        </p:txBody>
      </p:sp>
    </p:spTree>
    <p:extLst>
      <p:ext uri="{BB962C8B-B14F-4D97-AF65-F5344CB8AC3E}">
        <p14:creationId xmlns:p14="http://schemas.microsoft.com/office/powerpoint/2010/main" val="208908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736</TotalTime>
  <Words>132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96</cp:revision>
  <dcterms:created xsi:type="dcterms:W3CDTF">2021-02-24T07:41:59Z</dcterms:created>
  <dcterms:modified xsi:type="dcterms:W3CDTF">2024-10-01T13:47:22Z</dcterms:modified>
</cp:coreProperties>
</file>