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8" r:id="rId2"/>
    <p:sldId id="309" r:id="rId3"/>
    <p:sldId id="311" r:id="rId4"/>
    <p:sldId id="312" r:id="rId5"/>
    <p:sldId id="31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8"/>
            <p14:sldId id="309"/>
            <p14:sldId id="311"/>
            <p14:sldId id="312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7350" y="1285267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الرابعة : علوم الارض والبيئة</a:t>
            </a:r>
            <a:endParaRPr lang="ar-JO" sz="3200" dirty="0"/>
          </a:p>
          <a:p>
            <a:r>
              <a:rPr lang="ar-JO" sz="3200" dirty="0" smtClean="0"/>
              <a:t>الدرس الثالث : استدامة الموارد الطبيعية</a:t>
            </a:r>
          </a:p>
          <a:p>
            <a:r>
              <a:rPr lang="ar-JO" sz="3200" dirty="0" smtClean="0"/>
              <a:t>من صفحة 135 إلى صفحة  139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990599" y="6243234"/>
            <a:ext cx="3245603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smtClean="0">
                <a:solidFill>
                  <a:srgbClr val="800000"/>
                </a:solidFill>
              </a:rPr>
              <a:t>معلمة 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92647" y="1677659"/>
            <a:ext cx="7375021" cy="46759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تلوث المياه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التغير في الخصائص الفيزيائية أو الكيميائية أو الحيوية للمياه .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يحدث التلوث بطريقتين :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مباشرة :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تسرب المياه العادمة الى المسطحات المائية .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أنشطة التعدين والنقل والصناعات تؤدي الى تسرب النفايات السائلة .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غير مباشرة :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استخدام الاسمدة الصناعية  .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المشكلات البيئية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92647" y="1677659"/>
            <a:ext cx="8633222" cy="46759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تلوث الهواء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يحدث التلوث بسبب :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حرق الوقود الاحفوري وينتج عنه ملوثات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مثل أكاسيد الكربون وأكاسيد الكبريت .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الهطل الحمضي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الذي يتكون نتيجة تفاعل غاز ثاني أكسيد الكبريت وغاز ثاني اكسيد النيتروجين 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الناتجين </a:t>
            </a:r>
            <a:r>
              <a:rPr lang="ar-JO" sz="2400" dirty="0" smtClean="0">
                <a:solidFill>
                  <a:schemeClr val="tx1"/>
                </a:solidFill>
              </a:rPr>
              <a:t>عن حرق الوقود الاحفوري مع الماء في الغلاف الجوي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من الاثار السلبية للهطل الحمضي : القضاء على الغطاء النباتي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المشكلات البيئية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95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05854" y="1690688"/>
            <a:ext cx="8731667" cy="47382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استنزاف الموارد الطبيعية 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هو الاستغلال الجائر للموارد الطبيعية من دون تعويض النقص الحاصل فيها</a:t>
            </a:r>
          </a:p>
          <a:p>
            <a:pPr algn="ctr"/>
            <a:endParaRPr lang="ar-JO" sz="5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يحدث </a:t>
            </a:r>
            <a:r>
              <a:rPr lang="ar-JO" sz="2400" dirty="0" smtClean="0">
                <a:solidFill>
                  <a:schemeClr val="tx1"/>
                </a:solidFill>
              </a:rPr>
              <a:t>بسبب :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</a:t>
            </a:r>
            <a:r>
              <a:rPr lang="ar-JO" sz="2400" dirty="0" smtClean="0">
                <a:solidFill>
                  <a:schemeClr val="tx1"/>
                </a:solidFill>
              </a:rPr>
              <a:t>الصيد الجائر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الرعي الجائر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3- التوسع العمراني على حساب الاراضي الزراعية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من الاثار </a:t>
            </a:r>
            <a:r>
              <a:rPr lang="ar-JO" sz="2400" dirty="0" smtClean="0">
                <a:solidFill>
                  <a:schemeClr val="tx1"/>
                </a:solidFill>
              </a:rPr>
              <a:t>السلبية </a:t>
            </a:r>
            <a:r>
              <a:rPr lang="ar-JO" sz="2400" dirty="0" smtClean="0">
                <a:solidFill>
                  <a:schemeClr val="tx1"/>
                </a:solidFill>
              </a:rPr>
              <a:t>: </a:t>
            </a:r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تدمير المواطن الطبيعيةللكائنات الحية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تقليل التنوع الحيوي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3- حدوث التصحر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4- زيادة تركيز غاز ثاني اكسيد الكربون في الغلاف الجوي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المشكلات البيئية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86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039" y="266393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استدامة الموارد </a:t>
            </a:r>
            <a:r>
              <a:rPr lang="ar-JO" sz="4800" b="1" dirty="0" smtClean="0">
                <a:solidFill>
                  <a:srgbClr val="FF0000"/>
                </a:solidFill>
              </a:rPr>
              <a:t>الطبيعية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792647" y="1677659"/>
            <a:ext cx="7375021" cy="46759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400" dirty="0" smtClean="0">
              <a:solidFill>
                <a:srgbClr val="FF0000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استخدام الموارد الطبيعية بما يلبي الاحتياجات دون الإضرار بالبية والمحافظة على هذه الموارد للاجيال القادمة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عن طريق :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1- الاستخدام الامثل للموارد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( اطفاء الاجهزة الكهربائية غير المستخدمة / تركيب قطع توفير المياه / إعادة التدوير / استخدام موارد الطاقة المتجددة 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2-  إنشاء المحميات الطبيعية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( للمحافظة على الكائنات الحية المهددة بالانقراض </a:t>
            </a:r>
          </a:p>
          <a:p>
            <a:pPr algn="ctr"/>
            <a:r>
              <a:rPr lang="ar-JO" sz="2400" smtClean="0">
                <a:solidFill>
                  <a:schemeClr val="tx1"/>
                </a:solidFill>
              </a:rPr>
              <a:t>مثل محمية غابات عجلون / محمية الازرق )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6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619</TotalTime>
  <Words>258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المشكلات البيئية</vt:lpstr>
      <vt:lpstr>المشكلات البيئية</vt:lpstr>
      <vt:lpstr>المشكلات البيئية</vt:lpstr>
      <vt:lpstr>استدامة الموارد الطبيعية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88</cp:revision>
  <dcterms:created xsi:type="dcterms:W3CDTF">2021-02-24T07:41:59Z</dcterms:created>
  <dcterms:modified xsi:type="dcterms:W3CDTF">2024-09-18T08:29:12Z</dcterms:modified>
</cp:coreProperties>
</file>