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8" r:id="rId2"/>
    <p:sldId id="309" r:id="rId3"/>
    <p:sldId id="310" r:id="rId4"/>
    <p:sldId id="302" r:id="rId5"/>
    <p:sldId id="300" r:id="rId6"/>
    <p:sldId id="306" r:id="rId7"/>
    <p:sldId id="30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8"/>
            <p14:sldId id="309"/>
            <p14:sldId id="310"/>
            <p14:sldId id="302"/>
            <p14:sldId id="300"/>
            <p14:sldId id="306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7350" y="1285267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</a:t>
            </a:r>
            <a:r>
              <a:rPr lang="ar-JO" sz="3200" dirty="0" smtClean="0"/>
              <a:t>الثامن</a:t>
            </a:r>
            <a:endParaRPr lang="ar-JO" sz="3200" dirty="0" smtClean="0"/>
          </a:p>
          <a:p>
            <a:r>
              <a:rPr lang="ar-JO" sz="3200" dirty="0" smtClean="0"/>
              <a:t>الوحدة </a:t>
            </a:r>
            <a:r>
              <a:rPr lang="ar-JO" sz="3200" dirty="0" smtClean="0"/>
              <a:t>الرابعة </a:t>
            </a:r>
            <a:r>
              <a:rPr lang="ar-JO" sz="3200" dirty="0" smtClean="0"/>
              <a:t>: </a:t>
            </a:r>
            <a:r>
              <a:rPr lang="ar-JO" sz="3200" dirty="0" smtClean="0"/>
              <a:t>علوم الارض والبيئة</a:t>
            </a:r>
            <a:endParaRPr lang="ar-JO" sz="3200" dirty="0"/>
          </a:p>
          <a:p>
            <a:r>
              <a:rPr lang="ar-JO" sz="3200" dirty="0" smtClean="0"/>
              <a:t>الدرس </a:t>
            </a:r>
            <a:r>
              <a:rPr lang="ar-JO" sz="3200" dirty="0" smtClean="0"/>
              <a:t>الثاني </a:t>
            </a:r>
            <a:r>
              <a:rPr lang="ar-JO" sz="3200" dirty="0" smtClean="0"/>
              <a:t>: الموارد الطبيعية</a:t>
            </a:r>
          </a:p>
          <a:p>
            <a:r>
              <a:rPr lang="ar-JO" sz="3200" dirty="0" smtClean="0"/>
              <a:t>من صفحة </a:t>
            </a:r>
            <a:r>
              <a:rPr lang="ar-JO" sz="3200" dirty="0" smtClean="0"/>
              <a:t>128 </a:t>
            </a:r>
            <a:r>
              <a:rPr lang="ar-JO" sz="3200" dirty="0" smtClean="0"/>
              <a:t>إلى صفحة  </a:t>
            </a:r>
            <a:r>
              <a:rPr lang="ar-JO" sz="3200" dirty="0" smtClean="0"/>
              <a:t>133</a:t>
            </a:r>
            <a:endParaRPr lang="ar-JO" sz="3200" dirty="0" smtClean="0"/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990599" y="6243234"/>
            <a:ext cx="3245603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smtClean="0">
                <a:solidFill>
                  <a:srgbClr val="800000"/>
                </a:solidFill>
              </a:rPr>
              <a:t>معلمة المادة : هبة 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0" name="Picture 18" descr="الفرق بين الصخور والمعادن - حياتكَ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940" y="4578968"/>
            <a:ext cx="2551752" cy="121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قناة أفلام كارتون شـمـس SUN Cartoon Channel - Home | Faceboo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650" y="4366971"/>
            <a:ext cx="1674058" cy="167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538" y="2160588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6703122" y="2614535"/>
            <a:ext cx="3488787" cy="11575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موارد متجددة</a:t>
            </a: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147554" y="2646641"/>
            <a:ext cx="4036616" cy="91161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موارد غير متجددة</a:t>
            </a:r>
          </a:p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2165862" y="1195077"/>
            <a:ext cx="1463603" cy="135522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7017776" y="1115367"/>
            <a:ext cx="1294226" cy="1380979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017776" y="3890309"/>
            <a:ext cx="3104086" cy="28337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موارد موجودة بصورة دائمة مثل الشمس والهواء والماء</a:t>
            </a:r>
          </a:p>
          <a:p>
            <a:pPr algn="ctr"/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3819" y="3691542"/>
            <a:ext cx="3104086" cy="28337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موارد تتوافر بكميات محددة ويستغرق تكونها زمن طويل مثل النفط والفحم الحجري والمعادن والصخور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01456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الموارد الطبيعية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1" y="266393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538" y="2160588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6703122" y="2614535"/>
            <a:ext cx="3488787" cy="11575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الموارد الحيوية</a:t>
            </a:r>
            <a:endParaRPr lang="ar-JO" sz="2400" b="1" dirty="0" smtClean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2165862" y="1195077"/>
            <a:ext cx="1463603" cy="135522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7017776" y="1115367"/>
            <a:ext cx="1294226" cy="1380979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768269" y="3890310"/>
            <a:ext cx="3353593" cy="23053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نحصل عليها من الغلاف الحيوي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النباتات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الحيوانات</a:t>
            </a:r>
            <a:endParaRPr lang="ar-JO" sz="2400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3819" y="3691542"/>
            <a:ext cx="3321142" cy="28337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نحصل عليها من الاغلفة الاخرى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( المائي , الصخري , الجوي )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الطاقة الشمسية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الصخور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المعادن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المياه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01456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الموارد الطبيعية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1" y="266393"/>
            <a:ext cx="2761232" cy="1047900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446174" y="2578923"/>
            <a:ext cx="3488787" cy="11575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الموارد غير الحيوية</a:t>
            </a:r>
            <a:endParaRPr lang="ar-JO" sz="2400" b="1" dirty="0" smtClean="0">
              <a:solidFill>
                <a:schemeClr val="tx1"/>
              </a:solidFill>
            </a:endParaRPr>
          </a:p>
        </p:txBody>
      </p:sp>
      <p:pic>
        <p:nvPicPr>
          <p:cNvPr id="16" name="Picture 18" descr="الفرق بين الصخور والمعادن - حياتكَ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74" y="1471463"/>
            <a:ext cx="1684527" cy="80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قناة أفلام كارتون شـمـس SUN Cartoon Channel - Home | Faceboo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682" y="1549408"/>
            <a:ext cx="1119230" cy="111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 descr="البحوث المدرسية العربية: مصادر الماء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75847" y="2820881"/>
            <a:ext cx="1017844" cy="763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منهاجي - متعة التعليم الهادف - الموارد الحية في البيئة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6" t="12902" r="61092" b="45178"/>
          <a:stretch/>
        </p:blipFill>
        <p:spPr bwMode="auto">
          <a:xfrm>
            <a:off x="10250333" y="1802684"/>
            <a:ext cx="1674976" cy="1623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منهاجي - متعة التعليم الهادف - الموارد الحية في البيئة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73" t="13021" r="14910" b="43193"/>
          <a:stretch/>
        </p:blipFill>
        <p:spPr bwMode="auto">
          <a:xfrm>
            <a:off x="10232586" y="3831461"/>
            <a:ext cx="1710470" cy="169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061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148" y="2740011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pic>
        <p:nvPicPr>
          <p:cNvPr id="5122" name="Picture 2" descr="منهاجي - متعة التعليم الهادف - الموارد الحية في البيئ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59" y="2645134"/>
            <a:ext cx="7463664" cy="387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187" y="387891"/>
            <a:ext cx="8382712" cy="1288428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أهمية الموارد </a:t>
            </a:r>
            <a:r>
              <a:rPr lang="ar-JO" sz="4800" b="1" dirty="0" smtClean="0">
                <a:solidFill>
                  <a:srgbClr val="FF0000"/>
                </a:solidFill>
              </a:rPr>
              <a:t>الحيوية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13570" y="1435790"/>
            <a:ext cx="3353593" cy="32216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غذاء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مصدر للطاقة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صناعة الادوية , الملابس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الصيد والحراسة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حراثة الاراضي الزراعية</a:t>
            </a:r>
            <a:endParaRPr lang="ar-JO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38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-227262" y="2160589"/>
            <a:ext cx="5650751" cy="144525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استخدام الصخور في بناء المنازل</a:t>
            </a:r>
            <a:endParaRPr lang="en-US" sz="2400" b="1" dirty="0">
              <a:solidFill>
                <a:schemeClr val="tx1"/>
              </a:solidFill>
            </a:endParaRPr>
          </a:p>
        </p:txBody>
      </p:sp>
      <p:pic>
        <p:nvPicPr>
          <p:cNvPr id="9" name="Picture 4" descr="قناة أفلام كارتون شـمـس SUN Cartoon Channel - Home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685" y="2565419"/>
            <a:ext cx="1674058" cy="167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187" y="387891"/>
            <a:ext cx="8382712" cy="1288428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أهمية الموارد </a:t>
            </a:r>
            <a:r>
              <a:rPr lang="ar-JO" sz="4800" b="1" dirty="0" smtClean="0">
                <a:solidFill>
                  <a:srgbClr val="FF0000"/>
                </a:solidFill>
              </a:rPr>
              <a:t>غير ا</a:t>
            </a:r>
            <a:r>
              <a:rPr lang="ar-JO" sz="4800" b="1" dirty="0" smtClean="0">
                <a:solidFill>
                  <a:srgbClr val="FF0000"/>
                </a:solidFill>
              </a:rPr>
              <a:t>لحيوية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5" name="Picture 2" descr="الطاقة المتجددة - ويكي عربي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58968" y="2441950"/>
            <a:ext cx="1621617" cy="1783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اختتام مشروع تكيف مجتمع الازرق لترشيد المياه - المدينة نيوز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594" y="2201816"/>
            <a:ext cx="1759204" cy="211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Oval 16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6174338" y="4921094"/>
            <a:ext cx="5650751" cy="144525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استخدام الطاقة الشمسية وطاقة المياه ةطاقة الرياح وتحويلها الى طاقة كهربائية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-172277" y="4543442"/>
            <a:ext cx="5650751" cy="144525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استخدام المعادن في الصناعات الطبية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64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2160589"/>
            <a:ext cx="4853354" cy="1487930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3058870" y="599445"/>
            <a:ext cx="5036234" cy="12583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العمليات الجيولوجية التي تشكل الموارد </a:t>
            </a:r>
            <a:r>
              <a:rPr lang="ar-JO" sz="2400" b="1" dirty="0" smtClean="0">
                <a:solidFill>
                  <a:srgbClr val="FF0000"/>
                </a:solidFill>
              </a:rPr>
              <a:t>المعدنية </a:t>
            </a:r>
            <a:endParaRPr lang="ar-JO" sz="2400" b="1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311265" y="2340513"/>
            <a:ext cx="3353593" cy="39064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النشاط البركاني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توجد الموارد المعدنية في الصخور النارية عند حدود الصفائح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مثل انتشار النحاس على امتداد جبال الانديز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وجود الماس في صخر الكمبرلايت </a:t>
            </a:r>
            <a:endParaRPr lang="ar-JO" sz="2400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5267" y="2433092"/>
            <a:ext cx="3353593" cy="39064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عمليات التحول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ارتفاع قيم درجات الحرارة والضغط الى حدوث تغيرفي النسيج أو التركيب المعدني للصخور ةتشكل الموارد المعدنية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تشكل الغرافيت الذي يتكون من تحول الفحم الحجري</a:t>
            </a:r>
            <a:endParaRPr lang="ar-JO" sz="2400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36046" y="2340512"/>
            <a:ext cx="3353593" cy="39064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عمليات الترسيب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اثناء عملية تبحر مياه البحار قي المناطق الجافة</a:t>
            </a:r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مثل معدن الجبس ومعدن الهاليت</a:t>
            </a:r>
            <a:endParaRPr lang="ar-JO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87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2160589"/>
            <a:ext cx="4853354" cy="1487930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9459966" y="2519935"/>
            <a:ext cx="1980967" cy="10320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الهيماتيت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488515" y="2453964"/>
            <a:ext cx="1980967" cy="10320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المنغنيت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86142" y="2453963"/>
            <a:ext cx="1980967" cy="10320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الجبس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83769" y="2519935"/>
            <a:ext cx="1980967" cy="10320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النحاس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55660" y="4007865"/>
            <a:ext cx="1589577" cy="98682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عجلون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66596" y="3995966"/>
            <a:ext cx="1589577" cy="98682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ضانا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77532" y="3995966"/>
            <a:ext cx="1589577" cy="98682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وادي الموجب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2009" y="4007682"/>
            <a:ext cx="1589577" cy="98682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جنوب الاردن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3016665" y="464612"/>
            <a:ext cx="6131674" cy="125831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 smtClean="0">
                <a:solidFill>
                  <a:srgbClr val="FF0000"/>
                </a:solidFill>
              </a:rPr>
              <a:t>امثلة على الموارد </a:t>
            </a:r>
            <a:r>
              <a:rPr lang="ar-JO" sz="3200" b="1" dirty="0" smtClean="0">
                <a:solidFill>
                  <a:srgbClr val="FF0000"/>
                </a:solidFill>
              </a:rPr>
              <a:t>المعدنية في الاردن </a:t>
            </a:r>
            <a:endParaRPr lang="ar-JO" sz="3200" b="1" dirty="0">
              <a:solidFill>
                <a:srgbClr val="FF00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76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597</TotalTime>
  <Words>223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الموارد الطبيعية</vt:lpstr>
      <vt:lpstr>الموارد الطبيعية</vt:lpstr>
      <vt:lpstr>أهمية الموارد الحيوية</vt:lpstr>
      <vt:lpstr>أهمية الموارد غير الحيوية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83</cp:revision>
  <dcterms:created xsi:type="dcterms:W3CDTF">2021-02-24T07:41:59Z</dcterms:created>
  <dcterms:modified xsi:type="dcterms:W3CDTF">2024-09-12T10:06:53Z</dcterms:modified>
</cp:coreProperties>
</file>