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02" r:id="rId2"/>
    <p:sldId id="305" r:id="rId3"/>
    <p:sldId id="260" r:id="rId4"/>
    <p:sldId id="306" r:id="rId5"/>
    <p:sldId id="309" r:id="rId6"/>
    <p:sldId id="311" r:id="rId7"/>
    <p:sldId id="310" r:id="rId8"/>
    <p:sldId id="312" r:id="rId9"/>
    <p:sldId id="313" r:id="rId10"/>
    <p:sldId id="31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EAD15ED4-2E6B-44B6-A425-F7A00F0B5527}">
          <p14:sldIdLst>
            <p14:sldId id="302"/>
            <p14:sldId id="305"/>
            <p14:sldId id="260"/>
            <p14:sldId id="306"/>
            <p14:sldId id="309"/>
            <p14:sldId id="311"/>
            <p14:sldId id="310"/>
            <p14:sldId id="312"/>
            <p14:sldId id="313"/>
            <p14:sldId id="31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242BD-C74F-4265-9A63-768DF7868446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D4CA5-62FC-4137-B912-51264736E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D3E625-0DF5-411C-AA18-75676E731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CBC76D3-9F69-47CD-BE70-0736F549FE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51B045-E873-4D60-BC74-407EA5EB7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46BE9-60AC-4CAF-AB37-4A83A812F825}" type="datetime1">
              <a:rPr lang="en-US" smtClean="0"/>
              <a:t>9/8/2024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A1D0ED-8672-4922-A736-FEE4636B2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DB87509-CEDA-4C32-B7CB-5DDEE48A5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3BFD09-6619-4167-B972-E40905AE0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D55C0AC-4480-4027-9977-5F7B41065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4053700-A242-47BD-A9A5-4B12D0D26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BCD9F-2871-4AE5-8C8A-38C47F5E23C2}" type="datetime1">
              <a:rPr lang="en-US" smtClean="0"/>
              <a:t>9/8/2024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640580B-0B77-4918-8D82-4DC8653F8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65F5C5B-4B5F-4DD4-869B-844B27389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5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4717D89-F387-41AF-A428-D1FED35636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3394A5E-35AB-4153-99DC-E9C535D39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D12C3EF-7082-4587-A688-78C55FF37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373-8F06-4BC3-ACDA-A621E6093168}" type="datetime1">
              <a:rPr lang="en-US" smtClean="0"/>
              <a:t>9/8/2024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3C1F59-C6A6-44FA-B0EA-989393C21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04DDFE0-4AEF-4C7F-898C-B8893C25C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84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7703B7-0D63-4F9E-9A67-0CE722254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7218CDA-86B6-4348-8AE2-0A2F7B966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8039F79-E0DF-4FB6-8328-69A6E86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87DAA-FC75-40A8-9821-A01E976EA999}" type="datetime1">
              <a:rPr lang="en-US" smtClean="0"/>
              <a:t>9/8/2024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D52F05-5F26-4801-9D24-481713B27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27DB1CD-CDA3-4B90-8C8F-FAAF6CD3D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9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1378F1-C0C3-42C4-B107-BF35C48BB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52161CF-0D0D-40A6-9E1A-BAD151C48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81197B0-798F-481F-A2A0-402622B8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D2D7-65E6-4688-9B31-0392A5713192}" type="datetime1">
              <a:rPr lang="en-US" smtClean="0"/>
              <a:t>9/8/2024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C447715-A379-4987-A080-4F06185A3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529C04-4ED7-4A7D-A1D0-4C43256DB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8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64F4E5-68C5-4A97-B674-BA85F83D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A79A16F-074C-4CBB-8B33-9800113552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3CABE12-04F7-4E9A-B46D-0C0665255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1660DCF-F944-4AD9-A71F-8705B98AB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C6C-A1C9-45A1-AE0C-C567F0C15942}" type="datetime1">
              <a:rPr lang="en-US" smtClean="0"/>
              <a:t>9/8/2024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6B8AA68-00DE-45EA-AB35-8E8899383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12DED15-B566-4889-9C37-27D37F5F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43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6C4500-9148-4229-8829-2487D3B7E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363935-C5EA-40F6-878B-25F8D75D2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0C73FC8-91A1-425F-91E6-CB99BBD2A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66E98A4-415B-4FAB-ADF9-F9F593849C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EE88B93-56AB-488E-9722-341892EBB1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F3B9D98-24AC-4699-B7E2-B1D546ED7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9105E-288F-45A1-8C57-F58621C3C7E0}" type="datetime1">
              <a:rPr lang="en-US" smtClean="0"/>
              <a:t>9/8/2024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70714C7-537A-4184-837A-1D3B84835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99C2742-5A0E-4410-BEC0-222134304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499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526866-2E03-4D09-93DE-413CFFBD6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4442ED5-AE9B-4CC3-9635-AB392900A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5691-8CBE-44C1-87E0-4FBFD0204096}" type="datetime1">
              <a:rPr lang="en-US" smtClean="0"/>
              <a:t>9/8/2024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1C6D7CB-F3A1-4ECB-B093-3E4B42026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CCA2777-1841-43A4-A882-A65DA003F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36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6A8DE61-6B7A-4A66-8488-8B4D65D2F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B94-EE5E-4FB3-AE4C-6100C56C8A9E}" type="datetime1">
              <a:rPr lang="en-US" smtClean="0"/>
              <a:t>9/8/2024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59F8479-CF51-4D82-964C-799B81EED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81550C4-D156-4149-BC7D-B3F134BFC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21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70CFDD-22E6-42B0-8E90-7633A9935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CB192CA-3868-4E24-8B38-617C8712C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D02B56D-89CB-4420-B7CB-A58E39142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2551EBC-469A-4307-AD89-45D8C8F00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8560-A0D3-41F5-AAD3-B162D8E583E2}" type="datetime1">
              <a:rPr lang="en-US" smtClean="0"/>
              <a:t>9/8/2024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6F3E94F-A00D-41DF-8DEB-D97CCA39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4CE12A9-9026-4678-9FC2-B1EAC02D8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A947AD-7062-428A-BDE8-DA16A7D3A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67019CD-6C60-437F-9949-D4678FF95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5EC1908-CB87-4560-8ECA-1A68ECBAD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C25BB08-9EC4-463B-9596-3C1CF6D1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2EB6-02F1-4ECD-A673-DB2045CD830C}" type="datetime1">
              <a:rPr lang="en-US" smtClean="0"/>
              <a:t>9/8/2024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B1A9B99-AA6A-4420-A854-F5C7760A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9E924BF-EF05-4AB1-887C-CD2015380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86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B764E3E-03AB-4E66-A528-51BA84D46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745EA9D-DEFF-4B7D-BFB6-2294CD446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7EF1FCE-D7CF-496F-9AD0-4120A44D4A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C0350-26B9-4C38-AA7B-C1B18F179152}" type="datetime1">
              <a:rPr lang="en-US" smtClean="0"/>
              <a:t>9/8/2024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275320-633F-4A6C-A1EE-81A9D5C719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424158D-59FE-45DC-A307-A8EF2F0FF4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7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1034B6D-109D-4DD4-AF00-616919679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83632" y="2365130"/>
            <a:ext cx="6858000" cy="670322"/>
          </a:xfrm>
        </p:spPr>
        <p:txBody>
          <a:bodyPr>
            <a:noAutofit/>
          </a:bodyPr>
          <a:lstStyle/>
          <a:p>
            <a:r>
              <a:rPr lang="ar-JO" sz="2800" dirty="0"/>
              <a:t>المادة : العلوم </a:t>
            </a:r>
          </a:p>
          <a:p>
            <a:r>
              <a:rPr lang="ar-JO" sz="2800" dirty="0"/>
              <a:t>الصف : </a:t>
            </a:r>
            <a:r>
              <a:rPr lang="ar-JO" sz="2800" dirty="0" smtClean="0"/>
              <a:t>الثامن</a:t>
            </a:r>
            <a:endParaRPr lang="ar-JO" sz="2800" dirty="0"/>
          </a:p>
          <a:p>
            <a:r>
              <a:rPr lang="ar-JO" sz="2800" dirty="0"/>
              <a:t>الوحدة </a:t>
            </a:r>
            <a:r>
              <a:rPr lang="ar-JO" sz="2800" dirty="0" smtClean="0"/>
              <a:t>الرابعة </a:t>
            </a:r>
            <a:r>
              <a:rPr lang="ar-JO" sz="2800" dirty="0" smtClean="0"/>
              <a:t>:</a:t>
            </a:r>
            <a:r>
              <a:rPr lang="ar-JO" sz="2800" dirty="0"/>
              <a:t> </a:t>
            </a:r>
            <a:r>
              <a:rPr lang="ar-JO" sz="2800" dirty="0" smtClean="0"/>
              <a:t>علوم الارض والبيئة</a:t>
            </a:r>
            <a:endParaRPr lang="ar-JO" sz="2800" dirty="0"/>
          </a:p>
          <a:p>
            <a:r>
              <a:rPr lang="ar-JO" sz="2800" dirty="0"/>
              <a:t>الدرس </a:t>
            </a:r>
            <a:r>
              <a:rPr lang="ar-JO" sz="2800" dirty="0" smtClean="0"/>
              <a:t>الاول :</a:t>
            </a:r>
            <a:r>
              <a:rPr lang="ar-JO" sz="2800" dirty="0"/>
              <a:t> </a:t>
            </a:r>
            <a:r>
              <a:rPr lang="ar-JO" sz="2800" dirty="0" smtClean="0"/>
              <a:t> </a:t>
            </a:r>
            <a:r>
              <a:rPr lang="ar-JO" sz="2800" dirty="0" smtClean="0"/>
              <a:t>الصفائح التكتونية وحركتها</a:t>
            </a:r>
          </a:p>
          <a:p>
            <a:r>
              <a:rPr lang="ar-JO" sz="2800" dirty="0" smtClean="0"/>
              <a:t>من </a:t>
            </a:r>
            <a:r>
              <a:rPr lang="ar-JO" sz="2800" dirty="0" smtClean="0"/>
              <a:t>صفحة </a:t>
            </a:r>
            <a:r>
              <a:rPr lang="ar-JO" sz="2800" dirty="0" smtClean="0"/>
              <a:t>120  </a:t>
            </a:r>
            <a:r>
              <a:rPr lang="ar-JO" sz="2800" dirty="0" smtClean="0"/>
              <a:t>إلى </a:t>
            </a:r>
            <a:r>
              <a:rPr lang="ar-JO" sz="2800" dirty="0" smtClean="0"/>
              <a:t>125</a:t>
            </a:r>
            <a:endParaRPr lang="ar-JO" sz="2800" dirty="0" smtClean="0"/>
          </a:p>
          <a:p>
            <a:endParaRPr lang="ar-J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890A7BF-359E-4F7D-816C-179F2F85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1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xmlns="" id="{A9A816BF-7132-48D4-A4BF-B89B73D4EBC4}"/>
              </a:ext>
            </a:extLst>
          </p:cNvPr>
          <p:cNvSpPr txBox="1">
            <a:spLocks/>
          </p:cNvSpPr>
          <p:nvPr/>
        </p:nvSpPr>
        <p:spPr>
          <a:xfrm>
            <a:off x="3854558" y="3526631"/>
            <a:ext cx="6020486" cy="200335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ar-JO" sz="2100" dirty="0"/>
          </a:p>
        </p:txBody>
      </p:sp>
      <p:sp>
        <p:nvSpPr>
          <p:cNvPr id="9" name="Date Placeholder 1">
            <a:extLst>
              <a:ext uri="{FF2B5EF4-FFF2-40B4-BE49-F238E27FC236}">
                <a16:creationId xmlns="" xmlns:a16="http://schemas.microsoft.com/office/drawing/2014/main" id="{16DF3356-D52F-4CFB-B95A-8504FA918626}"/>
              </a:ext>
            </a:extLst>
          </p:cNvPr>
          <p:cNvSpPr txBox="1">
            <a:spLocks/>
          </p:cNvSpPr>
          <p:nvPr/>
        </p:nvSpPr>
        <p:spPr>
          <a:xfrm>
            <a:off x="538782" y="5667864"/>
            <a:ext cx="2434202" cy="47298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2100" dirty="0">
                <a:solidFill>
                  <a:srgbClr val="800000"/>
                </a:solidFill>
              </a:rPr>
              <a:t>معلمة المادة : هبة سوداح </a:t>
            </a:r>
            <a:endParaRPr lang="en-US" sz="2100" dirty="0">
              <a:solidFill>
                <a:srgbClr val="80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477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10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1683711" y="1713951"/>
            <a:ext cx="8180629" cy="3934819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تعد حدود الصفائح منطقة نشطة زلزاليا وبركانيا</a:t>
            </a:r>
          </a:p>
          <a:p>
            <a:pPr algn="ctr" rtl="1"/>
            <a:endParaRPr lang="ar-JO" sz="3600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يتركز على امتداد حدود صفيحة المحيط الهادي 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( حزام المحيط الهادي الناري )</a:t>
            </a:r>
          </a:p>
        </p:txBody>
      </p:sp>
    </p:spTree>
    <p:extLst>
      <p:ext uri="{BB962C8B-B14F-4D97-AF65-F5344CB8AC3E}">
        <p14:creationId xmlns:p14="http://schemas.microsoft.com/office/powerpoint/2010/main" val="3048972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2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34939" y="1288412"/>
            <a:ext cx="10212222" cy="1244541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كيف تؤثر العمليات الجيولوجية الداخلية والخارجية في الأرض ؟</a:t>
            </a:r>
          </a:p>
          <a:p>
            <a:pPr algn="ctr" rtl="1"/>
            <a:r>
              <a:rPr lang="ar-JO" sz="36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تؤدي إلى تغير معالم سطح الأرض</a:t>
            </a:r>
            <a:endParaRPr lang="ar-JO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290416" y="3254458"/>
            <a:ext cx="8904717" cy="3101892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نظرية تكتونية الصفائح</a:t>
            </a:r>
            <a:endParaRPr lang="ar-JO" sz="3600" dirty="0" smtClean="0">
              <a:solidFill>
                <a:srgbClr val="FF0000"/>
              </a:solidFill>
              <a:latin typeface="Times New Roman" panose="02020603050405020304" pitchFamily="18" charset="0"/>
              <a:cs typeface="Aljazeera"/>
            </a:endParaRP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أن الغلاف الصخري بنوعيه مقسم إلى أجزاء عدة مختلفة في الحجم والشكل والمساحة تسمى </a:t>
            </a:r>
            <a:r>
              <a:rPr lang="ar-JO" sz="36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الصفائح التكتونية </a:t>
            </a:r>
            <a:endParaRPr lang="ar-JO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9819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3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193561" y="2162329"/>
            <a:ext cx="9220911" cy="3366799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تختلف الصفائح التكتونية في المساحة :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1- كبيرة المساحة مثل صفيحة المحيط الهادي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2- متوسطة المساحة مثل الصفيحة العربية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3- صغيرة المساحة مثل صفيحة جوان دي فوكا</a:t>
            </a:r>
            <a:endParaRPr lang="ar-JO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55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4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452833" y="1021167"/>
            <a:ext cx="7229552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تقسم الصفائح التكتونية حسب موقعها إلى</a:t>
            </a:r>
            <a:endParaRPr lang="ar-JO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231878" y="2047237"/>
            <a:ext cx="4405357" cy="4166548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الصفائح المحيطية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يتكون جزءها العلوي من القشرة المحيطية</a:t>
            </a:r>
          </a:p>
          <a:p>
            <a:pPr algn="ctr" rtl="1"/>
            <a:endParaRPr lang="ar-JO" sz="1200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كثافتها 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3g/ cm</a:t>
            </a:r>
            <a:endParaRPr lang="ar-JO" sz="3600" dirty="0" smtClean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algn="ctr" rtl="1"/>
            <a:endParaRPr lang="ar-JO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صخ</a:t>
            </a:r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ورها تتكون من البازلت</a:t>
            </a:r>
            <a:endParaRPr lang="ar-JO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870246" y="2047237"/>
            <a:ext cx="4530696" cy="4166548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الصفائح القارية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يتكون جزءها العلوي من القشرة القارية</a:t>
            </a:r>
            <a:endParaRPr lang="en-US" sz="3600" dirty="0" smtClean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algn="ctr" rtl="1"/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كثافتها 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2.7 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</a:rPr>
              <a:t>/ 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cm</a:t>
            </a:r>
            <a:endParaRPr lang="ar-JO" sz="3600" dirty="0" smtClean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algn="ctr" rtl="1"/>
            <a:endParaRPr lang="ar-JO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صخورها تتكون من الغرانيت</a:t>
            </a:r>
            <a:endParaRPr lang="ar-JO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 rtl="1"/>
            <a:endParaRPr lang="ar-JO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374916" y="4275788"/>
            <a:ext cx="247828" cy="2734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333052" y="4047942"/>
            <a:ext cx="247828" cy="2734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168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5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392871" y="470948"/>
            <a:ext cx="5489585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حدود الصفائح</a:t>
            </a:r>
            <a:endParaRPr lang="ar-JO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701826" y="1397755"/>
            <a:ext cx="10871674" cy="5054319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الحدود المتباعدة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تتكون عندما تتباعد صفيحتان عن بعضهما البعض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تنشا عندما تندفع الماغما أسفل الغلاف الصخري القاري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فيتقوس ويتشقق ويؤدي إلى تكون واد متصدع 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ثم ينقسم الغلاف الصخري إلى جزأين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ثم يملأ بالماء فيتكون بحر ضيق ثم محيط واسع</a:t>
            </a:r>
          </a:p>
          <a:p>
            <a:pPr algn="ctr" rtl="1"/>
            <a:endParaRPr lang="ar-JO" sz="3600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مثل البحر الأحمر نتج من تباعد الصفيحة العربية عن الصفيحة الافريقية</a:t>
            </a:r>
            <a:endParaRPr lang="ar-JO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4422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6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392871" y="470948"/>
            <a:ext cx="5489585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حدود الصفائح</a:t>
            </a:r>
            <a:endParaRPr lang="ar-JO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1982814" y="1389211"/>
            <a:ext cx="8180629" cy="1533451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الحدود المتقاربة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تتكون عندما تقترب صفيحتان عن بعضهما البعض</a:t>
            </a:r>
          </a:p>
        </p:txBody>
      </p:sp>
      <p:sp>
        <p:nvSpPr>
          <p:cNvPr id="8" name="Rectangle 7"/>
          <p:cNvSpPr/>
          <p:nvPr/>
        </p:nvSpPr>
        <p:spPr>
          <a:xfrm>
            <a:off x="3162136" y="3597779"/>
            <a:ext cx="5346782" cy="2530548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حدود الطرح</a:t>
            </a:r>
          </a:p>
          <a:p>
            <a:pPr algn="ctr" rtl="1"/>
            <a:endParaRPr lang="ar-JO" sz="3600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حدود التصادم</a:t>
            </a:r>
          </a:p>
        </p:txBody>
      </p:sp>
    </p:spTree>
    <p:extLst>
      <p:ext uri="{BB962C8B-B14F-4D97-AF65-F5344CB8AC3E}">
        <p14:creationId xmlns:p14="http://schemas.microsoft.com/office/powerpoint/2010/main" val="2908040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7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717847" y="1102405"/>
            <a:ext cx="10801884" cy="5253945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حدود الطرح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تقارب صفيحة محيطية من صفيحة محيطية أخرى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تغطس الأكبر عمرا والاكثر كثافة </a:t>
            </a:r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تحت الأحدث عمرا والأقل كثافة</a:t>
            </a:r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فيتشكل واد ضيق وعميق يسمى الاخدود البحري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ثم تتشكل جزر بركانية ( قوس الجزر ) 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أو</a:t>
            </a:r>
            <a:endParaRPr lang="ar-JO" sz="3600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algn="ctr" rtl="1"/>
            <a:r>
              <a:rPr lang="ar-JO" sz="3600" dirty="0">
                <a:solidFill>
                  <a:schemeClr val="tx1"/>
                </a:solidFill>
                <a:latin typeface="Times New Roman" panose="02020603050405020304" pitchFamily="18" charset="0"/>
              </a:rPr>
              <a:t>تقارب صفيحة محيطية من صفيحة </a:t>
            </a:r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قارية أخرى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تغطس الصفيحة المحيطية فيتشكل اخاديد بحرية</a:t>
            </a:r>
            <a:endParaRPr lang="ar-JO" sz="3600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ثم </a:t>
            </a:r>
            <a:r>
              <a:rPr lang="ar-JO" sz="3600" dirty="0">
                <a:solidFill>
                  <a:schemeClr val="tx1"/>
                </a:solidFill>
                <a:latin typeface="Times New Roman" panose="02020603050405020304" pitchFamily="18" charset="0"/>
              </a:rPr>
              <a:t>تتشكل </a:t>
            </a:r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أقواس بركانية</a:t>
            </a:r>
            <a:endParaRPr lang="ar-JO" sz="3600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algn="ctr" rtl="1"/>
            <a:endParaRPr lang="ar-JO" sz="36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9857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8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760576" y="1529695"/>
            <a:ext cx="10782656" cy="4084891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حدود التصادم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تقارب صفيحة قارية من صفيحة قارية أخرى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يؤدي الى تصادمها , وطي الصخور 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ثم تكون سلاسل جبلية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مثل سلاسل جبال الهيملايا 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تصادم صفيحة الهند مع صفيحة أوراسيا</a:t>
            </a:r>
          </a:p>
        </p:txBody>
      </p:sp>
    </p:spTree>
    <p:extLst>
      <p:ext uri="{BB962C8B-B14F-4D97-AF65-F5344CB8AC3E}">
        <p14:creationId xmlns:p14="http://schemas.microsoft.com/office/powerpoint/2010/main" val="3758359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9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392871" y="470948"/>
            <a:ext cx="5489585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حدود الصفائح</a:t>
            </a:r>
            <a:endParaRPr lang="ar-JO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1940085" y="1705405"/>
            <a:ext cx="8180629" cy="3934819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الحدود التحويلية ( الحدود الجانبية )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تتحرك فيها صفيحتان بعضهما بجانب بعض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افقيا في اتجاهين متعاكسين</a:t>
            </a:r>
          </a:p>
          <a:p>
            <a:pPr algn="ctr" rtl="1"/>
            <a:endParaRPr lang="ar-JO" sz="3600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مثل </a:t>
            </a:r>
            <a:r>
              <a:rPr lang="ar-JO" sz="3600" smtClean="0">
                <a:solidFill>
                  <a:schemeClr val="tx1"/>
                </a:solidFill>
                <a:latin typeface="Times New Roman" panose="02020603050405020304" pitchFamily="18" charset="0"/>
              </a:rPr>
              <a:t>صدع البحر </a:t>
            </a:r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الميت التحويلي</a:t>
            </a:r>
          </a:p>
        </p:txBody>
      </p:sp>
    </p:spTree>
    <p:extLst>
      <p:ext uri="{BB962C8B-B14F-4D97-AF65-F5344CB8AC3E}">
        <p14:creationId xmlns:p14="http://schemas.microsoft.com/office/powerpoint/2010/main" val="799740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ool presentation template" id="{6DF1583C-DF37-4691-8E97-7B399586C012}" vid="{31B6C38B-926E-4885-B558-E6CD52388E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school presentation template</Template>
  <TotalTime>1228</TotalTime>
  <Words>331</Words>
  <Application>Microsoft Office PowerPoint</Application>
  <PresentationFormat>Widescreen</PresentationFormat>
  <Paragraphs>79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Aljazeera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Raeda Qussar</dc:creator>
  <cp:lastModifiedBy>ADMIN</cp:lastModifiedBy>
  <cp:revision>141</cp:revision>
  <dcterms:created xsi:type="dcterms:W3CDTF">2021-02-24T07:41:59Z</dcterms:created>
  <dcterms:modified xsi:type="dcterms:W3CDTF">2024-09-08T13:43:33Z</dcterms:modified>
</cp:coreProperties>
</file>