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5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85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الثالثة : تصنيف الكائنات الحية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الثاني : مملكة </a:t>
            </a:r>
            <a:r>
              <a:rPr lang="ar-JO" sz="3200" dirty="0" smtClean="0"/>
              <a:t>الحيوانات 1</a:t>
            </a:r>
            <a:endParaRPr lang="ar-JO" sz="3200" dirty="0" smtClean="0"/>
          </a:p>
          <a:p>
            <a:r>
              <a:rPr lang="ar-JO" sz="3200" dirty="0" smtClean="0"/>
              <a:t>من صفحة 62 الى صفحة </a:t>
            </a:r>
            <a:r>
              <a:rPr lang="ar-JO" sz="3200" dirty="0" smtClean="0"/>
              <a:t>66 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218506" y="3572089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smtClean="0">
                <a:solidFill>
                  <a:srgbClr val="800000"/>
                </a:solidFill>
              </a:rPr>
              <a:t>معلمة </a:t>
            </a:r>
            <a:r>
              <a:rPr lang="ar-JO" sz="2800" dirty="0" smtClean="0">
                <a:solidFill>
                  <a:srgbClr val="800000"/>
                </a:solidFill>
              </a:rPr>
              <a:t>المادة : هبة </a:t>
            </a:r>
            <a:r>
              <a:rPr lang="ar-JO" sz="2800" smtClean="0">
                <a:solidFill>
                  <a:srgbClr val="800000"/>
                </a:solidFill>
              </a:rPr>
              <a:t>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2" name="Picture 2" descr="baby giraffe with leaf cartoon - Google Search | Cartoon giraffe, Cute  giraffe drawing, Giraffe illustration">
            <a:extLst>
              <a:ext uri="{FF2B5EF4-FFF2-40B4-BE49-F238E27FC236}">
                <a16:creationId xmlns="" xmlns:a16="http://schemas.microsoft.com/office/drawing/2014/main" id="{B5C0DD50-482E-4155-8E06-D63133796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9080" y="2104624"/>
            <a:ext cx="1905220" cy="190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التطفل على دودة الأرض ، وغيرها PNG">
            <a:extLst>
              <a:ext uri="{FF2B5EF4-FFF2-40B4-BE49-F238E27FC236}">
                <a16:creationId xmlns="" xmlns:a16="http://schemas.microsoft.com/office/drawing/2014/main" id="{13906D34-EE9B-4A80-A44E-4436E9974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9713" y="4637816"/>
            <a:ext cx="1534587" cy="153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66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262" y="2203593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9AFDF7B2-FFCF-4EF7-9666-657D949F0DD3}"/>
              </a:ext>
            </a:extLst>
          </p:cNvPr>
          <p:cNvCxnSpPr/>
          <p:nvPr/>
        </p:nvCxnSpPr>
        <p:spPr>
          <a:xfrm>
            <a:off x="7258929" y="1364566"/>
            <a:ext cx="1026942" cy="1547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498080" y="2991728"/>
            <a:ext cx="3474720" cy="10339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كائنات </a:t>
            </a:r>
            <a:r>
              <a:rPr lang="ar-JO" sz="2400" b="1" dirty="0" smtClean="0">
                <a:solidFill>
                  <a:schemeClr val="tx1"/>
                </a:solidFill>
              </a:rPr>
              <a:t>حية حقيقة النواة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D6E7A8B-8BDB-4E1A-985B-93CBFE759B98}"/>
              </a:ext>
            </a:extLst>
          </p:cNvPr>
          <p:cNvSpPr/>
          <p:nvPr/>
        </p:nvSpPr>
        <p:spPr>
          <a:xfrm>
            <a:off x="6984611" y="4294762"/>
            <a:ext cx="2082018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تنمو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تتغذى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تتنفس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تتكاثر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3C4480E9-F22C-479C-80D6-2125FA067675}"/>
              </a:ext>
            </a:extLst>
          </p:cNvPr>
          <p:cNvCxnSpPr>
            <a:cxnSpLocks/>
          </p:cNvCxnSpPr>
          <p:nvPr/>
        </p:nvCxnSpPr>
        <p:spPr>
          <a:xfrm flipH="1">
            <a:off x="1629378" y="1500189"/>
            <a:ext cx="1559169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70339" y="2912012"/>
            <a:ext cx="2700997" cy="10339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الحركة</a:t>
            </a:r>
            <a:r>
              <a:rPr lang="ar-JO" sz="2400" b="1" dirty="0" smtClean="0"/>
              <a:t> </a:t>
            </a:r>
            <a:endParaRPr lang="en-US" sz="24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8A3D2B86-E7BF-48A6-98F9-BC6472B411BB}"/>
              </a:ext>
            </a:extLst>
          </p:cNvPr>
          <p:cNvSpPr/>
          <p:nvPr/>
        </p:nvSpPr>
        <p:spPr>
          <a:xfrm>
            <a:off x="326944" y="4035955"/>
            <a:ext cx="2700996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تختلف</a:t>
            </a:r>
          </a:p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الحجم</a:t>
            </a:r>
            <a:endParaRPr lang="ar-JO" sz="2800" b="1" dirty="0">
              <a:solidFill>
                <a:schemeClr val="tx1"/>
              </a:solidFill>
            </a:endParaRP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الشكل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اللون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مكان المعيشة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68060D42-F1C2-4E00-9A2C-BDA1D8A12A35}"/>
              </a:ext>
            </a:extLst>
          </p:cNvPr>
          <p:cNvCxnSpPr/>
          <p:nvPr/>
        </p:nvCxnSpPr>
        <p:spPr>
          <a:xfrm>
            <a:off x="6186024" y="1409166"/>
            <a:ext cx="0" cy="1411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6A40561B-6796-4FE8-B01E-645BAA817D36}"/>
              </a:ext>
            </a:extLst>
          </p:cNvPr>
          <p:cNvSpPr/>
          <p:nvPr/>
        </p:nvSpPr>
        <p:spPr>
          <a:xfrm>
            <a:off x="5316753" y="2961066"/>
            <a:ext cx="1942176" cy="14118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عديدة     الخلايا 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6" descr="دعوة للتعارف الخروف وديع ..المعزة شقية الذكية – Farm Caring">
            <a:extLst>
              <a:ext uri="{FF2B5EF4-FFF2-40B4-BE49-F238E27FC236}">
                <a16:creationId xmlns="" xmlns:a16="http://schemas.microsoft.com/office/drawing/2014/main" id="{1CBEA448-B6D1-46EF-9F49-05F56AAC5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97" y="4807667"/>
            <a:ext cx="1752795" cy="1547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artoon Red Ant Clip Art stock vector. Illustration of redant - 84710649">
            <a:extLst>
              <a:ext uri="{FF2B5EF4-FFF2-40B4-BE49-F238E27FC236}">
                <a16:creationId xmlns="" xmlns:a16="http://schemas.microsoft.com/office/drawing/2014/main" id="{A3364DF4-A25F-4A32-AF93-4B998B7D5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272" y="4572441"/>
            <a:ext cx="2082019" cy="150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8060D42-F1C2-4E00-9A2C-BDA1D8A12A35}"/>
              </a:ext>
            </a:extLst>
          </p:cNvPr>
          <p:cNvCxnSpPr/>
          <p:nvPr/>
        </p:nvCxnSpPr>
        <p:spPr>
          <a:xfrm>
            <a:off x="4419089" y="1364566"/>
            <a:ext cx="0" cy="1411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6A40561B-6796-4FE8-B01E-645BAA817D36}"/>
              </a:ext>
            </a:extLst>
          </p:cNvPr>
          <p:cNvSpPr/>
          <p:nvPr/>
        </p:nvSpPr>
        <p:spPr>
          <a:xfrm>
            <a:off x="3268212" y="2925943"/>
            <a:ext cx="1942176" cy="14118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غير ذاتية التغذية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33090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>
                <a:solidFill>
                  <a:srgbClr val="FF0000"/>
                </a:solidFill>
              </a:rPr>
              <a:t>خصائص الحيوانات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6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202792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9AFDF7B2-FFCF-4EF7-9666-657D949F0DD3}"/>
              </a:ext>
            </a:extLst>
          </p:cNvPr>
          <p:cNvCxnSpPr/>
          <p:nvPr/>
        </p:nvCxnSpPr>
        <p:spPr>
          <a:xfrm>
            <a:off x="6471138" y="1049814"/>
            <a:ext cx="1026942" cy="1547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147580" y="2663654"/>
            <a:ext cx="2700997" cy="10339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الفقاريات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D6E7A8B-8BDB-4E1A-985B-93CBFE759B98}"/>
              </a:ext>
            </a:extLst>
          </p:cNvPr>
          <p:cNvSpPr/>
          <p:nvPr/>
        </p:nvSpPr>
        <p:spPr>
          <a:xfrm>
            <a:off x="6806416" y="3697631"/>
            <a:ext cx="1383323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تمتلك عمود فقري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3C4480E9-F22C-479C-80D6-2125FA067675}"/>
              </a:ext>
            </a:extLst>
          </p:cNvPr>
          <p:cNvCxnSpPr>
            <a:cxnSpLocks/>
          </p:cNvCxnSpPr>
          <p:nvPr/>
        </p:nvCxnSpPr>
        <p:spPr>
          <a:xfrm flipH="1">
            <a:off x="3420664" y="1127870"/>
            <a:ext cx="1559169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2365717" y="2597260"/>
            <a:ext cx="2700997" cy="10339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اللافقاريات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97 %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A89CFCC-9925-4B04-B9B7-723724358F9E}"/>
              </a:ext>
            </a:extLst>
          </p:cNvPr>
          <p:cNvSpPr/>
          <p:nvPr/>
        </p:nvSpPr>
        <p:spPr>
          <a:xfrm>
            <a:off x="3024553" y="3680028"/>
            <a:ext cx="1383323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لا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تمتلك عمود فقري </a:t>
            </a:r>
          </a:p>
        </p:txBody>
      </p:sp>
      <p:pic>
        <p:nvPicPr>
          <p:cNvPr id="13" name="Picture 4" descr="Purebred, حصان Clip Art | k21399346 | Fotosearch">
            <a:extLst>
              <a:ext uri="{FF2B5EF4-FFF2-40B4-BE49-F238E27FC236}">
                <a16:creationId xmlns="" xmlns:a16="http://schemas.microsoft.com/office/drawing/2014/main" id="{44ABFF36-358B-4FEE-AC69-571B08064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3821" y="4336965"/>
            <a:ext cx="1876425" cy="208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نحلة الكرتون ، النحل الطائر الكرتون PNG">
            <a:extLst>
              <a:ext uri="{FF2B5EF4-FFF2-40B4-BE49-F238E27FC236}">
                <a16:creationId xmlns="" xmlns:a16="http://schemas.microsoft.com/office/drawing/2014/main" id="{40CA263C-8218-485A-A06E-8F6DE2B92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13" y="4379852"/>
            <a:ext cx="1719609" cy="180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793" y="183167"/>
            <a:ext cx="8673269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>
                <a:solidFill>
                  <a:srgbClr val="FF0000"/>
                </a:solidFill>
              </a:rPr>
              <a:t>تصنف الحيوانات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549D5F9A-80DE-43A5-A910-9ACC7BC78B1A}"/>
              </a:ext>
            </a:extLst>
          </p:cNvPr>
          <p:cNvSpPr/>
          <p:nvPr/>
        </p:nvSpPr>
        <p:spPr>
          <a:xfrm>
            <a:off x="6966922" y="4878071"/>
            <a:ext cx="4614159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يتكون جسمها من تجويف تملؤه الثقوب الجانبية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( </a:t>
            </a:r>
            <a:r>
              <a:rPr lang="ar-JO" sz="2400" dirty="0" smtClean="0">
                <a:solidFill>
                  <a:schemeClr val="tx1"/>
                </a:solidFill>
              </a:rPr>
              <a:t>لدخول الغذاء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E78154E9-3736-4DF2-BF43-8BE71DD60F1D}"/>
              </a:ext>
            </a:extLst>
          </p:cNvPr>
          <p:cNvSpPr/>
          <p:nvPr/>
        </p:nvSpPr>
        <p:spPr>
          <a:xfrm>
            <a:off x="4560058" y="2773300"/>
            <a:ext cx="3917133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تعيش في الماء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مثبتة على الصخور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9331422" y="2789519"/>
            <a:ext cx="2249659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أبسط اللافقاريات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765C3142-481F-4403-BB83-336151A89BDD}"/>
              </a:ext>
            </a:extLst>
          </p:cNvPr>
          <p:cNvSpPr/>
          <p:nvPr/>
        </p:nvSpPr>
        <p:spPr>
          <a:xfrm>
            <a:off x="3593595" y="4946448"/>
            <a:ext cx="3183988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لها فتحة علوية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( </a:t>
            </a:r>
            <a:r>
              <a:rPr lang="ar-JO" sz="2400" dirty="0" smtClean="0">
                <a:solidFill>
                  <a:schemeClr val="tx1"/>
                </a:solidFill>
              </a:rPr>
              <a:t>لتخلص من الفضلات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صور اسفنج البح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58" y="2268495"/>
            <a:ext cx="3840427" cy="257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1114349" y="5264387"/>
            <a:ext cx="1919742" cy="1204779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الاسفنج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516" y="333260"/>
            <a:ext cx="7921239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</a:t>
            </a:r>
            <a:r>
              <a:rPr lang="ar-JO" sz="5400" b="1" dirty="0" smtClean="0">
                <a:solidFill>
                  <a:srgbClr val="FF0000"/>
                </a:solidFill>
              </a:rPr>
              <a:t>الاسفنجيات)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5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549D5F9A-80DE-43A5-A910-9ACC7BC78B1A}"/>
              </a:ext>
            </a:extLst>
          </p:cNvPr>
          <p:cNvSpPr/>
          <p:nvPr/>
        </p:nvSpPr>
        <p:spPr>
          <a:xfrm>
            <a:off x="4474508" y="2896770"/>
            <a:ext cx="4614159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يتكون جسمها من تجويف له فم محاط باذرع ( لوامس ) تحتوي على خلايا لاسعة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9397977" y="2963796"/>
            <a:ext cx="2249659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تعيش في الماء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765C3142-481F-4403-BB83-336151A89BDD}"/>
              </a:ext>
            </a:extLst>
          </p:cNvPr>
          <p:cNvSpPr/>
          <p:nvPr/>
        </p:nvSpPr>
        <p:spPr>
          <a:xfrm>
            <a:off x="8637305" y="4885611"/>
            <a:ext cx="3183988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تستخدم اللوامس لادخال الغذاء الى الفم</a:t>
            </a: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677334" y="2131251"/>
            <a:ext cx="2249659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قنديل البحر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765C3142-481F-4403-BB83-336151A89BDD}"/>
              </a:ext>
            </a:extLst>
          </p:cNvPr>
          <p:cNvSpPr/>
          <p:nvPr/>
        </p:nvSpPr>
        <p:spPr>
          <a:xfrm>
            <a:off x="4759898" y="4873832"/>
            <a:ext cx="3183988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تستخدم الخلايا اللاسعة للقضاء على الفريسة</a:t>
            </a:r>
          </a:p>
        </p:txBody>
      </p:sp>
      <p:pic>
        <p:nvPicPr>
          <p:cNvPr id="2050" name="Picture 2" descr="قنديل البحر - المعرف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2" y="3839816"/>
            <a:ext cx="3923485" cy="2609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311" y="414911"/>
            <a:ext cx="8250467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</a:t>
            </a:r>
            <a:r>
              <a:rPr lang="ar-JO" sz="5400" b="1" dirty="0" smtClean="0">
                <a:solidFill>
                  <a:srgbClr val="FF0000"/>
                </a:solidFill>
              </a:rPr>
              <a:t>اللاسعات)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9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="" xmlns:a16="http://schemas.microsoft.com/office/drawing/2014/main" id="{B509E4A8-2129-4984-8043-4E9B2E600F8A}"/>
              </a:ext>
            </a:extLst>
          </p:cNvPr>
          <p:cNvSpPr/>
          <p:nvPr/>
        </p:nvSpPr>
        <p:spPr>
          <a:xfrm>
            <a:off x="8417607" y="2774698"/>
            <a:ext cx="3629115" cy="2156225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دودة </a:t>
            </a:r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الارض التي تعمل على تهوية التربة وزيادة خصوبتها </a:t>
            </a:r>
            <a:endParaRPr lang="ar-JO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( مفيدة للبيئة )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341832" y="2880916"/>
            <a:ext cx="3498360" cy="1851224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الدودة </a:t>
            </a:r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الشريطية </a:t>
            </a:r>
            <a:endParaRPr lang="ar-JO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تسبب المرض للانسان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098" name="Picture 2" descr="Worm, دودة الأرض, الرسم صورة بابوا نيو غينيا">
            <a:extLst>
              <a:ext uri="{FF2B5EF4-FFF2-40B4-BE49-F238E27FC236}">
                <a16:creationId xmlns="" xmlns:a16="http://schemas.microsoft.com/office/drawing/2014/main" id="{F3136FF8-2FA4-4C9F-A1FC-909D35231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9046" y="5738532"/>
            <a:ext cx="1209747" cy="8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الدودة الشريطية شكلها وظائفها الحيوية وخطورتها على الإنسان وكيفية الوقاية">
            <a:extLst>
              <a:ext uri="{FF2B5EF4-FFF2-40B4-BE49-F238E27FC236}">
                <a16:creationId xmlns="" xmlns:a16="http://schemas.microsoft.com/office/drawing/2014/main" id="{97F5F0AD-329D-4705-B266-C3AF1FD67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88" y="5201708"/>
            <a:ext cx="1554162" cy="121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>
            <a:extLst>
              <a:ext uri="{FF2B5EF4-FFF2-40B4-BE49-F238E27FC236}">
                <a16:creationId xmlns="" xmlns:a16="http://schemas.microsoft.com/office/drawing/2014/main" id="{B509E4A8-2129-4984-8043-4E9B2E600F8A}"/>
              </a:ext>
            </a:extLst>
          </p:cNvPr>
          <p:cNvSpPr/>
          <p:nvPr/>
        </p:nvSpPr>
        <p:spPr>
          <a:xfrm>
            <a:off x="4787660" y="2880916"/>
            <a:ext cx="2813349" cy="2139880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دودة الاسكارس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تسبب المرض للانسان </a:t>
            </a:r>
          </a:p>
        </p:txBody>
      </p:sp>
      <p:pic>
        <p:nvPicPr>
          <p:cNvPr id="3074" name="Picture 2" descr="دودة الاسكارس - ويكيات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668" y="5340088"/>
            <a:ext cx="2219273" cy="115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70" y="382549"/>
            <a:ext cx="8151976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الديدان 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="" xmlns:a16="http://schemas.microsoft.com/office/drawing/2014/main" id="{E78154E9-3736-4DF2-BF43-8BE71DD60F1D}"/>
              </a:ext>
            </a:extLst>
          </p:cNvPr>
          <p:cNvSpPr/>
          <p:nvPr/>
        </p:nvSpPr>
        <p:spPr>
          <a:xfrm>
            <a:off x="2990614" y="1944747"/>
            <a:ext cx="5556719" cy="192956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اجسمها يتكون من عدة قطع متصلة </a:t>
            </a:r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ببعضها ومغطاة </a:t>
            </a:r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هيكل خارجي صلب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 ( يعطي الشكل والدعامة )  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765C3142-481F-4403-BB83-336151A89BDD}"/>
              </a:ext>
            </a:extLst>
          </p:cNvPr>
          <p:cNvSpPr/>
          <p:nvPr/>
        </p:nvSpPr>
        <p:spPr>
          <a:xfrm>
            <a:off x="4264084" y="4599120"/>
            <a:ext cx="3183988" cy="1563476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لها زوائد مفصلية كالارجل وقرون استشعار 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8" name="Picture 2" descr="Cartoon Red Ant Clip Art stock vector. Illustration of redant - 84710649">
            <a:extLst>
              <a:ext uri="{FF2B5EF4-FFF2-40B4-BE49-F238E27FC236}">
                <a16:creationId xmlns="" xmlns:a16="http://schemas.microsoft.com/office/drawing/2014/main" id="{8E4B6A3D-C845-47E0-B344-818C31A56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647" y="5146727"/>
            <a:ext cx="2082019" cy="150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pider Clipart, Transparent PNG Clipart Images Free Download - ClipartMax">
            <a:extLst>
              <a:ext uri="{FF2B5EF4-FFF2-40B4-BE49-F238E27FC236}">
                <a16:creationId xmlns="" xmlns:a16="http://schemas.microsoft.com/office/drawing/2014/main" id="{DFDB9247-8726-48DC-A42C-FCA7EBFC3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348" y="2749625"/>
            <a:ext cx="1188615" cy="1754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rab Clipart - 65 cliparts">
            <a:extLst>
              <a:ext uri="{FF2B5EF4-FFF2-40B4-BE49-F238E27FC236}">
                <a16:creationId xmlns="" xmlns:a16="http://schemas.microsoft.com/office/drawing/2014/main" id="{2C22DA83-3F40-48A9-AE28-DACD82AC7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7" y="5320750"/>
            <a:ext cx="1712613" cy="116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2" descr="الخنفساء قصاصة فنية-ناقلات قصاصة فنية-ناقل حر تحميل مجان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0" name="Picture 4" descr="الخنفساء قصاصة فنية-ناقلات قصاصة فنية-ناقل حر تحميل مجاني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96" y="3149500"/>
            <a:ext cx="1384813" cy="144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14" y="365125"/>
            <a:ext cx="8066518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المفصليات 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8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549D5F9A-80DE-43A5-A910-9ACC7BC78B1A}"/>
              </a:ext>
            </a:extLst>
          </p:cNvPr>
          <p:cNvSpPr/>
          <p:nvPr/>
        </p:nvSpPr>
        <p:spPr>
          <a:xfrm>
            <a:off x="4674759" y="2744801"/>
            <a:ext cx="2834640" cy="1631853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اجسامها رخوة</a:t>
            </a:r>
          </a:p>
          <a:p>
            <a:pPr algn="ctr"/>
            <a:r>
              <a:rPr lang="ar-JO" sz="2400" dirty="0">
                <a:solidFill>
                  <a:schemeClr val="accent2">
                    <a:lumMod val="50000"/>
                  </a:schemeClr>
                </a:solidFill>
              </a:rPr>
              <a:t>, بعضها يمتلك أصداف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9" name="Picture 2" descr="الأخطبوط رسم الكرتون وغيرها PNG">
            <a:extLst>
              <a:ext uri="{FF2B5EF4-FFF2-40B4-BE49-F238E27FC236}">
                <a16:creationId xmlns="" xmlns:a16="http://schemas.microsoft.com/office/drawing/2014/main" id="{C901DA7A-F92E-45B1-8662-C13DDA0FF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9678" y="3560727"/>
            <a:ext cx="1391387" cy="139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Free Snail Clipart, Download Free Clip Art, Free Clip Art on Clipart Library">
            <a:extLst>
              <a:ext uri="{FF2B5EF4-FFF2-40B4-BE49-F238E27FC236}">
                <a16:creationId xmlns="" xmlns:a16="http://schemas.microsoft.com/office/drawing/2014/main" id="{8E13DA4E-78A5-4148-8187-7B47C9E3E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452" y="5108554"/>
            <a:ext cx="1613986" cy="1097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بلح البحر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99" y="4535640"/>
            <a:ext cx="2102485" cy="210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903159" y="2744801"/>
            <a:ext cx="2249659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بلح البحر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970" y="476220"/>
            <a:ext cx="7528133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الرخويات 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549D5F9A-80DE-43A5-A910-9ACC7BC78B1A}"/>
              </a:ext>
            </a:extLst>
          </p:cNvPr>
          <p:cNvSpPr/>
          <p:nvPr/>
        </p:nvSpPr>
        <p:spPr>
          <a:xfrm>
            <a:off x="6613009" y="1893787"/>
            <a:ext cx="3512394" cy="1437130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تمتاز اجسامها بوجود أشواك خارجية مختلفة الاطوال</a:t>
            </a:r>
            <a:endParaRPr lang="ar-J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B509E4A8-2129-4984-8043-4E9B2E600F8A}"/>
              </a:ext>
            </a:extLst>
          </p:cNvPr>
          <p:cNvSpPr/>
          <p:nvPr/>
        </p:nvSpPr>
        <p:spPr>
          <a:xfrm>
            <a:off x="2564609" y="2081333"/>
            <a:ext cx="3599250" cy="1062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لبعضها أذرع تساعدها على الالتصاق بالصخور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9896201" y="3267747"/>
            <a:ext cx="1502684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نجم البحر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612775" y="3025534"/>
            <a:ext cx="1502684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قنفذ البحر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DDD23570-FDAD-44AE-BCB4-3BE3CF3B96F1}"/>
              </a:ext>
            </a:extLst>
          </p:cNvPr>
          <p:cNvSpPr/>
          <p:nvPr/>
        </p:nvSpPr>
        <p:spPr>
          <a:xfrm>
            <a:off x="5121212" y="3354673"/>
            <a:ext cx="1502684" cy="1531038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مثل خيار</a:t>
            </a:r>
          </a:p>
          <a:p>
            <a:pPr algn="ctr"/>
            <a:r>
              <a:rPr lang="ar-JO" sz="2400" dirty="0" smtClean="0">
                <a:solidFill>
                  <a:schemeClr val="accent2">
                    <a:lumMod val="50000"/>
                  </a:schemeClr>
                </a:solidFill>
              </a:rPr>
              <a:t>البحر </a:t>
            </a:r>
          </a:p>
        </p:txBody>
      </p:sp>
      <p:sp>
        <p:nvSpPr>
          <p:cNvPr id="7" name="AutoShape 2" descr="نجم البحر وأهم المعلومات عنه - ويكي عرب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8" name="Picture 4" descr="كشف لغز نفوق الملايين من نجم البحر على سواحل كاليفورنيا ؟ | الموقع نيو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40260" y="5040997"/>
            <a:ext cx="2712720" cy="162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6" descr="معلومات عن قنفذ البحر بالصور والفيديو - سحر الكون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2" name="Picture 8" descr="صور ومعلومات عن قنفذ البحر - الكاتب: عبدو الاتحادي صور ومعلومات عن قنفذ  البحر قنفذ البحر أو قنافذ البحر ، وتسمى أحيانا القنافذ البحرية ، هي حيوان  صغير شائك ، كروي ، مع أقاربهم المقربين ، مثل الرمال دولار . يوجد منه اكثر  من 950 نوعا تقطن كل المحيطات من المد والجزر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43559"/>
            <a:ext cx="2077495" cy="174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خيار البحر - Maroc bleu _ جريدة المغرب الأزرق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157" y="5040997"/>
            <a:ext cx="2194072" cy="150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>
            <a:extLst>
              <a:ext uri="{FF2B5EF4-FFF2-40B4-BE49-F238E27FC236}">
                <a16:creationId xmlns="" xmlns:a16="http://schemas.microsoft.com/office/drawing/2014/main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749" y="389555"/>
            <a:ext cx="8228888" cy="1325563"/>
          </a:xfrm>
        </p:spPr>
        <p:txBody>
          <a:bodyPr>
            <a:normAutofit/>
          </a:bodyPr>
          <a:lstStyle/>
          <a:p>
            <a:pPr algn="ctr"/>
            <a:r>
              <a:rPr lang="ar-JO" sz="5400" b="1" dirty="0">
                <a:solidFill>
                  <a:srgbClr val="FF0000"/>
                </a:solidFill>
              </a:rPr>
              <a:t>اللافقاريات ( </a:t>
            </a:r>
            <a:r>
              <a:rPr lang="ar-JO" sz="5400" b="1" dirty="0" smtClean="0">
                <a:solidFill>
                  <a:srgbClr val="FF0000"/>
                </a:solidFill>
              </a:rPr>
              <a:t>شوكيات الجلد </a:t>
            </a:r>
            <a:r>
              <a:rPr lang="ar-JO" sz="5400" b="1" dirty="0">
                <a:solidFill>
                  <a:srgbClr val="FF0000"/>
                </a:solidFill>
              </a:rPr>
              <a:t>)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6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1074</TotalTime>
  <Words>231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خصائص الحيوانات</vt:lpstr>
      <vt:lpstr>تصنف الحيوانات</vt:lpstr>
      <vt:lpstr>اللافقاريات ( الاسفنجيات) </vt:lpstr>
      <vt:lpstr>اللافقاريات ( اللاسعات) </vt:lpstr>
      <vt:lpstr>اللافقاريات ( الديدان ) </vt:lpstr>
      <vt:lpstr>اللافقاريات ( المفصليات ) </vt:lpstr>
      <vt:lpstr>اللافقاريات ( الرخويات ) </vt:lpstr>
      <vt:lpstr>اللافقاريات ( شوكيات الجلد 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128</cp:revision>
  <dcterms:created xsi:type="dcterms:W3CDTF">2021-02-24T07:41:59Z</dcterms:created>
  <dcterms:modified xsi:type="dcterms:W3CDTF">2024-10-17T08:43:07Z</dcterms:modified>
</cp:coreProperties>
</file>