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4" r:id="rId2"/>
    <p:sldId id="275" r:id="rId3"/>
    <p:sldId id="270" r:id="rId4"/>
    <p:sldId id="277" r:id="rId5"/>
    <p:sldId id="271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AD15ED4-2E6B-44B6-A425-F7A00F0B5527}">
          <p14:sldIdLst>
            <p14:sldId id="274"/>
            <p14:sldId id="275"/>
            <p14:sldId id="270"/>
            <p14:sldId id="277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42BD-C74F-4265-9A63-768DF7868446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D4CA5-62FC-4137-B912-51264736E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3E625-0DF5-411C-AA18-75676E731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CBC76D3-9F69-47CD-BE70-0736F549F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51B045-E873-4D60-BC74-407EA5E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6BE9-60AC-4CAF-AB37-4A83A812F825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A1D0ED-8672-4922-A736-FEE4636B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87509-CEDA-4C32-B7CB-5DDEE48A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3BFD09-6619-4167-B972-E40905AE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55C0AC-4480-4027-9977-5F7B41065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53700-A242-47BD-A9A5-4B12D0D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CD9F-2871-4AE5-8C8A-38C47F5E23C2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40580B-0B77-4918-8D82-4DC8653F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5F5C5B-4B5F-4DD4-869B-844B2738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717D89-F387-41AF-A428-D1FED3563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394A5E-35AB-4153-99DC-E9C535D39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2C3EF-7082-4587-A688-78C55FF3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1373-8F06-4BC3-ACDA-A621E6093168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C1F59-C6A6-44FA-B0EA-989393C2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4DDFE0-4AEF-4C7F-898C-B8893C2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703B7-0D63-4F9E-9A67-0CE72225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218CDA-86B6-4348-8AE2-0A2F7B966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39F79-E0DF-4FB6-8328-69A6E86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7DAA-FC75-40A8-9821-A01E976EA999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52F05-5F26-4801-9D24-481713B2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7DB1CD-CDA3-4B90-8C8F-FAAF6CD3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378F1-C0C3-42C4-B107-BF35C48B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2161CF-0D0D-40A6-9E1A-BAD151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1197B0-798F-481F-A2A0-402622B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D2D7-65E6-4688-9B31-0392A5713192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447715-A379-4987-A080-4F06185A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529C04-4ED7-4A7D-A1D0-4C43256D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F4E5-68C5-4A97-B674-BA85F83D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79A16F-074C-4CBB-8B33-980011355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CABE12-04F7-4E9A-B46D-0C0665255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660DCF-F944-4AD9-A71F-8705B98A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6C6C-A1C9-45A1-AE0C-C567F0C15942}" type="datetime1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B8AA68-00DE-45EA-AB35-8E8899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2DED15-B566-4889-9C37-27D37F5F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C4500-9148-4229-8829-2487D3B7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363935-C5EA-40F6-878B-25F8D75D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C73FC8-91A1-425F-91E6-CB99BBD2A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6E98A4-415B-4FAB-ADF9-F9F593849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EE88B93-56AB-488E-9722-341892EBB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F3B9D98-24AC-4699-B7E2-B1D546ED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105E-288F-45A1-8C57-F58621C3C7E0}" type="datetime1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70714C7-537A-4184-837A-1D3B8483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9C2742-5A0E-4410-BEC0-2221343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526866-2E03-4D09-93DE-413CFFBD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442ED5-AE9B-4CC3-9635-AB392900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5691-8CBE-44C1-87E0-4FBFD0204096}" type="datetime1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C6D7CB-F3A1-4ECB-B093-3E4B420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CA2777-1841-43A4-A882-A65DA003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A8DE61-6B7A-4A66-8488-8B4D65D2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0B94-EE5E-4FB3-AE4C-6100C56C8A9E}" type="datetime1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9F8479-CF51-4D82-964C-799B81EE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81550C4-D156-4149-BC7D-B3F134BF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2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0CFDD-22E6-42B0-8E90-7633A993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B192CA-3868-4E24-8B38-617C871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02B56D-89CB-4420-B7CB-A58E39142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551EBC-469A-4307-AD89-45D8C8F0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E8560-A0D3-41F5-AAD3-B162D8E583E2}" type="datetime1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F3E94F-A00D-41DF-8DEB-D97CCA39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CE12A9-9026-4678-9FC2-B1EAC02D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947AD-7062-428A-BDE8-DA16A7D3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7019CD-6C60-437F-9949-D4678FF95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EC1908-CB87-4560-8ECA-1A68ECBAD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25BB08-9EC4-463B-9596-3C1CF6D1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2EB6-02F1-4ECD-A673-DB2045CD830C}" type="datetime1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1A9B99-AA6A-4420-A854-F5C7760A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E924BF-EF05-4AB1-887C-CD201538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8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764E3E-03AB-4E66-A528-51BA84D4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45EA9D-DEFF-4B7D-BFB6-2294CD44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EF1FCE-D7CF-496F-9AD0-4120A44D4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0350-26B9-4C38-AA7B-C1B18F179152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275320-633F-4A6C-A1EE-81A9D5C71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24158D-59FE-45DC-A307-A8EF2F0FF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034B6D-109D-4DD4-AF00-616919679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690" y="2050355"/>
            <a:ext cx="9144000" cy="893762"/>
          </a:xfrm>
        </p:spPr>
        <p:txBody>
          <a:bodyPr>
            <a:noAutofit/>
          </a:bodyPr>
          <a:lstStyle/>
          <a:p>
            <a:r>
              <a:rPr lang="ar-JO" sz="3200" dirty="0"/>
              <a:t>المادة </a:t>
            </a:r>
            <a:r>
              <a:rPr lang="ar-JO" sz="3200" dirty="0" smtClean="0"/>
              <a:t>: العلوم </a:t>
            </a:r>
          </a:p>
          <a:p>
            <a:r>
              <a:rPr lang="ar-JO" sz="3200" dirty="0" smtClean="0"/>
              <a:t>الصف : السابع</a:t>
            </a:r>
          </a:p>
          <a:p>
            <a:r>
              <a:rPr lang="ar-JO" sz="3200" dirty="0" smtClean="0"/>
              <a:t>الوحدة الثانية : الفلك وعلوم الفضاء </a:t>
            </a:r>
            <a:r>
              <a:rPr lang="en-US" sz="3200" dirty="0" smtClean="0"/>
              <a:t> </a:t>
            </a:r>
            <a:r>
              <a:rPr lang="ar-JO" sz="3200" dirty="0" smtClean="0"/>
              <a:t> </a:t>
            </a:r>
            <a:endParaRPr lang="ar-JO" sz="3200" dirty="0"/>
          </a:p>
          <a:p>
            <a:r>
              <a:rPr lang="ar-JO" sz="3200" dirty="0" smtClean="0"/>
              <a:t>الدرس الثاني : الدورية في النظام </a:t>
            </a:r>
            <a:r>
              <a:rPr lang="ar-JO" sz="3200" dirty="0" smtClean="0"/>
              <a:t>الشمسي 2 </a:t>
            </a:r>
            <a:endParaRPr lang="ar-JO" sz="3200" dirty="0" smtClean="0"/>
          </a:p>
          <a:p>
            <a:r>
              <a:rPr lang="ar-JO" sz="3200" dirty="0" smtClean="0"/>
              <a:t>من </a:t>
            </a:r>
            <a:r>
              <a:rPr lang="ar-JO" sz="3200" smtClean="0"/>
              <a:t>صفحة </a:t>
            </a:r>
            <a:r>
              <a:rPr lang="ar-JO" sz="3200" smtClean="0"/>
              <a:t>42 </a:t>
            </a:r>
            <a:r>
              <a:rPr lang="ar-JO" sz="3200" dirty="0" smtClean="0"/>
              <a:t>الى صفحة 45</a:t>
            </a:r>
          </a:p>
          <a:p>
            <a:endParaRPr lang="ar-JO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90A7BF-359E-4F7D-816C-179F2F85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A9A816BF-7132-48D4-A4BF-B89B73D4EBC4}"/>
              </a:ext>
            </a:extLst>
          </p:cNvPr>
          <p:cNvSpPr txBox="1">
            <a:spLocks/>
          </p:cNvSpPr>
          <p:nvPr/>
        </p:nvSpPr>
        <p:spPr>
          <a:xfrm>
            <a:off x="3107411" y="3559175"/>
            <a:ext cx="8027314" cy="2671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ar-JO" sz="2800" dirty="0" smtClean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xmlns="" id="{16DF3356-D52F-4CFB-B95A-8504FA918626}"/>
              </a:ext>
            </a:extLst>
          </p:cNvPr>
          <p:cNvSpPr txBox="1">
            <a:spLocks/>
          </p:cNvSpPr>
          <p:nvPr/>
        </p:nvSpPr>
        <p:spPr>
          <a:xfrm>
            <a:off x="623131" y="5978014"/>
            <a:ext cx="5435839" cy="63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sz="2800" dirty="0" smtClean="0">
                <a:solidFill>
                  <a:srgbClr val="800000"/>
                </a:solidFill>
              </a:rPr>
              <a:t>معلمة المادة : هبة سوداح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  <p:pic>
        <p:nvPicPr>
          <p:cNvPr id="12" name="Picture 2" descr="ليس كما نتوقعه... أدلة جديدة تكشف مفاجأة &quot;صادمة&quot; عن القمر - Sputnik Arabic">
            <a:extLst>
              <a:ext uri="{FF2B5EF4-FFF2-40B4-BE49-F238E27FC236}">
                <a16:creationId xmlns:a16="http://schemas.microsoft.com/office/drawing/2014/main" xmlns="" id="{08701DDA-BC8F-44E9-915A-6C51C4A2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559" y="4211088"/>
            <a:ext cx="3191282" cy="18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36F55-A38D-440C-82EB-202A8984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60" y="2117188"/>
            <a:ext cx="10039465" cy="396741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594671C-2785-4A92-B182-875ECF4C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25" y="352490"/>
            <a:ext cx="8442533" cy="1325563"/>
          </a:xfrm>
        </p:spPr>
        <p:txBody>
          <a:bodyPr>
            <a:normAutofit/>
          </a:bodyPr>
          <a:lstStyle/>
          <a:p>
            <a:pPr algn="ctr"/>
            <a:r>
              <a:rPr lang="ar-JO" sz="5400" b="1" dirty="0">
                <a:solidFill>
                  <a:srgbClr val="FF0000"/>
                </a:solidFill>
              </a:rPr>
              <a:t>كسوف الشمس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  <p:pic>
        <p:nvPicPr>
          <p:cNvPr id="2" name="كسوف الشمس _ تعليم أطفال _ امرح وتعل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377.85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9870" y="1922645"/>
            <a:ext cx="7399041" cy="41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36F55-A38D-440C-82EB-202A8984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60" y="2117188"/>
            <a:ext cx="10039465" cy="396741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JO" sz="2800" b="1" dirty="0"/>
              <a:t>هي ظاهرة تحدث عندما يكون القمر </a:t>
            </a:r>
            <a:r>
              <a:rPr lang="ar-JO" sz="4000" b="1" dirty="0"/>
              <a:t>محاقا </a:t>
            </a:r>
          </a:p>
          <a:p>
            <a:pPr marL="0" indent="0" algn="r">
              <a:buNone/>
            </a:pPr>
            <a:r>
              <a:rPr lang="ar-JO" sz="2800" b="1" dirty="0"/>
              <a:t> يقع القمر بين الارض والشمس </a:t>
            </a:r>
          </a:p>
          <a:p>
            <a:pPr marL="0" indent="0" algn="r">
              <a:buNone/>
            </a:pPr>
            <a:r>
              <a:rPr lang="ar-JO" sz="2800" b="1" dirty="0"/>
              <a:t> فيحجب القمر ضوء الشمس عن الارض .</a:t>
            </a: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594671C-2785-4A92-B182-875ECF4C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25" y="352490"/>
            <a:ext cx="8442533" cy="1325563"/>
          </a:xfrm>
        </p:spPr>
        <p:txBody>
          <a:bodyPr>
            <a:normAutofit/>
          </a:bodyPr>
          <a:lstStyle/>
          <a:p>
            <a:pPr algn="ctr"/>
            <a:r>
              <a:rPr lang="ar-JO" sz="5400" b="1" dirty="0">
                <a:solidFill>
                  <a:srgbClr val="FF0000"/>
                </a:solidFill>
              </a:rPr>
              <a:t>كسوف الشمس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الأستاذ الدكتور عبدالله المسند - مقالات - كسوف الشمس 29 ذو الحجة 1434هـ ..  بالصور والأرقام">
            <a:extLst>
              <a:ext uri="{FF2B5EF4-FFF2-40B4-BE49-F238E27FC236}">
                <a16:creationId xmlns:a16="http://schemas.microsoft.com/office/drawing/2014/main" xmlns="" id="{7CEFEDB6-535A-4020-A9B4-BE8F6CAFB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35" y="3192816"/>
            <a:ext cx="3192445" cy="24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36F55-A38D-440C-82EB-202A8984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094" y="2020887"/>
            <a:ext cx="9650436" cy="424497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594671C-2785-4A92-B182-875ECF4C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280" y="348033"/>
            <a:ext cx="7211938" cy="969919"/>
          </a:xfrm>
        </p:spPr>
        <p:txBody>
          <a:bodyPr>
            <a:normAutofit/>
          </a:bodyPr>
          <a:lstStyle/>
          <a:p>
            <a:pPr algn="ctr"/>
            <a:r>
              <a:rPr lang="ar-JO" sz="5400" b="1" dirty="0" smtClean="0">
                <a:solidFill>
                  <a:srgbClr val="FF0000"/>
                </a:solidFill>
              </a:rPr>
              <a:t>خسوف </a:t>
            </a:r>
            <a:r>
              <a:rPr lang="ar-JO" sz="5400" b="1" dirty="0">
                <a:solidFill>
                  <a:srgbClr val="FF0000"/>
                </a:solidFill>
              </a:rPr>
              <a:t>القمر</a:t>
            </a:r>
            <a:r>
              <a:rPr lang="ar-JO" sz="5400" b="1" dirty="0"/>
              <a:t> </a:t>
            </a:r>
            <a:endParaRPr lang="en-US" sz="5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  <p:pic>
        <p:nvPicPr>
          <p:cNvPr id="2" name="خسوف القمر _ علوم _ امرح وتعل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64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0458" y="1545963"/>
            <a:ext cx="7701745" cy="4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36F55-A38D-440C-82EB-202A8984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33" y="1690688"/>
            <a:ext cx="9430089" cy="451891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JO" sz="2800" b="1" dirty="0"/>
              <a:t>هي ظاهرة تحدث عندما تقع الشمس و الارض </a:t>
            </a:r>
            <a:r>
              <a:rPr lang="ar-JO" sz="2800" b="1" dirty="0" smtClean="0"/>
              <a:t>والقمر </a:t>
            </a:r>
            <a:r>
              <a:rPr lang="ar-JO" sz="2800" b="1" dirty="0"/>
              <a:t>على استقامة واحدة </a:t>
            </a:r>
            <a:r>
              <a:rPr lang="ar-JO" sz="2800" b="1" dirty="0" smtClean="0"/>
              <a:t>,</a:t>
            </a:r>
          </a:p>
          <a:p>
            <a:pPr marL="0" indent="0" algn="r">
              <a:buNone/>
            </a:pPr>
            <a:r>
              <a:rPr lang="ar-JO" sz="2800" b="1" dirty="0" smtClean="0"/>
              <a:t>اثناء </a:t>
            </a:r>
            <a:r>
              <a:rPr lang="ar-JO" sz="2800" b="1" dirty="0"/>
              <a:t>دوران الارض حول الشمس </a:t>
            </a:r>
          </a:p>
          <a:p>
            <a:pPr marL="0" indent="0" algn="r">
              <a:buNone/>
            </a:pPr>
            <a:r>
              <a:rPr lang="ar-JO" sz="2800" b="1" dirty="0"/>
              <a:t>حيث تقع الارض بين الشمس والقمر  </a:t>
            </a:r>
          </a:p>
          <a:p>
            <a:pPr marL="0" indent="0" algn="r">
              <a:buNone/>
            </a:pPr>
            <a:r>
              <a:rPr lang="ar-JO" sz="2800" b="1" dirty="0"/>
              <a:t>فتحجب الارض ضوء الشمس عن القمر </a:t>
            </a:r>
          </a:p>
          <a:p>
            <a:pPr marL="0" indent="0" algn="r">
              <a:buNone/>
            </a:pPr>
            <a:r>
              <a:rPr lang="ar-JO" sz="2800" b="1" dirty="0"/>
              <a:t>ويكون القمر بدرا .</a:t>
            </a: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جريدة الرياض | خسوف كلي للقمر اليوم.. والرياض أطول مدة وأبها الأقصر">
            <a:extLst>
              <a:ext uri="{FF2B5EF4-FFF2-40B4-BE49-F238E27FC236}">
                <a16:creationId xmlns:a16="http://schemas.microsoft.com/office/drawing/2014/main" xmlns="" id="{F3FF111B-DCED-4237-A4D5-E4655C29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71" y="3888336"/>
            <a:ext cx="3828550" cy="21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594671C-2785-4A92-B182-875ECF4C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61" y="286427"/>
            <a:ext cx="7878510" cy="1325563"/>
          </a:xfrm>
        </p:spPr>
        <p:txBody>
          <a:bodyPr>
            <a:normAutofit/>
          </a:bodyPr>
          <a:lstStyle/>
          <a:p>
            <a:pPr algn="ctr"/>
            <a:r>
              <a:rPr lang="ar-JO" sz="5400" b="1" dirty="0">
                <a:solidFill>
                  <a:srgbClr val="FF0000"/>
                </a:solidFill>
              </a:rPr>
              <a:t>خسوف القمر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36F55-A38D-440C-82EB-202A8984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23" y="2488798"/>
            <a:ext cx="9594835" cy="3641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JO" sz="2800" b="1" dirty="0"/>
              <a:t>تحدث ظاهرتا المد والجزر بتاثير قوتي جذب القمر وجذب الشمس في مياه محيطات الارض .</a:t>
            </a:r>
          </a:p>
          <a:p>
            <a:pPr marL="0" indent="0" algn="ctr">
              <a:buNone/>
            </a:pPr>
            <a:endParaRPr lang="ar-JO" sz="2800" b="1" dirty="0"/>
          </a:p>
          <a:p>
            <a:pPr marL="0" indent="0" algn="ctr">
              <a:buNone/>
            </a:pPr>
            <a:r>
              <a:rPr lang="ar-JO" sz="2800" b="1" dirty="0"/>
              <a:t>يحدث في اليوم الواحد مدان وجزران . </a:t>
            </a:r>
          </a:p>
          <a:p>
            <a:pPr marL="0" indent="0" algn="ct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ar-JO" sz="2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تعريف المد والجزر - موضوع">
            <a:extLst>
              <a:ext uri="{FF2B5EF4-FFF2-40B4-BE49-F238E27FC236}">
                <a16:creationId xmlns:a16="http://schemas.microsoft.com/office/drawing/2014/main" xmlns="" id="{978707B8-35DE-4DB2-B98D-C97AD61C1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30" y="4461620"/>
            <a:ext cx="4215676" cy="20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594671C-2785-4A92-B182-875ECF4C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57" y="407854"/>
            <a:ext cx="8374166" cy="1325563"/>
          </a:xfrm>
        </p:spPr>
        <p:txBody>
          <a:bodyPr>
            <a:normAutofit/>
          </a:bodyPr>
          <a:lstStyle/>
          <a:p>
            <a:pPr algn="ctr"/>
            <a:r>
              <a:rPr lang="ar-JO" sz="5400" b="1" dirty="0">
                <a:solidFill>
                  <a:srgbClr val="FF0000"/>
                </a:solidFill>
              </a:rPr>
              <a:t>المد والجزر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FAFC6299-1E76-46F0-AB7E-007417400A6E}"/>
              </a:ext>
            </a:extLst>
          </p:cNvPr>
          <p:cNvSpPr/>
          <p:nvPr/>
        </p:nvSpPr>
        <p:spPr>
          <a:xfrm>
            <a:off x="7502287" y="1823788"/>
            <a:ext cx="1983545" cy="14067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solidFill>
                  <a:srgbClr val="C00000"/>
                </a:solidFill>
              </a:rPr>
              <a:t>المد</a:t>
            </a:r>
            <a:r>
              <a:rPr lang="ar-JO" sz="4400" b="1" dirty="0"/>
              <a:t> </a:t>
            </a:r>
            <a:endParaRPr lang="en-US" sz="4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1F852E2-5347-4E57-B17B-A8E2CB3B7F56}"/>
              </a:ext>
            </a:extLst>
          </p:cNvPr>
          <p:cNvSpPr/>
          <p:nvPr/>
        </p:nvSpPr>
        <p:spPr>
          <a:xfrm>
            <a:off x="1753991" y="1823789"/>
            <a:ext cx="2276621" cy="14067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solidFill>
                  <a:srgbClr val="C00000"/>
                </a:solidFill>
              </a:rPr>
              <a:t>الجزر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8D88AA7-2CE0-4544-8BB0-7D7D83D3D52D}"/>
              </a:ext>
            </a:extLst>
          </p:cNvPr>
          <p:cNvSpPr/>
          <p:nvPr/>
        </p:nvSpPr>
        <p:spPr>
          <a:xfrm>
            <a:off x="7221393" y="3402608"/>
            <a:ext cx="2391508" cy="28504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tx1"/>
                </a:solidFill>
              </a:rPr>
              <a:t>هو ارتفاع مستوى سطح مياه البحر عن مستوى الشاطى متحركا نحو اليابسة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791686-7AB5-44F5-96F0-FA8F190D8611}"/>
              </a:ext>
            </a:extLst>
          </p:cNvPr>
          <p:cNvSpPr/>
          <p:nvPr/>
        </p:nvSpPr>
        <p:spPr>
          <a:xfrm>
            <a:off x="1753991" y="3485568"/>
            <a:ext cx="2391508" cy="2684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tx1"/>
                </a:solidFill>
              </a:rPr>
              <a:t>هو تراجع مياه البحر عن مستوى الشاطىء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 presentation template" id="{6DF1583C-DF37-4691-8E97-7B399586C012}" vid="{31B6C38B-926E-4885-B558-E6CD52388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presentation template</Template>
  <TotalTime>1058</TotalTime>
  <Words>140</Words>
  <Application>Microsoft Office PowerPoint</Application>
  <PresentationFormat>Widescreen</PresentationFormat>
  <Paragraphs>55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كسوف الشمس </vt:lpstr>
      <vt:lpstr>كسوف الشمس </vt:lpstr>
      <vt:lpstr>خسوف القمر </vt:lpstr>
      <vt:lpstr>خسوف القمر </vt:lpstr>
      <vt:lpstr>المد والجزر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Raeda Qussar</dc:creator>
  <cp:lastModifiedBy>ADMIN</cp:lastModifiedBy>
  <cp:revision>118</cp:revision>
  <dcterms:created xsi:type="dcterms:W3CDTF">2021-02-24T07:41:59Z</dcterms:created>
  <dcterms:modified xsi:type="dcterms:W3CDTF">2023-10-02T16:09:30Z</dcterms:modified>
</cp:coreProperties>
</file>