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D15ED4-2E6B-44B6-A425-F7A00F0B5527}">
          <p14:sldIdLst>
            <p14:sldId id="274"/>
            <p14:sldId id="27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42BD-C74F-4265-9A63-768DF786844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4CA5-62FC-4137-B912-5126473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3E625-0DF5-411C-AA18-75676E73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BC76D3-9F69-47CD-BE70-0736F549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1B045-E873-4D60-BC74-407EA5E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6BE9-60AC-4CAF-AB37-4A83A812F825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1D0ED-8672-4922-A736-FEE4636B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87509-CEDA-4C32-B7CB-5DDEE48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BFD09-6619-4167-B972-E40905AE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55C0AC-4480-4027-9977-5F7B4106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053700-A242-47BD-A9A5-4B12D0D2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CD9F-2871-4AE5-8C8A-38C47F5E23C2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40580B-0B77-4918-8D82-4DC8653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F5C5B-4B5F-4DD4-869B-844B2738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17D89-F387-41AF-A428-D1FED356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394A5E-35AB-4153-99DC-E9C535D3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2C3EF-7082-4587-A688-78C55FF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1373-8F06-4BC3-ACDA-A621E6093168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C1F59-C6A6-44FA-B0EA-989393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DDFE0-4AEF-4C7F-898C-B8893C2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703B7-0D63-4F9E-9A67-0CE7222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18CDA-86B6-4348-8AE2-0A2F7B96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39F79-E0DF-4FB6-8328-69A6E86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52F05-5F26-4801-9D24-481713B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DB1CD-CDA3-4B90-8C8F-FAAF6CD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378F1-C0C3-42C4-B107-BF35C48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161CF-0D0D-40A6-9E1A-BAD151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1197B0-798F-481F-A2A0-402622B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D2D7-65E6-4688-9B31-0392A5713192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47715-A379-4987-A080-4F06185A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29C04-4ED7-4A7D-A1D0-4C43256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4F4E5-68C5-4A97-B674-BA85F83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9A16F-074C-4CBB-8B33-98001135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CABE12-04F7-4E9A-B46D-0C066525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660DCF-F944-4AD9-A71F-8705B98A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6C-A1C9-45A1-AE0C-C567F0C15942}" type="datetime1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B8AA68-00DE-45EA-AB35-8E889938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2DED15-B566-4889-9C37-27D37F5F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4500-9148-4229-8829-2487D3B7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363935-C5EA-40F6-878B-25F8D75D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73FC8-91A1-425F-91E6-CB99BBD2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6E98A4-415B-4FAB-ADF9-F9F59384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E88B93-56AB-488E-9722-341892EB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3B9D98-24AC-4699-B7E2-B1D546ED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105E-288F-45A1-8C57-F58621C3C7E0}" type="datetime1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0714C7-537A-4184-837A-1D3B848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9C2742-5A0E-4410-BEC0-2221343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26866-2E03-4D09-93DE-413CFF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442ED5-AE9B-4CC3-9635-AB39290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691-8CBE-44C1-87E0-4FBFD0204096}" type="datetime1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C6D7CB-F3A1-4ECB-B093-3E4B420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CA2777-1841-43A4-A882-A65DA00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A8DE61-6B7A-4A66-8488-8B4D65D2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0B94-EE5E-4FB3-AE4C-6100C56C8A9E}" type="datetime1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9F8479-CF51-4D82-964C-799B81E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1550C4-D156-4149-BC7D-B3F134B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0CFDD-22E6-42B0-8E90-7633A993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92CA-3868-4E24-8B38-617C871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2B56D-89CB-4420-B7CB-A58E3914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1EBC-469A-4307-AD89-45D8C8F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560-A0D3-41F5-AAD3-B162D8E583E2}" type="datetime1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3E94F-A00D-41DF-8DEB-D97CCA3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CE12A9-9026-4678-9FC2-B1EAC02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47AD-7062-428A-BDE8-DA16A7D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7019CD-6C60-437F-9949-D4678FF9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EC1908-CB87-4560-8ECA-1A68ECBA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5BB08-9EC4-463B-9596-3C1CF6D1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EB6-02F1-4ECD-A673-DB2045CD830C}" type="datetime1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1A9B99-AA6A-4420-A854-F5C7760A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E924BF-EF05-4AB1-887C-CD20153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764E3E-03AB-4E66-A528-51BA84D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45EA9D-DEFF-4B7D-BFB6-2294CD4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EF1FCE-D7CF-496F-9AD0-4120A44D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0350-26B9-4C38-AA7B-C1B18F179152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75320-633F-4A6C-A1EE-81A9D5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24158D-59FE-45DC-A307-A8EF2F0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034B6D-109D-4DD4-AF00-61691967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690" y="2050355"/>
            <a:ext cx="9144000" cy="893762"/>
          </a:xfrm>
        </p:spPr>
        <p:txBody>
          <a:bodyPr>
            <a:noAutofit/>
          </a:bodyPr>
          <a:lstStyle/>
          <a:p>
            <a:r>
              <a:rPr lang="ar-JO" sz="3200" dirty="0"/>
              <a:t>المادة </a:t>
            </a:r>
            <a:r>
              <a:rPr lang="ar-JO" sz="3200" dirty="0" smtClean="0"/>
              <a:t>: العلوم </a:t>
            </a:r>
          </a:p>
          <a:p>
            <a:r>
              <a:rPr lang="ar-JO" sz="3200" dirty="0" smtClean="0"/>
              <a:t>الصف : السابع</a:t>
            </a:r>
          </a:p>
          <a:p>
            <a:r>
              <a:rPr lang="ar-JO" sz="3200" dirty="0" smtClean="0"/>
              <a:t>الوحدة الثانية : الفلك وعلوم الفضاء </a:t>
            </a:r>
            <a:r>
              <a:rPr lang="en-US" sz="3200" dirty="0" smtClean="0"/>
              <a:t> </a:t>
            </a:r>
            <a:r>
              <a:rPr lang="ar-JO" sz="3200" dirty="0" smtClean="0"/>
              <a:t> </a:t>
            </a:r>
            <a:endParaRPr lang="ar-JO" sz="3200" dirty="0"/>
          </a:p>
          <a:p>
            <a:pPr rtl="1"/>
            <a:r>
              <a:rPr lang="ar-JO" sz="3200" dirty="0" smtClean="0"/>
              <a:t>الدرس الثاني : الدورية في النظام </a:t>
            </a:r>
            <a:r>
              <a:rPr lang="ar-JO" sz="3200" dirty="0" smtClean="0"/>
              <a:t>الشمسي</a:t>
            </a:r>
            <a:r>
              <a:rPr lang="en-US" sz="3200" dirty="0" smtClean="0"/>
              <a:t>  1  </a:t>
            </a:r>
            <a:r>
              <a:rPr lang="ar-JO" sz="3200" dirty="0" smtClean="0"/>
              <a:t> </a:t>
            </a:r>
            <a:endParaRPr lang="ar-JO" sz="3200" dirty="0" smtClean="0"/>
          </a:p>
          <a:p>
            <a:pPr rtl="1"/>
            <a:r>
              <a:rPr lang="ar-JO" sz="3200" dirty="0" smtClean="0"/>
              <a:t>من صفحة 40 الى صفحة </a:t>
            </a:r>
            <a:r>
              <a:rPr lang="en-US" sz="3200" dirty="0" smtClean="0"/>
              <a:t>41</a:t>
            </a:r>
            <a:endParaRPr lang="ar-JO" sz="3200" dirty="0" smtClean="0"/>
          </a:p>
          <a:p>
            <a:endParaRPr lang="ar-JO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90A7BF-359E-4F7D-816C-179F2F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9A816BF-7132-48D4-A4BF-B89B73D4EBC4}"/>
              </a:ext>
            </a:extLst>
          </p:cNvPr>
          <p:cNvSpPr txBox="1">
            <a:spLocks/>
          </p:cNvSpPr>
          <p:nvPr/>
        </p:nvSpPr>
        <p:spPr>
          <a:xfrm>
            <a:off x="3107411" y="3559175"/>
            <a:ext cx="8027314" cy="267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JO" sz="2800" dirty="0" smtClean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16DF3356-D52F-4CFB-B95A-8504FA918626}"/>
              </a:ext>
            </a:extLst>
          </p:cNvPr>
          <p:cNvSpPr txBox="1">
            <a:spLocks/>
          </p:cNvSpPr>
          <p:nvPr/>
        </p:nvSpPr>
        <p:spPr>
          <a:xfrm>
            <a:off x="623131" y="5978014"/>
            <a:ext cx="5435839" cy="63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800" dirty="0" smtClean="0">
                <a:solidFill>
                  <a:srgbClr val="800000"/>
                </a:solidFill>
              </a:rPr>
              <a:t>معلمة المادة : هبة سوداح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  <p:pic>
        <p:nvPicPr>
          <p:cNvPr id="12" name="Picture 2" descr="ليس كما نتوقعه... أدلة جديدة تكشف مفاجأة &quot;صادمة&quot; عن القمر - Sputnik Arabic">
            <a:extLst>
              <a:ext uri="{FF2B5EF4-FFF2-40B4-BE49-F238E27FC236}">
                <a16:creationId xmlns:a16="http://schemas.microsoft.com/office/drawing/2014/main" xmlns="" id="{08701DDA-BC8F-44E9-915A-6C51C4A2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59" y="4211088"/>
            <a:ext cx="3191282" cy="18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6" y="2045995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جمعية المبادرة المغربية: قمر التربيع الأخير في سماء المغرب...غدا السبت |  دنيا الوطن">
            <a:extLst>
              <a:ext uri="{FF2B5EF4-FFF2-40B4-BE49-F238E27FC236}">
                <a16:creationId xmlns:a16="http://schemas.microsoft.com/office/drawing/2014/main" xmlns="" id="{8F8F2BDB-BD9C-4D80-893F-F04E88EA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30" y="2236005"/>
            <a:ext cx="3793320" cy="36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3288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تربيع ثاني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00" y="2309468"/>
            <a:ext cx="9594835" cy="3641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  </a:t>
            </a:r>
            <a:endParaRPr lang="ar-JO" sz="2800" b="1" dirty="0"/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تمبلر ليبي - الان #هلال اخر ايام شهر #رمضان في مشهد رائع #ليبيا | فيسبوك">
            <a:extLst>
              <a:ext uri="{FF2B5EF4-FFF2-40B4-BE49-F238E27FC236}">
                <a16:creationId xmlns:a16="http://schemas.microsoft.com/office/drawing/2014/main" xmlns="" id="{51E64911-5F6C-485A-85AA-A48BB90D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14" y="2309468"/>
            <a:ext cx="2799617" cy="28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46" y="442037"/>
            <a:ext cx="8510899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هلال أخير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094" y="2020887"/>
            <a:ext cx="9650436" cy="42449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280" y="348033"/>
            <a:ext cx="7211938" cy="969919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أطور القمر</a:t>
            </a:r>
            <a:r>
              <a:rPr lang="ar-JO" sz="5400" b="1" dirty="0"/>
              <a:t> 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  <p:pic>
        <p:nvPicPr>
          <p:cNvPr id="8" name="أطوار القمر _ تعليم أطفال _ امرح وتعلم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763.84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9235" y="1545963"/>
            <a:ext cx="8399364" cy="47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094" y="2020887"/>
            <a:ext cx="9650436" cy="424497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800" b="1" dirty="0"/>
              <a:t>هي اشكال القمر المختلفة أو أوجهه التي نراها كل شهر</a:t>
            </a:r>
            <a:r>
              <a:rPr lang="ar-JO" sz="2800" b="1" dirty="0" smtClean="0"/>
              <a:t>. </a:t>
            </a:r>
          </a:p>
          <a:p>
            <a:pPr marL="0" indent="0" algn="r">
              <a:buNone/>
            </a:pPr>
            <a:endParaRPr lang="ar-JO" b="1" dirty="0"/>
          </a:p>
          <a:p>
            <a:pPr marL="0" indent="0" algn="r">
              <a:buNone/>
            </a:pPr>
            <a:r>
              <a:rPr lang="ar-JO" b="1" dirty="0" smtClean="0"/>
              <a:t>ويحتاج القمر بين 29 يوم الى 30 يوم حتى يظهر باطواره جميعها وتسمى هذه المدة الشهر القمري .</a:t>
            </a:r>
            <a:endParaRPr lang="ar-JO" sz="2800" b="1" dirty="0" smtClean="0"/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280" y="348033"/>
            <a:ext cx="7211938" cy="969919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أطور القمر</a:t>
            </a:r>
            <a:r>
              <a:rPr lang="ar-JO" sz="5400" b="1" dirty="0"/>
              <a:t> </a:t>
            </a:r>
            <a:endParaRPr lang="en-US" sz="5400" b="1" dirty="0"/>
          </a:p>
        </p:txBody>
      </p:sp>
      <p:pic>
        <p:nvPicPr>
          <p:cNvPr id="11" name="Picture 2" descr="مدونة العلوم : 2012-02-05">
            <a:extLst>
              <a:ext uri="{FF2B5EF4-FFF2-40B4-BE49-F238E27FC236}">
                <a16:creationId xmlns:a16="http://schemas.microsoft.com/office/drawing/2014/main" xmlns="" id="{43D2C5B0-0620-47DE-8BE4-814A58FC5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 b="46617"/>
          <a:stretch/>
        </p:blipFill>
        <p:spPr bwMode="auto">
          <a:xfrm>
            <a:off x="1727564" y="4143373"/>
            <a:ext cx="8057370" cy="22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44" y="2805887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مامعنى المحاق ؟ - الملف الالكتروني">
            <a:extLst>
              <a:ext uri="{FF2B5EF4-FFF2-40B4-BE49-F238E27FC236}">
                <a16:creationId xmlns:a16="http://schemas.microsoft.com/office/drawing/2014/main" xmlns="" id="{BA7D2234-06F5-44A2-9027-6CE1A3E8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44" y="2449009"/>
            <a:ext cx="3627023" cy="28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112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المحاق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1" y="2055813"/>
            <a:ext cx="10699086" cy="331040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قرار جديد من السعودية بشأن رؤية الهلال - معلومات مباشر">
            <a:extLst>
              <a:ext uri="{FF2B5EF4-FFF2-40B4-BE49-F238E27FC236}">
                <a16:creationId xmlns:a16="http://schemas.microsoft.com/office/drawing/2014/main" xmlns="" id="{1AF2E9FA-0992-469B-8B9F-BC8169B8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5" y="2168863"/>
            <a:ext cx="5289452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8" y="433491"/>
            <a:ext cx="8493807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هلال جديد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4739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منتديات مكسات">
            <a:extLst>
              <a:ext uri="{FF2B5EF4-FFF2-40B4-BE49-F238E27FC236}">
                <a16:creationId xmlns:a16="http://schemas.microsoft.com/office/drawing/2014/main" xmlns="" id="{E6BAA240-3140-4014-9AE5-2534A52D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70" y="2600089"/>
            <a:ext cx="2824004" cy="28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30" y="408720"/>
            <a:ext cx="8134884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تربيع أول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644202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ظاهرة فلكية تظهر في سماء المنطقة العربية.. اليوم | بوابة أخبار اليوم  الإلكترونية">
            <a:extLst>
              <a:ext uri="{FF2B5EF4-FFF2-40B4-BE49-F238E27FC236}">
                <a16:creationId xmlns:a16="http://schemas.microsoft.com/office/drawing/2014/main" xmlns="" id="{304AC204-DD13-4118-A4D3-FF00CBE6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28" y="264420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06" y="382216"/>
            <a:ext cx="8886914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أحدب أول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30" y="2345098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أول بدر فى العام الهجرى الجديد يتلألأ بسماء مصر الليلة.. أطلق عليه القدماء  &quot;قمر الحصاد&quot; واستعانوا به فى جنى المحاصيل.. يرصد طوال الليل حتى الفجر  والفرصة مثالية لتصويره ورؤية الفوهات على سطحه -">
            <a:extLst>
              <a:ext uri="{FF2B5EF4-FFF2-40B4-BE49-F238E27FC236}">
                <a16:creationId xmlns:a16="http://schemas.microsoft.com/office/drawing/2014/main" xmlns="" id="{1FAE93CC-192A-43CF-B838-BC27BA1E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64" y="2609195"/>
            <a:ext cx="5068165" cy="26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21" y="488802"/>
            <a:ext cx="8570720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بدر</a:t>
            </a:r>
            <a:r>
              <a:rPr lang="ar-JO" sz="5400" b="1" dirty="0"/>
              <a:t> 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36F55-A38D-440C-82EB-202A8984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8" y="2729659"/>
            <a:ext cx="9594835" cy="3641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ar-JO" sz="2800" b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An error occurred.">
            <a:extLst>
              <a:ext uri="{FF2B5EF4-FFF2-40B4-BE49-F238E27FC236}">
                <a16:creationId xmlns:a16="http://schemas.microsoft.com/office/drawing/2014/main" xmlns="" id="{3164EC97-AEA5-481A-9C54-DF91B3C0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85" y="2431095"/>
            <a:ext cx="2942879" cy="294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94671C-2785-4A92-B182-875ECF4C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9" y="365125"/>
            <a:ext cx="8536536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>
                <a:solidFill>
                  <a:srgbClr val="FF0000"/>
                </a:solidFill>
              </a:rPr>
              <a:t>أحدب ثاني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66" y="26666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resentation template" id="{6DF1583C-DF37-4691-8E97-7B399586C012}" vid="{31B6C38B-926E-4885-B558-E6CD52388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template</Template>
  <TotalTime>1058</TotalTime>
  <Words>80</Words>
  <Application>Microsoft Office PowerPoint</Application>
  <PresentationFormat>Widescreen</PresentationFormat>
  <Paragraphs>62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أطور القمر </vt:lpstr>
      <vt:lpstr>أطور القمر </vt:lpstr>
      <vt:lpstr>المحاق</vt:lpstr>
      <vt:lpstr>هلال جديد </vt:lpstr>
      <vt:lpstr>تربيع أول </vt:lpstr>
      <vt:lpstr>أحدب أول </vt:lpstr>
      <vt:lpstr>بدر </vt:lpstr>
      <vt:lpstr>أحدب ثاني </vt:lpstr>
      <vt:lpstr>تربيع ثاني </vt:lpstr>
      <vt:lpstr>هلال أخير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Raeda Qussar</dc:creator>
  <cp:lastModifiedBy>ADMIN</cp:lastModifiedBy>
  <cp:revision>118</cp:revision>
  <dcterms:created xsi:type="dcterms:W3CDTF">2021-02-24T07:41:59Z</dcterms:created>
  <dcterms:modified xsi:type="dcterms:W3CDTF">2023-10-01T10:48:43Z</dcterms:modified>
</cp:coreProperties>
</file>