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06" r:id="rId3"/>
    <p:sldId id="30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06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السابع</a:t>
            </a:r>
          </a:p>
          <a:p>
            <a:r>
              <a:rPr lang="ar-JO" sz="3200" dirty="0" smtClean="0"/>
              <a:t>الوحدة الأولى : الأرض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الثاني : سلم الزمن الجيولوجي</a:t>
            </a:r>
          </a:p>
          <a:p>
            <a:r>
              <a:rPr lang="ar-JO" sz="3200" dirty="0" smtClean="0"/>
              <a:t>من صفحة 15 الى صفحة 16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</a:t>
            </a:r>
            <a:r>
              <a:rPr lang="ar-JO" sz="2800" dirty="0" smtClean="0">
                <a:solidFill>
                  <a:srgbClr val="800000"/>
                </a:solidFill>
              </a:rPr>
              <a:t>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2050" name="Picture 2" descr="سلم الزمن الجيولوجي – موقع المناهج الدراسية الالكتروني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134" y="3040066"/>
            <a:ext cx="2844907" cy="308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9712" y="596086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سلم الزمن الجيولوجي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34019" y="1705470"/>
            <a:ext cx="8506252" cy="106336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سجل صخري للأرض يظهر تاريخها الطويل ويوضحه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1185" y="3029423"/>
            <a:ext cx="2904025" cy="3692052"/>
          </a:xfrm>
          <a:prstGeom prst="rect">
            <a:avLst/>
          </a:prstGeom>
        </p:spPr>
      </p:pic>
      <p:sp>
        <p:nvSpPr>
          <p:cNvPr id="5" name="AutoShape 4" descr="الدرس الثاني: سُّلمُ الزمن الجيولوج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7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302224" y="544811"/>
            <a:ext cx="5414486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أسس تقسيم سلم الزمن الجيولوجي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22049" y="1802795"/>
            <a:ext cx="9702625" cy="476037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بدأ تقسيم سلم الزمن الجيولوجي منذ نشأة الأرض حتى الآن 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قسم من الأقدم إلى الأحدث 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قسم حسب العمر النسبي 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قسم إلى ( دهور , حقب , عصور , أعمار ) .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قسم اعتمادا على :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الأحداث الجيولوجية التي أثرت </a:t>
            </a:r>
            <a:r>
              <a:rPr lang="ar-JO" sz="2800" smtClean="0">
                <a:solidFill>
                  <a:schemeClr val="tx1"/>
                </a:solidFill>
              </a:rPr>
              <a:t>في القشرة </a:t>
            </a:r>
            <a:r>
              <a:rPr lang="ar-JO" sz="2800" dirty="0" smtClean="0">
                <a:solidFill>
                  <a:schemeClr val="tx1"/>
                </a:solidFill>
              </a:rPr>
              <a:t>الأرضية 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الكائنات الحية التي سادت في كل وحدة زمنية.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أعمار الصخور.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703</TotalTime>
  <Words>104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91</cp:revision>
  <dcterms:created xsi:type="dcterms:W3CDTF">2021-02-24T07:41:59Z</dcterms:created>
  <dcterms:modified xsi:type="dcterms:W3CDTF">2023-09-24T18:23:29Z</dcterms:modified>
</cp:coreProperties>
</file>