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11" r:id="rId3"/>
    <p:sldId id="306" r:id="rId4"/>
    <p:sldId id="307" r:id="rId5"/>
    <p:sldId id="308" r:id="rId6"/>
    <p:sldId id="309" r:id="rId7"/>
    <p:sldId id="31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AD15ED4-2E6B-44B6-A425-F7A00F0B5527}">
          <p14:sldIdLst>
            <p14:sldId id="256"/>
            <p14:sldId id="311"/>
            <p14:sldId id="306"/>
            <p14:sldId id="307"/>
            <p14:sldId id="308"/>
            <p14:sldId id="309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242BD-C74F-4265-9A63-768DF786844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D4CA5-62FC-4137-B912-51264736E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D3E625-0DF5-411C-AA18-75676E731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BC76D3-9F69-47CD-BE70-0736F549F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51B045-E873-4D60-BC74-407EA5EB7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6BE9-60AC-4CAF-AB37-4A83A812F825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A1D0ED-8672-4922-A736-FEE4636B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87509-CEDA-4C32-B7CB-5DDEE48A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3BFD09-6619-4167-B972-E40905AE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D55C0AC-4480-4027-9977-5F7B41065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053700-A242-47BD-A9A5-4B12D0D2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CD9F-2871-4AE5-8C8A-38C47F5E23C2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40580B-0B77-4918-8D82-4DC8653F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5F5C5B-4B5F-4DD4-869B-844B2738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5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4717D89-F387-41AF-A428-D1FED3563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3394A5E-35AB-4153-99DC-E9C535D39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12C3EF-7082-4587-A688-78C55FF3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1373-8F06-4BC3-ACDA-A621E6093168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3C1F59-C6A6-44FA-B0EA-989393C2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4DDFE0-4AEF-4C7F-898C-B8893C2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7703B7-0D63-4F9E-9A67-0CE722254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218CDA-86B6-4348-8AE2-0A2F7B966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039F79-E0DF-4FB6-8328-69A6E86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7DAA-FC75-40A8-9821-A01E976EA999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D52F05-5F26-4801-9D24-481713B2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7DB1CD-CDA3-4B90-8C8F-FAAF6CD3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9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1378F1-C0C3-42C4-B107-BF35C48B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2161CF-0D0D-40A6-9E1A-BAD151C4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1197B0-798F-481F-A2A0-402622B8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D2D7-65E6-4688-9B31-0392A5713192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447715-A379-4987-A080-4F06185A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529C04-4ED7-4A7D-A1D0-4C43256D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64F4E5-68C5-4A97-B674-BA85F83D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79A16F-074C-4CBB-8B33-980011355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CABE12-04F7-4E9A-B46D-0C0665255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660DCF-F944-4AD9-A71F-8705B98A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6C6C-A1C9-45A1-AE0C-C567F0C15942}" type="datetime1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B8AA68-00DE-45EA-AB35-8E889938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12DED15-B566-4889-9C37-27D37F5F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4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6C4500-9148-4229-8829-2487D3B7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363935-C5EA-40F6-878B-25F8D75D2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C73FC8-91A1-425F-91E6-CB99BBD2A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6E98A4-415B-4FAB-ADF9-F9F593849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EE88B93-56AB-488E-9722-341892EB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F3B9D98-24AC-4699-B7E2-B1D546ED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105E-288F-45A1-8C57-F58621C3C7E0}" type="datetime1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70714C7-537A-4184-837A-1D3B8483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99C2742-5A0E-4410-BEC0-22213430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526866-2E03-4D09-93DE-413CFFBD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4442ED5-AE9B-4CC3-9635-AB392900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691-8CBE-44C1-87E0-4FBFD0204096}" type="datetime1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1C6D7CB-F3A1-4ECB-B093-3E4B4202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CCA2777-1841-43A4-A882-A65DA003F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3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6A8DE61-6B7A-4A66-8488-8B4D65D2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0B94-EE5E-4FB3-AE4C-6100C56C8A9E}" type="datetime1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59F8479-CF51-4D82-964C-799B81EE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81550C4-D156-4149-BC7D-B3F134BF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2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70CFDD-22E6-42B0-8E90-7633A993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B192CA-3868-4E24-8B38-617C8712C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02B56D-89CB-4420-B7CB-A58E39142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551EBC-469A-4307-AD89-45D8C8F0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8560-A0D3-41F5-AAD3-B162D8E583E2}" type="datetime1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F3E94F-A00D-41DF-8DEB-D97CCA39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CE12A9-9026-4678-9FC2-B1EAC02D8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A947AD-7062-428A-BDE8-DA16A7D3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67019CD-6C60-437F-9949-D4678FF95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EC1908-CB87-4560-8ECA-1A68ECBAD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C25BB08-9EC4-463B-9596-3C1CF6D16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2EB6-02F1-4ECD-A673-DB2045CD830C}" type="datetime1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1A9B99-AA6A-4420-A854-F5C7760A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9E924BF-EF05-4AB1-887C-CD201538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8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B764E3E-03AB-4E66-A528-51BA84D4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45EA9D-DEFF-4B7D-BFB6-2294CD446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EF1FCE-D7CF-496F-9AD0-4120A44D4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0350-26B9-4C38-AA7B-C1B18F179152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275320-633F-4A6C-A1EE-81A9D5C71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24158D-59FE-45DC-A307-A8EF2F0FF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7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1034B6D-109D-4DD4-AF00-616919679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7690" y="2050355"/>
            <a:ext cx="9144000" cy="893762"/>
          </a:xfrm>
        </p:spPr>
        <p:txBody>
          <a:bodyPr>
            <a:noAutofit/>
          </a:bodyPr>
          <a:lstStyle/>
          <a:p>
            <a:r>
              <a:rPr lang="ar-JO" sz="3200" dirty="0"/>
              <a:t>المادة </a:t>
            </a:r>
            <a:r>
              <a:rPr lang="ar-JO" sz="3200" dirty="0" smtClean="0"/>
              <a:t>: العلوم </a:t>
            </a:r>
          </a:p>
          <a:p>
            <a:r>
              <a:rPr lang="ar-JO" sz="3200" dirty="0" smtClean="0"/>
              <a:t>الصف : السابع</a:t>
            </a:r>
          </a:p>
          <a:p>
            <a:r>
              <a:rPr lang="ar-JO" sz="3200" dirty="0" smtClean="0"/>
              <a:t>الوحدة الأولى : الأرض </a:t>
            </a:r>
            <a:r>
              <a:rPr lang="en-US" sz="3200" dirty="0" smtClean="0"/>
              <a:t> </a:t>
            </a:r>
            <a:r>
              <a:rPr lang="ar-JO" sz="3200" dirty="0" smtClean="0"/>
              <a:t> </a:t>
            </a:r>
            <a:endParaRPr lang="ar-JO" sz="3200" dirty="0"/>
          </a:p>
          <a:p>
            <a:r>
              <a:rPr lang="ar-JO" sz="3200" dirty="0" smtClean="0"/>
              <a:t>الدرس الأول : العمر النسبي للصخور والعمر المطلق </a:t>
            </a:r>
          </a:p>
          <a:p>
            <a:r>
              <a:rPr lang="ar-JO" sz="3200" dirty="0" smtClean="0"/>
              <a:t>من صفحة 10 الى صفحة 13</a:t>
            </a:r>
          </a:p>
          <a:p>
            <a:endParaRPr lang="ar-JO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90A7BF-359E-4F7D-816C-179F2F85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1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A9A816BF-7132-48D4-A4BF-B89B73D4EBC4}"/>
              </a:ext>
            </a:extLst>
          </p:cNvPr>
          <p:cNvSpPr txBox="1">
            <a:spLocks/>
          </p:cNvSpPr>
          <p:nvPr/>
        </p:nvSpPr>
        <p:spPr>
          <a:xfrm>
            <a:off x="3107411" y="3559175"/>
            <a:ext cx="8027314" cy="2671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ar-JO" sz="2800" dirty="0" smtClean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xmlns="" id="{16DF3356-D52F-4CFB-B95A-8504FA918626}"/>
              </a:ext>
            </a:extLst>
          </p:cNvPr>
          <p:cNvSpPr txBox="1">
            <a:spLocks/>
          </p:cNvSpPr>
          <p:nvPr/>
        </p:nvSpPr>
        <p:spPr>
          <a:xfrm>
            <a:off x="665859" y="5927913"/>
            <a:ext cx="5435839" cy="63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JO" sz="2800" dirty="0" smtClean="0">
                <a:solidFill>
                  <a:srgbClr val="800000"/>
                </a:solidFill>
              </a:rPr>
              <a:t>معلمة </a:t>
            </a:r>
            <a:r>
              <a:rPr lang="ar-JO" sz="2800" dirty="0" smtClean="0">
                <a:solidFill>
                  <a:srgbClr val="800000"/>
                </a:solidFill>
              </a:rPr>
              <a:t>المادة : هبة </a:t>
            </a:r>
            <a:r>
              <a:rPr lang="ar-JO" sz="2800" dirty="0" smtClean="0">
                <a:solidFill>
                  <a:srgbClr val="800000"/>
                </a:solidFill>
              </a:rPr>
              <a:t>سوداح</a:t>
            </a:r>
            <a:endParaRPr lang="en-US" sz="2800" dirty="0">
              <a:solidFill>
                <a:srgbClr val="8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66" y="266662"/>
            <a:ext cx="2562676" cy="116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67"/>
            <a:ext cx="2761232" cy="1047900"/>
          </a:xfrm>
          <a:prstGeom prst="rect">
            <a:avLst/>
          </a:prstGeom>
        </p:spPr>
      </p:pic>
      <p:pic>
        <p:nvPicPr>
          <p:cNvPr id="12" name="Picture 4" descr="طبقات الصخور الناري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125" y="4510650"/>
            <a:ext cx="3080149" cy="173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F1AA88-D38C-489E-B74F-DC08FDE7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66" y="266662"/>
            <a:ext cx="2562676" cy="11686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67"/>
            <a:ext cx="2761232" cy="1047900"/>
          </a:xfrm>
          <a:prstGeom prst="rect">
            <a:avLst/>
          </a:prstGeom>
        </p:spPr>
      </p:pic>
      <p:pic>
        <p:nvPicPr>
          <p:cNvPr id="3" name="ما هي الصخور الرسوبية .. ؟!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66691.944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44540" y="1179320"/>
            <a:ext cx="8876230" cy="49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5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F1AA88-D38C-489E-B74F-DC08FDE7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39712" y="596086"/>
            <a:ext cx="3494867" cy="822516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 smtClean="0">
                <a:solidFill>
                  <a:srgbClr val="FF0000"/>
                </a:solidFill>
              </a:rPr>
              <a:t>العمر النسبي للصخور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34019" y="1705470"/>
            <a:ext cx="8506252" cy="1468841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هي ترتيب الصخور أو الأحداث الجيولوجية بالنسبة لبعضها البعض بحسب زمن حدوثها من الأقدم </a:t>
            </a:r>
            <a:r>
              <a:rPr lang="ar-JO" sz="2800" dirty="0">
                <a:solidFill>
                  <a:schemeClr val="tx1"/>
                </a:solidFill>
              </a:rPr>
              <a:t>إ</a:t>
            </a:r>
            <a:r>
              <a:rPr lang="ar-JO" sz="2800" dirty="0" smtClean="0">
                <a:solidFill>
                  <a:schemeClr val="tx1"/>
                </a:solidFill>
              </a:rPr>
              <a:t>لى الأحدث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74880" y="4778236"/>
            <a:ext cx="2897529" cy="759438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مبدأ تعاقب الطبقات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41587" y="3362379"/>
            <a:ext cx="3691115" cy="1072933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 smtClean="0">
                <a:solidFill>
                  <a:srgbClr val="FF0000"/>
                </a:solidFill>
              </a:rPr>
              <a:t>مبادىء التأريخ النسبي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1264" y="4623379"/>
            <a:ext cx="3118295" cy="914295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مبدا تعاقب المجموعات النباتية والحيوانية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8414" y="4778236"/>
            <a:ext cx="2897529" cy="759438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مبدا القاطع والمقطوع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66" y="266662"/>
            <a:ext cx="2562676" cy="11686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F1AA88-D38C-489E-B74F-DC08FDE7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39712" y="596086"/>
            <a:ext cx="3494867" cy="822516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 smtClean="0">
                <a:solidFill>
                  <a:srgbClr val="FF0000"/>
                </a:solidFill>
              </a:rPr>
              <a:t>مبدأ تعاقب الطبقات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22049" y="1802795"/>
            <a:ext cx="9702625" cy="1468841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وضعه العالم ستينو</a:t>
            </a:r>
          </a:p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كل طبقة رسوبية تكون أحدث من الطبقة التي أسفلها وأقدم من الطبقة التي تعلوها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611" r="1" b="19817"/>
          <a:stretch/>
        </p:blipFill>
        <p:spPr>
          <a:xfrm>
            <a:off x="1565228" y="3536971"/>
            <a:ext cx="2933344" cy="27311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53727" y="4062563"/>
            <a:ext cx="3906253" cy="1538343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يعتبر هذا المبدأ حجر الأساس في تحديد العمر النسبي للصخور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66" y="266662"/>
            <a:ext cx="2562676" cy="1168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F1AA88-D38C-489E-B74F-DC08FDE7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75210" y="581516"/>
            <a:ext cx="6472351" cy="822516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 smtClean="0">
                <a:solidFill>
                  <a:srgbClr val="FF0000"/>
                </a:solidFill>
              </a:rPr>
              <a:t>مبدأ تعاقب المجموعات النباتية والحيوانية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63207" y="1735378"/>
            <a:ext cx="8127051" cy="1468841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وضعه العالم سميث</a:t>
            </a:r>
          </a:p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أن لكل زمن جيولوجي أحافير خاصة به تميزه عن غيره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منهاجي - متعة التعليم الهادف - العمر النسبي للصخور الرسوب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835" y="3607073"/>
            <a:ext cx="2012865" cy="28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نحات خطأ إلى الخارج مبدأ تعاقب الطبقات - communityhowtoguides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9" y="3607073"/>
            <a:ext cx="2248231" cy="275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68797" y="3878463"/>
            <a:ext cx="2280303" cy="2216411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مضاهاة لطبقات صخرية عبر مسافات قربية اعتمادا على نوع الصخر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9375" y="3913154"/>
            <a:ext cx="2280303" cy="2216411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مضاهاة تعتمد على التشابه بين الأحافير في الطبقات الصخرية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66" y="266662"/>
            <a:ext cx="2562676" cy="116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F1AA88-D38C-489E-B74F-DC08FDE7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5311" y="626712"/>
            <a:ext cx="5070840" cy="822516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 smtClean="0">
                <a:solidFill>
                  <a:srgbClr val="FF0000"/>
                </a:solidFill>
              </a:rPr>
              <a:t>مبدأ القاطع والمقطوع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62465" y="1779519"/>
            <a:ext cx="6622992" cy="128223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 smtClean="0">
                <a:solidFill>
                  <a:prstClr val="black"/>
                </a:solidFill>
              </a:rPr>
              <a:t>القاطع أحدث من المقطوع</a:t>
            </a:r>
          </a:p>
          <a:p>
            <a:pPr algn="ctr"/>
            <a:r>
              <a:rPr lang="ar-JO" sz="2800" dirty="0" smtClean="0">
                <a:solidFill>
                  <a:prstClr val="black"/>
                </a:solidFill>
              </a:rPr>
              <a:t>القاطع عبارة عن اندفاع ناري يقطع صخورا أخرى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44" b="15060"/>
          <a:stretch/>
        </p:blipFill>
        <p:spPr>
          <a:xfrm>
            <a:off x="4771228" y="3392047"/>
            <a:ext cx="2679005" cy="2889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66" y="266662"/>
            <a:ext cx="2562676" cy="1168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F1AA88-D38C-489E-B74F-DC08FDE7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9036" y="626712"/>
            <a:ext cx="5070840" cy="822516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 smtClean="0">
                <a:solidFill>
                  <a:srgbClr val="FF0000"/>
                </a:solidFill>
              </a:rPr>
              <a:t>العمر المطلق للصخور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5892" y="1802795"/>
            <a:ext cx="7503208" cy="128223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 smtClean="0">
                <a:solidFill>
                  <a:prstClr val="black"/>
                </a:solidFill>
              </a:rPr>
              <a:t>تحديد عمر الصخور أو الأحداث الجيولوجية بالسنين برقم محدد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4098" name="Picture 2" descr="منهاجي - متعة التعليم الهادف - أسئلة مراجعة الدرس الأو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96" y="3394237"/>
            <a:ext cx="4215940" cy="287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66" y="266662"/>
            <a:ext cx="2562676" cy="1168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729"/>
            <a:ext cx="2761232" cy="1047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5342" y="3580688"/>
            <a:ext cx="1038471" cy="487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74841" y="3641017"/>
            <a:ext cx="1302116" cy="48711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 presentation template" id="{6DF1583C-DF37-4691-8E97-7B399586C012}" vid="{31B6C38B-926E-4885-B558-E6CD52388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 presentation template</Template>
  <TotalTime>694</TotalTime>
  <Words>163</Words>
  <Application>Microsoft Office PowerPoint</Application>
  <PresentationFormat>Widescreen</PresentationFormat>
  <Paragraphs>33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Raeda Qussar</dc:creator>
  <cp:lastModifiedBy>ADMIN</cp:lastModifiedBy>
  <cp:revision>87</cp:revision>
  <dcterms:created xsi:type="dcterms:W3CDTF">2021-02-24T07:41:59Z</dcterms:created>
  <dcterms:modified xsi:type="dcterms:W3CDTF">2023-09-24T18:21:52Z</dcterms:modified>
</cp:coreProperties>
</file>