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1" r:id="rId2"/>
    <p:sldId id="260" r:id="rId3"/>
    <p:sldId id="283" r:id="rId4"/>
    <p:sldId id="295" r:id="rId5"/>
    <p:sldId id="296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1"/>
            <p14:sldId id="260"/>
            <p14:sldId id="283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الخلية 1</a:t>
            </a:r>
          </a:p>
          <a:p>
            <a:r>
              <a:rPr lang="ar-JO" sz="2800" dirty="0" smtClean="0"/>
              <a:t> من صفحة 10 إلى 13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ما هي العصارة الخلوية في الخلية ؟ - أنا أصدق الع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671" y="3957359"/>
            <a:ext cx="3619921" cy="2063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234766" y="1864152"/>
            <a:ext cx="3494867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الخلية</a:t>
            </a:r>
            <a:r>
              <a:rPr lang="ar-JO" sz="3600" dirty="0" smtClean="0">
                <a:solidFill>
                  <a:schemeClr val="tx1"/>
                </a:solidFill>
              </a:rPr>
              <a:t> 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41515" y="1831019"/>
            <a:ext cx="6793326" cy="100512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أصغر وحدة تركيب في أجسام الكائنات الحية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وهي تؤدي وظائف أساسية لاستمرار بقاء الكائن الحي .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37317" y="3768697"/>
            <a:ext cx="7347003" cy="231591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لم يتمكن العلماء من اكتشاف الخلية إلا بعد اختراع المجهر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من الأمثلة على هذه المجاهر: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المجهر الضوئي الحديث</a:t>
            </a:r>
            <a:endParaRPr lang="en-US" sz="1400" dirty="0"/>
          </a:p>
        </p:txBody>
      </p:sp>
      <p:pic>
        <p:nvPicPr>
          <p:cNvPr id="1026" name="Picture 2" descr="مبدأ عمل المجهر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963" y="3768696"/>
            <a:ext cx="2315910" cy="2315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08874" y="1295126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مراحل تطور المجهر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71253" y="2725617"/>
            <a:ext cx="6882547" cy="311970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روبرت هوك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أول من تمكن من مشاهدة الخلايا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صنع مجهر بسيط بنفسه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تفحص شريحة رقيقة من الفلين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لاحظ فيها مئات الفراغات الصغيرة المحاطة بجدر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2" name="Picture 2" descr="روبرت هوك: السيرة الذاتية وأهمية اكتشافاته | شبكة الأرصاد الجوي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65" y="2503918"/>
            <a:ext cx="3697546" cy="374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78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08874" y="1295126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مراحل تطور المجهر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17563" y="2930717"/>
            <a:ext cx="6882547" cy="264968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فان لوفنهوك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نظر إلى قطرة ماء من بركة فشاهد كائنات حية تسبح فيها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صنع مجهر بنفسه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50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08874" y="1285267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اكتشافات علمية بالنسبة الخلية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4041" y="2759801"/>
            <a:ext cx="10425869" cy="28291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ماثيوس شلايدن : دراسة تركيب النباتات وإنها تتكون من خلايا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ثيودور </a:t>
            </a:r>
            <a:r>
              <a:rPr lang="ar-JO" sz="2800" dirty="0" smtClean="0">
                <a:solidFill>
                  <a:schemeClr val="tx1"/>
                </a:solidFill>
              </a:rPr>
              <a:t>شوان </a:t>
            </a:r>
            <a:r>
              <a:rPr lang="ar-JO" sz="2800" dirty="0" smtClean="0">
                <a:solidFill>
                  <a:schemeClr val="tx1"/>
                </a:solidFill>
              </a:rPr>
              <a:t>: الحيوانات تتكون من خلايا .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رودلف فيرشو : أن الخلايا تنتج من خلايا أخرى مماثلة لها بعملية الانقسام الخلوي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3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708874" y="1285267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بنود نظرية الخلية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4041" y="2759801"/>
            <a:ext cx="10425869" cy="28291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الخلية هي الوحدة الأساسية في تركيب أجسام الكائنات الحية .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تتكون جميع الكائنات الحية من خلية واحدة أو أكثر .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تنتج كل خلية من خلية أخرى مماثلة لها بعملية تسمى الانقسام 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70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618</TotalTime>
  <Words>196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80</cp:revision>
  <dcterms:created xsi:type="dcterms:W3CDTF">2021-02-24T07:41:59Z</dcterms:created>
  <dcterms:modified xsi:type="dcterms:W3CDTF">2024-09-25T08:16:15Z</dcterms:modified>
</cp:coreProperties>
</file>