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8" r:id="rId2"/>
    <p:sldId id="298" r:id="rId3"/>
    <p:sldId id="301" r:id="rId4"/>
    <p:sldId id="302" r:id="rId5"/>
    <p:sldId id="306" r:id="rId6"/>
    <p:sldId id="303" r:id="rId7"/>
    <p:sldId id="307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D15ED4-2E6B-44B6-A425-F7A00F0B5527}">
          <p14:sldIdLst>
            <p14:sldId id="308"/>
            <p14:sldId id="298"/>
            <p14:sldId id="301"/>
            <p14:sldId id="302"/>
            <p14:sldId id="306"/>
            <p14:sldId id="303"/>
            <p14:sldId id="30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42BD-C74F-4265-9A63-768DF786844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D4CA5-62FC-4137-B912-51264736E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3E625-0DF5-411C-AA18-75676E731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BC76D3-9F69-47CD-BE70-0736F549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1B045-E873-4D60-BC74-407EA5E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6BE9-60AC-4CAF-AB37-4A83A812F825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1D0ED-8672-4922-A736-FEE4636B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87509-CEDA-4C32-B7CB-5DDEE48A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3BFD09-6619-4167-B972-E40905AE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55C0AC-4480-4027-9977-5F7B4106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053700-A242-47BD-A9A5-4B12D0D2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CD9F-2871-4AE5-8C8A-38C47F5E23C2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40580B-0B77-4918-8D82-4DC8653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F5C5B-4B5F-4DD4-869B-844B2738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717D89-F387-41AF-A428-D1FED3563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394A5E-35AB-4153-99DC-E9C535D3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2C3EF-7082-4587-A688-78C55FF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1373-8F06-4BC3-ACDA-A621E6093168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3C1F59-C6A6-44FA-B0EA-989393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DDFE0-4AEF-4C7F-898C-B8893C2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703B7-0D63-4F9E-9A67-0CE72225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218CDA-86B6-4348-8AE2-0A2F7B96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39F79-E0DF-4FB6-8328-69A6E867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7DAA-FC75-40A8-9821-A01E976EA999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52F05-5F26-4801-9D24-481713B2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DB1CD-CDA3-4B90-8C8F-FAAF6CD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1378F1-C0C3-42C4-B107-BF35C48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161CF-0D0D-40A6-9E1A-BAD151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1197B0-798F-481F-A2A0-402622B8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D2D7-65E6-4688-9B31-0392A5713192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447715-A379-4987-A080-4F06185A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29C04-4ED7-4A7D-A1D0-4C43256D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4F4E5-68C5-4A97-B674-BA85F83D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79A16F-074C-4CBB-8B33-98001135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CABE12-04F7-4E9A-B46D-0C0665255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660DCF-F944-4AD9-A71F-8705B98A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C6C-A1C9-45A1-AE0C-C567F0C15942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B8AA68-00DE-45EA-AB35-8E889938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2DED15-B566-4889-9C37-27D37F5F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4500-9148-4229-8829-2487D3B7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363935-C5EA-40F6-878B-25F8D75D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C73FC8-91A1-425F-91E6-CB99BBD2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6E98A4-415B-4FAB-ADF9-F9F593849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E88B93-56AB-488E-9722-341892EB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3B9D98-24AC-4699-B7E2-B1D546ED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105E-288F-45A1-8C57-F58621C3C7E0}" type="datetime1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0714C7-537A-4184-837A-1D3B848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9C2742-5A0E-4410-BEC0-22213430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26866-2E03-4D09-93DE-413CFFBD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442ED5-AE9B-4CC3-9635-AB39290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691-8CBE-44C1-87E0-4FBFD0204096}" type="datetime1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1C6D7CB-F3A1-4ECB-B093-3E4B4202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CCA2777-1841-43A4-A882-A65DA003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A8DE61-6B7A-4A66-8488-8B4D65D2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0B94-EE5E-4FB3-AE4C-6100C56C8A9E}" type="datetime1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59F8479-CF51-4D82-964C-799B81EE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1550C4-D156-4149-BC7D-B3F134BF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0CFDD-22E6-42B0-8E90-7633A993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B192CA-3868-4E24-8B38-617C8712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2B56D-89CB-4420-B7CB-A58E3914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51EBC-469A-4307-AD89-45D8C8F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8560-A0D3-41F5-AAD3-B162D8E583E2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F3E94F-A00D-41DF-8DEB-D97CCA3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CE12A9-9026-4678-9FC2-B1EAC02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47AD-7062-428A-BDE8-DA16A7D3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67019CD-6C60-437F-9949-D4678FF9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EC1908-CB87-4560-8ECA-1A68ECBA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5BB08-9EC4-463B-9596-3C1CF6D1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2EB6-02F1-4ECD-A673-DB2045CD830C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1A9B99-AA6A-4420-A854-F5C7760A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E924BF-EF05-4AB1-887C-CD201538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764E3E-03AB-4E66-A528-51BA84D4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45EA9D-DEFF-4B7D-BFB6-2294CD44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EF1FCE-D7CF-496F-9AD0-4120A44D4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0350-26B9-4C38-AA7B-C1B18F179152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275320-633F-4A6C-A1EE-81A9D5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24158D-59FE-45DC-A307-A8EF2F0FF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8C95-CA2A-41C4-B2DF-DB2A46F6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034B6D-109D-4DD4-AF00-61691967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632" y="2365130"/>
            <a:ext cx="6858000" cy="670322"/>
          </a:xfrm>
        </p:spPr>
        <p:txBody>
          <a:bodyPr>
            <a:noAutofit/>
          </a:bodyPr>
          <a:lstStyle/>
          <a:p>
            <a:r>
              <a:rPr lang="ar-JO" sz="2800" dirty="0"/>
              <a:t>المادة : العلوم </a:t>
            </a:r>
          </a:p>
          <a:p>
            <a:r>
              <a:rPr lang="ar-JO" sz="2800" dirty="0"/>
              <a:t>الصف : </a:t>
            </a:r>
            <a:r>
              <a:rPr lang="ar-JO" sz="2800" dirty="0" smtClean="0"/>
              <a:t>السادس</a:t>
            </a:r>
            <a:endParaRPr lang="ar-JO" sz="2800" dirty="0"/>
          </a:p>
          <a:p>
            <a:r>
              <a:rPr lang="ar-JO" sz="2800" dirty="0"/>
              <a:t>الوحدة </a:t>
            </a:r>
            <a:r>
              <a:rPr lang="ar-JO" sz="2800" dirty="0" smtClean="0"/>
              <a:t>الرابعة :</a:t>
            </a:r>
            <a:r>
              <a:rPr lang="ar-JO" sz="2800" dirty="0"/>
              <a:t> </a:t>
            </a:r>
            <a:r>
              <a:rPr lang="ar-JO" sz="2800" dirty="0" smtClean="0"/>
              <a:t>من الانسان والارض</a:t>
            </a:r>
            <a:endParaRPr lang="ar-JO" sz="2800" dirty="0"/>
          </a:p>
          <a:p>
            <a:r>
              <a:rPr lang="ar-JO" sz="2800" dirty="0"/>
              <a:t>الدرس </a:t>
            </a:r>
            <a:r>
              <a:rPr lang="ar-JO" sz="2800" dirty="0" smtClean="0"/>
              <a:t>الثاني </a:t>
            </a:r>
            <a:r>
              <a:rPr lang="ar-JO" sz="2800" dirty="0" smtClean="0"/>
              <a:t>:</a:t>
            </a:r>
            <a:r>
              <a:rPr lang="ar-JO" sz="2800" dirty="0"/>
              <a:t> </a:t>
            </a:r>
            <a:r>
              <a:rPr lang="ar-JO" sz="2800" dirty="0" smtClean="0"/>
              <a:t> </a:t>
            </a:r>
            <a:r>
              <a:rPr lang="ar-JO" sz="2800" dirty="0" smtClean="0"/>
              <a:t>التلوث</a:t>
            </a:r>
            <a:endParaRPr lang="ar-JO" sz="2800" dirty="0" smtClean="0"/>
          </a:p>
          <a:p>
            <a:r>
              <a:rPr lang="ar-JO" sz="2800" dirty="0" smtClean="0"/>
              <a:t> من صفحة </a:t>
            </a:r>
            <a:r>
              <a:rPr lang="ar-JO" sz="2800" dirty="0" smtClean="0"/>
              <a:t>103 </a:t>
            </a:r>
            <a:r>
              <a:rPr lang="ar-JO" sz="2800" dirty="0" smtClean="0"/>
              <a:t>إلى </a:t>
            </a:r>
            <a:r>
              <a:rPr lang="ar-JO" sz="2800" dirty="0" smtClean="0"/>
              <a:t>115</a:t>
            </a:r>
            <a:endParaRPr lang="ar-JO" sz="2800" dirty="0" smtClean="0"/>
          </a:p>
          <a:p>
            <a:endParaRPr lang="ar-J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90A7BF-359E-4F7D-816C-179F2F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8C95-CA2A-41C4-B2DF-DB2A46F6055B}" type="slidenum">
              <a:rPr lang="en-US" smtClean="0"/>
              <a:t>1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9A816BF-7132-48D4-A4BF-B89B73D4EBC4}"/>
              </a:ext>
            </a:extLst>
          </p:cNvPr>
          <p:cNvSpPr txBox="1">
            <a:spLocks/>
          </p:cNvSpPr>
          <p:nvPr/>
        </p:nvSpPr>
        <p:spPr>
          <a:xfrm>
            <a:off x="3854558" y="3526631"/>
            <a:ext cx="6020486" cy="20033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ar-JO" sz="2100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16DF3356-D52F-4CFB-B95A-8504FA918626}"/>
              </a:ext>
            </a:extLst>
          </p:cNvPr>
          <p:cNvSpPr txBox="1">
            <a:spLocks/>
          </p:cNvSpPr>
          <p:nvPr/>
        </p:nvSpPr>
        <p:spPr>
          <a:xfrm>
            <a:off x="538782" y="5667864"/>
            <a:ext cx="2434202" cy="47298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100" dirty="0">
                <a:solidFill>
                  <a:srgbClr val="800000"/>
                </a:solidFill>
              </a:rPr>
              <a:t>معلمة المادة : هبة سوداح </a:t>
            </a:r>
            <a:endParaRPr lang="en-US" sz="2100" dirty="0">
              <a:solidFill>
                <a:srgbClr val="8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  <p:pic>
        <p:nvPicPr>
          <p:cNvPr id="11" name="Picture 2" descr="تعريف التلوث البيئي - سطو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558" y="4400654"/>
            <a:ext cx="3239284" cy="15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605" y="1690688"/>
            <a:ext cx="9892054" cy="1160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اضافة مواد ضارة الى البيئة 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مما يؤدي الى تغير خصائصها سلبا </a:t>
            </a:r>
            <a:endParaRPr lang="ar-J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71593" y="3017189"/>
            <a:ext cx="2691370" cy="19222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ملوثات طبيعية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الناتجة من ثوران البركان وحدوث الزلازل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822" y="365125"/>
            <a:ext cx="8301131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dirty="0" smtClean="0">
                <a:solidFill>
                  <a:srgbClr val="FF0000"/>
                </a:solidFill>
              </a:rPr>
              <a:t>التلوث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9884" y="3596226"/>
            <a:ext cx="5423396" cy="1160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الملوثات 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المواد الضارة التي تلوث البيئة</a:t>
            </a:r>
            <a:endParaRPr lang="ar-J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0557" y="3829746"/>
            <a:ext cx="2837204" cy="28800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ملوثات بشرية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النفايات البلاستيكية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المواد الكيميائية 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المنظفات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المياه العادمة</a:t>
            </a:r>
          </a:p>
          <a:p>
            <a:pPr algn="ctr"/>
            <a:r>
              <a:rPr lang="ar-JO" dirty="0" smtClean="0">
                <a:solidFill>
                  <a:schemeClr val="tx1"/>
                </a:solidFill>
              </a:rPr>
              <a:t>الغازات الناتجة عن حرق الوقود الاحفوري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أنواع التلوث البيئي الموجود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7" y="5269777"/>
            <a:ext cx="2349666" cy="12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605" y="1690688"/>
            <a:ext cx="9892054" cy="1160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انتشار الملوثات في الهواء يؤدي الى حدوث خلل في مكوناته وخصائصه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مثل غاز ثاني اكسيد الكربون وثاني اكسيد الكبريت واكسيد النيتروجين</a:t>
            </a:r>
          </a:p>
        </p:txBody>
      </p:sp>
      <p:sp>
        <p:nvSpPr>
          <p:cNvPr id="21" name="Oval 20"/>
          <p:cNvSpPr/>
          <p:nvPr/>
        </p:nvSpPr>
        <p:spPr>
          <a:xfrm>
            <a:off x="2085886" y="3367566"/>
            <a:ext cx="7647774" cy="24008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>
                <a:solidFill>
                  <a:srgbClr val="FF0000"/>
                </a:solidFill>
              </a:rPr>
              <a:t>المشكلات الصحية لدى الانسان  : </a:t>
            </a:r>
            <a:endParaRPr lang="ar-JO" sz="3200" dirty="0" smtClean="0">
              <a:solidFill>
                <a:srgbClr val="FF0000"/>
              </a:solidFill>
            </a:endParaRP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السعال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الصداع 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تهيج العينين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410" y="365125"/>
            <a:ext cx="8301131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dirty="0" smtClean="0">
                <a:solidFill>
                  <a:srgbClr val="FF0000"/>
                </a:solidFill>
              </a:rPr>
              <a:t>تلوث الهواء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صرخة من الخبراء.. تلوث الهواء أخطر من الوبا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62" y="4237085"/>
            <a:ext cx="3842195" cy="21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518" y="1808635"/>
            <a:ext cx="9892054" cy="14028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ارتفاع في معدل درجات حرارة سطح الارض .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وتحدث هذه الظاهرة :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عند احتباس حرارة الشمس في غلاف الارض الجوي بعد دخولها اليه بواسطة غازات محددة</a:t>
            </a:r>
          </a:p>
        </p:txBody>
      </p:sp>
      <p:sp>
        <p:nvSpPr>
          <p:cNvPr id="21" name="Oval 20"/>
          <p:cNvSpPr/>
          <p:nvPr/>
        </p:nvSpPr>
        <p:spPr>
          <a:xfrm>
            <a:off x="342543" y="3394451"/>
            <a:ext cx="6288993" cy="31101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>
                <a:solidFill>
                  <a:srgbClr val="FF0000"/>
                </a:solidFill>
              </a:rPr>
              <a:t>الغازات الدفيئة  : 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هي الغازات التي تحبس الحرارة</a:t>
            </a:r>
            <a:r>
              <a:rPr lang="ar-JO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ar-JO" sz="2400" dirty="0" smtClean="0">
              <a:solidFill>
                <a:srgbClr val="FF0000"/>
              </a:solidFill>
            </a:endParaRPr>
          </a:p>
          <a:p>
            <a:pPr algn="ctr"/>
            <a:r>
              <a:rPr lang="ar-JO" sz="2400" dirty="0" smtClean="0">
                <a:solidFill>
                  <a:srgbClr val="FF0000"/>
                </a:solidFill>
              </a:rPr>
              <a:t>مثل :</a:t>
            </a:r>
            <a:endParaRPr lang="ar-JO" sz="3200" dirty="0">
              <a:solidFill>
                <a:srgbClr val="FF0000"/>
              </a:solidFill>
            </a:endParaRPr>
          </a:p>
          <a:p>
            <a:pPr algn="ctr"/>
            <a:r>
              <a:rPr lang="ar-JO" sz="2000" dirty="0" smtClean="0">
                <a:solidFill>
                  <a:schemeClr val="tx1"/>
                </a:solidFill>
              </a:rPr>
              <a:t>الميثان</a:t>
            </a:r>
          </a:p>
          <a:p>
            <a:pPr algn="ctr"/>
            <a:r>
              <a:rPr lang="ar-JO" sz="2000" dirty="0" smtClean="0">
                <a:solidFill>
                  <a:schemeClr val="tx1"/>
                </a:solidFill>
              </a:rPr>
              <a:t>بخار الماء</a:t>
            </a:r>
          </a:p>
          <a:p>
            <a:pPr algn="ctr"/>
            <a:r>
              <a:rPr lang="ar-JO" sz="2000" dirty="0" smtClean="0">
                <a:solidFill>
                  <a:schemeClr val="tx1"/>
                </a:solidFill>
              </a:rPr>
              <a:t>أول اكسيد الكربون</a:t>
            </a:r>
          </a:p>
          <a:p>
            <a:pPr algn="ctr"/>
            <a:r>
              <a:rPr lang="ar-JO" sz="2000" dirty="0" smtClean="0">
                <a:solidFill>
                  <a:schemeClr val="tx1"/>
                </a:solidFill>
              </a:rPr>
              <a:t>ثاني اكسيد الكربون ( اهم الغازات )</a:t>
            </a:r>
            <a:endParaRPr lang="ar-JO" sz="1600" dirty="0" smtClean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794" y="483072"/>
            <a:ext cx="7587953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الاحترار العالمي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ما هي ظاهرة الاحتباس الحراري - تعريف ظاهرة الاحتباس الحراري - موسوعة طب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28" y="4144710"/>
            <a:ext cx="3603536" cy="20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518" y="1817180"/>
            <a:ext cx="9892054" cy="3899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rgbClr val="FF0000"/>
                </a:solidFill>
              </a:rPr>
              <a:t>وتؤدي هذه الظاهرة الى  :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1- الجفاف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2- نقص الهطل في مناطق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3- يزداد الهطل في مناطق اخرى مما يسبب الفيضانات والعواصف والاعاصير والقضاء على المناطق الزراعية 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4-انصهار الجليد في المناطق القطبية وارتفاع منسوب مياه المحيطات </a:t>
            </a:r>
          </a:p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5- يهدد بقاء انواع نباتية وحيوانية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436" y="399308"/>
            <a:ext cx="7587953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الاحترار العالمي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605" y="1690688"/>
            <a:ext cx="9892054" cy="1160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عندما تدخل الملوثات الى مصادر المياه تغير في خصائصه الفيزيائية والكيميائية </a:t>
            </a:r>
            <a:endParaRPr lang="ar-J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79" y="365125"/>
            <a:ext cx="8301131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dirty="0" smtClean="0">
                <a:solidFill>
                  <a:srgbClr val="FF0000"/>
                </a:solidFill>
              </a:rPr>
              <a:t>تلوث الماء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3564120"/>
            <a:ext cx="7647774" cy="24008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>
                <a:solidFill>
                  <a:srgbClr val="FF0000"/>
                </a:solidFill>
              </a:rPr>
              <a:t>اسبابه  : </a:t>
            </a:r>
            <a:endParaRPr lang="ar-JO" sz="3200" dirty="0" smtClean="0">
              <a:solidFill>
                <a:srgbClr val="FF0000"/>
              </a:solidFill>
            </a:endParaRP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القاء المصانع نفاياتها الصناعية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تسرب مياه الصرف الصحي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تسرب الاسمدة الكيميائية والمبيدات الحشرية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مصادر تلوث المياه وبعض أساليب مكافحة تلوث الماء – آفاق علمية وتربو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67" y="4516659"/>
            <a:ext cx="3652290" cy="19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605" y="1690688"/>
            <a:ext cx="9892054" cy="1160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ar-JO" sz="2400" b="1" dirty="0" smtClean="0">
                <a:solidFill>
                  <a:schemeClr val="tx1"/>
                </a:solidFill>
              </a:rPr>
              <a:t>اضافة مواد تغير من خصائصها </a:t>
            </a:r>
            <a:endParaRPr lang="ar-JO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066" y="365125"/>
            <a:ext cx="8301131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dirty="0" smtClean="0">
                <a:solidFill>
                  <a:srgbClr val="FF0000"/>
                </a:solidFill>
              </a:rPr>
              <a:t>تلوث التربة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3860" y="3658124"/>
            <a:ext cx="5888053" cy="19650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>
                <a:solidFill>
                  <a:srgbClr val="FF0000"/>
                </a:solidFill>
              </a:rPr>
              <a:t>اسبابه  : </a:t>
            </a:r>
            <a:endParaRPr lang="ar-JO" sz="3200" dirty="0" smtClean="0">
              <a:solidFill>
                <a:srgbClr val="FF0000"/>
              </a:solidFill>
            </a:endParaRP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المواد الكيميائية</a:t>
            </a:r>
          </a:p>
          <a:p>
            <a:pPr algn="ctr"/>
            <a:r>
              <a:rPr lang="ar-JO" sz="2400" dirty="0" smtClean="0">
                <a:solidFill>
                  <a:schemeClr val="tx1"/>
                </a:solidFill>
              </a:rPr>
              <a:t>النفايات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تلوث التربة .. واجراءات حل هذه المشكلة – جريدة سبر الإلكترو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0" y="389047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7A961CB-5D30-44CC-8FDB-3F669D76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948" y="387455"/>
            <a:ext cx="8301131" cy="1325563"/>
          </a:xfrm>
        </p:spPr>
        <p:txBody>
          <a:bodyPr>
            <a:normAutofit/>
          </a:bodyPr>
          <a:lstStyle/>
          <a:p>
            <a:pPr algn="ctr"/>
            <a:r>
              <a:rPr lang="ar-JO" sz="5400" b="1" dirty="0" smtClean="0">
                <a:solidFill>
                  <a:srgbClr val="FF0000"/>
                </a:solidFill>
              </a:rPr>
              <a:t>حماية البيئة من التلوث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1009" y="2020888"/>
            <a:ext cx="887053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r" rtl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sz="2400" dirty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 </a:t>
            </a:r>
            <a:r>
              <a:rPr lang="ar-J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استخدام مصادر طاقة بديلة نظيفة لا تلوث البيئة مثل الطاقة الشمسية والرياح .</a:t>
            </a:r>
            <a:endParaRPr lang="ar-JO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85800" algn="r" rtl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sz="2400" dirty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 </a:t>
            </a:r>
            <a:r>
              <a:rPr lang="ar-J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ترشيد استهلاك الطاقة مثل اطفاء المصابيح الكهربائية غير المستعملة .</a:t>
            </a:r>
            <a:endParaRPr lang="ar-JO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85800" algn="r" rtl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sz="2400" dirty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 </a:t>
            </a:r>
            <a:r>
              <a:rPr lang="ar-J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زراعة الاشجار .</a:t>
            </a:r>
            <a:endParaRPr lang="ar-JO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85800" algn="r" rtl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sz="2400" dirty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 </a:t>
            </a:r>
            <a:r>
              <a:rPr lang="ar-J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تدوير النفايات .</a:t>
            </a:r>
            <a:endParaRPr lang="ar-JO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85800" algn="r" rtl="1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J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Aljazeera"/>
              </a:rPr>
              <a:t> سن القوانين الملزمة بمنع تلوث البيئة .</a:t>
            </a:r>
            <a:endParaRPr lang="ar-JO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276" name="Picture 108" descr="وزارة البيئة: مشروع حول الحكامة المناخية متوقع في نهاية 2022 - الجزائر دايل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4" y="3499807"/>
            <a:ext cx="4561317" cy="26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6" y="116632"/>
            <a:ext cx="2562676" cy="1168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7" y="237367"/>
            <a:ext cx="2761232" cy="10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 presentation template" id="{6DF1583C-DF37-4691-8E97-7B399586C012}" vid="{31B6C38B-926E-4885-B558-E6CD52388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presentation template</Template>
  <TotalTime>656</TotalTime>
  <Words>281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Aljazeera</vt:lpstr>
      <vt:lpstr>Arial</vt:lpstr>
      <vt:lpstr>Calibri</vt:lpstr>
      <vt:lpstr>Calibri Light</vt:lpstr>
      <vt:lpstr>Times New Roman</vt:lpstr>
      <vt:lpstr>Office Theme</vt:lpstr>
      <vt:lpstr>PowerPoint Presentation</vt:lpstr>
      <vt:lpstr>التلوث</vt:lpstr>
      <vt:lpstr>تلوث الهواء</vt:lpstr>
      <vt:lpstr>الاحترار العالمي</vt:lpstr>
      <vt:lpstr>الاحترار العالمي</vt:lpstr>
      <vt:lpstr>تلوث الماء</vt:lpstr>
      <vt:lpstr>تلوث التربة</vt:lpstr>
      <vt:lpstr>حماية البيئة من التلوث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Raeda Qussar</dc:creator>
  <cp:lastModifiedBy>ADMIN</cp:lastModifiedBy>
  <cp:revision>85</cp:revision>
  <dcterms:created xsi:type="dcterms:W3CDTF">2021-02-24T07:41:59Z</dcterms:created>
  <dcterms:modified xsi:type="dcterms:W3CDTF">2022-11-27T16:56:43Z</dcterms:modified>
</cp:coreProperties>
</file>