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6" r:id="rId2"/>
    <p:sldId id="296" r:id="rId3"/>
    <p:sldId id="298" r:id="rId4"/>
    <p:sldId id="301" r:id="rId5"/>
    <p:sldId id="302" r:id="rId6"/>
    <p:sldId id="303" r:id="rId7"/>
    <p:sldId id="304" r:id="rId8"/>
    <p:sldId id="30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06"/>
            <p14:sldId id="296"/>
            <p14:sldId id="298"/>
            <p14:sldId id="301"/>
            <p14:sldId id="302"/>
            <p14:sldId id="303"/>
            <p14:sldId id="304"/>
            <p14:sldId id="30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9/11/2024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9/11/2024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9/11/2024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السادس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الرابعة :</a:t>
            </a:r>
            <a:r>
              <a:rPr lang="ar-JO" sz="2800" dirty="0"/>
              <a:t> </a:t>
            </a:r>
            <a:r>
              <a:rPr lang="ar-JO" sz="2800" dirty="0" smtClean="0"/>
              <a:t>من الانسان والارض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الأول :</a:t>
            </a:r>
            <a:r>
              <a:rPr lang="ar-JO" sz="2800" dirty="0"/>
              <a:t> </a:t>
            </a:r>
            <a:r>
              <a:rPr lang="ar-JO" sz="2800" dirty="0" smtClean="0"/>
              <a:t> العمليات الجيولوجية</a:t>
            </a:r>
          </a:p>
          <a:p>
            <a:r>
              <a:rPr lang="ar-JO" sz="2800" dirty="0" smtClean="0"/>
              <a:t> من صفحة 90 إلى 100</a:t>
            </a:r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10" name="Picture 2" descr="الظواهر الجيولوجية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4746" y="4115315"/>
            <a:ext cx="2179054" cy="171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066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xmlns="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7974" y="330200"/>
            <a:ext cx="7041022" cy="1325563"/>
          </a:xfrm>
        </p:spPr>
        <p:txBody>
          <a:bodyPr>
            <a:normAutofit/>
          </a:bodyPr>
          <a:lstStyle/>
          <a:p>
            <a:pPr algn="ctr"/>
            <a:r>
              <a:rPr lang="ar-JO" sz="6000" b="1" dirty="0" smtClean="0">
                <a:solidFill>
                  <a:srgbClr val="FF0000"/>
                </a:solidFill>
              </a:rPr>
              <a:t>العمليات الجيولوجية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7974" y="2747962"/>
            <a:ext cx="6991973" cy="28324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51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34605" y="1690688"/>
            <a:ext cx="9892054" cy="11606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ar-JO" sz="2400" b="1" dirty="0" smtClean="0">
                <a:solidFill>
                  <a:schemeClr val="tx1"/>
                </a:solidFill>
              </a:rPr>
              <a:t>هي عملية سطحية فيزيائية أو كيميائية تغير شكل سطح الارض .</a:t>
            </a:r>
          </a:p>
          <a:p>
            <a:pPr algn="ctr">
              <a:buNone/>
            </a:pPr>
            <a:r>
              <a:rPr lang="ar-JO" sz="2400" b="1" dirty="0" smtClean="0">
                <a:solidFill>
                  <a:schemeClr val="tx1"/>
                </a:solidFill>
              </a:rPr>
              <a:t>تكسر الصخور أو تفتتها الى اجزاء أصغر </a:t>
            </a:r>
            <a:endParaRPr lang="ar-JO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9994726" y="3184985"/>
            <a:ext cx="1837764" cy="104395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>
                <a:solidFill>
                  <a:schemeClr val="tx1"/>
                </a:solidFill>
              </a:rPr>
              <a:t>ت</a:t>
            </a:r>
            <a:r>
              <a:rPr lang="ar-JO" dirty="0" smtClean="0">
                <a:solidFill>
                  <a:schemeClr val="tx1"/>
                </a:solidFill>
              </a:rPr>
              <a:t>جوية فيزيائية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185663" y="3185510"/>
            <a:ext cx="1837764" cy="104395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تجوية كيميائية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88686" y="3282110"/>
            <a:ext cx="1837764" cy="104395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تجوية حيوية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xmlns="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029" y="365125"/>
            <a:ext cx="8301131" cy="1325563"/>
          </a:xfrm>
        </p:spPr>
        <p:txBody>
          <a:bodyPr>
            <a:normAutofit/>
          </a:bodyPr>
          <a:lstStyle/>
          <a:p>
            <a:pPr algn="ctr"/>
            <a:r>
              <a:rPr lang="ar-JO" sz="6000" b="1" dirty="0" smtClean="0">
                <a:solidFill>
                  <a:srgbClr val="FF0000"/>
                </a:solidFill>
              </a:rPr>
              <a:t>التجوية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عملية التجوية الفيزيائية والكيميائية - فيديو - موزايك للتعليم و التعلم  الرقمي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8170" y="4761218"/>
            <a:ext cx="2724757" cy="145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التجوية الكيميائية - Geolog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655" y="4767148"/>
            <a:ext cx="2180393" cy="144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التجوية العضوية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7" y="4662609"/>
            <a:ext cx="2345565" cy="154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42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34605" y="1690688"/>
            <a:ext cx="9892054" cy="11606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ar-JO" sz="2400" b="1" dirty="0" smtClean="0">
                <a:solidFill>
                  <a:schemeClr val="tx1"/>
                </a:solidFill>
              </a:rPr>
              <a:t>هي عملية تفتت الصخور الى اجزاء أصغر دون حدوث تغير في تركيبها الكيميائي .</a:t>
            </a:r>
          </a:p>
        </p:txBody>
      </p:sp>
      <p:sp>
        <p:nvSpPr>
          <p:cNvPr id="21" name="Oval 20"/>
          <p:cNvSpPr/>
          <p:nvPr/>
        </p:nvSpPr>
        <p:spPr>
          <a:xfrm>
            <a:off x="838200" y="3564120"/>
            <a:ext cx="7647774" cy="240084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السبب  : </a:t>
            </a:r>
            <a:endParaRPr lang="ar-JO" sz="3200" dirty="0" smtClean="0">
              <a:solidFill>
                <a:srgbClr val="FF0000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1- الاختلاف في درجات الحرارة بين الليل والنهار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وتحدث في المناطق الصحراوية.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2- تعرض الصخور الى البرودة الشديدة </a:t>
            </a:r>
            <a:r>
              <a:rPr lang="ar-JO" dirty="0" smtClean="0">
                <a:solidFill>
                  <a:schemeClr val="tx1"/>
                </a:solidFill>
              </a:rPr>
              <a:t>.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xmlns="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8218" y="365125"/>
            <a:ext cx="8301131" cy="1325563"/>
          </a:xfrm>
        </p:spPr>
        <p:txBody>
          <a:bodyPr>
            <a:normAutofit/>
          </a:bodyPr>
          <a:lstStyle/>
          <a:p>
            <a:pPr algn="ctr"/>
            <a:r>
              <a:rPr lang="ar-JO" sz="6000" b="1" dirty="0" smtClean="0">
                <a:solidFill>
                  <a:srgbClr val="FF0000"/>
                </a:solidFill>
              </a:rPr>
              <a:t>التجوية الفيزيائية 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عملية التجوية الفيزيائية والكيميائية - فيديو - موزايك للتعليم و التعلم  الرقمي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5687" y="3146063"/>
            <a:ext cx="2724757" cy="145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التجوية إن سطح الأرض جسم ديناميكى... - صفحة الجيولوجيين العرب | فيسبوك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99" t="42303" r="2730" b="24861"/>
          <a:stretch/>
        </p:blipFill>
        <p:spPr bwMode="auto">
          <a:xfrm>
            <a:off x="9059798" y="5014771"/>
            <a:ext cx="2933721" cy="110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96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34605" y="1690688"/>
            <a:ext cx="9892054" cy="11606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ar-JO" sz="2400" b="1" dirty="0" smtClean="0">
                <a:solidFill>
                  <a:schemeClr val="tx1"/>
                </a:solidFill>
              </a:rPr>
              <a:t>هي تغير في التركيب الكيميائي لمكونات الصخر الاصلية .</a:t>
            </a:r>
          </a:p>
        </p:txBody>
      </p:sp>
      <p:sp>
        <p:nvSpPr>
          <p:cNvPr id="21" name="Oval 20"/>
          <p:cNvSpPr/>
          <p:nvPr/>
        </p:nvSpPr>
        <p:spPr>
          <a:xfrm>
            <a:off x="838200" y="3230834"/>
            <a:ext cx="7647774" cy="311014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السبب  : </a:t>
            </a:r>
            <a:endParaRPr lang="ar-JO" sz="3200" dirty="0" smtClean="0">
              <a:solidFill>
                <a:srgbClr val="FF0000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1- تأثير المياه الجوفية لما تحويه من المعادن في الصخور التي تحت الارض مكونة </a:t>
            </a:r>
            <a:r>
              <a:rPr lang="ar-JO" sz="2400" dirty="0" smtClean="0">
                <a:solidFill>
                  <a:srgbClr val="FF0000"/>
                </a:solidFill>
              </a:rPr>
              <a:t>الكهوف </a:t>
            </a:r>
            <a:r>
              <a:rPr lang="ar-JO" sz="2400" dirty="0" smtClean="0">
                <a:solidFill>
                  <a:schemeClr val="tx1"/>
                </a:solidFill>
              </a:rPr>
              <a:t>.</a:t>
            </a:r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2- تعرض الصخور التي تحتوي على مركبات الحديد الى الاكسجين مما يجعل لونها </a:t>
            </a:r>
            <a:r>
              <a:rPr lang="ar-JO" sz="2400" dirty="0" smtClean="0">
                <a:solidFill>
                  <a:srgbClr val="FF0000"/>
                </a:solidFill>
              </a:rPr>
              <a:t>احمر أو برتقالي </a:t>
            </a:r>
            <a:r>
              <a:rPr lang="ar-JO" sz="2400" dirty="0" smtClean="0">
                <a:solidFill>
                  <a:schemeClr val="tx1"/>
                </a:solidFill>
              </a:rPr>
              <a:t>.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3- تعمل مياه الامطار على اذابة </a:t>
            </a:r>
            <a:r>
              <a:rPr lang="ar-JO" sz="2400" dirty="0" smtClean="0">
                <a:solidFill>
                  <a:schemeClr val="tx1"/>
                </a:solidFill>
              </a:rPr>
              <a:t>المعاد</a:t>
            </a:r>
            <a:r>
              <a:rPr lang="ar-JO" sz="2400" dirty="0">
                <a:solidFill>
                  <a:schemeClr val="tx1"/>
                </a:solidFill>
              </a:rPr>
              <a:t>ن</a:t>
            </a:r>
            <a:r>
              <a:rPr lang="ar-JO" sz="2400" dirty="0" smtClean="0">
                <a:solidFill>
                  <a:schemeClr val="tx1"/>
                </a:solidFill>
              </a:rPr>
              <a:t> </a:t>
            </a:r>
            <a:r>
              <a:rPr lang="ar-JO" sz="2400" dirty="0" smtClean="0">
                <a:solidFill>
                  <a:schemeClr val="tx1"/>
                </a:solidFill>
              </a:rPr>
              <a:t>الموجودة في الصخور ونفلها الى اماكن اخرى مكونة </a:t>
            </a:r>
            <a:r>
              <a:rPr lang="ar-JO" sz="2400" dirty="0" smtClean="0">
                <a:solidFill>
                  <a:srgbClr val="FF0000"/>
                </a:solidFill>
              </a:rPr>
              <a:t>حفرا </a:t>
            </a:r>
            <a:r>
              <a:rPr lang="ar-JO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xmlns="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6424" y="339218"/>
            <a:ext cx="8301131" cy="1325563"/>
          </a:xfrm>
        </p:spPr>
        <p:txBody>
          <a:bodyPr>
            <a:normAutofit/>
          </a:bodyPr>
          <a:lstStyle/>
          <a:p>
            <a:pPr algn="ctr"/>
            <a:r>
              <a:rPr lang="ar-JO" sz="6000" b="1" dirty="0" smtClean="0">
                <a:solidFill>
                  <a:srgbClr val="FF0000"/>
                </a:solidFill>
              </a:rPr>
              <a:t>التجوية الكيميائية 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5122" name="Picture 2" descr="4 أنواع للتجوية الكيميائية مع الأمثلة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9" t="18631" r="1244" b="45863"/>
          <a:stretch/>
        </p:blipFill>
        <p:spPr bwMode="auto">
          <a:xfrm>
            <a:off x="7811331" y="3324314"/>
            <a:ext cx="4204057" cy="157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4 أنواع للتجوية الكيميائية مع الأمثلة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" t="60186" r="51823" b="15872"/>
          <a:stretch/>
        </p:blipFill>
        <p:spPr bwMode="auto">
          <a:xfrm>
            <a:off x="8879465" y="5238571"/>
            <a:ext cx="2093335" cy="110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94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34605" y="1690688"/>
            <a:ext cx="9892054" cy="11606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ar-JO" sz="2400" b="1" dirty="0" smtClean="0">
                <a:solidFill>
                  <a:schemeClr val="tx1"/>
                </a:solidFill>
              </a:rPr>
              <a:t>هي عملية تحدث بسبب الكائنات الحية </a:t>
            </a:r>
            <a:endParaRPr lang="ar-JO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xmlns="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840" y="365125"/>
            <a:ext cx="8301131" cy="1325563"/>
          </a:xfrm>
        </p:spPr>
        <p:txBody>
          <a:bodyPr>
            <a:normAutofit/>
          </a:bodyPr>
          <a:lstStyle/>
          <a:p>
            <a:pPr algn="ctr"/>
            <a:r>
              <a:rPr lang="ar-JO" sz="6000" b="1" dirty="0" smtClean="0">
                <a:solidFill>
                  <a:srgbClr val="FF0000"/>
                </a:solidFill>
              </a:rPr>
              <a:t>التجوية الحيوية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3078" name="Picture 6" descr="التجوية العضوي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6496" y="3927671"/>
            <a:ext cx="2345565" cy="154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al 10"/>
          <p:cNvSpPr/>
          <p:nvPr/>
        </p:nvSpPr>
        <p:spPr>
          <a:xfrm>
            <a:off x="838200" y="3564120"/>
            <a:ext cx="7647774" cy="240084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السبب  : </a:t>
            </a:r>
            <a:endParaRPr lang="ar-JO" sz="3200" dirty="0" smtClean="0">
              <a:solidFill>
                <a:srgbClr val="FF0000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1- تنمو جذور النباتات داخل شقوق الصخور تؤدي الى تكسرها .</a:t>
            </a:r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2- بعض الحيوانات كالخلد يعمل على تفتت الصخور بحفرها للجحور</a:t>
            </a:r>
            <a:r>
              <a:rPr lang="ar-JO" dirty="0" smtClean="0">
                <a:solidFill>
                  <a:schemeClr val="tx1"/>
                </a:solidFill>
              </a:rPr>
              <a:t>.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999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15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34605" y="1690688"/>
            <a:ext cx="9892054" cy="11606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ar-JO" sz="2400" b="1" dirty="0" smtClean="0">
                <a:solidFill>
                  <a:schemeClr val="tx1"/>
                </a:solidFill>
              </a:rPr>
              <a:t>هي عملية تغير شكل سطح الارض </a:t>
            </a:r>
          </a:p>
          <a:p>
            <a:pPr algn="ctr">
              <a:buNone/>
            </a:pPr>
            <a:r>
              <a:rPr lang="ar-JO" sz="2400" b="1" dirty="0" smtClean="0">
                <a:solidFill>
                  <a:schemeClr val="tx1"/>
                </a:solidFill>
              </a:rPr>
              <a:t>بفعل بقل الفتات الصخري التاتج من عمليات التجوية الى اماكن اخرى </a:t>
            </a:r>
            <a:endParaRPr lang="ar-JO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xmlns="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01131" cy="1325563"/>
          </a:xfrm>
        </p:spPr>
        <p:txBody>
          <a:bodyPr>
            <a:normAutofit/>
          </a:bodyPr>
          <a:lstStyle/>
          <a:p>
            <a:pPr algn="ctr"/>
            <a:r>
              <a:rPr lang="ar-JO" sz="6000" b="1" dirty="0" smtClean="0">
                <a:solidFill>
                  <a:srgbClr val="FF0000"/>
                </a:solidFill>
              </a:rPr>
              <a:t>التعرية 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81899" y="3400244"/>
            <a:ext cx="6096000" cy="331885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ar-JO" sz="2400" b="1" dirty="0">
                <a:solidFill>
                  <a:srgbClr val="2980B9"/>
                </a:solidFill>
                <a:latin typeface="Times New Roman" panose="02020603050405020304" pitchFamily="18" charset="0"/>
                <a:cs typeface="Aljazeera"/>
              </a:rPr>
              <a:t>العوامل التي تسبب التعرية</a:t>
            </a:r>
            <a:endParaRPr lang="ar-JO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85800" algn="r" rtl="1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ar-JO" sz="24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الرياح.</a:t>
            </a:r>
            <a:endParaRPr lang="ar-JO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85800" algn="r" rtl="1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ar-JO" sz="24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الأمطار.</a:t>
            </a:r>
            <a:endParaRPr lang="ar-JO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85800" algn="r" rtl="1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ar-JO" sz="24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الجاذبية الأرضية.</a:t>
            </a:r>
            <a:endParaRPr lang="ar-JO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85800" algn="r" rtl="1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ar-JO" sz="24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المياه الجارية.</a:t>
            </a:r>
            <a:endParaRPr lang="ar-JO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85800" algn="r" rtl="1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ar-JO" sz="24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الأمواج البحرية.</a:t>
            </a:r>
            <a:endParaRPr lang="ar-JO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85800" algn="r" rtl="1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ar-JO" sz="24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الجليد.</a:t>
            </a:r>
            <a:endParaRPr lang="ar-JO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pic>
        <p:nvPicPr>
          <p:cNvPr id="1026" name="Picture 2" descr="التعري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483" y="4256397"/>
            <a:ext cx="5296319" cy="160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28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34605" y="1690688"/>
            <a:ext cx="9892054" cy="11606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ar-JO" sz="2400" b="1" dirty="0" smtClean="0">
                <a:solidFill>
                  <a:schemeClr val="tx1"/>
                </a:solidFill>
              </a:rPr>
              <a:t>هي عملية تراكم الفتات الصخري في موقع جديد </a:t>
            </a:r>
            <a:endParaRPr lang="ar-JO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xmlns="" id="{37A961CB-5D30-44CC-8FDB-3F669D76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127" y="342924"/>
            <a:ext cx="8301131" cy="1325563"/>
          </a:xfrm>
        </p:spPr>
        <p:txBody>
          <a:bodyPr>
            <a:normAutofit/>
          </a:bodyPr>
          <a:lstStyle/>
          <a:p>
            <a:pPr algn="ctr"/>
            <a:r>
              <a:rPr lang="ar-JO" sz="6000" b="1" dirty="0" smtClean="0">
                <a:solidFill>
                  <a:srgbClr val="FF0000"/>
                </a:solidFill>
              </a:rPr>
              <a:t>الترسيب</a:t>
            </a:r>
            <a:r>
              <a:rPr lang="ar-JO" sz="6000" b="1" dirty="0" smtClean="0"/>
              <a:t> </a:t>
            </a:r>
            <a:endParaRPr lang="en-US" sz="6000" b="1" dirty="0"/>
          </a:p>
        </p:txBody>
      </p:sp>
      <p:sp>
        <p:nvSpPr>
          <p:cNvPr id="3" name="Rectangle 2"/>
          <p:cNvSpPr/>
          <p:nvPr/>
        </p:nvSpPr>
        <p:spPr>
          <a:xfrm>
            <a:off x="5081899" y="3400244"/>
            <a:ext cx="6096000" cy="13285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ar-JO" sz="2400" b="1" dirty="0" smtClean="0">
                <a:solidFill>
                  <a:srgbClr val="2980B9"/>
                </a:solidFill>
                <a:latin typeface="Times New Roman" panose="02020603050405020304" pitchFamily="18" charset="0"/>
                <a:cs typeface="Aljazeera"/>
              </a:rPr>
              <a:t>مظاهر الترسيب</a:t>
            </a:r>
            <a:r>
              <a:rPr lang="ar-JO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: </a:t>
            </a:r>
            <a:endParaRPr lang="ar-JO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85800" algn="r" rtl="1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ar-JO" sz="240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الدلتا . </a:t>
            </a:r>
            <a:endParaRPr lang="ar-JO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685800" algn="r" rtl="1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ar-JO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الكثبان الرملية . </a:t>
            </a:r>
            <a:endParaRPr lang="ar-JO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50" name="Picture 2" descr="Géographie Générale - ما هــي الـدّلــتا ؟ ----------------- دلتا Delta  تسمية تضريسية عالمية عن الحرف دلتا DΔ في اللغة الإغريقية الذي يأخذ شكل  مثلث، ويقصد بها عدة أذرع مائية تتفرع عن نه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116790"/>
            <a:ext cx="2409825" cy="189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الكثبان الرملية | بيئتنا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6393" y="4199084"/>
            <a:ext cx="3072351" cy="2304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48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600</TotalTime>
  <Words>242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Aljazeera</vt:lpstr>
      <vt:lpstr>Arial</vt:lpstr>
      <vt:lpstr>Calibri</vt:lpstr>
      <vt:lpstr>Calibri Light</vt:lpstr>
      <vt:lpstr>Times New Roman</vt:lpstr>
      <vt:lpstr>Office Theme</vt:lpstr>
      <vt:lpstr>PowerPoint Presentation</vt:lpstr>
      <vt:lpstr>العمليات الجيولوجية</vt:lpstr>
      <vt:lpstr>التجوية</vt:lpstr>
      <vt:lpstr>التجوية الفيزيائية </vt:lpstr>
      <vt:lpstr>التجوية الكيميائية </vt:lpstr>
      <vt:lpstr>التجوية الحيوية</vt:lpstr>
      <vt:lpstr>التعرية </vt:lpstr>
      <vt:lpstr>الترسيب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80</cp:revision>
  <dcterms:created xsi:type="dcterms:W3CDTF">2021-02-24T07:41:59Z</dcterms:created>
  <dcterms:modified xsi:type="dcterms:W3CDTF">2024-09-11T15:44:23Z</dcterms:modified>
</cp:coreProperties>
</file>