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3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7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4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Separating Mixtures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Science – Grade 2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• Mixtures are things mixed together.</a:t>
            </a:r>
          </a:p>
          <a:p>
            <a:r>
              <a:rPr dirty="0">
                <a:latin typeface="Arial Black" panose="020B0A04020102020204" pitchFamily="34" charset="0"/>
              </a:rPr>
              <a:t>• We can separate them using:</a:t>
            </a:r>
          </a:p>
          <a:p>
            <a:r>
              <a:rPr dirty="0">
                <a:latin typeface="Arial Black" panose="020B0A04020102020204" pitchFamily="34" charset="0"/>
              </a:rPr>
              <a:t>  - Handpicking</a:t>
            </a:r>
          </a:p>
          <a:p>
            <a:r>
              <a:rPr dirty="0">
                <a:latin typeface="Arial Black" panose="020B0A04020102020204" pitchFamily="34" charset="0"/>
              </a:rPr>
              <a:t>  - Sieving</a:t>
            </a:r>
          </a:p>
          <a:p>
            <a:r>
              <a:rPr dirty="0">
                <a:latin typeface="Arial Black" panose="020B0A04020102020204" pitchFamily="34" charset="0"/>
              </a:rPr>
              <a:t>  - Filtering</a:t>
            </a:r>
          </a:p>
          <a:p>
            <a:r>
              <a:rPr dirty="0">
                <a:latin typeface="Arial Black" panose="020B0A04020102020204" pitchFamily="34" charset="0"/>
              </a:rPr>
              <a:t>  - Magnet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Activity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Arial Black" panose="020B0A04020102020204" pitchFamily="34" charset="0"/>
              </a:rPr>
              <a:t>Draw or bring a mixture from home.</a:t>
            </a:r>
          </a:p>
          <a:p>
            <a:r>
              <a:rPr sz="3200" dirty="0">
                <a:latin typeface="Arial Black" panose="020B0A04020102020204" pitchFamily="34" charset="0"/>
              </a:rPr>
              <a:t>Show how to separate it in class!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0" y="3467594"/>
            <a:ext cx="3227119" cy="23156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a Mixture?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>
                <a:latin typeface="Arial Black" panose="020B0A04020102020204" pitchFamily="34" charset="0"/>
              </a:rPr>
              <a:t>A mixture is when two or more things are put together.</a:t>
            </a:r>
          </a:p>
          <a:p>
            <a:r>
              <a:rPr sz="2800" dirty="0">
                <a:latin typeface="Arial Black" panose="020B0A04020102020204" pitchFamily="34" charset="0"/>
              </a:rPr>
              <a:t>Examples: sand and water, fruit salad, </a:t>
            </a:r>
            <a:r>
              <a:rPr sz="2800" dirty="0" smtClean="0">
                <a:latin typeface="Arial Black" panose="020B0A04020102020204" pitchFamily="34" charset="0"/>
              </a:rPr>
              <a:t>cereal </a:t>
            </a:r>
            <a:r>
              <a:rPr sz="2800" dirty="0">
                <a:latin typeface="Arial Black" panose="020B0A04020102020204" pitchFamily="34" charset="0"/>
              </a:rPr>
              <a:t>and milk</a:t>
            </a:r>
            <a:r>
              <a:rPr sz="2800" dirty="0" smtClean="0">
                <a:latin typeface="Arial Black" panose="020B0A04020102020204" pitchFamily="34" charset="0"/>
              </a:rPr>
              <a:t>.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9" y="3997851"/>
            <a:ext cx="1882981" cy="1979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40" y="3637931"/>
            <a:ext cx="2565070" cy="2699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80" y="3966395"/>
            <a:ext cx="2778826" cy="2136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Do We Separate Mixtures?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200" dirty="0">
                <a:latin typeface="Arial Black" panose="020B0A04020102020204" pitchFamily="34" charset="0"/>
              </a:rPr>
              <a:t>We separate mixtures to:</a:t>
            </a:r>
          </a:p>
          <a:p>
            <a:r>
              <a:rPr sz="3200" dirty="0">
                <a:latin typeface="Arial Black" panose="020B0A04020102020204" pitchFamily="34" charset="0"/>
              </a:rPr>
              <a:t>• Get clean </a:t>
            </a:r>
            <a:r>
              <a:rPr sz="3200" dirty="0" smtClean="0">
                <a:latin typeface="Arial Black" panose="020B0A04020102020204" pitchFamily="34" charset="0"/>
              </a:rPr>
              <a:t>water</a:t>
            </a:r>
            <a:r>
              <a:rPr lang="en-US" sz="3200" dirty="0">
                <a:latin typeface="Arial Black" panose="020B0A04020102020204" pitchFamily="34" charset="0"/>
              </a:rPr>
              <a:t>.</a:t>
            </a:r>
            <a:endParaRPr sz="3200" dirty="0">
              <a:latin typeface="Arial Black" panose="020B0A04020102020204" pitchFamily="34" charset="0"/>
            </a:endParaRPr>
          </a:p>
          <a:p>
            <a:r>
              <a:rPr sz="3200" dirty="0">
                <a:latin typeface="Arial Black" panose="020B0A04020102020204" pitchFamily="34" charset="0"/>
              </a:rPr>
              <a:t>• Collect useful </a:t>
            </a:r>
            <a:r>
              <a:rPr sz="3200" dirty="0" smtClean="0">
                <a:latin typeface="Arial Black" panose="020B0A04020102020204" pitchFamily="34" charset="0"/>
              </a:rPr>
              <a:t>things</a:t>
            </a:r>
            <a:r>
              <a:rPr lang="en-US" sz="3200" dirty="0" smtClean="0">
                <a:latin typeface="Arial Black" panose="020B0A04020102020204" pitchFamily="34" charset="0"/>
              </a:rPr>
              <a:t>.</a:t>
            </a:r>
            <a:endParaRPr sz="3200" dirty="0">
              <a:latin typeface="Arial Black" panose="020B0A04020102020204" pitchFamily="34" charset="0"/>
            </a:endParaRPr>
          </a:p>
          <a:p>
            <a:r>
              <a:rPr sz="3200" dirty="0">
                <a:latin typeface="Arial Black" panose="020B0A04020102020204" pitchFamily="34" charset="0"/>
              </a:rPr>
              <a:t>• Keep things tidy and </a:t>
            </a:r>
            <a:r>
              <a:rPr sz="3200" dirty="0" smtClean="0">
                <a:latin typeface="Arial Black" panose="020B0A04020102020204" pitchFamily="34" charset="0"/>
              </a:rPr>
              <a:t>safe</a:t>
            </a:r>
            <a:r>
              <a:rPr lang="en-US" sz="3200" dirty="0" smtClean="0">
                <a:latin typeface="Arial Black" panose="020B0A04020102020204" pitchFamily="34" charset="0"/>
              </a:rPr>
              <a:t>.</a:t>
            </a:r>
            <a:endParaRPr sz="3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Ways to Separate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Arial Black" panose="020B0A04020102020204" pitchFamily="34" charset="0"/>
              </a:rPr>
              <a:t>1. Handpicking – picking big pieces by hand</a:t>
            </a:r>
          </a:p>
          <a:p>
            <a:r>
              <a:rPr dirty="0">
                <a:latin typeface="Arial Black" panose="020B0A04020102020204" pitchFamily="34" charset="0"/>
              </a:rPr>
              <a:t>2. Sieving – using a sieve to separate big and small parts</a:t>
            </a:r>
          </a:p>
          <a:p>
            <a:r>
              <a:rPr dirty="0">
                <a:latin typeface="Arial Black" panose="020B0A04020102020204" pitchFamily="34" charset="0"/>
              </a:rPr>
              <a:t>3. Filtering – using a filter or cloth to separate solids from liquids</a:t>
            </a:r>
          </a:p>
          <a:p>
            <a:r>
              <a:rPr dirty="0">
                <a:latin typeface="Arial Black" panose="020B0A04020102020204" pitchFamily="34" charset="0"/>
              </a:rPr>
              <a:t>4. Using a Magnet – to pick up things made of iron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4310741"/>
            <a:ext cx="1304306" cy="139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4191987"/>
            <a:ext cx="2149434" cy="1632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34" y="4191987"/>
            <a:ext cx="1981598" cy="1881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2" y="4296204"/>
            <a:ext cx="2218972" cy="16730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Handpicking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We use our hands to take out one part of a mixture.</a:t>
            </a:r>
          </a:p>
          <a:p>
            <a:r>
              <a:rPr dirty="0">
                <a:latin typeface="Arial Black" panose="020B0A04020102020204" pitchFamily="34" charset="0"/>
              </a:rPr>
              <a:t>Example: </a:t>
            </a:r>
            <a:r>
              <a:rPr lang="en-US" dirty="0" smtClean="0">
                <a:latin typeface="Arial Black" panose="020B0A04020102020204" pitchFamily="34" charset="0"/>
              </a:rPr>
              <a:t>P</a:t>
            </a:r>
            <a:r>
              <a:rPr dirty="0" smtClean="0">
                <a:latin typeface="Arial Black" panose="020B0A04020102020204" pitchFamily="34" charset="0"/>
              </a:rPr>
              <a:t>icking </a:t>
            </a:r>
            <a:r>
              <a:rPr lang="en-US" dirty="0">
                <a:latin typeface="Arial Black" panose="020B0A04020102020204" pitchFamily="34" charset="0"/>
              </a:rPr>
              <a:t>y</a:t>
            </a:r>
            <a:r>
              <a:rPr lang="en-US" dirty="0" smtClean="0">
                <a:latin typeface="Arial Black" panose="020B0A04020102020204" pitchFamily="34" charset="0"/>
              </a:rPr>
              <a:t>our favorite nuts</a:t>
            </a:r>
            <a:r>
              <a:rPr dirty="0" smtClean="0">
                <a:latin typeface="Arial Black" panose="020B0A04020102020204" pitchFamily="34" charset="0"/>
              </a:rPr>
              <a:t>.</a:t>
            </a:r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826327"/>
            <a:ext cx="6709558" cy="32894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 sieve has holes that let small things pass through.</a:t>
            </a:r>
          </a:p>
          <a:p>
            <a:r>
              <a:rPr dirty="0"/>
              <a:t>Example</a:t>
            </a:r>
            <a:r>
              <a:rPr dirty="0" smtClean="0"/>
              <a:t>: sie</a:t>
            </a:r>
            <a:r>
              <a:rPr lang="en-US" dirty="0" smtClean="0"/>
              <a:t>ving from flour or</a:t>
            </a:r>
            <a:r>
              <a:rPr dirty="0" smtClean="0"/>
              <a:t> sand.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8" y="3265712"/>
            <a:ext cx="3586348" cy="2603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45" y="3253836"/>
            <a:ext cx="4097581" cy="25472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Filtering is used to separate solids from liquids.</a:t>
            </a:r>
          </a:p>
          <a:p>
            <a:r>
              <a:rPr dirty="0">
                <a:latin typeface="Arial Black" panose="020B0A04020102020204" pitchFamily="34" charset="0"/>
              </a:rPr>
              <a:t>Example: filtering sand from water using filter paper or cloth</a:t>
            </a:r>
            <a:r>
              <a:rPr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23" y="3111332"/>
            <a:ext cx="6599512" cy="3075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Using a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A magnet attracts things made of iron or steel.</a:t>
            </a:r>
          </a:p>
          <a:p>
            <a:r>
              <a:rPr dirty="0">
                <a:latin typeface="Arial Black" panose="020B0A04020102020204" pitchFamily="34" charset="0"/>
              </a:rPr>
              <a:t>Example: separating iron nails from sand.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" y="2945081"/>
            <a:ext cx="6970814" cy="30323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Let’s Try!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Arial Black" panose="020B0A04020102020204" pitchFamily="34" charset="0"/>
              </a:rPr>
              <a:t>What method would you use to separate:</a:t>
            </a:r>
          </a:p>
          <a:p>
            <a:r>
              <a:rPr dirty="0">
                <a:latin typeface="Arial Black" panose="020B0A04020102020204" pitchFamily="34" charset="0"/>
              </a:rPr>
              <a:t>1. Sand and stones?</a:t>
            </a:r>
          </a:p>
          <a:p>
            <a:r>
              <a:rPr dirty="0">
                <a:latin typeface="Arial Black" panose="020B0A04020102020204" pitchFamily="34" charset="0"/>
              </a:rPr>
              <a:t>2. Water and sand?</a:t>
            </a:r>
          </a:p>
          <a:p>
            <a:r>
              <a:rPr dirty="0">
                <a:latin typeface="Arial Black" panose="020B0A04020102020204" pitchFamily="34" charset="0"/>
              </a:rPr>
              <a:t>3. Iron </a:t>
            </a:r>
            <a:r>
              <a:rPr dirty="0" smtClean="0">
                <a:latin typeface="Arial Black" panose="020B0A04020102020204" pitchFamily="34" charset="0"/>
              </a:rPr>
              <a:t>nails </a:t>
            </a:r>
            <a:r>
              <a:rPr dirty="0">
                <a:latin typeface="Arial Black" panose="020B0A04020102020204" pitchFamily="34" charset="0"/>
              </a:rPr>
              <a:t>and rice</a:t>
            </a:r>
            <a:r>
              <a:rPr dirty="0" smtClean="0">
                <a:latin typeface="Arial Black" panose="020B0A04020102020204" pitchFamily="34" charset="0"/>
              </a:rPr>
              <a:t>?</a:t>
            </a:r>
            <a:endParaRPr lang="en-US" dirty="0" smtClean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424" y="2345005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95" y="3630880"/>
            <a:ext cx="2857500" cy="1928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278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Black</vt:lpstr>
      <vt:lpstr>Calibri</vt:lpstr>
      <vt:lpstr>Calibri Light</vt:lpstr>
      <vt:lpstr>Retrospect</vt:lpstr>
      <vt:lpstr>Separating Mixtures</vt:lpstr>
      <vt:lpstr>What is a Mixture?</vt:lpstr>
      <vt:lpstr>Why Do We Separate Mixtures?</vt:lpstr>
      <vt:lpstr>Ways to Separate Mixtures</vt:lpstr>
      <vt:lpstr>Handpicking</vt:lpstr>
      <vt:lpstr>Sieving</vt:lpstr>
      <vt:lpstr>Filtering</vt:lpstr>
      <vt:lpstr>Using a Magnet</vt:lpstr>
      <vt:lpstr>Let’s Try!</vt:lpstr>
      <vt:lpstr>Summary</vt:lpstr>
      <vt:lpstr>Activity Time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Separating Mixtures</dc:title>
  <dc:subject/>
  <dc:creator/>
  <cp:keywords/>
  <dc:description>generated using python-pptx</dc:description>
  <cp:lastModifiedBy>Lenovo</cp:lastModifiedBy>
  <cp:revision>9</cp:revision>
  <dcterms:created xsi:type="dcterms:W3CDTF">2013-01-27T09:14:16Z</dcterms:created>
  <dcterms:modified xsi:type="dcterms:W3CDTF">2025-10-05T19:46:23Z</dcterms:modified>
  <cp:category/>
</cp:coreProperties>
</file>