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0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997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80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32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332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56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793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415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301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24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50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08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2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8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87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4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41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0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6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sz="4400" dirty="0" smtClean="0"/>
              <a:t>Fiction </a:t>
            </a:r>
            <a:r>
              <a:rPr sz="4400" dirty="0"/>
              <a:t>vs. </a:t>
            </a:r>
            <a:r>
              <a:rPr sz="4400" dirty="0" smtClean="0"/>
              <a:t>Nonfiction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Unit 2 </a:t>
            </a:r>
            <a:endParaRPr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dirty="0"/>
              <a:t>Grade 2 English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Fiction?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Fiction is made-up or imaginary.</a:t>
            </a:r>
          </a:p>
          <a:p>
            <a:r>
              <a:t>• It tells a story that may not be real.</a:t>
            </a:r>
          </a:p>
          <a:p>
            <a:r>
              <a:t>• Includes characters, settings, and events.</a:t>
            </a:r>
          </a:p>
          <a:p>
            <a:r>
              <a:t>• Examples: Fairy tales, cartoons, storybooks.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516" y="4607626"/>
            <a:ext cx="1963202" cy="1652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69" y="4516683"/>
            <a:ext cx="1917865" cy="1580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9" y="4403779"/>
            <a:ext cx="3040083" cy="18562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What is Nonfiction?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• Nonfiction is true and real.</a:t>
            </a:r>
          </a:p>
          <a:p>
            <a:r>
              <a:rPr dirty="0"/>
              <a:t>• It gives us facts and information.</a:t>
            </a:r>
          </a:p>
          <a:p>
            <a:r>
              <a:rPr dirty="0"/>
              <a:t>• It teaches us about the world.</a:t>
            </a:r>
          </a:p>
          <a:p>
            <a:r>
              <a:rPr dirty="0"/>
              <a:t>• Examples: Science books, history, newspapers.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86" y="4615647"/>
            <a:ext cx="2024743" cy="1319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20" y="4322618"/>
            <a:ext cx="3345873" cy="2107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69" y="4422467"/>
            <a:ext cx="1935678" cy="19081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Fiction vs. Nonfiction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t>Fiction:</a:t>
            </a:r>
          </a:p>
          <a:p>
            <a:r>
              <a:t>- Imaginary</a:t>
            </a:r>
          </a:p>
          <a:p>
            <a:r>
              <a:t>- Entertains</a:t>
            </a:r>
          </a:p>
          <a:p>
            <a:r>
              <a:t>- Made-up characters</a:t>
            </a:r>
          </a:p>
          <a:p>
            <a:endParaRPr/>
          </a:p>
          <a:p>
            <a:r>
              <a:t>Nonfiction:</a:t>
            </a:r>
          </a:p>
          <a:p>
            <a:r>
              <a:t>- Real facts</a:t>
            </a:r>
          </a:p>
          <a:p>
            <a:r>
              <a:t>- Teaches</a:t>
            </a:r>
          </a:p>
          <a:p>
            <a:r>
              <a:t>- Real people, places, events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Activity Time!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Let’s decide:</a:t>
            </a:r>
          </a:p>
          <a:p>
            <a:r>
              <a:t>📖 Is 'Cinderella' fiction or nonfiction?</a:t>
            </a:r>
          </a:p>
          <a:p>
            <a:r>
              <a:t>📖 Is 'A book about animals' fiction or nonfiction?</a:t>
            </a:r>
          </a:p>
          <a:p>
            <a:r>
              <a:t>📖 Is 'A newspaper' fiction or nonfiction?</a:t>
            </a:r>
          </a:p>
          <a:p>
            <a:r>
              <a:t>📖 Is 'Spiderman comic' fiction or nonfiction?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Remember!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✨ Fiction is fun and imaginary.</a:t>
            </a:r>
          </a:p>
          <a:p>
            <a:r>
              <a:t>✨ Nonfiction is real and teaches us facts.</a:t>
            </a:r>
          </a:p>
          <a:p>
            <a:r>
              <a:t>Now you know the difference!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175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 Fiction vs. Nonfiction Unit 2 </vt:lpstr>
      <vt:lpstr>What is Fiction?</vt:lpstr>
      <vt:lpstr>What is Nonfiction?</vt:lpstr>
      <vt:lpstr>Fiction vs. Nonfiction</vt:lpstr>
      <vt:lpstr>Activity Time!</vt:lpstr>
      <vt:lpstr>Remember!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Fiction vs. Nonfiction Unit 2</dc:title>
  <dc:subject/>
  <dc:creator>Lenovo</dc:creator>
  <cp:keywords/>
  <dc:description>generated using python-pptx</dc:description>
  <cp:lastModifiedBy>Lenovo</cp:lastModifiedBy>
  <cp:revision>4</cp:revision>
  <dcterms:created xsi:type="dcterms:W3CDTF">2013-01-27T09:14:16Z</dcterms:created>
  <dcterms:modified xsi:type="dcterms:W3CDTF">2025-10-03T11:37:48Z</dcterms:modified>
  <cp:category/>
</cp:coreProperties>
</file>