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1"/>
  </p:sldMasterIdLst>
  <p:notesMasterIdLst>
    <p:notesMasterId r:id="rId21"/>
  </p:notesMasterIdLst>
  <p:sldIdLst>
    <p:sldId id="256" r:id="rId2"/>
    <p:sldId id="302" r:id="rId3"/>
    <p:sldId id="263" r:id="rId4"/>
    <p:sldId id="258" r:id="rId5"/>
    <p:sldId id="351" r:id="rId6"/>
    <p:sldId id="261" r:id="rId7"/>
    <p:sldId id="265" r:id="rId8"/>
    <p:sldId id="352" r:id="rId9"/>
    <p:sldId id="267" r:id="rId10"/>
    <p:sldId id="307" r:id="rId11"/>
    <p:sldId id="259" r:id="rId12"/>
    <p:sldId id="347" r:id="rId13"/>
    <p:sldId id="348" r:id="rId14"/>
    <p:sldId id="260" r:id="rId15"/>
    <p:sldId id="353" r:id="rId16"/>
    <p:sldId id="350" r:id="rId17"/>
    <p:sldId id="349" r:id="rId18"/>
    <p:sldId id="312" r:id="rId19"/>
    <p:sldId id="274" r:id="rId20"/>
  </p:sldIdLst>
  <p:sldSz cx="9144000" cy="5143500" type="screen16x9"/>
  <p:notesSz cx="6858000" cy="9144000"/>
  <p:embeddedFontLst>
    <p:embeddedFont>
      <p:font typeface="Andika" charset="0"/>
      <p:regular r:id="rId22"/>
      <p:bold r:id="rId23"/>
      <p:italic r:id="rId24"/>
      <p:boldItalic r:id="rId25"/>
    </p:embeddedFont>
    <p:embeddedFont>
      <p:font typeface="Anton" charset="0"/>
      <p:regular r:id="rId26"/>
    </p:embeddedFont>
    <p:embeddedFont>
      <p:font typeface="Gill Sans Ultra Bold" pitchFamily="34" charset="0"/>
      <p:regular r:id="rId27"/>
    </p:embeddedFont>
    <p:embeddedFont>
      <p:font typeface="Franklin Gothic Demi Cond" pitchFamily="34" charset="0"/>
      <p:regular r:id="rId28"/>
    </p:embeddedFont>
    <p:embeddedFont>
      <p:font typeface="Grand Hotel" charset="0"/>
      <p:regular r:id="rId29"/>
    </p:embeddedFont>
    <p:embeddedFont>
      <p:font typeface="Georgia"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A78175E-DFC9-458D-95F7-0AC078A975BD}">
  <a:tblStyle styleId="{6A78175E-DFC9-458D-95F7-0AC078A975B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2"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816012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db13e22b57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db13e22b57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3"/>
        <p:cNvGrpSpPr/>
        <p:nvPr/>
      </p:nvGrpSpPr>
      <p:grpSpPr>
        <a:xfrm>
          <a:off x="0" y="0"/>
          <a:ext cx="0" cy="0"/>
          <a:chOff x="0" y="0"/>
          <a:chExt cx="0" cy="0"/>
        </a:xfrm>
      </p:grpSpPr>
      <p:sp>
        <p:nvSpPr>
          <p:cNvPr id="5814" name="Google Shape;5814;geeb2c9fa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5" name="Google Shape;5815;geeb2c9fa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ed5130433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ed5130433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ed5130433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ed5130433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ed5130433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ed5130433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ed5130433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ed5130433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7"/>
        <p:cNvGrpSpPr/>
        <p:nvPr/>
      </p:nvGrpSpPr>
      <p:grpSpPr>
        <a:xfrm>
          <a:off x="0" y="0"/>
          <a:ext cx="0" cy="0"/>
          <a:chOff x="0" y="0"/>
          <a:chExt cx="0" cy="0"/>
        </a:xfrm>
      </p:grpSpPr>
      <p:sp>
        <p:nvSpPr>
          <p:cNvPr id="7518" name="Google Shape;7518;gd933aedcbc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9" name="Google Shape;7519;gd933aedcbc_0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5"/>
        <p:cNvGrpSpPr/>
        <p:nvPr/>
      </p:nvGrpSpPr>
      <p:grpSpPr>
        <a:xfrm>
          <a:off x="0" y="0"/>
          <a:ext cx="0" cy="0"/>
          <a:chOff x="0" y="0"/>
          <a:chExt cx="0" cy="0"/>
        </a:xfrm>
      </p:grpSpPr>
      <p:sp>
        <p:nvSpPr>
          <p:cNvPr id="2176" name="Google Shape;2176;gd924d83865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7" name="Google Shape;2177;gd924d83865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2"/>
        <p:cNvGrpSpPr/>
        <p:nvPr/>
      </p:nvGrpSpPr>
      <p:grpSpPr>
        <a:xfrm>
          <a:off x="0" y="0"/>
          <a:ext cx="0" cy="0"/>
          <a:chOff x="0" y="0"/>
          <a:chExt cx="0" cy="0"/>
        </a:xfrm>
      </p:grpSpPr>
      <p:sp>
        <p:nvSpPr>
          <p:cNvPr id="5373" name="Google Shape;5373;gd933aedcbc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4" name="Google Shape;5374;gd933aedcbc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ed79d0955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2" name="Google Shape;1312;ged79d0955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d6846a9a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d6846a9a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d6846a9a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d6846a9a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ed5130433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ed5130433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ea8e03a84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ea8e03a84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ea8e03a84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ea8e03a84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ea8e03a84e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ea8e03a84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100" y="-13"/>
            <a:ext cx="9143827" cy="5143524"/>
          </a:xfrm>
          <a:prstGeom prst="rect">
            <a:avLst/>
          </a:prstGeom>
          <a:noFill/>
          <a:ln>
            <a:noFill/>
          </a:ln>
        </p:spPr>
      </p:pic>
      <p:sp>
        <p:nvSpPr>
          <p:cNvPr id="10" name="Google Shape;10;p2"/>
          <p:cNvSpPr txBox="1">
            <a:spLocks noGrp="1"/>
          </p:cNvSpPr>
          <p:nvPr>
            <p:ph type="ctrTitle"/>
          </p:nvPr>
        </p:nvSpPr>
        <p:spPr>
          <a:xfrm rot="-696">
            <a:off x="2129625" y="1407653"/>
            <a:ext cx="4448400" cy="17406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rot="232">
            <a:off x="2133920" y="3148973"/>
            <a:ext cx="4439700" cy="512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a:blip r:embed="rId3">
            <a:alphaModFix amt="60000"/>
          </a:blip>
          <a:stretch>
            <a:fillRect/>
          </a:stretch>
        </p:blipFill>
        <p:spPr>
          <a:xfrm>
            <a:off x="-12" y="-12"/>
            <a:ext cx="9144000" cy="5143500"/>
          </a:xfrm>
          <a:prstGeom prst="rect">
            <a:avLst/>
          </a:prstGeom>
          <a:noFill/>
          <a:ln>
            <a:noFill/>
          </a:ln>
        </p:spPr>
      </p:pic>
      <p:sp>
        <p:nvSpPr>
          <p:cNvPr id="13" name="Google Shape;13;p2"/>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1775" y="-48150"/>
            <a:ext cx="356100" cy="523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6">
    <p:spTree>
      <p:nvGrpSpPr>
        <p:cNvPr id="1" name="Shape 252"/>
        <p:cNvGrpSpPr/>
        <p:nvPr/>
      </p:nvGrpSpPr>
      <p:grpSpPr>
        <a:xfrm>
          <a:off x="0" y="0"/>
          <a:ext cx="0" cy="0"/>
          <a:chOff x="0" y="0"/>
          <a:chExt cx="0" cy="0"/>
        </a:xfrm>
      </p:grpSpPr>
      <p:sp>
        <p:nvSpPr>
          <p:cNvPr id="253" name="Google Shape;253;p19"/>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9"/>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19"/>
          <p:cNvPicPr preferRelativeResize="0"/>
          <p:nvPr/>
        </p:nvPicPr>
        <p:blipFill>
          <a:blip r:embed="rId2">
            <a:alphaModFix amt="60000"/>
          </a:blip>
          <a:stretch>
            <a:fillRect/>
          </a:stretch>
        </p:blipFill>
        <p:spPr>
          <a:xfrm rot="10800000">
            <a:off x="-12" y="-12"/>
            <a:ext cx="9144000" cy="5143500"/>
          </a:xfrm>
          <a:prstGeom prst="rect">
            <a:avLst/>
          </a:prstGeom>
          <a:noFill/>
          <a:ln>
            <a:noFill/>
          </a:ln>
        </p:spPr>
      </p:pic>
      <p:sp>
        <p:nvSpPr>
          <p:cNvPr id="263" name="Google Shape;263;p19"/>
          <p:cNvSpPr txBox="1">
            <a:spLocks noGrp="1"/>
          </p:cNvSpPr>
          <p:nvPr>
            <p:ph type="body" idx="1"/>
          </p:nvPr>
        </p:nvSpPr>
        <p:spPr>
          <a:xfrm>
            <a:off x="4130788" y="1852551"/>
            <a:ext cx="4125900" cy="2121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Montserrat"/>
              <a:buChar char="●"/>
              <a:defRPr/>
            </a:lvl1pPr>
            <a:lvl2pPr marL="914400" lvl="1" indent="-317500" rtl="0">
              <a:lnSpc>
                <a:spcPct val="100000"/>
              </a:lnSpc>
              <a:spcBef>
                <a:spcPts val="0"/>
              </a:spcBef>
              <a:spcAft>
                <a:spcPts val="0"/>
              </a:spcAft>
              <a:buClr>
                <a:schemeClr val="lt2"/>
              </a:buClr>
              <a:buSzPts val="1400"/>
              <a:buFont typeface="Montserrat"/>
              <a:buChar char="○"/>
              <a:defRPr/>
            </a:lvl2pPr>
            <a:lvl3pPr marL="1371600" lvl="2" indent="-317500" rtl="0">
              <a:spcBef>
                <a:spcPts val="0"/>
              </a:spcBef>
              <a:spcAft>
                <a:spcPts val="0"/>
              </a:spcAft>
              <a:buClr>
                <a:schemeClr val="lt2"/>
              </a:buClr>
              <a:buSzPts val="1400"/>
              <a:buFont typeface="Montserrat"/>
              <a:buChar char="■"/>
              <a:defRPr/>
            </a:lvl3pPr>
            <a:lvl4pPr marL="1828800" lvl="3" indent="-317500" rtl="0">
              <a:spcBef>
                <a:spcPts val="0"/>
              </a:spcBef>
              <a:spcAft>
                <a:spcPts val="0"/>
              </a:spcAft>
              <a:buClr>
                <a:schemeClr val="lt2"/>
              </a:buClr>
              <a:buSzPts val="1400"/>
              <a:buFont typeface="Montserrat"/>
              <a:buChar char="●"/>
              <a:defRPr/>
            </a:lvl4pPr>
            <a:lvl5pPr marL="2286000" lvl="4" indent="-317500" rtl="0">
              <a:spcBef>
                <a:spcPts val="0"/>
              </a:spcBef>
              <a:spcAft>
                <a:spcPts val="0"/>
              </a:spcAft>
              <a:buClr>
                <a:schemeClr val="lt2"/>
              </a:buClr>
              <a:buSzPts val="1400"/>
              <a:buFont typeface="Montserrat"/>
              <a:buChar char="○"/>
              <a:defRPr/>
            </a:lvl5pPr>
            <a:lvl6pPr marL="2743200" lvl="5" indent="-317500" rtl="0">
              <a:spcBef>
                <a:spcPts val="0"/>
              </a:spcBef>
              <a:spcAft>
                <a:spcPts val="0"/>
              </a:spcAft>
              <a:buClr>
                <a:schemeClr val="lt2"/>
              </a:buClr>
              <a:buSzPts val="1400"/>
              <a:buFont typeface="Montserrat"/>
              <a:buChar char="■"/>
              <a:defRPr/>
            </a:lvl6pPr>
            <a:lvl7pPr marL="3200400" lvl="6" indent="-317500" rtl="0">
              <a:spcBef>
                <a:spcPts val="0"/>
              </a:spcBef>
              <a:spcAft>
                <a:spcPts val="0"/>
              </a:spcAft>
              <a:buClr>
                <a:schemeClr val="lt2"/>
              </a:buClr>
              <a:buSzPts val="1400"/>
              <a:buFont typeface="Montserrat"/>
              <a:buChar char="●"/>
              <a:defRPr/>
            </a:lvl7pPr>
            <a:lvl8pPr marL="3657600" lvl="7" indent="-317500" rtl="0">
              <a:spcBef>
                <a:spcPts val="0"/>
              </a:spcBef>
              <a:spcAft>
                <a:spcPts val="0"/>
              </a:spcAft>
              <a:buClr>
                <a:schemeClr val="lt2"/>
              </a:buClr>
              <a:buSzPts val="1400"/>
              <a:buFont typeface="Montserrat"/>
              <a:buChar char="○"/>
              <a:defRPr/>
            </a:lvl8pPr>
            <a:lvl9pPr marL="4114800" lvl="8" indent="-317500" rtl="0">
              <a:spcBef>
                <a:spcPts val="0"/>
              </a:spcBef>
              <a:spcAft>
                <a:spcPts val="0"/>
              </a:spcAft>
              <a:buClr>
                <a:schemeClr val="lt2"/>
              </a:buClr>
              <a:buSzPts val="1400"/>
              <a:buFont typeface="Montserrat"/>
              <a:buChar char="■"/>
              <a:defRPr/>
            </a:lvl9pPr>
          </a:lstStyle>
          <a:p>
            <a:endParaRPr/>
          </a:p>
        </p:txBody>
      </p:sp>
      <p:sp>
        <p:nvSpPr>
          <p:cNvPr id="264" name="Google Shape;264;p19"/>
          <p:cNvSpPr txBox="1">
            <a:spLocks noGrp="1"/>
          </p:cNvSpPr>
          <p:nvPr>
            <p:ph type="title"/>
          </p:nvPr>
        </p:nvSpPr>
        <p:spPr>
          <a:xfrm>
            <a:off x="4797088" y="429426"/>
            <a:ext cx="2793300" cy="699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
  <p:cSld name="CUSTOM_5">
    <p:spTree>
      <p:nvGrpSpPr>
        <p:cNvPr id="1" name="Shape 461"/>
        <p:cNvGrpSpPr/>
        <p:nvPr/>
      </p:nvGrpSpPr>
      <p:grpSpPr>
        <a:xfrm>
          <a:off x="0" y="0"/>
          <a:ext cx="0" cy="0"/>
          <a:chOff x="0" y="0"/>
          <a:chExt cx="0" cy="0"/>
        </a:xfrm>
      </p:grpSpPr>
      <p:pic>
        <p:nvPicPr>
          <p:cNvPr id="462" name="Google Shape;462;p33"/>
          <p:cNvPicPr preferRelativeResize="0"/>
          <p:nvPr/>
        </p:nvPicPr>
        <p:blipFill>
          <a:blip r:embed="rId2">
            <a:alphaModFix amt="60000"/>
          </a:blip>
          <a:stretch>
            <a:fillRect/>
          </a:stretch>
        </p:blipFill>
        <p:spPr>
          <a:xfrm flipH="1">
            <a:off x="-12" y="-12"/>
            <a:ext cx="9144000" cy="5143500"/>
          </a:xfrm>
          <a:prstGeom prst="rect">
            <a:avLst/>
          </a:prstGeom>
          <a:noFill/>
          <a:ln>
            <a:noFill/>
          </a:ln>
        </p:spPr>
      </p:pic>
      <p:sp>
        <p:nvSpPr>
          <p:cNvPr id="463" name="Google Shape;463;p33"/>
          <p:cNvSpPr/>
          <p:nvPr/>
        </p:nvSpPr>
        <p:spPr>
          <a:xfrm rot="5400000">
            <a:off x="36222" y="-97542"/>
            <a:ext cx="1005490" cy="1125793"/>
          </a:xfrm>
          <a:custGeom>
            <a:avLst/>
            <a:gdLst/>
            <a:ahLst/>
            <a:cxnLst/>
            <a:rect l="l" t="t" r="r" b="b"/>
            <a:pathLst>
              <a:path w="13954" h="15623" extrusionOk="0">
                <a:moveTo>
                  <a:pt x="0" y="0"/>
                </a:moveTo>
                <a:lnTo>
                  <a:pt x="0" y="15622"/>
                </a:lnTo>
                <a:lnTo>
                  <a:pt x="13953" y="15622"/>
                </a:lnTo>
                <a:cubicBezTo>
                  <a:pt x="12848" y="15132"/>
                  <a:pt x="12176" y="13817"/>
                  <a:pt x="12415" y="12632"/>
                </a:cubicBezTo>
                <a:cubicBezTo>
                  <a:pt x="12558" y="11937"/>
                  <a:pt x="12968" y="11191"/>
                  <a:pt x="12621" y="10582"/>
                </a:cubicBezTo>
                <a:cubicBezTo>
                  <a:pt x="12377" y="10156"/>
                  <a:pt x="11873" y="10007"/>
                  <a:pt x="11364" y="10007"/>
                </a:cubicBezTo>
                <a:cubicBezTo>
                  <a:pt x="11194" y="10007"/>
                  <a:pt x="11022" y="10024"/>
                  <a:pt x="10861" y="10052"/>
                </a:cubicBezTo>
                <a:cubicBezTo>
                  <a:pt x="10385" y="10137"/>
                  <a:pt x="9897" y="10292"/>
                  <a:pt x="9417" y="10292"/>
                </a:cubicBezTo>
                <a:cubicBezTo>
                  <a:pt x="9254" y="10292"/>
                  <a:pt x="9091" y="10274"/>
                  <a:pt x="8930" y="10229"/>
                </a:cubicBezTo>
                <a:cubicBezTo>
                  <a:pt x="8605" y="10138"/>
                  <a:pt x="8321" y="9938"/>
                  <a:pt x="8121" y="9665"/>
                </a:cubicBezTo>
                <a:cubicBezTo>
                  <a:pt x="7985" y="9477"/>
                  <a:pt x="7871" y="9244"/>
                  <a:pt x="7649" y="9170"/>
                </a:cubicBezTo>
                <a:cubicBezTo>
                  <a:pt x="7594" y="9149"/>
                  <a:pt x="7539" y="9141"/>
                  <a:pt x="7484" y="9141"/>
                </a:cubicBezTo>
                <a:cubicBezTo>
                  <a:pt x="7289" y="9141"/>
                  <a:pt x="7088" y="9245"/>
                  <a:pt x="6897" y="9312"/>
                </a:cubicBezTo>
                <a:cubicBezTo>
                  <a:pt x="6818" y="9341"/>
                  <a:pt x="6728" y="9356"/>
                  <a:pt x="6640" y="9356"/>
                </a:cubicBezTo>
                <a:cubicBezTo>
                  <a:pt x="6450" y="9356"/>
                  <a:pt x="6270" y="9282"/>
                  <a:pt x="6231" y="9107"/>
                </a:cubicBezTo>
                <a:cubicBezTo>
                  <a:pt x="6185" y="8919"/>
                  <a:pt x="6350" y="8742"/>
                  <a:pt x="6521" y="8646"/>
                </a:cubicBezTo>
                <a:cubicBezTo>
                  <a:pt x="6692" y="8549"/>
                  <a:pt x="6891" y="8492"/>
                  <a:pt x="7022" y="8338"/>
                </a:cubicBezTo>
                <a:cubicBezTo>
                  <a:pt x="7216" y="8105"/>
                  <a:pt x="7142" y="7746"/>
                  <a:pt x="6994" y="7472"/>
                </a:cubicBezTo>
                <a:cubicBezTo>
                  <a:pt x="6846" y="7205"/>
                  <a:pt x="6629" y="6971"/>
                  <a:pt x="6544" y="6681"/>
                </a:cubicBezTo>
                <a:cubicBezTo>
                  <a:pt x="6498" y="6544"/>
                  <a:pt x="6481" y="6390"/>
                  <a:pt x="6384" y="6282"/>
                </a:cubicBezTo>
                <a:cubicBezTo>
                  <a:pt x="6219" y="6100"/>
                  <a:pt x="5912" y="6151"/>
                  <a:pt x="5712" y="6015"/>
                </a:cubicBezTo>
                <a:cubicBezTo>
                  <a:pt x="5445" y="5838"/>
                  <a:pt x="5462" y="5434"/>
                  <a:pt x="5251" y="5200"/>
                </a:cubicBezTo>
                <a:cubicBezTo>
                  <a:pt x="5131" y="5063"/>
                  <a:pt x="4955" y="5001"/>
                  <a:pt x="4795" y="4915"/>
                </a:cubicBezTo>
                <a:cubicBezTo>
                  <a:pt x="4408" y="4688"/>
                  <a:pt x="4152" y="4295"/>
                  <a:pt x="4101" y="3845"/>
                </a:cubicBezTo>
                <a:cubicBezTo>
                  <a:pt x="4072" y="3600"/>
                  <a:pt x="4101" y="3326"/>
                  <a:pt x="3952" y="3133"/>
                </a:cubicBezTo>
                <a:cubicBezTo>
                  <a:pt x="3850" y="3030"/>
                  <a:pt x="3725" y="2945"/>
                  <a:pt x="3588" y="2899"/>
                </a:cubicBezTo>
                <a:lnTo>
                  <a:pt x="2141" y="2256"/>
                </a:lnTo>
                <a:cubicBezTo>
                  <a:pt x="1885" y="2148"/>
                  <a:pt x="1623" y="2028"/>
                  <a:pt x="1418" y="1840"/>
                </a:cubicBezTo>
                <a:cubicBezTo>
                  <a:pt x="1299" y="1726"/>
                  <a:pt x="1190" y="1595"/>
                  <a:pt x="1093" y="1458"/>
                </a:cubicBezTo>
                <a:cubicBezTo>
                  <a:pt x="729" y="974"/>
                  <a:pt x="364" y="485"/>
                  <a:pt x="0" y="0"/>
                </a:cubicBezTo>
                <a:close/>
              </a:path>
            </a:pathLst>
          </a:custGeom>
          <a:solidFill>
            <a:schemeClr val="lt2">
              <a:alpha val="651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3"/>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txBox="1">
            <a:spLocks noGrp="1"/>
          </p:cNvSpPr>
          <p:nvPr>
            <p:ph type="subTitle" idx="1"/>
          </p:nvPr>
        </p:nvSpPr>
        <p:spPr>
          <a:xfrm>
            <a:off x="5330026" y="2557688"/>
            <a:ext cx="2832900" cy="35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67" name="Google Shape;467;p33"/>
          <p:cNvSpPr txBox="1">
            <a:spLocks noGrp="1"/>
          </p:cNvSpPr>
          <p:nvPr>
            <p:ph type="subTitle" idx="2"/>
          </p:nvPr>
        </p:nvSpPr>
        <p:spPr>
          <a:xfrm>
            <a:off x="5330024" y="2089238"/>
            <a:ext cx="2832900" cy="54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None/>
              <a:defRPr sz="2500">
                <a:solidFill>
                  <a:schemeClr val="dk1"/>
                </a:solidFill>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468" name="Google Shape;468;p33"/>
          <p:cNvSpPr txBox="1">
            <a:spLocks noGrp="1"/>
          </p:cNvSpPr>
          <p:nvPr>
            <p:ph type="subTitle" idx="3"/>
          </p:nvPr>
        </p:nvSpPr>
        <p:spPr>
          <a:xfrm>
            <a:off x="1579960" y="2557688"/>
            <a:ext cx="2832900" cy="35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69" name="Google Shape;469;p33"/>
          <p:cNvSpPr txBox="1">
            <a:spLocks noGrp="1"/>
          </p:cNvSpPr>
          <p:nvPr>
            <p:ph type="subTitle" idx="4"/>
          </p:nvPr>
        </p:nvSpPr>
        <p:spPr>
          <a:xfrm>
            <a:off x="1579850" y="2089238"/>
            <a:ext cx="2832900" cy="54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None/>
              <a:defRPr sz="2500">
                <a:solidFill>
                  <a:schemeClr val="dk1"/>
                </a:solidFill>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470" name="Google Shape;470;p33"/>
          <p:cNvSpPr txBox="1">
            <a:spLocks noGrp="1"/>
          </p:cNvSpPr>
          <p:nvPr>
            <p:ph type="subTitle" idx="5"/>
          </p:nvPr>
        </p:nvSpPr>
        <p:spPr>
          <a:xfrm>
            <a:off x="1579960" y="3704907"/>
            <a:ext cx="2832900" cy="35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71" name="Google Shape;471;p33"/>
          <p:cNvSpPr txBox="1">
            <a:spLocks noGrp="1"/>
          </p:cNvSpPr>
          <p:nvPr>
            <p:ph type="subTitle" idx="6"/>
          </p:nvPr>
        </p:nvSpPr>
        <p:spPr>
          <a:xfrm>
            <a:off x="1579850" y="3237251"/>
            <a:ext cx="2832900" cy="54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None/>
              <a:defRPr sz="2500">
                <a:solidFill>
                  <a:schemeClr val="dk1"/>
                </a:solidFill>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472" name="Google Shape;472;p33"/>
          <p:cNvSpPr txBox="1">
            <a:spLocks noGrp="1"/>
          </p:cNvSpPr>
          <p:nvPr>
            <p:ph type="subTitle" idx="7"/>
          </p:nvPr>
        </p:nvSpPr>
        <p:spPr>
          <a:xfrm>
            <a:off x="5330003" y="3704907"/>
            <a:ext cx="2832900" cy="35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73" name="Google Shape;473;p33"/>
          <p:cNvSpPr txBox="1">
            <a:spLocks noGrp="1"/>
          </p:cNvSpPr>
          <p:nvPr>
            <p:ph type="subTitle" idx="8"/>
          </p:nvPr>
        </p:nvSpPr>
        <p:spPr>
          <a:xfrm>
            <a:off x="5330000" y="3237251"/>
            <a:ext cx="2832900" cy="54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None/>
              <a:defRPr sz="2500">
                <a:solidFill>
                  <a:schemeClr val="dk1"/>
                </a:solidFill>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474" name="Google Shape;474;p33"/>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3"/>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3"/>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3"/>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3"/>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3"/>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3"/>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3"/>
          <p:cNvSpPr txBox="1">
            <a:spLocks noGrp="1"/>
          </p:cNvSpPr>
          <p:nvPr>
            <p:ph type="title"/>
          </p:nvPr>
        </p:nvSpPr>
        <p:spPr>
          <a:xfrm>
            <a:off x="2998900" y="427236"/>
            <a:ext cx="3146100" cy="61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2" name="Google Shape;482;p33"/>
          <p:cNvSpPr txBox="1">
            <a:spLocks noGrp="1"/>
          </p:cNvSpPr>
          <p:nvPr>
            <p:ph type="subTitle" idx="9"/>
          </p:nvPr>
        </p:nvSpPr>
        <p:spPr>
          <a:xfrm>
            <a:off x="2472700" y="1105050"/>
            <a:ext cx="4198500" cy="39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2">
  <p:cSld name="CUSTOM_23">
    <p:spTree>
      <p:nvGrpSpPr>
        <p:cNvPr id="1" name="Shape 567"/>
        <p:cNvGrpSpPr/>
        <p:nvPr/>
      </p:nvGrpSpPr>
      <p:grpSpPr>
        <a:xfrm>
          <a:off x="0" y="0"/>
          <a:ext cx="0" cy="0"/>
          <a:chOff x="0" y="0"/>
          <a:chExt cx="0" cy="0"/>
        </a:xfrm>
      </p:grpSpPr>
      <p:pic>
        <p:nvPicPr>
          <p:cNvPr id="568" name="Google Shape;568;p38"/>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569" name="Google Shape;569;p38"/>
          <p:cNvSpPr/>
          <p:nvPr/>
        </p:nvSpPr>
        <p:spPr>
          <a:xfrm flipH="1">
            <a:off x="-23940" y="4192682"/>
            <a:ext cx="2569102" cy="966776"/>
          </a:xfrm>
          <a:custGeom>
            <a:avLst/>
            <a:gdLst/>
            <a:ahLst/>
            <a:cxnLst/>
            <a:rect l="l" t="t" r="r" b="b"/>
            <a:pathLst>
              <a:path w="14039" h="5283" extrusionOk="0">
                <a:moveTo>
                  <a:pt x="11055" y="1"/>
                </a:moveTo>
                <a:cubicBezTo>
                  <a:pt x="10880" y="1"/>
                  <a:pt x="10813" y="107"/>
                  <a:pt x="10627" y="134"/>
                </a:cubicBezTo>
                <a:cubicBezTo>
                  <a:pt x="10620" y="134"/>
                  <a:pt x="10612" y="135"/>
                  <a:pt x="10604" y="135"/>
                </a:cubicBezTo>
                <a:cubicBezTo>
                  <a:pt x="10495" y="135"/>
                  <a:pt x="10373" y="66"/>
                  <a:pt x="10259" y="66"/>
                </a:cubicBezTo>
                <a:cubicBezTo>
                  <a:pt x="10194" y="66"/>
                  <a:pt x="10132" y="88"/>
                  <a:pt x="10075" y="156"/>
                </a:cubicBezTo>
                <a:cubicBezTo>
                  <a:pt x="10003" y="117"/>
                  <a:pt x="9932" y="95"/>
                  <a:pt x="9867" y="95"/>
                </a:cubicBezTo>
                <a:cubicBezTo>
                  <a:pt x="9747" y="95"/>
                  <a:pt x="9651" y="170"/>
                  <a:pt x="9625" y="344"/>
                </a:cubicBezTo>
                <a:cubicBezTo>
                  <a:pt x="9524" y="270"/>
                  <a:pt x="9355" y="256"/>
                  <a:pt x="9190" y="256"/>
                </a:cubicBezTo>
                <a:cubicBezTo>
                  <a:pt x="9096" y="256"/>
                  <a:pt x="9003" y="261"/>
                  <a:pt x="8925" y="261"/>
                </a:cubicBezTo>
                <a:cubicBezTo>
                  <a:pt x="8900" y="261"/>
                  <a:pt x="8877" y="260"/>
                  <a:pt x="8856" y="259"/>
                </a:cubicBezTo>
                <a:cubicBezTo>
                  <a:pt x="8815" y="254"/>
                  <a:pt x="8773" y="251"/>
                  <a:pt x="8730" y="251"/>
                </a:cubicBezTo>
                <a:cubicBezTo>
                  <a:pt x="8678" y="251"/>
                  <a:pt x="8625" y="255"/>
                  <a:pt x="8571" y="265"/>
                </a:cubicBezTo>
                <a:cubicBezTo>
                  <a:pt x="8473" y="285"/>
                  <a:pt x="8426" y="382"/>
                  <a:pt x="8299" y="382"/>
                </a:cubicBezTo>
                <a:cubicBezTo>
                  <a:pt x="8286" y="382"/>
                  <a:pt x="8272" y="381"/>
                  <a:pt x="8258" y="379"/>
                </a:cubicBezTo>
                <a:cubicBezTo>
                  <a:pt x="8131" y="633"/>
                  <a:pt x="7710" y="740"/>
                  <a:pt x="7391" y="740"/>
                </a:cubicBezTo>
                <a:cubicBezTo>
                  <a:pt x="7339" y="740"/>
                  <a:pt x="7289" y="737"/>
                  <a:pt x="7244" y="732"/>
                </a:cubicBezTo>
                <a:cubicBezTo>
                  <a:pt x="6833" y="675"/>
                  <a:pt x="6685" y="385"/>
                  <a:pt x="6356" y="385"/>
                </a:cubicBezTo>
                <a:cubicBezTo>
                  <a:pt x="6253" y="385"/>
                  <a:pt x="6132" y="413"/>
                  <a:pt x="5980" y="487"/>
                </a:cubicBezTo>
                <a:cubicBezTo>
                  <a:pt x="5840" y="203"/>
                  <a:pt x="5690" y="154"/>
                  <a:pt x="5501" y="154"/>
                </a:cubicBezTo>
                <a:cubicBezTo>
                  <a:pt x="5400" y="154"/>
                  <a:pt x="5289" y="168"/>
                  <a:pt x="5162" y="168"/>
                </a:cubicBezTo>
                <a:cubicBezTo>
                  <a:pt x="5120" y="168"/>
                  <a:pt x="5075" y="166"/>
                  <a:pt x="5029" y="162"/>
                </a:cubicBezTo>
                <a:cubicBezTo>
                  <a:pt x="4910" y="147"/>
                  <a:pt x="4809" y="98"/>
                  <a:pt x="4676" y="98"/>
                </a:cubicBezTo>
                <a:cubicBezTo>
                  <a:pt x="4663" y="98"/>
                  <a:pt x="4650" y="98"/>
                  <a:pt x="4636" y="99"/>
                </a:cubicBezTo>
                <a:cubicBezTo>
                  <a:pt x="4482" y="111"/>
                  <a:pt x="4431" y="156"/>
                  <a:pt x="4289" y="191"/>
                </a:cubicBezTo>
                <a:cubicBezTo>
                  <a:pt x="4084" y="242"/>
                  <a:pt x="3708" y="242"/>
                  <a:pt x="3594" y="287"/>
                </a:cubicBezTo>
                <a:cubicBezTo>
                  <a:pt x="3393" y="237"/>
                  <a:pt x="3231" y="230"/>
                  <a:pt x="3070" y="230"/>
                </a:cubicBezTo>
                <a:cubicBezTo>
                  <a:pt x="3006" y="230"/>
                  <a:pt x="2942" y="231"/>
                  <a:pt x="2876" y="231"/>
                </a:cubicBezTo>
                <a:cubicBezTo>
                  <a:pt x="2806" y="231"/>
                  <a:pt x="2733" y="230"/>
                  <a:pt x="2654" y="225"/>
                </a:cubicBezTo>
                <a:cubicBezTo>
                  <a:pt x="2617" y="221"/>
                  <a:pt x="2580" y="220"/>
                  <a:pt x="2544" y="220"/>
                </a:cubicBezTo>
                <a:cubicBezTo>
                  <a:pt x="2276" y="220"/>
                  <a:pt x="2034" y="304"/>
                  <a:pt x="1788" y="339"/>
                </a:cubicBezTo>
                <a:cubicBezTo>
                  <a:pt x="1663" y="357"/>
                  <a:pt x="1536" y="366"/>
                  <a:pt x="1409" y="366"/>
                </a:cubicBezTo>
                <a:cubicBezTo>
                  <a:pt x="1305" y="366"/>
                  <a:pt x="1202" y="360"/>
                  <a:pt x="1099" y="350"/>
                </a:cubicBezTo>
                <a:cubicBezTo>
                  <a:pt x="881" y="311"/>
                  <a:pt x="725" y="177"/>
                  <a:pt x="503" y="177"/>
                </a:cubicBezTo>
                <a:cubicBezTo>
                  <a:pt x="465" y="177"/>
                  <a:pt x="425" y="181"/>
                  <a:pt x="382" y="191"/>
                </a:cubicBezTo>
                <a:cubicBezTo>
                  <a:pt x="461" y="475"/>
                  <a:pt x="0" y="498"/>
                  <a:pt x="160" y="732"/>
                </a:cubicBezTo>
                <a:cubicBezTo>
                  <a:pt x="86" y="811"/>
                  <a:pt x="165" y="1176"/>
                  <a:pt x="171" y="1313"/>
                </a:cubicBezTo>
                <a:cubicBezTo>
                  <a:pt x="530" y="1529"/>
                  <a:pt x="461" y="2042"/>
                  <a:pt x="592" y="2395"/>
                </a:cubicBezTo>
                <a:cubicBezTo>
                  <a:pt x="621" y="2469"/>
                  <a:pt x="735" y="2548"/>
                  <a:pt x="746" y="2611"/>
                </a:cubicBezTo>
                <a:cubicBezTo>
                  <a:pt x="758" y="2771"/>
                  <a:pt x="763" y="2930"/>
                  <a:pt x="758" y="3089"/>
                </a:cubicBezTo>
                <a:cubicBezTo>
                  <a:pt x="758" y="3198"/>
                  <a:pt x="735" y="3317"/>
                  <a:pt x="752" y="3425"/>
                </a:cubicBezTo>
                <a:cubicBezTo>
                  <a:pt x="769" y="3534"/>
                  <a:pt x="923" y="3505"/>
                  <a:pt x="871" y="3705"/>
                </a:cubicBezTo>
                <a:cubicBezTo>
                  <a:pt x="985" y="3761"/>
                  <a:pt x="951" y="3813"/>
                  <a:pt x="1054" y="3915"/>
                </a:cubicBezTo>
                <a:cubicBezTo>
                  <a:pt x="1202" y="4058"/>
                  <a:pt x="1401" y="4149"/>
                  <a:pt x="1578" y="4251"/>
                </a:cubicBezTo>
                <a:cubicBezTo>
                  <a:pt x="1316" y="4439"/>
                  <a:pt x="1162" y="4559"/>
                  <a:pt x="1037" y="4844"/>
                </a:cubicBezTo>
                <a:cubicBezTo>
                  <a:pt x="860" y="5237"/>
                  <a:pt x="1116" y="4844"/>
                  <a:pt x="1042" y="5282"/>
                </a:cubicBezTo>
                <a:lnTo>
                  <a:pt x="14039" y="5282"/>
                </a:lnTo>
                <a:lnTo>
                  <a:pt x="14039" y="128"/>
                </a:lnTo>
                <a:cubicBezTo>
                  <a:pt x="14006" y="138"/>
                  <a:pt x="13958" y="142"/>
                  <a:pt x="13903" y="142"/>
                </a:cubicBezTo>
                <a:cubicBezTo>
                  <a:pt x="13792" y="142"/>
                  <a:pt x="13651" y="127"/>
                  <a:pt x="13543" y="127"/>
                </a:cubicBezTo>
                <a:cubicBezTo>
                  <a:pt x="13531" y="127"/>
                  <a:pt x="13520" y="128"/>
                  <a:pt x="13509" y="128"/>
                </a:cubicBezTo>
                <a:cubicBezTo>
                  <a:pt x="13336" y="139"/>
                  <a:pt x="13146" y="282"/>
                  <a:pt x="12988" y="282"/>
                </a:cubicBezTo>
                <a:cubicBezTo>
                  <a:pt x="12985" y="282"/>
                  <a:pt x="12982" y="282"/>
                  <a:pt x="12979" y="282"/>
                </a:cubicBezTo>
                <a:cubicBezTo>
                  <a:pt x="12747" y="273"/>
                  <a:pt x="12532" y="59"/>
                  <a:pt x="12302" y="59"/>
                </a:cubicBezTo>
                <a:cubicBezTo>
                  <a:pt x="12233" y="59"/>
                  <a:pt x="12163" y="78"/>
                  <a:pt x="12091" y="128"/>
                </a:cubicBezTo>
                <a:cubicBezTo>
                  <a:pt x="12025" y="53"/>
                  <a:pt x="11966" y="29"/>
                  <a:pt x="11907" y="29"/>
                </a:cubicBezTo>
                <a:cubicBezTo>
                  <a:pt x="11814" y="29"/>
                  <a:pt x="11719" y="89"/>
                  <a:pt x="11590" y="99"/>
                </a:cubicBezTo>
                <a:cubicBezTo>
                  <a:pt x="11572" y="101"/>
                  <a:pt x="11556" y="102"/>
                  <a:pt x="11540" y="102"/>
                </a:cubicBezTo>
                <a:cubicBezTo>
                  <a:pt x="11371" y="102"/>
                  <a:pt x="11292" y="24"/>
                  <a:pt x="11094" y="3"/>
                </a:cubicBezTo>
                <a:cubicBezTo>
                  <a:pt x="11081" y="2"/>
                  <a:pt x="11068" y="1"/>
                  <a:pt x="11055" y="1"/>
                </a:cubicBezTo>
                <a:close/>
              </a:path>
            </a:pathLst>
          </a:custGeom>
          <a:solidFill>
            <a:schemeClr val="lt2">
              <a:alpha val="54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8"/>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txBox="1">
            <a:spLocks noGrp="1"/>
          </p:cNvSpPr>
          <p:nvPr>
            <p:ph type="subTitle" idx="1"/>
          </p:nvPr>
        </p:nvSpPr>
        <p:spPr>
          <a:xfrm>
            <a:off x="3406650" y="2185000"/>
            <a:ext cx="2330700" cy="77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80" name="Google Shape;580;p38"/>
          <p:cNvSpPr txBox="1">
            <a:spLocks noGrp="1"/>
          </p:cNvSpPr>
          <p:nvPr>
            <p:ph type="subTitle" idx="2"/>
          </p:nvPr>
        </p:nvSpPr>
        <p:spPr>
          <a:xfrm>
            <a:off x="5996287" y="3503800"/>
            <a:ext cx="2330700" cy="77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81" name="Google Shape;581;p38"/>
          <p:cNvSpPr txBox="1">
            <a:spLocks noGrp="1"/>
          </p:cNvSpPr>
          <p:nvPr>
            <p:ph type="subTitle" idx="3"/>
          </p:nvPr>
        </p:nvSpPr>
        <p:spPr>
          <a:xfrm>
            <a:off x="5996287" y="3011760"/>
            <a:ext cx="23307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500">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582" name="Google Shape;582;p38"/>
          <p:cNvSpPr txBox="1">
            <a:spLocks noGrp="1"/>
          </p:cNvSpPr>
          <p:nvPr>
            <p:ph type="subTitle" idx="4"/>
          </p:nvPr>
        </p:nvSpPr>
        <p:spPr>
          <a:xfrm>
            <a:off x="817013" y="3500453"/>
            <a:ext cx="2330700" cy="77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83" name="Google Shape;583;p38"/>
          <p:cNvSpPr txBox="1">
            <a:spLocks noGrp="1"/>
          </p:cNvSpPr>
          <p:nvPr>
            <p:ph type="subTitle" idx="5"/>
          </p:nvPr>
        </p:nvSpPr>
        <p:spPr>
          <a:xfrm>
            <a:off x="817013" y="3005076"/>
            <a:ext cx="23307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500">
                <a:solidFill>
                  <a:schemeClr val="dk1"/>
                </a:solidFill>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584" name="Google Shape;584;p38"/>
          <p:cNvSpPr txBox="1">
            <a:spLocks noGrp="1"/>
          </p:cNvSpPr>
          <p:nvPr>
            <p:ph type="subTitle" idx="6"/>
          </p:nvPr>
        </p:nvSpPr>
        <p:spPr>
          <a:xfrm>
            <a:off x="3406650" y="1696308"/>
            <a:ext cx="23307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500">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585" name="Google Shape;585;p38"/>
          <p:cNvSpPr txBox="1">
            <a:spLocks noGrp="1"/>
          </p:cNvSpPr>
          <p:nvPr>
            <p:ph type="title"/>
          </p:nvPr>
        </p:nvSpPr>
        <p:spPr>
          <a:xfrm>
            <a:off x="2162125" y="437975"/>
            <a:ext cx="4819800" cy="71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0">
  <p:cSld name="CUSTOM_9_1_1_1_1_1">
    <p:spTree>
      <p:nvGrpSpPr>
        <p:cNvPr id="1" name="Shape 731"/>
        <p:cNvGrpSpPr/>
        <p:nvPr/>
      </p:nvGrpSpPr>
      <p:grpSpPr>
        <a:xfrm>
          <a:off x="0" y="0"/>
          <a:ext cx="0" cy="0"/>
          <a:chOff x="0" y="0"/>
          <a:chExt cx="0" cy="0"/>
        </a:xfrm>
      </p:grpSpPr>
      <p:pic>
        <p:nvPicPr>
          <p:cNvPr id="732" name="Google Shape;732;p49"/>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733" name="Google Shape;733;p49"/>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9"/>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9"/>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9"/>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9"/>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9"/>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9"/>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9"/>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9"/>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9"/>
          <p:cNvSpPr txBox="1">
            <a:spLocks noGrp="1"/>
          </p:cNvSpPr>
          <p:nvPr>
            <p:ph type="subTitle" idx="1"/>
          </p:nvPr>
        </p:nvSpPr>
        <p:spPr>
          <a:xfrm>
            <a:off x="4853875" y="2610187"/>
            <a:ext cx="3277500" cy="135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743" name="Google Shape;743;p49"/>
          <p:cNvSpPr txBox="1">
            <a:spLocks noGrp="1"/>
          </p:cNvSpPr>
          <p:nvPr>
            <p:ph type="title"/>
          </p:nvPr>
        </p:nvSpPr>
        <p:spPr>
          <a:xfrm>
            <a:off x="4853875" y="1515175"/>
            <a:ext cx="3277500" cy="70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sz="40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819"/>
        <p:cNvGrpSpPr/>
        <p:nvPr/>
      </p:nvGrpSpPr>
      <p:grpSpPr>
        <a:xfrm>
          <a:off x="0" y="0"/>
          <a:ext cx="0" cy="0"/>
          <a:chOff x="0" y="0"/>
          <a:chExt cx="0" cy="0"/>
        </a:xfrm>
      </p:grpSpPr>
      <p:pic>
        <p:nvPicPr>
          <p:cNvPr id="820" name="Google Shape;820;p55"/>
          <p:cNvPicPr preferRelativeResize="0"/>
          <p:nvPr/>
        </p:nvPicPr>
        <p:blipFill>
          <a:blip r:embed="rId2">
            <a:alphaModFix amt="60000"/>
          </a:blip>
          <a:stretch>
            <a:fillRect/>
          </a:stretch>
        </p:blipFill>
        <p:spPr>
          <a:xfrm>
            <a:off x="0" y="0"/>
            <a:ext cx="9144000" cy="5143500"/>
          </a:xfrm>
          <a:prstGeom prst="rect">
            <a:avLst/>
          </a:prstGeom>
          <a:noFill/>
          <a:ln>
            <a:noFill/>
          </a:ln>
        </p:spPr>
      </p:pic>
      <p:grpSp>
        <p:nvGrpSpPr>
          <p:cNvPr id="821" name="Google Shape;821;p55"/>
          <p:cNvGrpSpPr/>
          <p:nvPr/>
        </p:nvGrpSpPr>
        <p:grpSpPr>
          <a:xfrm>
            <a:off x="2096377" y="1118525"/>
            <a:ext cx="4472281" cy="3677588"/>
            <a:chOff x="2096377" y="1118525"/>
            <a:chExt cx="4472281" cy="3677588"/>
          </a:xfrm>
        </p:grpSpPr>
        <p:sp>
          <p:nvSpPr>
            <p:cNvPr id="822" name="Google Shape;822;p55"/>
            <p:cNvSpPr/>
            <p:nvPr/>
          </p:nvSpPr>
          <p:spPr>
            <a:xfrm>
              <a:off x="2096377" y="1143006"/>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5"/>
            <p:cNvSpPr/>
            <p:nvPr/>
          </p:nvSpPr>
          <p:spPr>
            <a:xfrm>
              <a:off x="2142600" y="1118525"/>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55"/>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5"/>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5"/>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5"/>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5"/>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5"/>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5"/>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5"/>
          <p:cNvSpPr/>
          <p:nvPr/>
        </p:nvSpPr>
        <p:spPr>
          <a:xfrm>
            <a:off x="8251775" y="0"/>
            <a:ext cx="356100" cy="521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832"/>
        <p:cNvGrpSpPr/>
        <p:nvPr/>
      </p:nvGrpSpPr>
      <p:grpSpPr>
        <a:xfrm>
          <a:off x="0" y="0"/>
          <a:ext cx="0" cy="0"/>
          <a:chOff x="0" y="0"/>
          <a:chExt cx="0" cy="0"/>
        </a:xfrm>
      </p:grpSpPr>
      <p:pic>
        <p:nvPicPr>
          <p:cNvPr id="833" name="Google Shape;833;p56"/>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834" name="Google Shape;834;p56"/>
          <p:cNvSpPr/>
          <p:nvPr/>
        </p:nvSpPr>
        <p:spPr>
          <a:xfrm rot="10800000">
            <a:off x="8162447" y="-38904"/>
            <a:ext cx="1005490" cy="1125793"/>
          </a:xfrm>
          <a:custGeom>
            <a:avLst/>
            <a:gdLst/>
            <a:ahLst/>
            <a:cxnLst/>
            <a:rect l="l" t="t" r="r" b="b"/>
            <a:pathLst>
              <a:path w="13954" h="15623" extrusionOk="0">
                <a:moveTo>
                  <a:pt x="0" y="0"/>
                </a:moveTo>
                <a:lnTo>
                  <a:pt x="0" y="15622"/>
                </a:lnTo>
                <a:lnTo>
                  <a:pt x="13953" y="15622"/>
                </a:lnTo>
                <a:cubicBezTo>
                  <a:pt x="12848" y="15132"/>
                  <a:pt x="12176" y="13817"/>
                  <a:pt x="12415" y="12632"/>
                </a:cubicBezTo>
                <a:cubicBezTo>
                  <a:pt x="12558" y="11937"/>
                  <a:pt x="12968" y="11191"/>
                  <a:pt x="12621" y="10582"/>
                </a:cubicBezTo>
                <a:cubicBezTo>
                  <a:pt x="12377" y="10156"/>
                  <a:pt x="11873" y="10007"/>
                  <a:pt x="11364" y="10007"/>
                </a:cubicBezTo>
                <a:cubicBezTo>
                  <a:pt x="11194" y="10007"/>
                  <a:pt x="11022" y="10024"/>
                  <a:pt x="10861" y="10052"/>
                </a:cubicBezTo>
                <a:cubicBezTo>
                  <a:pt x="10385" y="10137"/>
                  <a:pt x="9897" y="10292"/>
                  <a:pt x="9417" y="10292"/>
                </a:cubicBezTo>
                <a:cubicBezTo>
                  <a:pt x="9254" y="10292"/>
                  <a:pt x="9091" y="10274"/>
                  <a:pt x="8930" y="10229"/>
                </a:cubicBezTo>
                <a:cubicBezTo>
                  <a:pt x="8605" y="10138"/>
                  <a:pt x="8321" y="9938"/>
                  <a:pt x="8121" y="9665"/>
                </a:cubicBezTo>
                <a:cubicBezTo>
                  <a:pt x="7985" y="9477"/>
                  <a:pt x="7871" y="9244"/>
                  <a:pt x="7649" y="9170"/>
                </a:cubicBezTo>
                <a:cubicBezTo>
                  <a:pt x="7594" y="9149"/>
                  <a:pt x="7539" y="9141"/>
                  <a:pt x="7484" y="9141"/>
                </a:cubicBezTo>
                <a:cubicBezTo>
                  <a:pt x="7289" y="9141"/>
                  <a:pt x="7088" y="9245"/>
                  <a:pt x="6897" y="9312"/>
                </a:cubicBezTo>
                <a:cubicBezTo>
                  <a:pt x="6818" y="9341"/>
                  <a:pt x="6728" y="9356"/>
                  <a:pt x="6640" y="9356"/>
                </a:cubicBezTo>
                <a:cubicBezTo>
                  <a:pt x="6450" y="9356"/>
                  <a:pt x="6270" y="9282"/>
                  <a:pt x="6231" y="9107"/>
                </a:cubicBezTo>
                <a:cubicBezTo>
                  <a:pt x="6185" y="8919"/>
                  <a:pt x="6350" y="8742"/>
                  <a:pt x="6521" y="8646"/>
                </a:cubicBezTo>
                <a:cubicBezTo>
                  <a:pt x="6692" y="8549"/>
                  <a:pt x="6891" y="8492"/>
                  <a:pt x="7022" y="8338"/>
                </a:cubicBezTo>
                <a:cubicBezTo>
                  <a:pt x="7216" y="8105"/>
                  <a:pt x="7142" y="7746"/>
                  <a:pt x="6994" y="7472"/>
                </a:cubicBezTo>
                <a:cubicBezTo>
                  <a:pt x="6846" y="7205"/>
                  <a:pt x="6629" y="6971"/>
                  <a:pt x="6544" y="6681"/>
                </a:cubicBezTo>
                <a:cubicBezTo>
                  <a:pt x="6498" y="6544"/>
                  <a:pt x="6481" y="6390"/>
                  <a:pt x="6384" y="6282"/>
                </a:cubicBezTo>
                <a:cubicBezTo>
                  <a:pt x="6219" y="6100"/>
                  <a:pt x="5912" y="6151"/>
                  <a:pt x="5712" y="6015"/>
                </a:cubicBezTo>
                <a:cubicBezTo>
                  <a:pt x="5445" y="5838"/>
                  <a:pt x="5462" y="5434"/>
                  <a:pt x="5251" y="5200"/>
                </a:cubicBezTo>
                <a:cubicBezTo>
                  <a:pt x="5131" y="5063"/>
                  <a:pt x="4955" y="5001"/>
                  <a:pt x="4795" y="4915"/>
                </a:cubicBezTo>
                <a:cubicBezTo>
                  <a:pt x="4408" y="4688"/>
                  <a:pt x="4152" y="4295"/>
                  <a:pt x="4101" y="3845"/>
                </a:cubicBezTo>
                <a:cubicBezTo>
                  <a:pt x="4072" y="3600"/>
                  <a:pt x="4101" y="3326"/>
                  <a:pt x="3952" y="3133"/>
                </a:cubicBezTo>
                <a:cubicBezTo>
                  <a:pt x="3850" y="3030"/>
                  <a:pt x="3725" y="2945"/>
                  <a:pt x="3588" y="2899"/>
                </a:cubicBezTo>
                <a:lnTo>
                  <a:pt x="2141" y="2256"/>
                </a:lnTo>
                <a:cubicBezTo>
                  <a:pt x="1885" y="2148"/>
                  <a:pt x="1623" y="2028"/>
                  <a:pt x="1418" y="1840"/>
                </a:cubicBezTo>
                <a:cubicBezTo>
                  <a:pt x="1299" y="1726"/>
                  <a:pt x="1190" y="1595"/>
                  <a:pt x="1093" y="1458"/>
                </a:cubicBezTo>
                <a:cubicBezTo>
                  <a:pt x="729" y="974"/>
                  <a:pt x="364" y="485"/>
                  <a:pt x="0" y="0"/>
                </a:cubicBezTo>
                <a:close/>
              </a:path>
            </a:pathLst>
          </a:custGeom>
          <a:solidFill>
            <a:schemeClr val="lt2">
              <a:alpha val="54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6"/>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6"/>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6"/>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6"/>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6"/>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6"/>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6"/>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6"/>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6"/>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33">
    <p:spTree>
      <p:nvGrpSpPr>
        <p:cNvPr id="1" name="Shape 844"/>
        <p:cNvGrpSpPr/>
        <p:nvPr/>
      </p:nvGrpSpPr>
      <p:grpSpPr>
        <a:xfrm>
          <a:off x="0" y="0"/>
          <a:ext cx="0" cy="0"/>
          <a:chOff x="0" y="0"/>
          <a:chExt cx="0" cy="0"/>
        </a:xfrm>
      </p:grpSpPr>
      <p:pic>
        <p:nvPicPr>
          <p:cNvPr id="845" name="Google Shape;845;p57"/>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846" name="Google Shape;846;p57"/>
          <p:cNvSpPr/>
          <p:nvPr/>
        </p:nvSpPr>
        <p:spPr>
          <a:xfrm flipH="1">
            <a:off x="-23940" y="4192682"/>
            <a:ext cx="2569102" cy="966776"/>
          </a:xfrm>
          <a:custGeom>
            <a:avLst/>
            <a:gdLst/>
            <a:ahLst/>
            <a:cxnLst/>
            <a:rect l="l" t="t" r="r" b="b"/>
            <a:pathLst>
              <a:path w="14039" h="5283" extrusionOk="0">
                <a:moveTo>
                  <a:pt x="11055" y="1"/>
                </a:moveTo>
                <a:cubicBezTo>
                  <a:pt x="10880" y="1"/>
                  <a:pt x="10813" y="107"/>
                  <a:pt x="10627" y="134"/>
                </a:cubicBezTo>
                <a:cubicBezTo>
                  <a:pt x="10620" y="134"/>
                  <a:pt x="10612" y="135"/>
                  <a:pt x="10604" y="135"/>
                </a:cubicBezTo>
                <a:cubicBezTo>
                  <a:pt x="10495" y="135"/>
                  <a:pt x="10373" y="66"/>
                  <a:pt x="10259" y="66"/>
                </a:cubicBezTo>
                <a:cubicBezTo>
                  <a:pt x="10194" y="66"/>
                  <a:pt x="10132" y="88"/>
                  <a:pt x="10075" y="156"/>
                </a:cubicBezTo>
                <a:cubicBezTo>
                  <a:pt x="10003" y="117"/>
                  <a:pt x="9932" y="95"/>
                  <a:pt x="9867" y="95"/>
                </a:cubicBezTo>
                <a:cubicBezTo>
                  <a:pt x="9747" y="95"/>
                  <a:pt x="9651" y="170"/>
                  <a:pt x="9625" y="344"/>
                </a:cubicBezTo>
                <a:cubicBezTo>
                  <a:pt x="9524" y="270"/>
                  <a:pt x="9355" y="256"/>
                  <a:pt x="9190" y="256"/>
                </a:cubicBezTo>
                <a:cubicBezTo>
                  <a:pt x="9096" y="256"/>
                  <a:pt x="9003" y="261"/>
                  <a:pt x="8925" y="261"/>
                </a:cubicBezTo>
                <a:cubicBezTo>
                  <a:pt x="8900" y="261"/>
                  <a:pt x="8877" y="260"/>
                  <a:pt x="8856" y="259"/>
                </a:cubicBezTo>
                <a:cubicBezTo>
                  <a:pt x="8815" y="254"/>
                  <a:pt x="8773" y="251"/>
                  <a:pt x="8730" y="251"/>
                </a:cubicBezTo>
                <a:cubicBezTo>
                  <a:pt x="8678" y="251"/>
                  <a:pt x="8625" y="255"/>
                  <a:pt x="8571" y="265"/>
                </a:cubicBezTo>
                <a:cubicBezTo>
                  <a:pt x="8473" y="285"/>
                  <a:pt x="8426" y="382"/>
                  <a:pt x="8299" y="382"/>
                </a:cubicBezTo>
                <a:cubicBezTo>
                  <a:pt x="8286" y="382"/>
                  <a:pt x="8272" y="381"/>
                  <a:pt x="8258" y="379"/>
                </a:cubicBezTo>
                <a:cubicBezTo>
                  <a:pt x="8131" y="633"/>
                  <a:pt x="7710" y="740"/>
                  <a:pt x="7391" y="740"/>
                </a:cubicBezTo>
                <a:cubicBezTo>
                  <a:pt x="7339" y="740"/>
                  <a:pt x="7289" y="737"/>
                  <a:pt x="7244" y="732"/>
                </a:cubicBezTo>
                <a:cubicBezTo>
                  <a:pt x="6833" y="675"/>
                  <a:pt x="6685" y="385"/>
                  <a:pt x="6356" y="385"/>
                </a:cubicBezTo>
                <a:cubicBezTo>
                  <a:pt x="6253" y="385"/>
                  <a:pt x="6132" y="413"/>
                  <a:pt x="5980" y="487"/>
                </a:cubicBezTo>
                <a:cubicBezTo>
                  <a:pt x="5840" y="203"/>
                  <a:pt x="5690" y="154"/>
                  <a:pt x="5501" y="154"/>
                </a:cubicBezTo>
                <a:cubicBezTo>
                  <a:pt x="5400" y="154"/>
                  <a:pt x="5289" y="168"/>
                  <a:pt x="5162" y="168"/>
                </a:cubicBezTo>
                <a:cubicBezTo>
                  <a:pt x="5120" y="168"/>
                  <a:pt x="5075" y="166"/>
                  <a:pt x="5029" y="162"/>
                </a:cubicBezTo>
                <a:cubicBezTo>
                  <a:pt x="4910" y="147"/>
                  <a:pt x="4809" y="98"/>
                  <a:pt x="4676" y="98"/>
                </a:cubicBezTo>
                <a:cubicBezTo>
                  <a:pt x="4663" y="98"/>
                  <a:pt x="4650" y="98"/>
                  <a:pt x="4636" y="99"/>
                </a:cubicBezTo>
                <a:cubicBezTo>
                  <a:pt x="4482" y="111"/>
                  <a:pt x="4431" y="156"/>
                  <a:pt x="4289" y="191"/>
                </a:cubicBezTo>
                <a:cubicBezTo>
                  <a:pt x="4084" y="242"/>
                  <a:pt x="3708" y="242"/>
                  <a:pt x="3594" y="287"/>
                </a:cubicBezTo>
                <a:cubicBezTo>
                  <a:pt x="3393" y="237"/>
                  <a:pt x="3231" y="230"/>
                  <a:pt x="3070" y="230"/>
                </a:cubicBezTo>
                <a:cubicBezTo>
                  <a:pt x="3006" y="230"/>
                  <a:pt x="2942" y="231"/>
                  <a:pt x="2876" y="231"/>
                </a:cubicBezTo>
                <a:cubicBezTo>
                  <a:pt x="2806" y="231"/>
                  <a:pt x="2733" y="230"/>
                  <a:pt x="2654" y="225"/>
                </a:cubicBezTo>
                <a:cubicBezTo>
                  <a:pt x="2617" y="221"/>
                  <a:pt x="2580" y="220"/>
                  <a:pt x="2544" y="220"/>
                </a:cubicBezTo>
                <a:cubicBezTo>
                  <a:pt x="2276" y="220"/>
                  <a:pt x="2034" y="304"/>
                  <a:pt x="1788" y="339"/>
                </a:cubicBezTo>
                <a:cubicBezTo>
                  <a:pt x="1663" y="357"/>
                  <a:pt x="1536" y="366"/>
                  <a:pt x="1409" y="366"/>
                </a:cubicBezTo>
                <a:cubicBezTo>
                  <a:pt x="1305" y="366"/>
                  <a:pt x="1202" y="360"/>
                  <a:pt x="1099" y="350"/>
                </a:cubicBezTo>
                <a:cubicBezTo>
                  <a:pt x="881" y="311"/>
                  <a:pt x="725" y="177"/>
                  <a:pt x="503" y="177"/>
                </a:cubicBezTo>
                <a:cubicBezTo>
                  <a:pt x="465" y="177"/>
                  <a:pt x="425" y="181"/>
                  <a:pt x="382" y="191"/>
                </a:cubicBezTo>
                <a:cubicBezTo>
                  <a:pt x="461" y="475"/>
                  <a:pt x="0" y="498"/>
                  <a:pt x="160" y="732"/>
                </a:cubicBezTo>
                <a:cubicBezTo>
                  <a:pt x="86" y="811"/>
                  <a:pt x="165" y="1176"/>
                  <a:pt x="171" y="1313"/>
                </a:cubicBezTo>
                <a:cubicBezTo>
                  <a:pt x="530" y="1529"/>
                  <a:pt x="461" y="2042"/>
                  <a:pt x="592" y="2395"/>
                </a:cubicBezTo>
                <a:cubicBezTo>
                  <a:pt x="621" y="2469"/>
                  <a:pt x="735" y="2548"/>
                  <a:pt x="746" y="2611"/>
                </a:cubicBezTo>
                <a:cubicBezTo>
                  <a:pt x="758" y="2771"/>
                  <a:pt x="763" y="2930"/>
                  <a:pt x="758" y="3089"/>
                </a:cubicBezTo>
                <a:cubicBezTo>
                  <a:pt x="758" y="3198"/>
                  <a:pt x="735" y="3317"/>
                  <a:pt x="752" y="3425"/>
                </a:cubicBezTo>
                <a:cubicBezTo>
                  <a:pt x="769" y="3534"/>
                  <a:pt x="923" y="3505"/>
                  <a:pt x="871" y="3705"/>
                </a:cubicBezTo>
                <a:cubicBezTo>
                  <a:pt x="985" y="3761"/>
                  <a:pt x="951" y="3813"/>
                  <a:pt x="1054" y="3915"/>
                </a:cubicBezTo>
                <a:cubicBezTo>
                  <a:pt x="1202" y="4058"/>
                  <a:pt x="1401" y="4149"/>
                  <a:pt x="1578" y="4251"/>
                </a:cubicBezTo>
                <a:cubicBezTo>
                  <a:pt x="1316" y="4439"/>
                  <a:pt x="1162" y="4559"/>
                  <a:pt x="1037" y="4844"/>
                </a:cubicBezTo>
                <a:cubicBezTo>
                  <a:pt x="860" y="5237"/>
                  <a:pt x="1116" y="4844"/>
                  <a:pt x="1042" y="5282"/>
                </a:cubicBezTo>
                <a:lnTo>
                  <a:pt x="14039" y="5282"/>
                </a:lnTo>
                <a:lnTo>
                  <a:pt x="14039" y="128"/>
                </a:lnTo>
                <a:cubicBezTo>
                  <a:pt x="14006" y="138"/>
                  <a:pt x="13958" y="142"/>
                  <a:pt x="13903" y="142"/>
                </a:cubicBezTo>
                <a:cubicBezTo>
                  <a:pt x="13792" y="142"/>
                  <a:pt x="13651" y="127"/>
                  <a:pt x="13543" y="127"/>
                </a:cubicBezTo>
                <a:cubicBezTo>
                  <a:pt x="13531" y="127"/>
                  <a:pt x="13520" y="128"/>
                  <a:pt x="13509" y="128"/>
                </a:cubicBezTo>
                <a:cubicBezTo>
                  <a:pt x="13336" y="139"/>
                  <a:pt x="13146" y="282"/>
                  <a:pt x="12988" y="282"/>
                </a:cubicBezTo>
                <a:cubicBezTo>
                  <a:pt x="12985" y="282"/>
                  <a:pt x="12982" y="282"/>
                  <a:pt x="12979" y="282"/>
                </a:cubicBezTo>
                <a:cubicBezTo>
                  <a:pt x="12747" y="273"/>
                  <a:pt x="12532" y="59"/>
                  <a:pt x="12302" y="59"/>
                </a:cubicBezTo>
                <a:cubicBezTo>
                  <a:pt x="12233" y="59"/>
                  <a:pt x="12163" y="78"/>
                  <a:pt x="12091" y="128"/>
                </a:cubicBezTo>
                <a:cubicBezTo>
                  <a:pt x="12025" y="53"/>
                  <a:pt x="11966" y="29"/>
                  <a:pt x="11907" y="29"/>
                </a:cubicBezTo>
                <a:cubicBezTo>
                  <a:pt x="11814" y="29"/>
                  <a:pt x="11719" y="89"/>
                  <a:pt x="11590" y="99"/>
                </a:cubicBezTo>
                <a:cubicBezTo>
                  <a:pt x="11572" y="101"/>
                  <a:pt x="11556" y="102"/>
                  <a:pt x="11540" y="102"/>
                </a:cubicBezTo>
                <a:cubicBezTo>
                  <a:pt x="11371" y="102"/>
                  <a:pt x="11292" y="24"/>
                  <a:pt x="11094" y="3"/>
                </a:cubicBezTo>
                <a:cubicBezTo>
                  <a:pt x="11081" y="2"/>
                  <a:pt x="11068" y="1"/>
                  <a:pt x="11055" y="1"/>
                </a:cubicBezTo>
                <a:close/>
              </a:path>
            </a:pathLst>
          </a:custGeom>
          <a:solidFill>
            <a:schemeClr val="lt2">
              <a:alpha val="54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7"/>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7"/>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7"/>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7"/>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7"/>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7"/>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7"/>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7"/>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7"/>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34">
    <p:spTree>
      <p:nvGrpSpPr>
        <p:cNvPr id="1" name="Shape 856"/>
        <p:cNvGrpSpPr/>
        <p:nvPr/>
      </p:nvGrpSpPr>
      <p:grpSpPr>
        <a:xfrm>
          <a:off x="0" y="0"/>
          <a:ext cx="0" cy="0"/>
          <a:chOff x="0" y="0"/>
          <a:chExt cx="0" cy="0"/>
        </a:xfrm>
      </p:grpSpPr>
      <p:grpSp>
        <p:nvGrpSpPr>
          <p:cNvPr id="857" name="Google Shape;857;p58"/>
          <p:cNvGrpSpPr/>
          <p:nvPr/>
        </p:nvGrpSpPr>
        <p:grpSpPr>
          <a:xfrm rot="-396926">
            <a:off x="964354" y="733033"/>
            <a:ext cx="4472093" cy="3677434"/>
            <a:chOff x="2096377" y="1118525"/>
            <a:chExt cx="4472281" cy="3677588"/>
          </a:xfrm>
        </p:grpSpPr>
        <p:sp>
          <p:nvSpPr>
            <p:cNvPr id="858" name="Google Shape;858;p58"/>
            <p:cNvSpPr/>
            <p:nvPr/>
          </p:nvSpPr>
          <p:spPr>
            <a:xfrm>
              <a:off x="2096377" y="1143006"/>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8"/>
            <p:cNvSpPr/>
            <p:nvPr/>
          </p:nvSpPr>
          <p:spPr>
            <a:xfrm>
              <a:off x="2142600" y="1118525"/>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0" name="Google Shape;860;p58"/>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861" name="Google Shape;861;p58"/>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8"/>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8"/>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8"/>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8"/>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8"/>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8"/>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4">
  <p:cSld name="CUSTOM_35">
    <p:spTree>
      <p:nvGrpSpPr>
        <p:cNvPr id="1" name="Shape 868"/>
        <p:cNvGrpSpPr/>
        <p:nvPr/>
      </p:nvGrpSpPr>
      <p:grpSpPr>
        <a:xfrm>
          <a:off x="0" y="0"/>
          <a:ext cx="0" cy="0"/>
          <a:chOff x="0" y="0"/>
          <a:chExt cx="0" cy="0"/>
        </a:xfrm>
      </p:grpSpPr>
      <p:pic>
        <p:nvPicPr>
          <p:cNvPr id="869" name="Google Shape;869;p59"/>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870" name="Google Shape;870;p59"/>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9"/>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9"/>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9"/>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9"/>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9"/>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9"/>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
        <p:cNvGrpSpPr/>
        <p:nvPr/>
      </p:nvGrpSpPr>
      <p:grpSpPr>
        <a:xfrm>
          <a:off x="0" y="0"/>
          <a:ext cx="0" cy="0"/>
          <a:chOff x="0" y="0"/>
          <a:chExt cx="0" cy="0"/>
        </a:xfrm>
      </p:grpSpPr>
      <p:sp>
        <p:nvSpPr>
          <p:cNvPr id="91" name="Google Shape;91;p8"/>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 name="Google Shape;93;p8"/>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94" name="Google Shape;94;p8"/>
          <p:cNvSpPr txBox="1">
            <a:spLocks noGrp="1"/>
          </p:cNvSpPr>
          <p:nvPr>
            <p:ph type="title"/>
          </p:nvPr>
        </p:nvSpPr>
        <p:spPr>
          <a:xfrm>
            <a:off x="2252875" y="1371600"/>
            <a:ext cx="4638300" cy="2400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5" name="Google Shape;95;p8"/>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102"/>
        <p:cNvGrpSpPr/>
        <p:nvPr/>
      </p:nvGrpSpPr>
      <p:grpSpPr>
        <a:xfrm>
          <a:off x="0" y="0"/>
          <a:ext cx="0" cy="0"/>
          <a:chOff x="0" y="0"/>
          <a:chExt cx="0" cy="0"/>
        </a:xfrm>
      </p:grpSpPr>
      <p:pic>
        <p:nvPicPr>
          <p:cNvPr id="103" name="Google Shape;103;p9"/>
          <p:cNvPicPr preferRelativeResize="0"/>
          <p:nvPr/>
        </p:nvPicPr>
        <p:blipFill>
          <a:blip r:embed="rId2">
            <a:alphaModFix amt="60000"/>
          </a:blip>
          <a:stretch>
            <a:fillRect/>
          </a:stretch>
        </p:blipFill>
        <p:spPr>
          <a:xfrm rot="10800000">
            <a:off x="0" y="0"/>
            <a:ext cx="9144000" cy="5143500"/>
          </a:xfrm>
          <a:prstGeom prst="rect">
            <a:avLst/>
          </a:prstGeom>
          <a:noFill/>
          <a:ln>
            <a:noFill/>
          </a:ln>
        </p:spPr>
      </p:pic>
      <p:sp>
        <p:nvSpPr>
          <p:cNvPr id="104" name="Google Shape;104;p9"/>
          <p:cNvSpPr/>
          <p:nvPr/>
        </p:nvSpPr>
        <p:spPr>
          <a:xfrm rot="10800000">
            <a:off x="8138210" y="-27254"/>
            <a:ext cx="1005490" cy="1125793"/>
          </a:xfrm>
          <a:custGeom>
            <a:avLst/>
            <a:gdLst/>
            <a:ahLst/>
            <a:cxnLst/>
            <a:rect l="l" t="t" r="r" b="b"/>
            <a:pathLst>
              <a:path w="13954" h="15623" extrusionOk="0">
                <a:moveTo>
                  <a:pt x="0" y="0"/>
                </a:moveTo>
                <a:lnTo>
                  <a:pt x="0" y="15622"/>
                </a:lnTo>
                <a:lnTo>
                  <a:pt x="13953" y="15622"/>
                </a:lnTo>
                <a:cubicBezTo>
                  <a:pt x="12848" y="15132"/>
                  <a:pt x="12176" y="13817"/>
                  <a:pt x="12415" y="12632"/>
                </a:cubicBezTo>
                <a:cubicBezTo>
                  <a:pt x="12558" y="11937"/>
                  <a:pt x="12968" y="11191"/>
                  <a:pt x="12621" y="10582"/>
                </a:cubicBezTo>
                <a:cubicBezTo>
                  <a:pt x="12377" y="10156"/>
                  <a:pt x="11873" y="10007"/>
                  <a:pt x="11364" y="10007"/>
                </a:cubicBezTo>
                <a:cubicBezTo>
                  <a:pt x="11194" y="10007"/>
                  <a:pt x="11022" y="10024"/>
                  <a:pt x="10861" y="10052"/>
                </a:cubicBezTo>
                <a:cubicBezTo>
                  <a:pt x="10385" y="10137"/>
                  <a:pt x="9897" y="10292"/>
                  <a:pt x="9417" y="10292"/>
                </a:cubicBezTo>
                <a:cubicBezTo>
                  <a:pt x="9254" y="10292"/>
                  <a:pt x="9091" y="10274"/>
                  <a:pt x="8930" y="10229"/>
                </a:cubicBezTo>
                <a:cubicBezTo>
                  <a:pt x="8605" y="10138"/>
                  <a:pt x="8321" y="9938"/>
                  <a:pt x="8121" y="9665"/>
                </a:cubicBezTo>
                <a:cubicBezTo>
                  <a:pt x="7985" y="9477"/>
                  <a:pt x="7871" y="9244"/>
                  <a:pt x="7649" y="9170"/>
                </a:cubicBezTo>
                <a:cubicBezTo>
                  <a:pt x="7594" y="9149"/>
                  <a:pt x="7539" y="9141"/>
                  <a:pt x="7484" y="9141"/>
                </a:cubicBezTo>
                <a:cubicBezTo>
                  <a:pt x="7289" y="9141"/>
                  <a:pt x="7088" y="9245"/>
                  <a:pt x="6897" y="9312"/>
                </a:cubicBezTo>
                <a:cubicBezTo>
                  <a:pt x="6818" y="9341"/>
                  <a:pt x="6728" y="9356"/>
                  <a:pt x="6640" y="9356"/>
                </a:cubicBezTo>
                <a:cubicBezTo>
                  <a:pt x="6450" y="9356"/>
                  <a:pt x="6270" y="9282"/>
                  <a:pt x="6231" y="9107"/>
                </a:cubicBezTo>
                <a:cubicBezTo>
                  <a:pt x="6185" y="8919"/>
                  <a:pt x="6350" y="8742"/>
                  <a:pt x="6521" y="8646"/>
                </a:cubicBezTo>
                <a:cubicBezTo>
                  <a:pt x="6692" y="8549"/>
                  <a:pt x="6891" y="8492"/>
                  <a:pt x="7022" y="8338"/>
                </a:cubicBezTo>
                <a:cubicBezTo>
                  <a:pt x="7216" y="8105"/>
                  <a:pt x="7142" y="7746"/>
                  <a:pt x="6994" y="7472"/>
                </a:cubicBezTo>
                <a:cubicBezTo>
                  <a:pt x="6846" y="7205"/>
                  <a:pt x="6629" y="6971"/>
                  <a:pt x="6544" y="6681"/>
                </a:cubicBezTo>
                <a:cubicBezTo>
                  <a:pt x="6498" y="6544"/>
                  <a:pt x="6481" y="6390"/>
                  <a:pt x="6384" y="6282"/>
                </a:cubicBezTo>
                <a:cubicBezTo>
                  <a:pt x="6219" y="6100"/>
                  <a:pt x="5912" y="6151"/>
                  <a:pt x="5712" y="6015"/>
                </a:cubicBezTo>
                <a:cubicBezTo>
                  <a:pt x="5445" y="5838"/>
                  <a:pt x="5462" y="5434"/>
                  <a:pt x="5251" y="5200"/>
                </a:cubicBezTo>
                <a:cubicBezTo>
                  <a:pt x="5131" y="5063"/>
                  <a:pt x="4955" y="5001"/>
                  <a:pt x="4795" y="4915"/>
                </a:cubicBezTo>
                <a:cubicBezTo>
                  <a:pt x="4408" y="4688"/>
                  <a:pt x="4152" y="4295"/>
                  <a:pt x="4101" y="3845"/>
                </a:cubicBezTo>
                <a:cubicBezTo>
                  <a:pt x="4072" y="3600"/>
                  <a:pt x="4101" y="3326"/>
                  <a:pt x="3952" y="3133"/>
                </a:cubicBezTo>
                <a:cubicBezTo>
                  <a:pt x="3850" y="3030"/>
                  <a:pt x="3725" y="2945"/>
                  <a:pt x="3588" y="2899"/>
                </a:cubicBezTo>
                <a:lnTo>
                  <a:pt x="2141" y="2256"/>
                </a:lnTo>
                <a:cubicBezTo>
                  <a:pt x="1885" y="2148"/>
                  <a:pt x="1623" y="2028"/>
                  <a:pt x="1418" y="1840"/>
                </a:cubicBezTo>
                <a:cubicBezTo>
                  <a:pt x="1299" y="1726"/>
                  <a:pt x="1190" y="1595"/>
                  <a:pt x="1093" y="1458"/>
                </a:cubicBezTo>
                <a:cubicBezTo>
                  <a:pt x="729" y="974"/>
                  <a:pt x="364" y="485"/>
                  <a:pt x="0" y="0"/>
                </a:cubicBezTo>
                <a:close/>
              </a:path>
            </a:pathLst>
          </a:custGeom>
          <a:solidFill>
            <a:schemeClr val="lt2">
              <a:alpha val="54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txBox="1">
            <a:spLocks noGrp="1"/>
          </p:cNvSpPr>
          <p:nvPr>
            <p:ph type="title"/>
          </p:nvPr>
        </p:nvSpPr>
        <p:spPr>
          <a:xfrm>
            <a:off x="1473400" y="1513551"/>
            <a:ext cx="2445900" cy="9537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8" name="Google Shape;108;p9"/>
          <p:cNvSpPr txBox="1">
            <a:spLocks noGrp="1"/>
          </p:cNvSpPr>
          <p:nvPr>
            <p:ph type="subTitle" idx="1"/>
          </p:nvPr>
        </p:nvSpPr>
        <p:spPr>
          <a:xfrm>
            <a:off x="1473250" y="2480141"/>
            <a:ext cx="2445900" cy="1063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9" name="Google Shape;109;p9"/>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9"/>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4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
  <p:cSld name="CUSTOM_12">
    <p:spTree>
      <p:nvGrpSpPr>
        <p:cNvPr id="1" name="Shape 143"/>
        <p:cNvGrpSpPr/>
        <p:nvPr/>
      </p:nvGrpSpPr>
      <p:grpSpPr>
        <a:xfrm>
          <a:off x="0" y="0"/>
          <a:ext cx="0" cy="0"/>
          <a:chOff x="0" y="0"/>
          <a:chExt cx="0" cy="0"/>
        </a:xfrm>
      </p:grpSpPr>
      <p:pic>
        <p:nvPicPr>
          <p:cNvPr id="144" name="Google Shape;144;p13"/>
          <p:cNvPicPr preferRelativeResize="0"/>
          <p:nvPr/>
        </p:nvPicPr>
        <p:blipFill>
          <a:blip r:embed="rId2">
            <a:alphaModFix amt="60000"/>
          </a:blip>
          <a:stretch>
            <a:fillRect/>
          </a:stretch>
        </p:blipFill>
        <p:spPr>
          <a:xfrm flipH="1">
            <a:off x="0" y="0"/>
            <a:ext cx="9144000" cy="5143500"/>
          </a:xfrm>
          <a:prstGeom prst="rect">
            <a:avLst/>
          </a:prstGeom>
          <a:noFill/>
          <a:ln>
            <a:noFill/>
          </a:ln>
        </p:spPr>
      </p:pic>
      <p:sp>
        <p:nvSpPr>
          <p:cNvPr id="145" name="Google Shape;145;p13"/>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13"/>
          <p:cNvGrpSpPr/>
          <p:nvPr/>
        </p:nvGrpSpPr>
        <p:grpSpPr>
          <a:xfrm rot="-396926">
            <a:off x="2335722" y="733000"/>
            <a:ext cx="4472093" cy="3677434"/>
            <a:chOff x="2096377" y="1118525"/>
            <a:chExt cx="4472281" cy="3677588"/>
          </a:xfrm>
        </p:grpSpPr>
        <p:sp>
          <p:nvSpPr>
            <p:cNvPr id="153" name="Google Shape;153;p13"/>
            <p:cNvSpPr/>
            <p:nvPr/>
          </p:nvSpPr>
          <p:spPr>
            <a:xfrm>
              <a:off x="2096377" y="1143006"/>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2142600" y="1118525"/>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13"/>
          <p:cNvSpPr txBox="1">
            <a:spLocks noGrp="1"/>
          </p:cNvSpPr>
          <p:nvPr>
            <p:ph type="title"/>
          </p:nvPr>
        </p:nvSpPr>
        <p:spPr>
          <a:xfrm>
            <a:off x="3349125" y="1513551"/>
            <a:ext cx="2445900" cy="95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6" name="Google Shape;156;p13"/>
          <p:cNvSpPr txBox="1">
            <a:spLocks noGrp="1"/>
          </p:cNvSpPr>
          <p:nvPr>
            <p:ph type="subTitle" idx="1"/>
          </p:nvPr>
        </p:nvSpPr>
        <p:spPr>
          <a:xfrm>
            <a:off x="3348975" y="2480141"/>
            <a:ext cx="2445900" cy="10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CUSTOM_14">
    <p:spTree>
      <p:nvGrpSpPr>
        <p:cNvPr id="1" name="Shape 181"/>
        <p:cNvGrpSpPr/>
        <p:nvPr/>
      </p:nvGrpSpPr>
      <p:grpSpPr>
        <a:xfrm>
          <a:off x="0" y="0"/>
          <a:ext cx="0" cy="0"/>
          <a:chOff x="0" y="0"/>
          <a:chExt cx="0" cy="0"/>
        </a:xfrm>
      </p:grpSpPr>
      <p:sp>
        <p:nvSpPr>
          <p:cNvPr id="182" name="Google Shape;182;p15"/>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 name="Google Shape;191;p15"/>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192" name="Google Shape;192;p15"/>
          <p:cNvSpPr txBox="1">
            <a:spLocks noGrp="1"/>
          </p:cNvSpPr>
          <p:nvPr>
            <p:ph type="title" hasCustomPrompt="1"/>
          </p:nvPr>
        </p:nvSpPr>
        <p:spPr>
          <a:xfrm flipH="1">
            <a:off x="1643237" y="1272023"/>
            <a:ext cx="806400" cy="66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accent4"/>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93" name="Google Shape;193;p15"/>
          <p:cNvSpPr txBox="1">
            <a:spLocks noGrp="1"/>
          </p:cNvSpPr>
          <p:nvPr>
            <p:ph type="subTitle" idx="1"/>
          </p:nvPr>
        </p:nvSpPr>
        <p:spPr>
          <a:xfrm>
            <a:off x="933887" y="2320525"/>
            <a:ext cx="2225100" cy="5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94" name="Google Shape;194;p15"/>
          <p:cNvSpPr txBox="1">
            <a:spLocks noGrp="1"/>
          </p:cNvSpPr>
          <p:nvPr>
            <p:ph type="subTitle" idx="2"/>
          </p:nvPr>
        </p:nvSpPr>
        <p:spPr>
          <a:xfrm>
            <a:off x="1039487" y="1846887"/>
            <a:ext cx="2013900" cy="46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Font typeface="Anton"/>
              <a:buNone/>
              <a:defRPr sz="2500">
                <a:solidFill>
                  <a:schemeClr val="dk1"/>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195" name="Google Shape;195;p15"/>
          <p:cNvSpPr txBox="1">
            <a:spLocks noGrp="1"/>
          </p:cNvSpPr>
          <p:nvPr>
            <p:ph type="title" idx="3"/>
          </p:nvPr>
        </p:nvSpPr>
        <p:spPr>
          <a:xfrm>
            <a:off x="2998950" y="425088"/>
            <a:ext cx="3146100" cy="88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6" name="Google Shape;196;p15"/>
          <p:cNvSpPr txBox="1">
            <a:spLocks noGrp="1"/>
          </p:cNvSpPr>
          <p:nvPr>
            <p:ph type="title" idx="4" hasCustomPrompt="1"/>
          </p:nvPr>
        </p:nvSpPr>
        <p:spPr>
          <a:xfrm flipH="1">
            <a:off x="1643237" y="3006980"/>
            <a:ext cx="806400" cy="66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accent3"/>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97" name="Google Shape;197;p15"/>
          <p:cNvSpPr txBox="1">
            <a:spLocks noGrp="1"/>
          </p:cNvSpPr>
          <p:nvPr>
            <p:ph type="subTitle" idx="5"/>
          </p:nvPr>
        </p:nvSpPr>
        <p:spPr>
          <a:xfrm>
            <a:off x="933887" y="4040100"/>
            <a:ext cx="2225100" cy="5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98" name="Google Shape;198;p15"/>
          <p:cNvSpPr txBox="1">
            <a:spLocks noGrp="1"/>
          </p:cNvSpPr>
          <p:nvPr>
            <p:ph type="subTitle" idx="6"/>
          </p:nvPr>
        </p:nvSpPr>
        <p:spPr>
          <a:xfrm>
            <a:off x="1039487" y="3575135"/>
            <a:ext cx="2013900" cy="45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Font typeface="Anton"/>
              <a:buNone/>
              <a:defRPr sz="2500">
                <a:solidFill>
                  <a:schemeClr val="dk1"/>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199" name="Google Shape;199;p15"/>
          <p:cNvSpPr txBox="1">
            <a:spLocks noGrp="1"/>
          </p:cNvSpPr>
          <p:nvPr>
            <p:ph type="title" idx="7" hasCustomPrompt="1"/>
          </p:nvPr>
        </p:nvSpPr>
        <p:spPr>
          <a:xfrm flipH="1">
            <a:off x="4168800" y="1272023"/>
            <a:ext cx="806400" cy="66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200" name="Google Shape;200;p15"/>
          <p:cNvSpPr txBox="1">
            <a:spLocks noGrp="1"/>
          </p:cNvSpPr>
          <p:nvPr>
            <p:ph type="subTitle" idx="8"/>
          </p:nvPr>
        </p:nvSpPr>
        <p:spPr>
          <a:xfrm>
            <a:off x="3459450" y="2320525"/>
            <a:ext cx="2225100" cy="5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01" name="Google Shape;201;p15"/>
          <p:cNvSpPr txBox="1">
            <a:spLocks noGrp="1"/>
          </p:cNvSpPr>
          <p:nvPr>
            <p:ph type="title" idx="9" hasCustomPrompt="1"/>
          </p:nvPr>
        </p:nvSpPr>
        <p:spPr>
          <a:xfrm flipH="1">
            <a:off x="4168800" y="3006980"/>
            <a:ext cx="806400" cy="66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accent4"/>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202" name="Google Shape;202;p15"/>
          <p:cNvSpPr txBox="1">
            <a:spLocks noGrp="1"/>
          </p:cNvSpPr>
          <p:nvPr>
            <p:ph type="subTitle" idx="13"/>
          </p:nvPr>
        </p:nvSpPr>
        <p:spPr>
          <a:xfrm>
            <a:off x="3459450" y="4040100"/>
            <a:ext cx="2225100" cy="5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03" name="Google Shape;203;p15"/>
          <p:cNvSpPr txBox="1">
            <a:spLocks noGrp="1"/>
          </p:cNvSpPr>
          <p:nvPr>
            <p:ph type="subTitle" idx="14"/>
          </p:nvPr>
        </p:nvSpPr>
        <p:spPr>
          <a:xfrm>
            <a:off x="3565050" y="3575135"/>
            <a:ext cx="2013900" cy="45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Font typeface="Anton"/>
              <a:buNone/>
              <a:defRPr sz="2500">
                <a:solidFill>
                  <a:schemeClr val="dk2"/>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204" name="Google Shape;204;p15"/>
          <p:cNvSpPr txBox="1">
            <a:spLocks noGrp="1"/>
          </p:cNvSpPr>
          <p:nvPr>
            <p:ph type="subTitle" idx="15"/>
          </p:nvPr>
        </p:nvSpPr>
        <p:spPr>
          <a:xfrm>
            <a:off x="3565050" y="1846887"/>
            <a:ext cx="2013900" cy="46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Font typeface="Anton"/>
              <a:buNone/>
              <a:defRPr sz="2500">
                <a:solidFill>
                  <a:schemeClr val="dk1"/>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205" name="Google Shape;205;p15"/>
          <p:cNvSpPr txBox="1">
            <a:spLocks noGrp="1"/>
          </p:cNvSpPr>
          <p:nvPr>
            <p:ph type="subTitle" idx="16"/>
          </p:nvPr>
        </p:nvSpPr>
        <p:spPr>
          <a:xfrm>
            <a:off x="5985013" y="2320525"/>
            <a:ext cx="2225100" cy="5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06" name="Google Shape;206;p15"/>
          <p:cNvSpPr txBox="1">
            <a:spLocks noGrp="1"/>
          </p:cNvSpPr>
          <p:nvPr>
            <p:ph type="subTitle" idx="17"/>
          </p:nvPr>
        </p:nvSpPr>
        <p:spPr>
          <a:xfrm>
            <a:off x="5985013" y="4040100"/>
            <a:ext cx="2225100" cy="5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07" name="Google Shape;207;p15"/>
          <p:cNvSpPr txBox="1">
            <a:spLocks noGrp="1"/>
          </p:cNvSpPr>
          <p:nvPr>
            <p:ph type="subTitle" idx="18"/>
          </p:nvPr>
        </p:nvSpPr>
        <p:spPr>
          <a:xfrm>
            <a:off x="6090613" y="3575135"/>
            <a:ext cx="2013900" cy="45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Font typeface="Anton"/>
              <a:buNone/>
              <a:defRPr sz="2500">
                <a:solidFill>
                  <a:schemeClr val="dk2"/>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208" name="Google Shape;208;p15"/>
          <p:cNvSpPr txBox="1">
            <a:spLocks noGrp="1"/>
          </p:cNvSpPr>
          <p:nvPr>
            <p:ph type="subTitle" idx="19"/>
          </p:nvPr>
        </p:nvSpPr>
        <p:spPr>
          <a:xfrm>
            <a:off x="6090613" y="1846887"/>
            <a:ext cx="2013900" cy="46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Font typeface="Anton"/>
              <a:buNone/>
              <a:defRPr sz="2500">
                <a:solidFill>
                  <a:schemeClr val="dk1"/>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209" name="Google Shape;209;p15"/>
          <p:cNvSpPr txBox="1">
            <a:spLocks noGrp="1"/>
          </p:cNvSpPr>
          <p:nvPr>
            <p:ph type="title" idx="20" hasCustomPrompt="1"/>
          </p:nvPr>
        </p:nvSpPr>
        <p:spPr>
          <a:xfrm flipH="1">
            <a:off x="6694363" y="1272023"/>
            <a:ext cx="806400" cy="66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accent2"/>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210" name="Google Shape;210;p15"/>
          <p:cNvSpPr txBox="1">
            <a:spLocks noGrp="1"/>
          </p:cNvSpPr>
          <p:nvPr>
            <p:ph type="title" idx="21" hasCustomPrompt="1"/>
          </p:nvPr>
        </p:nvSpPr>
        <p:spPr>
          <a:xfrm flipH="1">
            <a:off x="6694363" y="3006980"/>
            <a:ext cx="806400" cy="66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CUSTOM_15">
    <p:spTree>
      <p:nvGrpSpPr>
        <p:cNvPr id="1" name="Shape 211"/>
        <p:cNvGrpSpPr/>
        <p:nvPr/>
      </p:nvGrpSpPr>
      <p:grpSpPr>
        <a:xfrm>
          <a:off x="0" y="0"/>
          <a:ext cx="0" cy="0"/>
          <a:chOff x="0" y="0"/>
          <a:chExt cx="0" cy="0"/>
        </a:xfrm>
      </p:grpSpPr>
      <p:pic>
        <p:nvPicPr>
          <p:cNvPr id="212" name="Google Shape;212;p16"/>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213" name="Google Shape;213;p16"/>
          <p:cNvSpPr/>
          <p:nvPr/>
        </p:nvSpPr>
        <p:spPr>
          <a:xfrm rot="10800000">
            <a:off x="8154168" y="-27254"/>
            <a:ext cx="1005490" cy="1125793"/>
          </a:xfrm>
          <a:custGeom>
            <a:avLst/>
            <a:gdLst/>
            <a:ahLst/>
            <a:cxnLst/>
            <a:rect l="l" t="t" r="r" b="b"/>
            <a:pathLst>
              <a:path w="13954" h="15623" extrusionOk="0">
                <a:moveTo>
                  <a:pt x="0" y="0"/>
                </a:moveTo>
                <a:lnTo>
                  <a:pt x="0" y="15622"/>
                </a:lnTo>
                <a:lnTo>
                  <a:pt x="13953" y="15622"/>
                </a:lnTo>
                <a:cubicBezTo>
                  <a:pt x="12848" y="15132"/>
                  <a:pt x="12176" y="13817"/>
                  <a:pt x="12415" y="12632"/>
                </a:cubicBezTo>
                <a:cubicBezTo>
                  <a:pt x="12558" y="11937"/>
                  <a:pt x="12968" y="11191"/>
                  <a:pt x="12621" y="10582"/>
                </a:cubicBezTo>
                <a:cubicBezTo>
                  <a:pt x="12377" y="10156"/>
                  <a:pt x="11873" y="10007"/>
                  <a:pt x="11364" y="10007"/>
                </a:cubicBezTo>
                <a:cubicBezTo>
                  <a:pt x="11194" y="10007"/>
                  <a:pt x="11022" y="10024"/>
                  <a:pt x="10861" y="10052"/>
                </a:cubicBezTo>
                <a:cubicBezTo>
                  <a:pt x="10385" y="10137"/>
                  <a:pt x="9897" y="10292"/>
                  <a:pt x="9417" y="10292"/>
                </a:cubicBezTo>
                <a:cubicBezTo>
                  <a:pt x="9254" y="10292"/>
                  <a:pt x="9091" y="10274"/>
                  <a:pt x="8930" y="10229"/>
                </a:cubicBezTo>
                <a:cubicBezTo>
                  <a:pt x="8605" y="10138"/>
                  <a:pt x="8321" y="9938"/>
                  <a:pt x="8121" y="9665"/>
                </a:cubicBezTo>
                <a:cubicBezTo>
                  <a:pt x="7985" y="9477"/>
                  <a:pt x="7871" y="9244"/>
                  <a:pt x="7649" y="9170"/>
                </a:cubicBezTo>
                <a:cubicBezTo>
                  <a:pt x="7594" y="9149"/>
                  <a:pt x="7539" y="9141"/>
                  <a:pt x="7484" y="9141"/>
                </a:cubicBezTo>
                <a:cubicBezTo>
                  <a:pt x="7289" y="9141"/>
                  <a:pt x="7088" y="9245"/>
                  <a:pt x="6897" y="9312"/>
                </a:cubicBezTo>
                <a:cubicBezTo>
                  <a:pt x="6818" y="9341"/>
                  <a:pt x="6728" y="9356"/>
                  <a:pt x="6640" y="9356"/>
                </a:cubicBezTo>
                <a:cubicBezTo>
                  <a:pt x="6450" y="9356"/>
                  <a:pt x="6270" y="9282"/>
                  <a:pt x="6231" y="9107"/>
                </a:cubicBezTo>
                <a:cubicBezTo>
                  <a:pt x="6185" y="8919"/>
                  <a:pt x="6350" y="8742"/>
                  <a:pt x="6521" y="8646"/>
                </a:cubicBezTo>
                <a:cubicBezTo>
                  <a:pt x="6692" y="8549"/>
                  <a:pt x="6891" y="8492"/>
                  <a:pt x="7022" y="8338"/>
                </a:cubicBezTo>
                <a:cubicBezTo>
                  <a:pt x="7216" y="8105"/>
                  <a:pt x="7142" y="7746"/>
                  <a:pt x="6994" y="7472"/>
                </a:cubicBezTo>
                <a:cubicBezTo>
                  <a:pt x="6846" y="7205"/>
                  <a:pt x="6629" y="6971"/>
                  <a:pt x="6544" y="6681"/>
                </a:cubicBezTo>
                <a:cubicBezTo>
                  <a:pt x="6498" y="6544"/>
                  <a:pt x="6481" y="6390"/>
                  <a:pt x="6384" y="6282"/>
                </a:cubicBezTo>
                <a:cubicBezTo>
                  <a:pt x="6219" y="6100"/>
                  <a:pt x="5912" y="6151"/>
                  <a:pt x="5712" y="6015"/>
                </a:cubicBezTo>
                <a:cubicBezTo>
                  <a:pt x="5445" y="5838"/>
                  <a:pt x="5462" y="5434"/>
                  <a:pt x="5251" y="5200"/>
                </a:cubicBezTo>
                <a:cubicBezTo>
                  <a:pt x="5131" y="5063"/>
                  <a:pt x="4955" y="5001"/>
                  <a:pt x="4795" y="4915"/>
                </a:cubicBezTo>
                <a:cubicBezTo>
                  <a:pt x="4408" y="4688"/>
                  <a:pt x="4152" y="4295"/>
                  <a:pt x="4101" y="3845"/>
                </a:cubicBezTo>
                <a:cubicBezTo>
                  <a:pt x="4072" y="3600"/>
                  <a:pt x="4101" y="3326"/>
                  <a:pt x="3952" y="3133"/>
                </a:cubicBezTo>
                <a:cubicBezTo>
                  <a:pt x="3850" y="3030"/>
                  <a:pt x="3725" y="2945"/>
                  <a:pt x="3588" y="2899"/>
                </a:cubicBezTo>
                <a:lnTo>
                  <a:pt x="2141" y="2256"/>
                </a:lnTo>
                <a:cubicBezTo>
                  <a:pt x="1885" y="2148"/>
                  <a:pt x="1623" y="2028"/>
                  <a:pt x="1418" y="1840"/>
                </a:cubicBezTo>
                <a:cubicBezTo>
                  <a:pt x="1299" y="1726"/>
                  <a:pt x="1190" y="1595"/>
                  <a:pt x="1093" y="1458"/>
                </a:cubicBezTo>
                <a:cubicBezTo>
                  <a:pt x="729" y="974"/>
                  <a:pt x="364" y="485"/>
                  <a:pt x="0" y="0"/>
                </a:cubicBezTo>
                <a:close/>
              </a:path>
            </a:pathLst>
          </a:custGeom>
          <a:solidFill>
            <a:schemeClr val="lt2">
              <a:alpha val="54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txBox="1">
            <a:spLocks noGrp="1"/>
          </p:cNvSpPr>
          <p:nvPr>
            <p:ph type="title" hasCustomPrompt="1"/>
          </p:nvPr>
        </p:nvSpPr>
        <p:spPr>
          <a:xfrm flipH="1">
            <a:off x="1041575" y="1754644"/>
            <a:ext cx="1320900" cy="14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9400" b="1">
                <a:solidFill>
                  <a:schemeClr val="accent4"/>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224" name="Google Shape;224;p16"/>
          <p:cNvSpPr txBox="1">
            <a:spLocks noGrp="1"/>
          </p:cNvSpPr>
          <p:nvPr>
            <p:ph type="title" idx="2"/>
          </p:nvPr>
        </p:nvSpPr>
        <p:spPr>
          <a:xfrm>
            <a:off x="2441397" y="1656644"/>
            <a:ext cx="2346300" cy="842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000">
                <a:solidFill>
                  <a:schemeClr val="dk2"/>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25" name="Google Shape;225;p16"/>
          <p:cNvSpPr txBox="1">
            <a:spLocks noGrp="1"/>
          </p:cNvSpPr>
          <p:nvPr>
            <p:ph type="subTitle" idx="1"/>
          </p:nvPr>
        </p:nvSpPr>
        <p:spPr>
          <a:xfrm>
            <a:off x="2441400" y="2574944"/>
            <a:ext cx="2735400" cy="71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26"/>
        <p:cNvGrpSpPr/>
        <p:nvPr/>
      </p:nvGrpSpPr>
      <p:grpSpPr>
        <a:xfrm>
          <a:off x="0" y="0"/>
          <a:ext cx="0" cy="0"/>
          <a:chOff x="0" y="0"/>
          <a:chExt cx="0" cy="0"/>
        </a:xfrm>
      </p:grpSpPr>
      <p:sp>
        <p:nvSpPr>
          <p:cNvPr id="227" name="Google Shape;227;p17"/>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7"/>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 name="Google Shape;236;p17"/>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237" name="Google Shape;237;p17"/>
          <p:cNvSpPr txBox="1">
            <a:spLocks noGrp="1"/>
          </p:cNvSpPr>
          <p:nvPr>
            <p:ph type="title"/>
          </p:nvPr>
        </p:nvSpPr>
        <p:spPr>
          <a:xfrm>
            <a:off x="1666000" y="2865857"/>
            <a:ext cx="5811900" cy="46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sz="2500">
                <a:solidFill>
                  <a:schemeClr val="dk2"/>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38" name="Google Shape;238;p17"/>
          <p:cNvSpPr txBox="1">
            <a:spLocks noGrp="1"/>
          </p:cNvSpPr>
          <p:nvPr>
            <p:ph type="subTitle" idx="1"/>
          </p:nvPr>
        </p:nvSpPr>
        <p:spPr>
          <a:xfrm>
            <a:off x="1666050" y="1676976"/>
            <a:ext cx="5811900" cy="12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1">
  <p:cSld name="CUSTOM_13">
    <p:spTree>
      <p:nvGrpSpPr>
        <p:cNvPr id="1" name="Shape 239"/>
        <p:cNvGrpSpPr/>
        <p:nvPr/>
      </p:nvGrpSpPr>
      <p:grpSpPr>
        <a:xfrm>
          <a:off x="0" y="0"/>
          <a:ext cx="0" cy="0"/>
          <a:chOff x="0" y="0"/>
          <a:chExt cx="0" cy="0"/>
        </a:xfrm>
      </p:grpSpPr>
      <p:pic>
        <p:nvPicPr>
          <p:cNvPr id="240" name="Google Shape;240;p18"/>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241" name="Google Shape;241;p18"/>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8"/>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txBox="1">
            <a:spLocks noGrp="1"/>
          </p:cNvSpPr>
          <p:nvPr>
            <p:ph type="title"/>
          </p:nvPr>
        </p:nvSpPr>
        <p:spPr>
          <a:xfrm>
            <a:off x="4710975" y="3339390"/>
            <a:ext cx="2450700" cy="46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sz="2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51" name="Google Shape;251;p18"/>
          <p:cNvSpPr txBox="1">
            <a:spLocks noGrp="1"/>
          </p:cNvSpPr>
          <p:nvPr>
            <p:ph type="subTitle" idx="1"/>
          </p:nvPr>
        </p:nvSpPr>
        <p:spPr>
          <a:xfrm>
            <a:off x="3711325" y="1776500"/>
            <a:ext cx="4516200" cy="168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1pPr>
            <a:lvl2pPr lvl="1">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1pPr>
            <a:lvl2pPr marL="914400" lvl="1"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2pPr>
            <a:lvl3pPr marL="1371600" lvl="2"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3pPr>
            <a:lvl4pPr marL="1828800" lvl="3"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4pPr>
            <a:lvl5pPr marL="2286000" lvl="4"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5pPr>
            <a:lvl6pPr marL="2743200" lvl="5"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6pPr>
            <a:lvl7pPr marL="3200400" lvl="6"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7pPr>
            <a:lvl8pPr marL="3657600" lvl="7"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8pPr>
            <a:lvl9pPr marL="4114800" lvl="8"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8" r:id="rId4"/>
    <p:sldLayoutId id="2147483659" r:id="rId5"/>
    <p:sldLayoutId id="2147483661" r:id="rId6"/>
    <p:sldLayoutId id="2147483662" r:id="rId7"/>
    <p:sldLayoutId id="2147483663" r:id="rId8"/>
    <p:sldLayoutId id="2147483664" r:id="rId9"/>
    <p:sldLayoutId id="2147483665" r:id="rId10"/>
    <p:sldLayoutId id="2147483679" r:id="rId11"/>
    <p:sldLayoutId id="2147483684" r:id="rId12"/>
    <p:sldLayoutId id="2147483695" r:id="rId13"/>
    <p:sldLayoutId id="2147483701" r:id="rId14"/>
    <p:sldLayoutId id="2147483702" r:id="rId15"/>
    <p:sldLayoutId id="2147483703" r:id="rId16"/>
    <p:sldLayoutId id="2147483704" r:id="rId17"/>
    <p:sldLayoutId id="214748370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grpSp>
        <p:nvGrpSpPr>
          <p:cNvPr id="885" name="Google Shape;885;p62"/>
          <p:cNvGrpSpPr/>
          <p:nvPr/>
        </p:nvGrpSpPr>
        <p:grpSpPr>
          <a:xfrm>
            <a:off x="2129626" y="967949"/>
            <a:ext cx="3598696" cy="3600234"/>
            <a:chOff x="3069613" y="998421"/>
            <a:chExt cx="2886809" cy="2888043"/>
          </a:xfrm>
        </p:grpSpPr>
        <p:sp>
          <p:nvSpPr>
            <p:cNvPr id="886" name="Google Shape;886;p62"/>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7" name="Google Shape;887;p62"/>
            <p:cNvGrpSpPr/>
            <p:nvPr/>
          </p:nvGrpSpPr>
          <p:grpSpPr>
            <a:xfrm>
              <a:off x="3114009" y="1044051"/>
              <a:ext cx="2798031" cy="2797824"/>
              <a:chOff x="3114009" y="1044051"/>
              <a:chExt cx="2798031" cy="2797824"/>
            </a:xfrm>
          </p:grpSpPr>
          <p:sp>
            <p:nvSpPr>
              <p:cNvPr id="888" name="Google Shape;888;p62"/>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2"/>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2"/>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2"/>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2"/>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2"/>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62"/>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2"/>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2"/>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2"/>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2"/>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2"/>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2"/>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2"/>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2"/>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2"/>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2"/>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2"/>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2"/>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2"/>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2"/>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2"/>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2"/>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2"/>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2"/>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2"/>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4" name="Google Shape;914;p62"/>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62"/>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62"/>
          <p:cNvGrpSpPr/>
          <p:nvPr/>
        </p:nvGrpSpPr>
        <p:grpSpPr>
          <a:xfrm>
            <a:off x="1081361" y="535677"/>
            <a:ext cx="6475486" cy="4149481"/>
            <a:chOff x="1081361" y="535677"/>
            <a:chExt cx="6475486" cy="4149481"/>
          </a:xfrm>
        </p:grpSpPr>
        <p:grpSp>
          <p:nvGrpSpPr>
            <p:cNvPr id="917" name="Google Shape;917;p62"/>
            <p:cNvGrpSpPr/>
            <p:nvPr/>
          </p:nvGrpSpPr>
          <p:grpSpPr>
            <a:xfrm>
              <a:off x="1081361" y="613018"/>
              <a:ext cx="6475412" cy="4072140"/>
              <a:chOff x="3000303" y="998421"/>
              <a:chExt cx="2911737" cy="2888043"/>
            </a:xfrm>
          </p:grpSpPr>
          <p:sp>
            <p:nvSpPr>
              <p:cNvPr id="918" name="Google Shape;918;p62"/>
              <p:cNvSpPr/>
              <p:nvPr/>
            </p:nvSpPr>
            <p:spPr>
              <a:xfrm>
                <a:off x="3000303"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62"/>
              <p:cNvGrpSpPr/>
              <p:nvPr/>
            </p:nvGrpSpPr>
            <p:grpSpPr>
              <a:xfrm>
                <a:off x="3114009" y="1044051"/>
                <a:ext cx="2798031" cy="2797824"/>
                <a:chOff x="3114009" y="1044051"/>
                <a:chExt cx="2798031" cy="2797824"/>
              </a:xfrm>
            </p:grpSpPr>
            <p:sp>
              <p:nvSpPr>
                <p:cNvPr id="920" name="Google Shape;920;p62"/>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2"/>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2"/>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2"/>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2"/>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62"/>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62"/>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2"/>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2"/>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62"/>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2"/>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2"/>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2"/>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2"/>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62"/>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2"/>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62"/>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62"/>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2"/>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2"/>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2"/>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2"/>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2"/>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2"/>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2"/>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2"/>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6" name="Google Shape;946;p62"/>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2"/>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62"/>
            <p:cNvGrpSpPr/>
            <p:nvPr/>
          </p:nvGrpSpPr>
          <p:grpSpPr>
            <a:xfrm>
              <a:off x="1168338" y="535677"/>
              <a:ext cx="6388509" cy="4072140"/>
              <a:chOff x="3069613" y="998421"/>
              <a:chExt cx="2886809" cy="2888043"/>
            </a:xfrm>
          </p:grpSpPr>
          <p:sp>
            <p:nvSpPr>
              <p:cNvPr id="949" name="Google Shape;949;p62"/>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62"/>
              <p:cNvGrpSpPr/>
              <p:nvPr/>
            </p:nvGrpSpPr>
            <p:grpSpPr>
              <a:xfrm>
                <a:off x="3114009" y="1044051"/>
                <a:ext cx="2798031" cy="2797824"/>
                <a:chOff x="3114009" y="1044051"/>
                <a:chExt cx="2798031" cy="2797824"/>
              </a:xfrm>
            </p:grpSpPr>
            <p:sp>
              <p:nvSpPr>
                <p:cNvPr id="951" name="Google Shape;951;p62"/>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2"/>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2"/>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2"/>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2"/>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2"/>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2"/>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2"/>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2"/>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2"/>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2"/>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2"/>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2"/>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2"/>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2"/>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2"/>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2"/>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2"/>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2"/>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62"/>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62"/>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2"/>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2"/>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2"/>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2"/>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2"/>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 name="Google Shape;977;p62"/>
              <p:cNvSpPr/>
              <p:nvPr/>
            </p:nvSpPr>
            <p:spPr>
              <a:xfrm>
                <a:off x="3414822" y="1306327"/>
                <a:ext cx="2199895"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2"/>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79" name="Google Shape;979;p62"/>
          <p:cNvSpPr txBox="1">
            <a:spLocks noGrp="1"/>
          </p:cNvSpPr>
          <p:nvPr>
            <p:ph type="ctrTitle"/>
          </p:nvPr>
        </p:nvSpPr>
        <p:spPr>
          <a:xfrm rot="-696">
            <a:off x="2129625" y="1407653"/>
            <a:ext cx="4448400" cy="174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8800" dirty="0" smtClean="0">
                <a:latin typeface="Franklin Gothic Demi Cond" pitchFamily="34" charset="0"/>
              </a:rPr>
              <a:t>Articles</a:t>
            </a:r>
            <a:r>
              <a:rPr lang="en" dirty="0" smtClean="0">
                <a:latin typeface="Franklin Gothic Demi Cond" pitchFamily="34" charset="0"/>
              </a:rPr>
              <a:t> </a:t>
            </a:r>
            <a:endParaRPr dirty="0">
              <a:latin typeface="Franklin Gothic Demi Cond" pitchFamily="34" charset="0"/>
            </a:endParaRPr>
          </a:p>
        </p:txBody>
      </p:sp>
      <p:sp>
        <p:nvSpPr>
          <p:cNvPr id="980" name="Google Shape;980;p62"/>
          <p:cNvSpPr txBox="1">
            <a:spLocks noGrp="1"/>
          </p:cNvSpPr>
          <p:nvPr>
            <p:ph type="subTitle" idx="1"/>
          </p:nvPr>
        </p:nvSpPr>
        <p:spPr>
          <a:xfrm rot="232">
            <a:off x="2133920" y="3148973"/>
            <a:ext cx="4439700" cy="51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Unit 1 – Grammar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9"/>
                                        </p:tgtEl>
                                        <p:attrNameLst>
                                          <p:attrName>style.visibility</p:attrName>
                                        </p:attrNameLst>
                                      </p:cBhvr>
                                      <p:to>
                                        <p:strVal val="visible"/>
                                      </p:to>
                                    </p:set>
                                    <p:animEffect transition="in" filter="fade">
                                      <p:cBhvr>
                                        <p:cTn id="7" dur="1000"/>
                                        <p:tgtEl>
                                          <p:spTgt spid="979"/>
                                        </p:tgtEl>
                                      </p:cBhvr>
                                    </p:animEffect>
                                  </p:childTnLst>
                                </p:cTn>
                              </p:par>
                              <p:par>
                                <p:cTn id="8" presetID="10" presetClass="entr" presetSubtype="0" fill="hold" nodeType="withEffect">
                                  <p:stCondLst>
                                    <p:cond delay="0"/>
                                  </p:stCondLst>
                                  <p:childTnLst>
                                    <p:set>
                                      <p:cBhvr>
                                        <p:cTn id="9" dur="1" fill="hold">
                                          <p:stCondLst>
                                            <p:cond delay="0"/>
                                          </p:stCondLst>
                                        </p:cTn>
                                        <p:tgtEl>
                                          <p:spTgt spid="980"/>
                                        </p:tgtEl>
                                        <p:attrNameLst>
                                          <p:attrName>style.visibility</p:attrName>
                                        </p:attrNameLst>
                                      </p:cBhvr>
                                      <p:to>
                                        <p:strVal val="visible"/>
                                      </p:to>
                                    </p:set>
                                    <p:animEffect transition="in" filter="fade">
                                      <p:cBhvr>
                                        <p:cTn id="10" dur="1000"/>
                                        <p:tgtEl>
                                          <p:spTgt spid="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16"/>
        <p:cNvGrpSpPr/>
        <p:nvPr/>
      </p:nvGrpSpPr>
      <p:grpSpPr>
        <a:xfrm>
          <a:off x="0" y="0"/>
          <a:ext cx="0" cy="0"/>
          <a:chOff x="0" y="0"/>
          <a:chExt cx="0" cy="0"/>
        </a:xfrm>
      </p:grpSpPr>
      <p:sp>
        <p:nvSpPr>
          <p:cNvPr id="5817" name="Google Shape;5817;p113"/>
          <p:cNvSpPr/>
          <p:nvPr/>
        </p:nvSpPr>
        <p:spPr>
          <a:xfrm>
            <a:off x="5884430" y="2729340"/>
            <a:ext cx="2469900" cy="187383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13"/>
          <p:cNvSpPr/>
          <p:nvPr/>
        </p:nvSpPr>
        <p:spPr>
          <a:xfrm>
            <a:off x="3290667" y="1702770"/>
            <a:ext cx="2469900" cy="145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13"/>
          <p:cNvSpPr/>
          <p:nvPr/>
        </p:nvSpPr>
        <p:spPr>
          <a:xfrm>
            <a:off x="694666" y="3002970"/>
            <a:ext cx="2469900" cy="145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13"/>
          <p:cNvSpPr/>
          <p:nvPr/>
        </p:nvSpPr>
        <p:spPr>
          <a:xfrm>
            <a:off x="5930813" y="2686270"/>
            <a:ext cx="2469900" cy="191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13"/>
          <p:cNvSpPr/>
          <p:nvPr/>
        </p:nvSpPr>
        <p:spPr>
          <a:xfrm>
            <a:off x="3337050" y="1659700"/>
            <a:ext cx="2469900" cy="145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13"/>
          <p:cNvSpPr/>
          <p:nvPr/>
        </p:nvSpPr>
        <p:spPr>
          <a:xfrm>
            <a:off x="741049" y="2732171"/>
            <a:ext cx="2596001" cy="1688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13"/>
          <p:cNvSpPr/>
          <p:nvPr/>
        </p:nvSpPr>
        <p:spPr>
          <a:xfrm rot="-235722">
            <a:off x="6472918" y="2545392"/>
            <a:ext cx="1359867" cy="254157"/>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13"/>
          <p:cNvSpPr/>
          <p:nvPr/>
        </p:nvSpPr>
        <p:spPr>
          <a:xfrm rot="-327473">
            <a:off x="1311274" y="2626423"/>
            <a:ext cx="1359868" cy="211497"/>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13"/>
          <p:cNvSpPr txBox="1">
            <a:spLocks noGrp="1"/>
          </p:cNvSpPr>
          <p:nvPr>
            <p:ph type="subTitle" idx="1"/>
          </p:nvPr>
        </p:nvSpPr>
        <p:spPr>
          <a:xfrm>
            <a:off x="3290667" y="1686202"/>
            <a:ext cx="2330700" cy="774900"/>
          </a:xfrm>
          <a:prstGeom prst="rect">
            <a:avLst/>
          </a:prstGeom>
        </p:spPr>
        <p:txBody>
          <a:bodyPr spcFirstLastPara="1" wrap="square" lIns="91425" tIns="91425" rIns="91425" bIns="91425" anchor="t" anchorCtr="0">
            <a:noAutofit/>
          </a:bodyPr>
          <a:lstStyle/>
          <a:p>
            <a:r>
              <a:rPr lang="en-US" b="1" dirty="0"/>
              <a:t>Confusion Between "a" and "an"</a:t>
            </a:r>
            <a:r>
              <a:rPr lang="en-US" dirty="0"/>
              <a:t>:</a:t>
            </a:r>
          </a:p>
          <a:p>
            <a:r>
              <a:rPr lang="en-US" dirty="0"/>
              <a:t>Always focus on the sound: an hour, a university.</a:t>
            </a:r>
          </a:p>
        </p:txBody>
      </p:sp>
      <p:sp>
        <p:nvSpPr>
          <p:cNvPr id="5827" name="Google Shape;5827;p113"/>
          <p:cNvSpPr txBox="1">
            <a:spLocks noGrp="1"/>
          </p:cNvSpPr>
          <p:nvPr>
            <p:ph type="subTitle" idx="2"/>
          </p:nvPr>
        </p:nvSpPr>
        <p:spPr>
          <a:xfrm>
            <a:off x="5987501" y="2722690"/>
            <a:ext cx="2330700" cy="774900"/>
          </a:xfrm>
          <a:prstGeom prst="rect">
            <a:avLst/>
          </a:prstGeom>
        </p:spPr>
        <p:txBody>
          <a:bodyPr spcFirstLastPara="1" wrap="square" lIns="91425" tIns="91425" rIns="91425" bIns="91425" anchor="t" anchorCtr="0">
            <a:noAutofit/>
          </a:bodyPr>
          <a:lstStyle/>
          <a:p>
            <a:pPr algn="l"/>
            <a:r>
              <a:rPr lang="en-US" sz="1200" b="1" dirty="0"/>
              <a:t>Misuse with Countable and Uncountable </a:t>
            </a:r>
            <a:r>
              <a:rPr lang="en-US" sz="1200" b="1" dirty="0" smtClean="0"/>
              <a:t>Nouns</a:t>
            </a:r>
            <a:r>
              <a:rPr lang="en-US" sz="1200" dirty="0" smtClean="0"/>
              <a:t>: Use </a:t>
            </a:r>
            <a:r>
              <a:rPr lang="en-US" sz="1200" dirty="0"/>
              <a:t>"a" or "an" with singular countable nouns (e.g., a book</a:t>
            </a:r>
            <a:r>
              <a:rPr lang="en-US" sz="1200" dirty="0" smtClean="0"/>
              <a:t>).</a:t>
            </a:r>
          </a:p>
          <a:p>
            <a:pPr algn="l"/>
            <a:r>
              <a:rPr lang="en-US" sz="1200" dirty="0" smtClean="0"/>
              <a:t>Do </a:t>
            </a:r>
            <a:r>
              <a:rPr lang="en-US" sz="1200" dirty="0"/>
              <a:t>not use an article </a:t>
            </a:r>
            <a:r>
              <a:rPr lang="en-US" sz="1200" dirty="0" smtClean="0"/>
              <a:t>with</a:t>
            </a:r>
          </a:p>
          <a:p>
            <a:pPr algn="l"/>
            <a:r>
              <a:rPr lang="en-US" sz="1200" dirty="0" smtClean="0"/>
              <a:t> uncountable </a:t>
            </a:r>
            <a:r>
              <a:rPr lang="en-US" sz="1200" dirty="0"/>
              <a:t>nouns when </a:t>
            </a:r>
            <a:endParaRPr lang="en-US" sz="1200" dirty="0" smtClean="0"/>
          </a:p>
          <a:p>
            <a:pPr algn="l"/>
            <a:r>
              <a:rPr lang="en-US" sz="1200" dirty="0" smtClean="0"/>
              <a:t>speaking </a:t>
            </a:r>
            <a:r>
              <a:rPr lang="en-US" sz="1200" dirty="0"/>
              <a:t>generally (e.g., milk, information).</a:t>
            </a:r>
          </a:p>
        </p:txBody>
      </p:sp>
      <p:sp>
        <p:nvSpPr>
          <p:cNvPr id="5829" name="Google Shape;5829;p113"/>
          <p:cNvSpPr txBox="1">
            <a:spLocks noGrp="1"/>
          </p:cNvSpPr>
          <p:nvPr>
            <p:ph type="subTitle" idx="4"/>
          </p:nvPr>
        </p:nvSpPr>
        <p:spPr>
          <a:xfrm>
            <a:off x="580584" y="2732171"/>
            <a:ext cx="2772799" cy="774900"/>
          </a:xfrm>
          <a:prstGeom prst="rect">
            <a:avLst/>
          </a:prstGeom>
        </p:spPr>
        <p:txBody>
          <a:bodyPr spcFirstLastPara="1" wrap="square" lIns="91425" tIns="91425" rIns="91425" bIns="91425" anchor="t" anchorCtr="0">
            <a:noAutofit/>
          </a:bodyPr>
          <a:lstStyle/>
          <a:p>
            <a:pPr algn="l"/>
            <a:r>
              <a:rPr lang="en-US" b="1" dirty="0"/>
              <a:t>Using Articles with Abstract Nouns</a:t>
            </a:r>
            <a:r>
              <a:rPr lang="en-US" dirty="0"/>
              <a:t>:</a:t>
            </a:r>
          </a:p>
          <a:p>
            <a:pPr algn="l"/>
            <a:r>
              <a:rPr lang="en-US" dirty="0"/>
              <a:t>We usually don’t use an article when talking about abstract nouns in </a:t>
            </a:r>
            <a:r>
              <a:rPr lang="en-US" dirty="0" smtClean="0"/>
              <a:t>general: Example</a:t>
            </a:r>
            <a:r>
              <a:rPr lang="en-US" dirty="0"/>
              <a:t>: Love is powerful. (not "the love")</a:t>
            </a:r>
          </a:p>
        </p:txBody>
      </p:sp>
      <p:sp>
        <p:nvSpPr>
          <p:cNvPr id="5831" name="Google Shape;5831;p113"/>
          <p:cNvSpPr txBox="1">
            <a:spLocks noGrp="1"/>
          </p:cNvSpPr>
          <p:nvPr>
            <p:ph type="title"/>
          </p:nvPr>
        </p:nvSpPr>
        <p:spPr>
          <a:xfrm>
            <a:off x="2162125" y="437975"/>
            <a:ext cx="4819800" cy="719700"/>
          </a:xfrm>
          <a:prstGeom prst="rect">
            <a:avLst/>
          </a:prstGeom>
        </p:spPr>
        <p:txBody>
          <a:bodyPr spcFirstLastPara="1" wrap="square" lIns="91425" tIns="91425" rIns="91425" bIns="91425" anchor="t" anchorCtr="0">
            <a:noAutofit/>
          </a:bodyPr>
          <a:lstStyle/>
          <a:p>
            <a:pPr lvl="0"/>
            <a:r>
              <a:rPr lang="en-US" dirty="0">
                <a:latin typeface="Franklin Gothic Demi Cond" pitchFamily="34" charset="0"/>
              </a:rPr>
              <a:t>Common Errors to Avoid</a:t>
            </a:r>
            <a:endParaRPr dirty="0">
              <a:latin typeface="Franklin Gothic Demi Cond" pitchFamily="34" charset="0"/>
            </a:endParaRPr>
          </a:p>
        </p:txBody>
      </p:sp>
      <p:sp>
        <p:nvSpPr>
          <p:cNvPr id="5833" name="Google Shape;5833;p113"/>
          <p:cNvSpPr/>
          <p:nvPr/>
        </p:nvSpPr>
        <p:spPr>
          <a:xfrm rot="-6912">
            <a:off x="3869999" y="1588002"/>
            <a:ext cx="1417427" cy="196401"/>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831"/>
                                        </p:tgtEl>
                                        <p:attrNameLst>
                                          <p:attrName>style.visibility</p:attrName>
                                        </p:attrNameLst>
                                      </p:cBhvr>
                                      <p:to>
                                        <p:strVal val="visible"/>
                                      </p:to>
                                    </p:set>
                                    <p:anim calcmode="lin" valueType="num">
                                      <p:cBhvr additive="base">
                                        <p:cTn id="7" dur="1000"/>
                                        <p:tgtEl>
                                          <p:spTgt spid="583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22"/>
                                        </p:tgtEl>
                                        <p:attrNameLst>
                                          <p:attrName>style.visibility</p:attrName>
                                        </p:attrNameLst>
                                      </p:cBhvr>
                                      <p:to>
                                        <p:strVal val="visible"/>
                                      </p:to>
                                    </p:set>
                                    <p:animEffect transition="in" filter="fade">
                                      <p:cBhvr>
                                        <p:cTn id="12" dur="1000"/>
                                        <p:tgtEl>
                                          <p:spTgt spid="5822"/>
                                        </p:tgtEl>
                                      </p:cBhvr>
                                    </p:animEffect>
                                  </p:childTnLst>
                                </p:cTn>
                              </p:par>
                              <p:par>
                                <p:cTn id="13" presetID="10" presetClass="entr" presetSubtype="0" fill="hold" nodeType="withEffect">
                                  <p:stCondLst>
                                    <p:cond delay="0"/>
                                  </p:stCondLst>
                                  <p:childTnLst>
                                    <p:set>
                                      <p:cBhvr>
                                        <p:cTn id="14" dur="1" fill="hold">
                                          <p:stCondLst>
                                            <p:cond delay="0"/>
                                          </p:stCondLst>
                                        </p:cTn>
                                        <p:tgtEl>
                                          <p:spTgt spid="5824"/>
                                        </p:tgtEl>
                                        <p:attrNameLst>
                                          <p:attrName>style.visibility</p:attrName>
                                        </p:attrNameLst>
                                      </p:cBhvr>
                                      <p:to>
                                        <p:strVal val="visible"/>
                                      </p:to>
                                    </p:set>
                                    <p:animEffect transition="in" filter="fade">
                                      <p:cBhvr>
                                        <p:cTn id="15" dur="1000"/>
                                        <p:tgtEl>
                                          <p:spTgt spid="5824"/>
                                        </p:tgtEl>
                                      </p:cBhvr>
                                    </p:animEffect>
                                  </p:childTnLst>
                                </p:cTn>
                              </p:par>
                              <p:par>
                                <p:cTn id="16" presetID="10" presetClass="entr" presetSubtype="0" fill="hold" nodeType="withEffect">
                                  <p:stCondLst>
                                    <p:cond delay="0"/>
                                  </p:stCondLst>
                                  <p:childTnLst>
                                    <p:set>
                                      <p:cBhvr>
                                        <p:cTn id="17" dur="1" fill="hold">
                                          <p:stCondLst>
                                            <p:cond delay="0"/>
                                          </p:stCondLst>
                                        </p:cTn>
                                        <p:tgtEl>
                                          <p:spTgt spid="5829"/>
                                        </p:tgtEl>
                                        <p:attrNameLst>
                                          <p:attrName>style.visibility</p:attrName>
                                        </p:attrNameLst>
                                      </p:cBhvr>
                                      <p:to>
                                        <p:strVal val="visible"/>
                                      </p:to>
                                    </p:set>
                                    <p:animEffect transition="in" filter="fade">
                                      <p:cBhvr>
                                        <p:cTn id="18" dur="1000"/>
                                        <p:tgtEl>
                                          <p:spTgt spid="58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820"/>
                                        </p:tgtEl>
                                        <p:attrNameLst>
                                          <p:attrName>style.visibility</p:attrName>
                                        </p:attrNameLst>
                                      </p:cBhvr>
                                      <p:to>
                                        <p:strVal val="visible"/>
                                      </p:to>
                                    </p:set>
                                    <p:animEffect transition="in" filter="fade">
                                      <p:cBhvr>
                                        <p:cTn id="23" dur="1000"/>
                                        <p:tgtEl>
                                          <p:spTgt spid="5820"/>
                                        </p:tgtEl>
                                      </p:cBhvr>
                                    </p:animEffect>
                                  </p:childTnLst>
                                </p:cTn>
                              </p:par>
                              <p:par>
                                <p:cTn id="24" presetID="10" presetClass="entr" presetSubtype="0" fill="hold" nodeType="withEffect">
                                  <p:stCondLst>
                                    <p:cond delay="0"/>
                                  </p:stCondLst>
                                  <p:childTnLst>
                                    <p:set>
                                      <p:cBhvr>
                                        <p:cTn id="25" dur="1" fill="hold">
                                          <p:stCondLst>
                                            <p:cond delay="0"/>
                                          </p:stCondLst>
                                        </p:cTn>
                                        <p:tgtEl>
                                          <p:spTgt spid="5823"/>
                                        </p:tgtEl>
                                        <p:attrNameLst>
                                          <p:attrName>style.visibility</p:attrName>
                                        </p:attrNameLst>
                                      </p:cBhvr>
                                      <p:to>
                                        <p:strVal val="visible"/>
                                      </p:to>
                                    </p:set>
                                    <p:animEffect transition="in" filter="fade">
                                      <p:cBhvr>
                                        <p:cTn id="26" dur="1000"/>
                                        <p:tgtEl>
                                          <p:spTgt spid="5823"/>
                                        </p:tgtEl>
                                      </p:cBhvr>
                                    </p:animEffect>
                                  </p:childTnLst>
                                </p:cTn>
                              </p:par>
                              <p:par>
                                <p:cTn id="27" presetID="10" presetClass="entr" presetSubtype="0" fill="hold" nodeType="withEffect">
                                  <p:stCondLst>
                                    <p:cond delay="0"/>
                                  </p:stCondLst>
                                  <p:childTnLst>
                                    <p:set>
                                      <p:cBhvr>
                                        <p:cTn id="28" dur="1" fill="hold">
                                          <p:stCondLst>
                                            <p:cond delay="0"/>
                                          </p:stCondLst>
                                        </p:cTn>
                                        <p:tgtEl>
                                          <p:spTgt spid="5827"/>
                                        </p:tgtEl>
                                        <p:attrNameLst>
                                          <p:attrName>style.visibility</p:attrName>
                                        </p:attrNameLst>
                                      </p:cBhvr>
                                      <p:to>
                                        <p:strVal val="visible"/>
                                      </p:to>
                                    </p:set>
                                    <p:animEffect transition="in" filter="fade">
                                      <p:cBhvr>
                                        <p:cTn id="29" dur="1000"/>
                                        <p:tgtEl>
                                          <p:spTgt spid="5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65"/>
          <p:cNvSpPr txBox="1">
            <a:spLocks noGrp="1"/>
          </p:cNvSpPr>
          <p:nvPr>
            <p:ph type="title"/>
          </p:nvPr>
        </p:nvSpPr>
        <p:spPr>
          <a:xfrm>
            <a:off x="2495903" y="1336571"/>
            <a:ext cx="3476103" cy="95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Georgia" pitchFamily="18" charset="0"/>
              </a:rPr>
              <a:t>Task </a:t>
            </a:r>
            <a:r>
              <a:rPr lang="en" dirty="0" smtClean="0"/>
              <a:t>1 </a:t>
            </a:r>
            <a:endParaRPr dirty="0"/>
          </a:p>
        </p:txBody>
      </p:sp>
      <p:sp>
        <p:nvSpPr>
          <p:cNvPr id="1020" name="Google Shape;1020;p65"/>
          <p:cNvSpPr txBox="1">
            <a:spLocks noGrp="1"/>
          </p:cNvSpPr>
          <p:nvPr>
            <p:ph type="subTitle" idx="1"/>
          </p:nvPr>
        </p:nvSpPr>
        <p:spPr>
          <a:xfrm>
            <a:off x="3348975" y="2480141"/>
            <a:ext cx="2445900" cy="1063200"/>
          </a:xfrm>
          <a:prstGeom prst="rect">
            <a:avLst/>
          </a:prstGeom>
        </p:spPr>
        <p:txBody>
          <a:bodyPr spcFirstLastPara="1" wrap="square" lIns="91425" tIns="91425" rIns="91425" bIns="91425" anchor="t" anchorCtr="0">
            <a:noAutofit/>
          </a:bodyPr>
          <a:lstStyle/>
          <a:p>
            <a:pPr marL="0" lvl="0" indent="0"/>
            <a:r>
              <a:rPr lang="en-US" dirty="0" smtClean="0"/>
              <a:t>When </a:t>
            </a:r>
            <a:r>
              <a:rPr lang="en-US" dirty="0"/>
              <a:t>Do We Use </a:t>
            </a:r>
            <a:r>
              <a:rPr lang="en-US" dirty="0" smtClean="0"/>
              <a:t>definite . Indefinite or No </a:t>
            </a:r>
            <a:r>
              <a:rPr lang="en-US" dirty="0"/>
              <a:t>Article?</a:t>
            </a:r>
            <a:endParaRPr dirty="0"/>
          </a:p>
        </p:txBody>
      </p:sp>
      <p:grpSp>
        <p:nvGrpSpPr>
          <p:cNvPr id="1021" name="Google Shape;1021;p65"/>
          <p:cNvGrpSpPr/>
          <p:nvPr/>
        </p:nvGrpSpPr>
        <p:grpSpPr>
          <a:xfrm>
            <a:off x="5802550" y="2248481"/>
            <a:ext cx="1888999" cy="901512"/>
            <a:chOff x="150354" y="3784874"/>
            <a:chExt cx="1888999" cy="901512"/>
          </a:xfrm>
        </p:grpSpPr>
        <p:sp>
          <p:nvSpPr>
            <p:cNvPr id="1022" name="Google Shape;1022;p65"/>
            <p:cNvSpPr/>
            <p:nvPr/>
          </p:nvSpPr>
          <p:spPr>
            <a:xfrm rot="-9899938">
              <a:off x="176103" y="4015169"/>
              <a:ext cx="1837501" cy="440923"/>
            </a:xfrm>
            <a:custGeom>
              <a:avLst/>
              <a:gdLst/>
              <a:ahLst/>
              <a:cxnLst/>
              <a:rect l="l" t="t" r="r" b="b"/>
              <a:pathLst>
                <a:path w="10873" h="2609" extrusionOk="0">
                  <a:moveTo>
                    <a:pt x="9079" y="0"/>
                  </a:moveTo>
                  <a:lnTo>
                    <a:pt x="9016" y="6"/>
                  </a:lnTo>
                  <a:lnTo>
                    <a:pt x="8224" y="12"/>
                  </a:lnTo>
                  <a:lnTo>
                    <a:pt x="8162" y="12"/>
                  </a:lnTo>
                  <a:lnTo>
                    <a:pt x="7199" y="23"/>
                  </a:lnTo>
                  <a:lnTo>
                    <a:pt x="7131" y="23"/>
                  </a:lnTo>
                  <a:lnTo>
                    <a:pt x="6442" y="29"/>
                  </a:lnTo>
                  <a:lnTo>
                    <a:pt x="6379" y="29"/>
                  </a:lnTo>
                  <a:lnTo>
                    <a:pt x="5553" y="40"/>
                  </a:lnTo>
                  <a:lnTo>
                    <a:pt x="5491" y="40"/>
                  </a:lnTo>
                  <a:lnTo>
                    <a:pt x="4682" y="46"/>
                  </a:lnTo>
                  <a:lnTo>
                    <a:pt x="4619" y="46"/>
                  </a:lnTo>
                  <a:lnTo>
                    <a:pt x="3953" y="57"/>
                  </a:lnTo>
                  <a:lnTo>
                    <a:pt x="3896" y="57"/>
                  </a:lnTo>
                  <a:lnTo>
                    <a:pt x="2934" y="63"/>
                  </a:lnTo>
                  <a:lnTo>
                    <a:pt x="2865" y="63"/>
                  </a:lnTo>
                  <a:lnTo>
                    <a:pt x="1960" y="74"/>
                  </a:lnTo>
                  <a:lnTo>
                    <a:pt x="1897" y="74"/>
                  </a:lnTo>
                  <a:lnTo>
                    <a:pt x="1060" y="86"/>
                  </a:lnTo>
                  <a:lnTo>
                    <a:pt x="986" y="86"/>
                  </a:lnTo>
                  <a:lnTo>
                    <a:pt x="428" y="92"/>
                  </a:lnTo>
                  <a:lnTo>
                    <a:pt x="257" y="92"/>
                  </a:lnTo>
                  <a:lnTo>
                    <a:pt x="257" y="410"/>
                  </a:lnTo>
                  <a:lnTo>
                    <a:pt x="257" y="507"/>
                  </a:lnTo>
                  <a:lnTo>
                    <a:pt x="120" y="690"/>
                  </a:lnTo>
                  <a:lnTo>
                    <a:pt x="331" y="1105"/>
                  </a:lnTo>
                  <a:lnTo>
                    <a:pt x="371" y="1191"/>
                  </a:lnTo>
                  <a:lnTo>
                    <a:pt x="325" y="1231"/>
                  </a:lnTo>
                  <a:lnTo>
                    <a:pt x="206" y="1327"/>
                  </a:lnTo>
                  <a:lnTo>
                    <a:pt x="137" y="1390"/>
                  </a:lnTo>
                  <a:lnTo>
                    <a:pt x="1" y="1504"/>
                  </a:lnTo>
                  <a:lnTo>
                    <a:pt x="217" y="1874"/>
                  </a:lnTo>
                  <a:lnTo>
                    <a:pt x="1" y="2165"/>
                  </a:lnTo>
                  <a:lnTo>
                    <a:pt x="160" y="2239"/>
                  </a:lnTo>
                  <a:lnTo>
                    <a:pt x="354" y="2324"/>
                  </a:lnTo>
                  <a:lnTo>
                    <a:pt x="377" y="2335"/>
                  </a:lnTo>
                  <a:lnTo>
                    <a:pt x="348" y="2358"/>
                  </a:lnTo>
                  <a:lnTo>
                    <a:pt x="280" y="2432"/>
                  </a:lnTo>
                  <a:lnTo>
                    <a:pt x="120" y="2609"/>
                  </a:lnTo>
                  <a:lnTo>
                    <a:pt x="9574" y="2609"/>
                  </a:lnTo>
                  <a:lnTo>
                    <a:pt x="9859" y="2318"/>
                  </a:lnTo>
                  <a:lnTo>
                    <a:pt x="9944" y="2239"/>
                  </a:lnTo>
                  <a:lnTo>
                    <a:pt x="10434" y="1743"/>
                  </a:lnTo>
                  <a:lnTo>
                    <a:pt x="10508" y="1669"/>
                  </a:lnTo>
                  <a:lnTo>
                    <a:pt x="10782" y="1390"/>
                  </a:lnTo>
                  <a:lnTo>
                    <a:pt x="10850" y="1327"/>
                  </a:lnTo>
                  <a:lnTo>
                    <a:pt x="10873" y="1299"/>
                  </a:lnTo>
                  <a:lnTo>
                    <a:pt x="10491" y="974"/>
                  </a:lnTo>
                  <a:lnTo>
                    <a:pt x="10423" y="917"/>
                  </a:lnTo>
                  <a:lnTo>
                    <a:pt x="9910" y="479"/>
                  </a:lnTo>
                  <a:lnTo>
                    <a:pt x="9825" y="410"/>
                  </a:lnTo>
                  <a:lnTo>
                    <a:pt x="9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5"/>
            <p:cNvSpPr/>
            <p:nvPr/>
          </p:nvSpPr>
          <p:spPr>
            <a:xfrm rot="-9899938">
              <a:off x="180449" y="4011679"/>
              <a:ext cx="1810462" cy="441937"/>
            </a:xfrm>
            <a:custGeom>
              <a:avLst/>
              <a:gdLst/>
              <a:ahLst/>
              <a:cxnLst/>
              <a:rect l="l" t="t" r="r" b="b"/>
              <a:pathLst>
                <a:path w="10713" h="2615" extrusionOk="0">
                  <a:moveTo>
                    <a:pt x="6334" y="371"/>
                  </a:moveTo>
                  <a:cubicBezTo>
                    <a:pt x="6556" y="376"/>
                    <a:pt x="6778" y="376"/>
                    <a:pt x="7005" y="382"/>
                  </a:cubicBezTo>
                  <a:lnTo>
                    <a:pt x="7028" y="1322"/>
                  </a:lnTo>
                  <a:lnTo>
                    <a:pt x="6368" y="1322"/>
                  </a:lnTo>
                  <a:cubicBezTo>
                    <a:pt x="6368" y="1071"/>
                    <a:pt x="6362" y="826"/>
                    <a:pt x="6345" y="576"/>
                  </a:cubicBezTo>
                  <a:cubicBezTo>
                    <a:pt x="6345" y="509"/>
                    <a:pt x="6339" y="442"/>
                    <a:pt x="6334" y="371"/>
                  </a:cubicBezTo>
                  <a:close/>
                  <a:moveTo>
                    <a:pt x="855" y="445"/>
                  </a:moveTo>
                  <a:lnTo>
                    <a:pt x="860" y="1327"/>
                  </a:lnTo>
                  <a:lnTo>
                    <a:pt x="245" y="1327"/>
                  </a:lnTo>
                  <a:cubicBezTo>
                    <a:pt x="257" y="1037"/>
                    <a:pt x="268" y="752"/>
                    <a:pt x="274" y="467"/>
                  </a:cubicBezTo>
                  <a:cubicBezTo>
                    <a:pt x="467" y="456"/>
                    <a:pt x="661" y="450"/>
                    <a:pt x="855" y="445"/>
                  </a:cubicBezTo>
                  <a:close/>
                  <a:moveTo>
                    <a:pt x="1760" y="410"/>
                  </a:moveTo>
                  <a:cubicBezTo>
                    <a:pt x="1760" y="712"/>
                    <a:pt x="1760" y="1020"/>
                    <a:pt x="1760" y="1327"/>
                  </a:cubicBezTo>
                  <a:lnTo>
                    <a:pt x="940" y="1327"/>
                  </a:lnTo>
                  <a:cubicBezTo>
                    <a:pt x="934" y="1043"/>
                    <a:pt x="929" y="764"/>
                    <a:pt x="923" y="479"/>
                  </a:cubicBezTo>
                  <a:lnTo>
                    <a:pt x="923" y="439"/>
                  </a:lnTo>
                  <a:cubicBezTo>
                    <a:pt x="1202" y="428"/>
                    <a:pt x="1481" y="416"/>
                    <a:pt x="1760" y="410"/>
                  </a:cubicBezTo>
                  <a:close/>
                  <a:moveTo>
                    <a:pt x="2734" y="382"/>
                  </a:moveTo>
                  <a:cubicBezTo>
                    <a:pt x="2740" y="701"/>
                    <a:pt x="2745" y="1014"/>
                    <a:pt x="2751" y="1327"/>
                  </a:cubicBezTo>
                  <a:lnTo>
                    <a:pt x="1823" y="1327"/>
                  </a:lnTo>
                  <a:cubicBezTo>
                    <a:pt x="1823" y="1022"/>
                    <a:pt x="1823" y="716"/>
                    <a:pt x="1823" y="410"/>
                  </a:cubicBezTo>
                  <a:cubicBezTo>
                    <a:pt x="2130" y="399"/>
                    <a:pt x="2432" y="388"/>
                    <a:pt x="2734" y="382"/>
                  </a:cubicBezTo>
                  <a:close/>
                  <a:moveTo>
                    <a:pt x="3753" y="365"/>
                  </a:moveTo>
                  <a:lnTo>
                    <a:pt x="3736" y="1327"/>
                  </a:lnTo>
                  <a:lnTo>
                    <a:pt x="2819" y="1327"/>
                  </a:lnTo>
                  <a:lnTo>
                    <a:pt x="2802" y="382"/>
                  </a:lnTo>
                  <a:cubicBezTo>
                    <a:pt x="3116" y="376"/>
                    <a:pt x="3429" y="371"/>
                    <a:pt x="3742" y="365"/>
                  </a:cubicBezTo>
                  <a:close/>
                  <a:moveTo>
                    <a:pt x="4471" y="359"/>
                  </a:moveTo>
                  <a:lnTo>
                    <a:pt x="4460" y="1327"/>
                  </a:lnTo>
                  <a:lnTo>
                    <a:pt x="3805" y="1327"/>
                  </a:lnTo>
                  <a:lnTo>
                    <a:pt x="3810" y="570"/>
                  </a:lnTo>
                  <a:lnTo>
                    <a:pt x="3810" y="365"/>
                  </a:lnTo>
                  <a:cubicBezTo>
                    <a:pt x="4033" y="365"/>
                    <a:pt x="4255" y="365"/>
                    <a:pt x="4471" y="359"/>
                  </a:cubicBezTo>
                  <a:close/>
                  <a:moveTo>
                    <a:pt x="5348" y="359"/>
                  </a:moveTo>
                  <a:cubicBezTo>
                    <a:pt x="5354" y="678"/>
                    <a:pt x="5354" y="1003"/>
                    <a:pt x="5354" y="1322"/>
                  </a:cubicBezTo>
                  <a:lnTo>
                    <a:pt x="5348" y="1327"/>
                  </a:lnTo>
                  <a:lnTo>
                    <a:pt x="4528" y="1327"/>
                  </a:lnTo>
                  <a:cubicBezTo>
                    <a:pt x="4528" y="1037"/>
                    <a:pt x="4534" y="746"/>
                    <a:pt x="4539" y="450"/>
                  </a:cubicBezTo>
                  <a:lnTo>
                    <a:pt x="4539" y="359"/>
                  </a:lnTo>
                  <a:close/>
                  <a:moveTo>
                    <a:pt x="7074" y="382"/>
                  </a:moveTo>
                  <a:cubicBezTo>
                    <a:pt x="7381" y="393"/>
                    <a:pt x="7689" y="399"/>
                    <a:pt x="7996" y="410"/>
                  </a:cubicBezTo>
                  <a:lnTo>
                    <a:pt x="7928" y="1327"/>
                  </a:lnTo>
                  <a:lnTo>
                    <a:pt x="7097" y="1327"/>
                  </a:lnTo>
                  <a:lnTo>
                    <a:pt x="7074" y="382"/>
                  </a:lnTo>
                  <a:close/>
                  <a:moveTo>
                    <a:pt x="8059" y="410"/>
                  </a:moveTo>
                  <a:lnTo>
                    <a:pt x="8218" y="416"/>
                  </a:lnTo>
                  <a:cubicBezTo>
                    <a:pt x="8441" y="422"/>
                    <a:pt x="8657" y="433"/>
                    <a:pt x="8879" y="439"/>
                  </a:cubicBezTo>
                  <a:lnTo>
                    <a:pt x="8879" y="1327"/>
                  </a:lnTo>
                  <a:lnTo>
                    <a:pt x="7991" y="1327"/>
                  </a:lnTo>
                  <a:lnTo>
                    <a:pt x="8059" y="410"/>
                  </a:lnTo>
                  <a:close/>
                  <a:moveTo>
                    <a:pt x="8947" y="445"/>
                  </a:moveTo>
                  <a:cubicBezTo>
                    <a:pt x="9192" y="456"/>
                    <a:pt x="9443" y="467"/>
                    <a:pt x="9688" y="479"/>
                  </a:cubicBezTo>
                  <a:cubicBezTo>
                    <a:pt x="9694" y="764"/>
                    <a:pt x="9699" y="1048"/>
                    <a:pt x="9705" y="1327"/>
                  </a:cubicBezTo>
                  <a:lnTo>
                    <a:pt x="8947" y="1327"/>
                  </a:lnTo>
                  <a:lnTo>
                    <a:pt x="8947" y="445"/>
                  </a:lnTo>
                  <a:close/>
                  <a:moveTo>
                    <a:pt x="5422" y="365"/>
                  </a:moveTo>
                  <a:cubicBezTo>
                    <a:pt x="5707" y="365"/>
                    <a:pt x="5992" y="371"/>
                    <a:pt x="6276" y="376"/>
                  </a:cubicBezTo>
                  <a:cubicBezTo>
                    <a:pt x="6299" y="690"/>
                    <a:pt x="6311" y="1008"/>
                    <a:pt x="6311" y="1333"/>
                  </a:cubicBezTo>
                  <a:lnTo>
                    <a:pt x="5422" y="1327"/>
                  </a:lnTo>
                  <a:lnTo>
                    <a:pt x="5422" y="405"/>
                  </a:lnTo>
                  <a:lnTo>
                    <a:pt x="5422" y="365"/>
                  </a:lnTo>
                  <a:close/>
                  <a:moveTo>
                    <a:pt x="860" y="1390"/>
                  </a:moveTo>
                  <a:cubicBezTo>
                    <a:pt x="866" y="1675"/>
                    <a:pt x="866" y="1960"/>
                    <a:pt x="872" y="2239"/>
                  </a:cubicBezTo>
                  <a:lnTo>
                    <a:pt x="217" y="2239"/>
                  </a:lnTo>
                  <a:lnTo>
                    <a:pt x="234" y="1680"/>
                  </a:lnTo>
                  <a:cubicBezTo>
                    <a:pt x="234" y="1584"/>
                    <a:pt x="240" y="1487"/>
                    <a:pt x="245" y="1390"/>
                  </a:cubicBezTo>
                  <a:close/>
                  <a:moveTo>
                    <a:pt x="1754" y="1390"/>
                  </a:moveTo>
                  <a:cubicBezTo>
                    <a:pt x="1754" y="1675"/>
                    <a:pt x="1749" y="1954"/>
                    <a:pt x="1749" y="2239"/>
                  </a:cubicBezTo>
                  <a:lnTo>
                    <a:pt x="951" y="2239"/>
                  </a:lnTo>
                  <a:cubicBezTo>
                    <a:pt x="946" y="1954"/>
                    <a:pt x="940" y="1675"/>
                    <a:pt x="940" y="1390"/>
                  </a:cubicBezTo>
                  <a:close/>
                  <a:moveTo>
                    <a:pt x="2745" y="1390"/>
                  </a:moveTo>
                  <a:lnTo>
                    <a:pt x="2757" y="2239"/>
                  </a:lnTo>
                  <a:lnTo>
                    <a:pt x="1823" y="2239"/>
                  </a:lnTo>
                  <a:lnTo>
                    <a:pt x="1823" y="1777"/>
                  </a:lnTo>
                  <a:lnTo>
                    <a:pt x="1823" y="1390"/>
                  </a:lnTo>
                  <a:close/>
                  <a:moveTo>
                    <a:pt x="3736" y="1396"/>
                  </a:moveTo>
                  <a:lnTo>
                    <a:pt x="3725" y="2239"/>
                  </a:lnTo>
                  <a:lnTo>
                    <a:pt x="2837" y="2239"/>
                  </a:lnTo>
                  <a:cubicBezTo>
                    <a:pt x="2831" y="2062"/>
                    <a:pt x="2831" y="1885"/>
                    <a:pt x="2825" y="1703"/>
                  </a:cubicBezTo>
                  <a:cubicBezTo>
                    <a:pt x="2825" y="1601"/>
                    <a:pt x="2825" y="1498"/>
                    <a:pt x="2819" y="1396"/>
                  </a:cubicBezTo>
                  <a:close/>
                  <a:moveTo>
                    <a:pt x="4460" y="1396"/>
                  </a:moveTo>
                  <a:cubicBezTo>
                    <a:pt x="4454" y="1675"/>
                    <a:pt x="4448" y="1954"/>
                    <a:pt x="4443" y="2239"/>
                  </a:cubicBezTo>
                  <a:lnTo>
                    <a:pt x="3793" y="2239"/>
                  </a:lnTo>
                  <a:cubicBezTo>
                    <a:pt x="3793" y="2096"/>
                    <a:pt x="3793" y="1948"/>
                    <a:pt x="3799" y="1806"/>
                  </a:cubicBezTo>
                  <a:lnTo>
                    <a:pt x="3805" y="1396"/>
                  </a:lnTo>
                  <a:close/>
                  <a:moveTo>
                    <a:pt x="5354" y="1390"/>
                  </a:moveTo>
                  <a:cubicBezTo>
                    <a:pt x="5354" y="1680"/>
                    <a:pt x="5348" y="1954"/>
                    <a:pt x="5348" y="2239"/>
                  </a:cubicBezTo>
                  <a:lnTo>
                    <a:pt x="4517" y="2239"/>
                  </a:lnTo>
                  <a:lnTo>
                    <a:pt x="4522" y="1749"/>
                  </a:lnTo>
                  <a:cubicBezTo>
                    <a:pt x="4522" y="1629"/>
                    <a:pt x="4522" y="1515"/>
                    <a:pt x="4528" y="1390"/>
                  </a:cubicBezTo>
                  <a:close/>
                  <a:moveTo>
                    <a:pt x="6305" y="1396"/>
                  </a:moveTo>
                  <a:cubicBezTo>
                    <a:pt x="6299" y="1658"/>
                    <a:pt x="6288" y="1925"/>
                    <a:pt x="6271" y="2193"/>
                  </a:cubicBezTo>
                  <a:lnTo>
                    <a:pt x="6271" y="2199"/>
                  </a:lnTo>
                  <a:lnTo>
                    <a:pt x="6265" y="2239"/>
                  </a:lnTo>
                  <a:lnTo>
                    <a:pt x="5422" y="2239"/>
                  </a:lnTo>
                  <a:lnTo>
                    <a:pt x="5422" y="1800"/>
                  </a:lnTo>
                  <a:lnTo>
                    <a:pt x="5422" y="1396"/>
                  </a:lnTo>
                  <a:close/>
                  <a:moveTo>
                    <a:pt x="7028" y="1396"/>
                  </a:moveTo>
                  <a:cubicBezTo>
                    <a:pt x="7034" y="1675"/>
                    <a:pt x="7040" y="1960"/>
                    <a:pt x="7045" y="2239"/>
                  </a:cubicBezTo>
                  <a:lnTo>
                    <a:pt x="6339" y="2239"/>
                  </a:lnTo>
                  <a:cubicBezTo>
                    <a:pt x="6362" y="1960"/>
                    <a:pt x="6373" y="1680"/>
                    <a:pt x="6373" y="1396"/>
                  </a:cubicBezTo>
                  <a:close/>
                  <a:moveTo>
                    <a:pt x="7922" y="1396"/>
                  </a:moveTo>
                  <a:cubicBezTo>
                    <a:pt x="7905" y="1601"/>
                    <a:pt x="7894" y="1811"/>
                    <a:pt x="7882" y="2022"/>
                  </a:cubicBezTo>
                  <a:lnTo>
                    <a:pt x="7877" y="2022"/>
                  </a:lnTo>
                  <a:cubicBezTo>
                    <a:pt x="7871" y="2096"/>
                    <a:pt x="7865" y="2165"/>
                    <a:pt x="7860" y="2239"/>
                  </a:cubicBezTo>
                  <a:lnTo>
                    <a:pt x="7119" y="2239"/>
                  </a:lnTo>
                  <a:cubicBezTo>
                    <a:pt x="7114" y="2034"/>
                    <a:pt x="7108" y="1829"/>
                    <a:pt x="7102" y="1624"/>
                  </a:cubicBezTo>
                  <a:lnTo>
                    <a:pt x="7097" y="1396"/>
                  </a:lnTo>
                  <a:close/>
                  <a:moveTo>
                    <a:pt x="8879" y="1396"/>
                  </a:moveTo>
                  <a:lnTo>
                    <a:pt x="8879" y="2239"/>
                  </a:lnTo>
                  <a:lnTo>
                    <a:pt x="7934" y="2239"/>
                  </a:lnTo>
                  <a:cubicBezTo>
                    <a:pt x="7951" y="1994"/>
                    <a:pt x="7968" y="1749"/>
                    <a:pt x="7985" y="1504"/>
                  </a:cubicBezTo>
                  <a:cubicBezTo>
                    <a:pt x="7985" y="1470"/>
                    <a:pt x="7991" y="1436"/>
                    <a:pt x="7991" y="1396"/>
                  </a:cubicBezTo>
                  <a:close/>
                  <a:moveTo>
                    <a:pt x="9711" y="1396"/>
                  </a:moveTo>
                  <a:lnTo>
                    <a:pt x="9722" y="2199"/>
                  </a:lnTo>
                  <a:lnTo>
                    <a:pt x="9722" y="2239"/>
                  </a:lnTo>
                  <a:lnTo>
                    <a:pt x="8959" y="2239"/>
                  </a:lnTo>
                  <a:cubicBezTo>
                    <a:pt x="8959" y="2079"/>
                    <a:pt x="8959" y="1920"/>
                    <a:pt x="8953" y="1760"/>
                  </a:cubicBezTo>
                  <a:lnTo>
                    <a:pt x="8953" y="1396"/>
                  </a:lnTo>
                  <a:close/>
                  <a:moveTo>
                    <a:pt x="217" y="2358"/>
                  </a:moveTo>
                  <a:lnTo>
                    <a:pt x="143" y="2432"/>
                  </a:lnTo>
                  <a:cubicBezTo>
                    <a:pt x="143" y="2489"/>
                    <a:pt x="137" y="2546"/>
                    <a:pt x="137" y="2609"/>
                  </a:cubicBezTo>
                  <a:lnTo>
                    <a:pt x="211" y="2609"/>
                  </a:lnTo>
                  <a:cubicBezTo>
                    <a:pt x="211" y="2523"/>
                    <a:pt x="211" y="2444"/>
                    <a:pt x="217" y="2358"/>
                  </a:cubicBezTo>
                  <a:close/>
                  <a:moveTo>
                    <a:pt x="8879" y="0"/>
                  </a:moveTo>
                  <a:lnTo>
                    <a:pt x="8879" y="376"/>
                  </a:lnTo>
                  <a:cubicBezTo>
                    <a:pt x="8606" y="365"/>
                    <a:pt x="8332" y="353"/>
                    <a:pt x="8065" y="342"/>
                  </a:cubicBezTo>
                  <a:cubicBezTo>
                    <a:pt x="8065" y="319"/>
                    <a:pt x="8065" y="302"/>
                    <a:pt x="8070" y="279"/>
                  </a:cubicBezTo>
                  <a:cubicBezTo>
                    <a:pt x="8076" y="188"/>
                    <a:pt x="8082" y="97"/>
                    <a:pt x="8087" y="12"/>
                  </a:cubicBezTo>
                  <a:lnTo>
                    <a:pt x="8025" y="12"/>
                  </a:lnTo>
                  <a:cubicBezTo>
                    <a:pt x="8013" y="120"/>
                    <a:pt x="8008" y="228"/>
                    <a:pt x="7996" y="342"/>
                  </a:cubicBezTo>
                  <a:cubicBezTo>
                    <a:pt x="7689" y="331"/>
                    <a:pt x="7376" y="319"/>
                    <a:pt x="7068" y="314"/>
                  </a:cubicBezTo>
                  <a:cubicBezTo>
                    <a:pt x="7068" y="274"/>
                    <a:pt x="7068" y="234"/>
                    <a:pt x="7062" y="194"/>
                  </a:cubicBezTo>
                  <a:lnTo>
                    <a:pt x="7057" y="17"/>
                  </a:lnTo>
                  <a:lnTo>
                    <a:pt x="6994" y="17"/>
                  </a:lnTo>
                  <a:cubicBezTo>
                    <a:pt x="6994" y="120"/>
                    <a:pt x="7000" y="217"/>
                    <a:pt x="7000" y="314"/>
                  </a:cubicBezTo>
                  <a:cubicBezTo>
                    <a:pt x="6778" y="308"/>
                    <a:pt x="6550" y="302"/>
                    <a:pt x="6328" y="297"/>
                  </a:cubicBezTo>
                  <a:cubicBezTo>
                    <a:pt x="6322" y="205"/>
                    <a:pt x="6311" y="120"/>
                    <a:pt x="6305" y="29"/>
                  </a:cubicBezTo>
                  <a:lnTo>
                    <a:pt x="6242" y="29"/>
                  </a:lnTo>
                  <a:cubicBezTo>
                    <a:pt x="6254" y="114"/>
                    <a:pt x="6259" y="205"/>
                    <a:pt x="6265" y="297"/>
                  </a:cubicBezTo>
                  <a:cubicBezTo>
                    <a:pt x="5980" y="291"/>
                    <a:pt x="5701" y="291"/>
                    <a:pt x="5422" y="291"/>
                  </a:cubicBezTo>
                  <a:lnTo>
                    <a:pt x="5422" y="40"/>
                  </a:lnTo>
                  <a:lnTo>
                    <a:pt x="5354" y="40"/>
                  </a:lnTo>
                  <a:lnTo>
                    <a:pt x="5354" y="297"/>
                  </a:lnTo>
                  <a:lnTo>
                    <a:pt x="4545" y="297"/>
                  </a:lnTo>
                  <a:cubicBezTo>
                    <a:pt x="4545" y="211"/>
                    <a:pt x="4545" y="131"/>
                    <a:pt x="4545" y="46"/>
                  </a:cubicBezTo>
                  <a:lnTo>
                    <a:pt x="4482" y="46"/>
                  </a:lnTo>
                  <a:lnTo>
                    <a:pt x="4482" y="297"/>
                  </a:lnTo>
                  <a:lnTo>
                    <a:pt x="3822" y="297"/>
                  </a:lnTo>
                  <a:lnTo>
                    <a:pt x="3822" y="57"/>
                  </a:lnTo>
                  <a:lnTo>
                    <a:pt x="3759" y="57"/>
                  </a:lnTo>
                  <a:cubicBezTo>
                    <a:pt x="3759" y="137"/>
                    <a:pt x="3759" y="217"/>
                    <a:pt x="3753" y="297"/>
                  </a:cubicBezTo>
                  <a:cubicBezTo>
                    <a:pt x="3435" y="302"/>
                    <a:pt x="3116" y="308"/>
                    <a:pt x="2802" y="314"/>
                  </a:cubicBezTo>
                  <a:lnTo>
                    <a:pt x="2797" y="63"/>
                  </a:lnTo>
                  <a:lnTo>
                    <a:pt x="2734" y="63"/>
                  </a:lnTo>
                  <a:lnTo>
                    <a:pt x="2734" y="314"/>
                  </a:lnTo>
                  <a:cubicBezTo>
                    <a:pt x="2426" y="319"/>
                    <a:pt x="2125" y="331"/>
                    <a:pt x="1823" y="342"/>
                  </a:cubicBezTo>
                  <a:lnTo>
                    <a:pt x="1823" y="314"/>
                  </a:lnTo>
                  <a:lnTo>
                    <a:pt x="1823" y="74"/>
                  </a:lnTo>
                  <a:lnTo>
                    <a:pt x="1760" y="74"/>
                  </a:lnTo>
                  <a:lnTo>
                    <a:pt x="1760" y="342"/>
                  </a:lnTo>
                  <a:cubicBezTo>
                    <a:pt x="1481" y="353"/>
                    <a:pt x="1202" y="359"/>
                    <a:pt x="923" y="371"/>
                  </a:cubicBezTo>
                  <a:cubicBezTo>
                    <a:pt x="923" y="279"/>
                    <a:pt x="923" y="177"/>
                    <a:pt x="917" y="80"/>
                  </a:cubicBezTo>
                  <a:lnTo>
                    <a:pt x="849" y="80"/>
                  </a:lnTo>
                  <a:lnTo>
                    <a:pt x="849" y="376"/>
                  </a:lnTo>
                  <a:lnTo>
                    <a:pt x="274" y="399"/>
                  </a:lnTo>
                  <a:lnTo>
                    <a:pt x="274" y="359"/>
                  </a:lnTo>
                  <a:cubicBezTo>
                    <a:pt x="274" y="268"/>
                    <a:pt x="279" y="177"/>
                    <a:pt x="279" y="86"/>
                  </a:cubicBezTo>
                  <a:lnTo>
                    <a:pt x="222" y="86"/>
                  </a:lnTo>
                  <a:cubicBezTo>
                    <a:pt x="217" y="194"/>
                    <a:pt x="211" y="302"/>
                    <a:pt x="211" y="405"/>
                  </a:cubicBezTo>
                  <a:lnTo>
                    <a:pt x="114" y="410"/>
                  </a:lnTo>
                  <a:lnTo>
                    <a:pt x="114" y="473"/>
                  </a:lnTo>
                  <a:lnTo>
                    <a:pt x="205" y="467"/>
                  </a:lnTo>
                  <a:lnTo>
                    <a:pt x="194" y="1111"/>
                  </a:lnTo>
                  <a:lnTo>
                    <a:pt x="188" y="1236"/>
                  </a:lnTo>
                  <a:cubicBezTo>
                    <a:pt x="188" y="1265"/>
                    <a:pt x="188" y="1299"/>
                    <a:pt x="183" y="1333"/>
                  </a:cubicBezTo>
                  <a:lnTo>
                    <a:pt x="69" y="1333"/>
                  </a:lnTo>
                  <a:lnTo>
                    <a:pt x="0" y="1390"/>
                  </a:lnTo>
                  <a:lnTo>
                    <a:pt x="183" y="1390"/>
                  </a:lnTo>
                  <a:cubicBezTo>
                    <a:pt x="171" y="1675"/>
                    <a:pt x="160" y="1960"/>
                    <a:pt x="154" y="2244"/>
                  </a:cubicBezTo>
                  <a:lnTo>
                    <a:pt x="29" y="2244"/>
                  </a:lnTo>
                  <a:lnTo>
                    <a:pt x="217" y="2324"/>
                  </a:lnTo>
                  <a:cubicBezTo>
                    <a:pt x="217" y="2318"/>
                    <a:pt x="217" y="2313"/>
                    <a:pt x="217" y="2307"/>
                  </a:cubicBezTo>
                  <a:lnTo>
                    <a:pt x="872" y="2307"/>
                  </a:lnTo>
                  <a:lnTo>
                    <a:pt x="872" y="2438"/>
                  </a:lnTo>
                  <a:lnTo>
                    <a:pt x="872" y="2609"/>
                  </a:lnTo>
                  <a:lnTo>
                    <a:pt x="951" y="2609"/>
                  </a:lnTo>
                  <a:lnTo>
                    <a:pt x="951" y="2307"/>
                  </a:lnTo>
                  <a:lnTo>
                    <a:pt x="1749" y="2307"/>
                  </a:lnTo>
                  <a:lnTo>
                    <a:pt x="1749" y="2409"/>
                  </a:lnTo>
                  <a:lnTo>
                    <a:pt x="1749" y="2609"/>
                  </a:lnTo>
                  <a:lnTo>
                    <a:pt x="1823" y="2609"/>
                  </a:lnTo>
                  <a:lnTo>
                    <a:pt x="1823" y="2512"/>
                  </a:lnTo>
                  <a:lnTo>
                    <a:pt x="1823" y="2307"/>
                  </a:lnTo>
                  <a:lnTo>
                    <a:pt x="2762" y="2307"/>
                  </a:lnTo>
                  <a:lnTo>
                    <a:pt x="2762" y="2609"/>
                  </a:lnTo>
                  <a:lnTo>
                    <a:pt x="2842" y="2609"/>
                  </a:lnTo>
                  <a:cubicBezTo>
                    <a:pt x="2842" y="2523"/>
                    <a:pt x="2837" y="2444"/>
                    <a:pt x="2837" y="2358"/>
                  </a:cubicBezTo>
                  <a:lnTo>
                    <a:pt x="2837" y="2307"/>
                  </a:lnTo>
                  <a:lnTo>
                    <a:pt x="3725" y="2307"/>
                  </a:lnTo>
                  <a:lnTo>
                    <a:pt x="3725" y="2352"/>
                  </a:lnTo>
                  <a:lnTo>
                    <a:pt x="3719" y="2609"/>
                  </a:lnTo>
                  <a:lnTo>
                    <a:pt x="3788" y="2609"/>
                  </a:lnTo>
                  <a:lnTo>
                    <a:pt x="3788" y="2307"/>
                  </a:lnTo>
                  <a:lnTo>
                    <a:pt x="4437" y="2307"/>
                  </a:lnTo>
                  <a:lnTo>
                    <a:pt x="4437" y="2313"/>
                  </a:lnTo>
                  <a:cubicBezTo>
                    <a:pt x="4437" y="2409"/>
                    <a:pt x="4437" y="2512"/>
                    <a:pt x="4431" y="2609"/>
                  </a:cubicBezTo>
                  <a:lnTo>
                    <a:pt x="4511" y="2609"/>
                  </a:lnTo>
                  <a:lnTo>
                    <a:pt x="4511" y="2398"/>
                  </a:lnTo>
                  <a:lnTo>
                    <a:pt x="4511" y="2307"/>
                  </a:lnTo>
                  <a:lnTo>
                    <a:pt x="5348" y="2307"/>
                  </a:lnTo>
                  <a:lnTo>
                    <a:pt x="5348" y="2409"/>
                  </a:lnTo>
                  <a:lnTo>
                    <a:pt x="5348" y="2609"/>
                  </a:lnTo>
                  <a:lnTo>
                    <a:pt x="5416" y="2609"/>
                  </a:lnTo>
                  <a:lnTo>
                    <a:pt x="5416" y="2506"/>
                  </a:lnTo>
                  <a:lnTo>
                    <a:pt x="5416" y="2307"/>
                  </a:lnTo>
                  <a:lnTo>
                    <a:pt x="6254" y="2307"/>
                  </a:lnTo>
                  <a:cubicBezTo>
                    <a:pt x="6248" y="2409"/>
                    <a:pt x="6237" y="2512"/>
                    <a:pt x="6225" y="2609"/>
                  </a:cubicBezTo>
                  <a:lnTo>
                    <a:pt x="6299" y="2609"/>
                  </a:lnTo>
                  <a:cubicBezTo>
                    <a:pt x="6311" y="2512"/>
                    <a:pt x="6316" y="2409"/>
                    <a:pt x="6328" y="2307"/>
                  </a:cubicBezTo>
                  <a:lnTo>
                    <a:pt x="7045" y="2307"/>
                  </a:lnTo>
                  <a:cubicBezTo>
                    <a:pt x="7045" y="2409"/>
                    <a:pt x="7045" y="2512"/>
                    <a:pt x="7051" y="2609"/>
                  </a:cubicBezTo>
                  <a:lnTo>
                    <a:pt x="7119" y="2609"/>
                  </a:lnTo>
                  <a:cubicBezTo>
                    <a:pt x="7119" y="2512"/>
                    <a:pt x="7119" y="2409"/>
                    <a:pt x="7114" y="2307"/>
                  </a:cubicBezTo>
                  <a:lnTo>
                    <a:pt x="7848" y="2307"/>
                  </a:lnTo>
                  <a:cubicBezTo>
                    <a:pt x="7837" y="2409"/>
                    <a:pt x="7831" y="2512"/>
                    <a:pt x="7825" y="2609"/>
                  </a:cubicBezTo>
                  <a:lnTo>
                    <a:pt x="7900" y="2609"/>
                  </a:lnTo>
                  <a:cubicBezTo>
                    <a:pt x="7905" y="2512"/>
                    <a:pt x="7911" y="2409"/>
                    <a:pt x="7922" y="2307"/>
                  </a:cubicBezTo>
                  <a:lnTo>
                    <a:pt x="8873" y="2307"/>
                  </a:lnTo>
                  <a:lnTo>
                    <a:pt x="8873" y="2421"/>
                  </a:lnTo>
                  <a:lnTo>
                    <a:pt x="8873" y="2614"/>
                  </a:lnTo>
                  <a:lnTo>
                    <a:pt x="8953" y="2614"/>
                  </a:lnTo>
                  <a:lnTo>
                    <a:pt x="8953" y="2307"/>
                  </a:lnTo>
                  <a:lnTo>
                    <a:pt x="9716" y="2307"/>
                  </a:lnTo>
                  <a:lnTo>
                    <a:pt x="9716" y="2324"/>
                  </a:lnTo>
                  <a:lnTo>
                    <a:pt x="9802" y="2239"/>
                  </a:lnTo>
                  <a:lnTo>
                    <a:pt x="9790" y="2239"/>
                  </a:lnTo>
                  <a:cubicBezTo>
                    <a:pt x="9785" y="2045"/>
                    <a:pt x="9779" y="1851"/>
                    <a:pt x="9773" y="1652"/>
                  </a:cubicBezTo>
                  <a:cubicBezTo>
                    <a:pt x="9773" y="1567"/>
                    <a:pt x="9768" y="1481"/>
                    <a:pt x="9768" y="1396"/>
                  </a:cubicBezTo>
                  <a:lnTo>
                    <a:pt x="10286" y="1396"/>
                  </a:lnTo>
                  <a:cubicBezTo>
                    <a:pt x="10286" y="1510"/>
                    <a:pt x="10286" y="1629"/>
                    <a:pt x="10292" y="1743"/>
                  </a:cubicBezTo>
                  <a:lnTo>
                    <a:pt x="10366" y="1675"/>
                  </a:lnTo>
                  <a:cubicBezTo>
                    <a:pt x="10366" y="1578"/>
                    <a:pt x="10360" y="1487"/>
                    <a:pt x="10360" y="1396"/>
                  </a:cubicBezTo>
                  <a:lnTo>
                    <a:pt x="10645" y="1396"/>
                  </a:lnTo>
                  <a:lnTo>
                    <a:pt x="10713" y="1327"/>
                  </a:lnTo>
                  <a:lnTo>
                    <a:pt x="10360" y="1327"/>
                  </a:lnTo>
                  <a:cubicBezTo>
                    <a:pt x="10360" y="1208"/>
                    <a:pt x="10360" y="1094"/>
                    <a:pt x="10354" y="974"/>
                  </a:cubicBezTo>
                  <a:lnTo>
                    <a:pt x="10286" y="917"/>
                  </a:lnTo>
                  <a:lnTo>
                    <a:pt x="10286" y="917"/>
                  </a:lnTo>
                  <a:cubicBezTo>
                    <a:pt x="10286" y="1054"/>
                    <a:pt x="10286" y="1191"/>
                    <a:pt x="10292" y="1327"/>
                  </a:cubicBezTo>
                  <a:lnTo>
                    <a:pt x="9768" y="1327"/>
                  </a:lnTo>
                  <a:cubicBezTo>
                    <a:pt x="9762" y="1043"/>
                    <a:pt x="9756" y="764"/>
                    <a:pt x="9750" y="479"/>
                  </a:cubicBezTo>
                  <a:lnTo>
                    <a:pt x="9768" y="479"/>
                  </a:lnTo>
                  <a:lnTo>
                    <a:pt x="9682" y="410"/>
                  </a:lnTo>
                  <a:cubicBezTo>
                    <a:pt x="9437" y="399"/>
                    <a:pt x="9187" y="388"/>
                    <a:pt x="8942" y="376"/>
                  </a:cubicBezTo>
                  <a:lnTo>
                    <a:pt x="8942" y="279"/>
                  </a:lnTo>
                  <a:lnTo>
                    <a:pt x="8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65"/>
          <p:cNvSpPr/>
          <p:nvPr/>
        </p:nvSpPr>
        <p:spPr>
          <a:xfrm rot="-5399939">
            <a:off x="2559573" y="3186454"/>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19"/>
                                        </p:tgtEl>
                                        <p:attrNameLst>
                                          <p:attrName>style.visibility</p:attrName>
                                        </p:attrNameLst>
                                      </p:cBhvr>
                                      <p:to>
                                        <p:strVal val="visible"/>
                                      </p:to>
                                    </p:set>
                                    <p:anim calcmode="lin" valueType="num">
                                      <p:cBhvr additive="base">
                                        <p:cTn id="7" dur="1000"/>
                                        <p:tgtEl>
                                          <p:spTgt spid="1019"/>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020"/>
                                        </p:tgtEl>
                                        <p:attrNameLst>
                                          <p:attrName>style.visibility</p:attrName>
                                        </p:attrNameLst>
                                      </p:cBhvr>
                                      <p:to>
                                        <p:strVal val="visible"/>
                                      </p:to>
                                    </p:set>
                                    <p:animEffect transition="in" filter="fade">
                                      <p:cBhvr>
                                        <p:cTn id="10" dur="1000"/>
                                        <p:tgtEl>
                                          <p:spTgt spid="10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1"/>
                                        </p:tgtEl>
                                        <p:attrNameLst>
                                          <p:attrName>style.visibility</p:attrName>
                                        </p:attrNameLst>
                                      </p:cBhvr>
                                      <p:to>
                                        <p:strVal val="visible"/>
                                      </p:to>
                                    </p:set>
                                    <p:animEffect transition="in" filter="fade">
                                      <p:cBhvr>
                                        <p:cTn id="15" dur="1000"/>
                                        <p:tgtEl>
                                          <p:spTgt spid="10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4"/>
                                        </p:tgtEl>
                                        <p:attrNameLst>
                                          <p:attrName>style.visibility</p:attrName>
                                        </p:attrNameLst>
                                      </p:cBhvr>
                                      <p:to>
                                        <p:strVal val="visible"/>
                                      </p:to>
                                    </p:set>
                                    <p:animEffect transition="in" filter="fade">
                                      <p:cBhvr>
                                        <p:cTn id="20" dur="10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65"/>
          <p:cNvSpPr txBox="1">
            <a:spLocks noGrp="1"/>
          </p:cNvSpPr>
          <p:nvPr>
            <p:ph type="title"/>
          </p:nvPr>
        </p:nvSpPr>
        <p:spPr>
          <a:xfrm>
            <a:off x="2495903" y="1336571"/>
            <a:ext cx="3476103" cy="95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Georgia" pitchFamily="18" charset="0"/>
              </a:rPr>
              <a:t>Task </a:t>
            </a:r>
            <a:r>
              <a:rPr lang="en" dirty="0" smtClean="0"/>
              <a:t>2 </a:t>
            </a:r>
            <a:endParaRPr dirty="0"/>
          </a:p>
        </p:txBody>
      </p:sp>
      <p:sp>
        <p:nvSpPr>
          <p:cNvPr id="1020" name="Google Shape;1020;p65"/>
          <p:cNvSpPr txBox="1">
            <a:spLocks noGrp="1"/>
          </p:cNvSpPr>
          <p:nvPr>
            <p:ph type="subTitle" idx="1"/>
          </p:nvPr>
        </p:nvSpPr>
        <p:spPr>
          <a:xfrm>
            <a:off x="3348975" y="2480141"/>
            <a:ext cx="2445900" cy="1063200"/>
          </a:xfrm>
          <a:prstGeom prst="rect">
            <a:avLst/>
          </a:prstGeom>
        </p:spPr>
        <p:txBody>
          <a:bodyPr spcFirstLastPara="1" wrap="square" lIns="91425" tIns="91425" rIns="91425" bIns="91425" anchor="t" anchorCtr="0">
            <a:noAutofit/>
          </a:bodyPr>
          <a:lstStyle/>
          <a:p>
            <a:pPr marL="0" lvl="0" indent="0"/>
            <a:r>
              <a:rPr lang="en-US" dirty="0" smtClean="0"/>
              <a:t>Circle </a:t>
            </a:r>
            <a:r>
              <a:rPr lang="en-US" dirty="0"/>
              <a:t>or underline all </a:t>
            </a:r>
            <a:r>
              <a:rPr lang="en-US" dirty="0" smtClean="0"/>
              <a:t>the articles "a</a:t>
            </a:r>
            <a:r>
              <a:rPr lang="en-US" dirty="0"/>
              <a:t>," "an," and "the" in the </a:t>
            </a:r>
            <a:r>
              <a:rPr lang="en-US" dirty="0" smtClean="0"/>
              <a:t>text SB P 7.</a:t>
            </a:r>
          </a:p>
          <a:p>
            <a:pPr marL="0" lvl="0" indent="0"/>
            <a:r>
              <a:rPr lang="en-US" dirty="0" smtClean="0"/>
              <a:t>Explain why did we use them ?</a:t>
            </a:r>
            <a:endParaRPr dirty="0"/>
          </a:p>
        </p:txBody>
      </p:sp>
      <p:grpSp>
        <p:nvGrpSpPr>
          <p:cNvPr id="1021" name="Google Shape;1021;p65"/>
          <p:cNvGrpSpPr/>
          <p:nvPr/>
        </p:nvGrpSpPr>
        <p:grpSpPr>
          <a:xfrm>
            <a:off x="5802550" y="2248481"/>
            <a:ext cx="1888999" cy="901512"/>
            <a:chOff x="150354" y="3784874"/>
            <a:chExt cx="1888999" cy="901512"/>
          </a:xfrm>
        </p:grpSpPr>
        <p:sp>
          <p:nvSpPr>
            <p:cNvPr id="1022" name="Google Shape;1022;p65"/>
            <p:cNvSpPr/>
            <p:nvPr/>
          </p:nvSpPr>
          <p:spPr>
            <a:xfrm rot="-9899938">
              <a:off x="176103" y="4015169"/>
              <a:ext cx="1837501" cy="440923"/>
            </a:xfrm>
            <a:custGeom>
              <a:avLst/>
              <a:gdLst/>
              <a:ahLst/>
              <a:cxnLst/>
              <a:rect l="l" t="t" r="r" b="b"/>
              <a:pathLst>
                <a:path w="10873" h="2609" extrusionOk="0">
                  <a:moveTo>
                    <a:pt x="9079" y="0"/>
                  </a:moveTo>
                  <a:lnTo>
                    <a:pt x="9016" y="6"/>
                  </a:lnTo>
                  <a:lnTo>
                    <a:pt x="8224" y="12"/>
                  </a:lnTo>
                  <a:lnTo>
                    <a:pt x="8162" y="12"/>
                  </a:lnTo>
                  <a:lnTo>
                    <a:pt x="7199" y="23"/>
                  </a:lnTo>
                  <a:lnTo>
                    <a:pt x="7131" y="23"/>
                  </a:lnTo>
                  <a:lnTo>
                    <a:pt x="6442" y="29"/>
                  </a:lnTo>
                  <a:lnTo>
                    <a:pt x="6379" y="29"/>
                  </a:lnTo>
                  <a:lnTo>
                    <a:pt x="5553" y="40"/>
                  </a:lnTo>
                  <a:lnTo>
                    <a:pt x="5491" y="40"/>
                  </a:lnTo>
                  <a:lnTo>
                    <a:pt x="4682" y="46"/>
                  </a:lnTo>
                  <a:lnTo>
                    <a:pt x="4619" y="46"/>
                  </a:lnTo>
                  <a:lnTo>
                    <a:pt x="3953" y="57"/>
                  </a:lnTo>
                  <a:lnTo>
                    <a:pt x="3896" y="57"/>
                  </a:lnTo>
                  <a:lnTo>
                    <a:pt x="2934" y="63"/>
                  </a:lnTo>
                  <a:lnTo>
                    <a:pt x="2865" y="63"/>
                  </a:lnTo>
                  <a:lnTo>
                    <a:pt x="1960" y="74"/>
                  </a:lnTo>
                  <a:lnTo>
                    <a:pt x="1897" y="74"/>
                  </a:lnTo>
                  <a:lnTo>
                    <a:pt x="1060" y="86"/>
                  </a:lnTo>
                  <a:lnTo>
                    <a:pt x="986" y="86"/>
                  </a:lnTo>
                  <a:lnTo>
                    <a:pt x="428" y="92"/>
                  </a:lnTo>
                  <a:lnTo>
                    <a:pt x="257" y="92"/>
                  </a:lnTo>
                  <a:lnTo>
                    <a:pt x="257" y="410"/>
                  </a:lnTo>
                  <a:lnTo>
                    <a:pt x="257" y="507"/>
                  </a:lnTo>
                  <a:lnTo>
                    <a:pt x="120" y="690"/>
                  </a:lnTo>
                  <a:lnTo>
                    <a:pt x="331" y="1105"/>
                  </a:lnTo>
                  <a:lnTo>
                    <a:pt x="371" y="1191"/>
                  </a:lnTo>
                  <a:lnTo>
                    <a:pt x="325" y="1231"/>
                  </a:lnTo>
                  <a:lnTo>
                    <a:pt x="206" y="1327"/>
                  </a:lnTo>
                  <a:lnTo>
                    <a:pt x="137" y="1390"/>
                  </a:lnTo>
                  <a:lnTo>
                    <a:pt x="1" y="1504"/>
                  </a:lnTo>
                  <a:lnTo>
                    <a:pt x="217" y="1874"/>
                  </a:lnTo>
                  <a:lnTo>
                    <a:pt x="1" y="2165"/>
                  </a:lnTo>
                  <a:lnTo>
                    <a:pt x="160" y="2239"/>
                  </a:lnTo>
                  <a:lnTo>
                    <a:pt x="354" y="2324"/>
                  </a:lnTo>
                  <a:lnTo>
                    <a:pt x="377" y="2335"/>
                  </a:lnTo>
                  <a:lnTo>
                    <a:pt x="348" y="2358"/>
                  </a:lnTo>
                  <a:lnTo>
                    <a:pt x="280" y="2432"/>
                  </a:lnTo>
                  <a:lnTo>
                    <a:pt x="120" y="2609"/>
                  </a:lnTo>
                  <a:lnTo>
                    <a:pt x="9574" y="2609"/>
                  </a:lnTo>
                  <a:lnTo>
                    <a:pt x="9859" y="2318"/>
                  </a:lnTo>
                  <a:lnTo>
                    <a:pt x="9944" y="2239"/>
                  </a:lnTo>
                  <a:lnTo>
                    <a:pt x="10434" y="1743"/>
                  </a:lnTo>
                  <a:lnTo>
                    <a:pt x="10508" y="1669"/>
                  </a:lnTo>
                  <a:lnTo>
                    <a:pt x="10782" y="1390"/>
                  </a:lnTo>
                  <a:lnTo>
                    <a:pt x="10850" y="1327"/>
                  </a:lnTo>
                  <a:lnTo>
                    <a:pt x="10873" y="1299"/>
                  </a:lnTo>
                  <a:lnTo>
                    <a:pt x="10491" y="974"/>
                  </a:lnTo>
                  <a:lnTo>
                    <a:pt x="10423" y="917"/>
                  </a:lnTo>
                  <a:lnTo>
                    <a:pt x="9910" y="479"/>
                  </a:lnTo>
                  <a:lnTo>
                    <a:pt x="9825" y="410"/>
                  </a:lnTo>
                  <a:lnTo>
                    <a:pt x="9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5"/>
            <p:cNvSpPr/>
            <p:nvPr/>
          </p:nvSpPr>
          <p:spPr>
            <a:xfrm rot="-9899938">
              <a:off x="180449" y="4011679"/>
              <a:ext cx="1810462" cy="441937"/>
            </a:xfrm>
            <a:custGeom>
              <a:avLst/>
              <a:gdLst/>
              <a:ahLst/>
              <a:cxnLst/>
              <a:rect l="l" t="t" r="r" b="b"/>
              <a:pathLst>
                <a:path w="10713" h="2615" extrusionOk="0">
                  <a:moveTo>
                    <a:pt x="6334" y="371"/>
                  </a:moveTo>
                  <a:cubicBezTo>
                    <a:pt x="6556" y="376"/>
                    <a:pt x="6778" y="376"/>
                    <a:pt x="7005" y="382"/>
                  </a:cubicBezTo>
                  <a:lnTo>
                    <a:pt x="7028" y="1322"/>
                  </a:lnTo>
                  <a:lnTo>
                    <a:pt x="6368" y="1322"/>
                  </a:lnTo>
                  <a:cubicBezTo>
                    <a:pt x="6368" y="1071"/>
                    <a:pt x="6362" y="826"/>
                    <a:pt x="6345" y="576"/>
                  </a:cubicBezTo>
                  <a:cubicBezTo>
                    <a:pt x="6345" y="509"/>
                    <a:pt x="6339" y="442"/>
                    <a:pt x="6334" y="371"/>
                  </a:cubicBezTo>
                  <a:close/>
                  <a:moveTo>
                    <a:pt x="855" y="445"/>
                  </a:moveTo>
                  <a:lnTo>
                    <a:pt x="860" y="1327"/>
                  </a:lnTo>
                  <a:lnTo>
                    <a:pt x="245" y="1327"/>
                  </a:lnTo>
                  <a:cubicBezTo>
                    <a:pt x="257" y="1037"/>
                    <a:pt x="268" y="752"/>
                    <a:pt x="274" y="467"/>
                  </a:cubicBezTo>
                  <a:cubicBezTo>
                    <a:pt x="467" y="456"/>
                    <a:pt x="661" y="450"/>
                    <a:pt x="855" y="445"/>
                  </a:cubicBezTo>
                  <a:close/>
                  <a:moveTo>
                    <a:pt x="1760" y="410"/>
                  </a:moveTo>
                  <a:cubicBezTo>
                    <a:pt x="1760" y="712"/>
                    <a:pt x="1760" y="1020"/>
                    <a:pt x="1760" y="1327"/>
                  </a:cubicBezTo>
                  <a:lnTo>
                    <a:pt x="940" y="1327"/>
                  </a:lnTo>
                  <a:cubicBezTo>
                    <a:pt x="934" y="1043"/>
                    <a:pt x="929" y="764"/>
                    <a:pt x="923" y="479"/>
                  </a:cubicBezTo>
                  <a:lnTo>
                    <a:pt x="923" y="439"/>
                  </a:lnTo>
                  <a:cubicBezTo>
                    <a:pt x="1202" y="428"/>
                    <a:pt x="1481" y="416"/>
                    <a:pt x="1760" y="410"/>
                  </a:cubicBezTo>
                  <a:close/>
                  <a:moveTo>
                    <a:pt x="2734" y="382"/>
                  </a:moveTo>
                  <a:cubicBezTo>
                    <a:pt x="2740" y="701"/>
                    <a:pt x="2745" y="1014"/>
                    <a:pt x="2751" y="1327"/>
                  </a:cubicBezTo>
                  <a:lnTo>
                    <a:pt x="1823" y="1327"/>
                  </a:lnTo>
                  <a:cubicBezTo>
                    <a:pt x="1823" y="1022"/>
                    <a:pt x="1823" y="716"/>
                    <a:pt x="1823" y="410"/>
                  </a:cubicBezTo>
                  <a:cubicBezTo>
                    <a:pt x="2130" y="399"/>
                    <a:pt x="2432" y="388"/>
                    <a:pt x="2734" y="382"/>
                  </a:cubicBezTo>
                  <a:close/>
                  <a:moveTo>
                    <a:pt x="3753" y="365"/>
                  </a:moveTo>
                  <a:lnTo>
                    <a:pt x="3736" y="1327"/>
                  </a:lnTo>
                  <a:lnTo>
                    <a:pt x="2819" y="1327"/>
                  </a:lnTo>
                  <a:lnTo>
                    <a:pt x="2802" y="382"/>
                  </a:lnTo>
                  <a:cubicBezTo>
                    <a:pt x="3116" y="376"/>
                    <a:pt x="3429" y="371"/>
                    <a:pt x="3742" y="365"/>
                  </a:cubicBezTo>
                  <a:close/>
                  <a:moveTo>
                    <a:pt x="4471" y="359"/>
                  </a:moveTo>
                  <a:lnTo>
                    <a:pt x="4460" y="1327"/>
                  </a:lnTo>
                  <a:lnTo>
                    <a:pt x="3805" y="1327"/>
                  </a:lnTo>
                  <a:lnTo>
                    <a:pt x="3810" y="570"/>
                  </a:lnTo>
                  <a:lnTo>
                    <a:pt x="3810" y="365"/>
                  </a:lnTo>
                  <a:cubicBezTo>
                    <a:pt x="4033" y="365"/>
                    <a:pt x="4255" y="365"/>
                    <a:pt x="4471" y="359"/>
                  </a:cubicBezTo>
                  <a:close/>
                  <a:moveTo>
                    <a:pt x="5348" y="359"/>
                  </a:moveTo>
                  <a:cubicBezTo>
                    <a:pt x="5354" y="678"/>
                    <a:pt x="5354" y="1003"/>
                    <a:pt x="5354" y="1322"/>
                  </a:cubicBezTo>
                  <a:lnTo>
                    <a:pt x="5348" y="1327"/>
                  </a:lnTo>
                  <a:lnTo>
                    <a:pt x="4528" y="1327"/>
                  </a:lnTo>
                  <a:cubicBezTo>
                    <a:pt x="4528" y="1037"/>
                    <a:pt x="4534" y="746"/>
                    <a:pt x="4539" y="450"/>
                  </a:cubicBezTo>
                  <a:lnTo>
                    <a:pt x="4539" y="359"/>
                  </a:lnTo>
                  <a:close/>
                  <a:moveTo>
                    <a:pt x="7074" y="382"/>
                  </a:moveTo>
                  <a:cubicBezTo>
                    <a:pt x="7381" y="393"/>
                    <a:pt x="7689" y="399"/>
                    <a:pt x="7996" y="410"/>
                  </a:cubicBezTo>
                  <a:lnTo>
                    <a:pt x="7928" y="1327"/>
                  </a:lnTo>
                  <a:lnTo>
                    <a:pt x="7097" y="1327"/>
                  </a:lnTo>
                  <a:lnTo>
                    <a:pt x="7074" y="382"/>
                  </a:lnTo>
                  <a:close/>
                  <a:moveTo>
                    <a:pt x="8059" y="410"/>
                  </a:moveTo>
                  <a:lnTo>
                    <a:pt x="8218" y="416"/>
                  </a:lnTo>
                  <a:cubicBezTo>
                    <a:pt x="8441" y="422"/>
                    <a:pt x="8657" y="433"/>
                    <a:pt x="8879" y="439"/>
                  </a:cubicBezTo>
                  <a:lnTo>
                    <a:pt x="8879" y="1327"/>
                  </a:lnTo>
                  <a:lnTo>
                    <a:pt x="7991" y="1327"/>
                  </a:lnTo>
                  <a:lnTo>
                    <a:pt x="8059" y="410"/>
                  </a:lnTo>
                  <a:close/>
                  <a:moveTo>
                    <a:pt x="8947" y="445"/>
                  </a:moveTo>
                  <a:cubicBezTo>
                    <a:pt x="9192" y="456"/>
                    <a:pt x="9443" y="467"/>
                    <a:pt x="9688" y="479"/>
                  </a:cubicBezTo>
                  <a:cubicBezTo>
                    <a:pt x="9694" y="764"/>
                    <a:pt x="9699" y="1048"/>
                    <a:pt x="9705" y="1327"/>
                  </a:cubicBezTo>
                  <a:lnTo>
                    <a:pt x="8947" y="1327"/>
                  </a:lnTo>
                  <a:lnTo>
                    <a:pt x="8947" y="445"/>
                  </a:lnTo>
                  <a:close/>
                  <a:moveTo>
                    <a:pt x="5422" y="365"/>
                  </a:moveTo>
                  <a:cubicBezTo>
                    <a:pt x="5707" y="365"/>
                    <a:pt x="5992" y="371"/>
                    <a:pt x="6276" y="376"/>
                  </a:cubicBezTo>
                  <a:cubicBezTo>
                    <a:pt x="6299" y="690"/>
                    <a:pt x="6311" y="1008"/>
                    <a:pt x="6311" y="1333"/>
                  </a:cubicBezTo>
                  <a:lnTo>
                    <a:pt x="5422" y="1327"/>
                  </a:lnTo>
                  <a:lnTo>
                    <a:pt x="5422" y="405"/>
                  </a:lnTo>
                  <a:lnTo>
                    <a:pt x="5422" y="365"/>
                  </a:lnTo>
                  <a:close/>
                  <a:moveTo>
                    <a:pt x="860" y="1390"/>
                  </a:moveTo>
                  <a:cubicBezTo>
                    <a:pt x="866" y="1675"/>
                    <a:pt x="866" y="1960"/>
                    <a:pt x="872" y="2239"/>
                  </a:cubicBezTo>
                  <a:lnTo>
                    <a:pt x="217" y="2239"/>
                  </a:lnTo>
                  <a:lnTo>
                    <a:pt x="234" y="1680"/>
                  </a:lnTo>
                  <a:cubicBezTo>
                    <a:pt x="234" y="1584"/>
                    <a:pt x="240" y="1487"/>
                    <a:pt x="245" y="1390"/>
                  </a:cubicBezTo>
                  <a:close/>
                  <a:moveTo>
                    <a:pt x="1754" y="1390"/>
                  </a:moveTo>
                  <a:cubicBezTo>
                    <a:pt x="1754" y="1675"/>
                    <a:pt x="1749" y="1954"/>
                    <a:pt x="1749" y="2239"/>
                  </a:cubicBezTo>
                  <a:lnTo>
                    <a:pt x="951" y="2239"/>
                  </a:lnTo>
                  <a:cubicBezTo>
                    <a:pt x="946" y="1954"/>
                    <a:pt x="940" y="1675"/>
                    <a:pt x="940" y="1390"/>
                  </a:cubicBezTo>
                  <a:close/>
                  <a:moveTo>
                    <a:pt x="2745" y="1390"/>
                  </a:moveTo>
                  <a:lnTo>
                    <a:pt x="2757" y="2239"/>
                  </a:lnTo>
                  <a:lnTo>
                    <a:pt x="1823" y="2239"/>
                  </a:lnTo>
                  <a:lnTo>
                    <a:pt x="1823" y="1777"/>
                  </a:lnTo>
                  <a:lnTo>
                    <a:pt x="1823" y="1390"/>
                  </a:lnTo>
                  <a:close/>
                  <a:moveTo>
                    <a:pt x="3736" y="1396"/>
                  </a:moveTo>
                  <a:lnTo>
                    <a:pt x="3725" y="2239"/>
                  </a:lnTo>
                  <a:lnTo>
                    <a:pt x="2837" y="2239"/>
                  </a:lnTo>
                  <a:cubicBezTo>
                    <a:pt x="2831" y="2062"/>
                    <a:pt x="2831" y="1885"/>
                    <a:pt x="2825" y="1703"/>
                  </a:cubicBezTo>
                  <a:cubicBezTo>
                    <a:pt x="2825" y="1601"/>
                    <a:pt x="2825" y="1498"/>
                    <a:pt x="2819" y="1396"/>
                  </a:cubicBezTo>
                  <a:close/>
                  <a:moveTo>
                    <a:pt x="4460" y="1396"/>
                  </a:moveTo>
                  <a:cubicBezTo>
                    <a:pt x="4454" y="1675"/>
                    <a:pt x="4448" y="1954"/>
                    <a:pt x="4443" y="2239"/>
                  </a:cubicBezTo>
                  <a:lnTo>
                    <a:pt x="3793" y="2239"/>
                  </a:lnTo>
                  <a:cubicBezTo>
                    <a:pt x="3793" y="2096"/>
                    <a:pt x="3793" y="1948"/>
                    <a:pt x="3799" y="1806"/>
                  </a:cubicBezTo>
                  <a:lnTo>
                    <a:pt x="3805" y="1396"/>
                  </a:lnTo>
                  <a:close/>
                  <a:moveTo>
                    <a:pt x="5354" y="1390"/>
                  </a:moveTo>
                  <a:cubicBezTo>
                    <a:pt x="5354" y="1680"/>
                    <a:pt x="5348" y="1954"/>
                    <a:pt x="5348" y="2239"/>
                  </a:cubicBezTo>
                  <a:lnTo>
                    <a:pt x="4517" y="2239"/>
                  </a:lnTo>
                  <a:lnTo>
                    <a:pt x="4522" y="1749"/>
                  </a:lnTo>
                  <a:cubicBezTo>
                    <a:pt x="4522" y="1629"/>
                    <a:pt x="4522" y="1515"/>
                    <a:pt x="4528" y="1390"/>
                  </a:cubicBezTo>
                  <a:close/>
                  <a:moveTo>
                    <a:pt x="6305" y="1396"/>
                  </a:moveTo>
                  <a:cubicBezTo>
                    <a:pt x="6299" y="1658"/>
                    <a:pt x="6288" y="1925"/>
                    <a:pt x="6271" y="2193"/>
                  </a:cubicBezTo>
                  <a:lnTo>
                    <a:pt x="6271" y="2199"/>
                  </a:lnTo>
                  <a:lnTo>
                    <a:pt x="6265" y="2239"/>
                  </a:lnTo>
                  <a:lnTo>
                    <a:pt x="5422" y="2239"/>
                  </a:lnTo>
                  <a:lnTo>
                    <a:pt x="5422" y="1800"/>
                  </a:lnTo>
                  <a:lnTo>
                    <a:pt x="5422" y="1396"/>
                  </a:lnTo>
                  <a:close/>
                  <a:moveTo>
                    <a:pt x="7028" y="1396"/>
                  </a:moveTo>
                  <a:cubicBezTo>
                    <a:pt x="7034" y="1675"/>
                    <a:pt x="7040" y="1960"/>
                    <a:pt x="7045" y="2239"/>
                  </a:cubicBezTo>
                  <a:lnTo>
                    <a:pt x="6339" y="2239"/>
                  </a:lnTo>
                  <a:cubicBezTo>
                    <a:pt x="6362" y="1960"/>
                    <a:pt x="6373" y="1680"/>
                    <a:pt x="6373" y="1396"/>
                  </a:cubicBezTo>
                  <a:close/>
                  <a:moveTo>
                    <a:pt x="7922" y="1396"/>
                  </a:moveTo>
                  <a:cubicBezTo>
                    <a:pt x="7905" y="1601"/>
                    <a:pt x="7894" y="1811"/>
                    <a:pt x="7882" y="2022"/>
                  </a:cubicBezTo>
                  <a:lnTo>
                    <a:pt x="7877" y="2022"/>
                  </a:lnTo>
                  <a:cubicBezTo>
                    <a:pt x="7871" y="2096"/>
                    <a:pt x="7865" y="2165"/>
                    <a:pt x="7860" y="2239"/>
                  </a:cubicBezTo>
                  <a:lnTo>
                    <a:pt x="7119" y="2239"/>
                  </a:lnTo>
                  <a:cubicBezTo>
                    <a:pt x="7114" y="2034"/>
                    <a:pt x="7108" y="1829"/>
                    <a:pt x="7102" y="1624"/>
                  </a:cubicBezTo>
                  <a:lnTo>
                    <a:pt x="7097" y="1396"/>
                  </a:lnTo>
                  <a:close/>
                  <a:moveTo>
                    <a:pt x="8879" y="1396"/>
                  </a:moveTo>
                  <a:lnTo>
                    <a:pt x="8879" y="2239"/>
                  </a:lnTo>
                  <a:lnTo>
                    <a:pt x="7934" y="2239"/>
                  </a:lnTo>
                  <a:cubicBezTo>
                    <a:pt x="7951" y="1994"/>
                    <a:pt x="7968" y="1749"/>
                    <a:pt x="7985" y="1504"/>
                  </a:cubicBezTo>
                  <a:cubicBezTo>
                    <a:pt x="7985" y="1470"/>
                    <a:pt x="7991" y="1436"/>
                    <a:pt x="7991" y="1396"/>
                  </a:cubicBezTo>
                  <a:close/>
                  <a:moveTo>
                    <a:pt x="9711" y="1396"/>
                  </a:moveTo>
                  <a:lnTo>
                    <a:pt x="9722" y="2199"/>
                  </a:lnTo>
                  <a:lnTo>
                    <a:pt x="9722" y="2239"/>
                  </a:lnTo>
                  <a:lnTo>
                    <a:pt x="8959" y="2239"/>
                  </a:lnTo>
                  <a:cubicBezTo>
                    <a:pt x="8959" y="2079"/>
                    <a:pt x="8959" y="1920"/>
                    <a:pt x="8953" y="1760"/>
                  </a:cubicBezTo>
                  <a:lnTo>
                    <a:pt x="8953" y="1396"/>
                  </a:lnTo>
                  <a:close/>
                  <a:moveTo>
                    <a:pt x="217" y="2358"/>
                  </a:moveTo>
                  <a:lnTo>
                    <a:pt x="143" y="2432"/>
                  </a:lnTo>
                  <a:cubicBezTo>
                    <a:pt x="143" y="2489"/>
                    <a:pt x="137" y="2546"/>
                    <a:pt x="137" y="2609"/>
                  </a:cubicBezTo>
                  <a:lnTo>
                    <a:pt x="211" y="2609"/>
                  </a:lnTo>
                  <a:cubicBezTo>
                    <a:pt x="211" y="2523"/>
                    <a:pt x="211" y="2444"/>
                    <a:pt x="217" y="2358"/>
                  </a:cubicBezTo>
                  <a:close/>
                  <a:moveTo>
                    <a:pt x="8879" y="0"/>
                  </a:moveTo>
                  <a:lnTo>
                    <a:pt x="8879" y="376"/>
                  </a:lnTo>
                  <a:cubicBezTo>
                    <a:pt x="8606" y="365"/>
                    <a:pt x="8332" y="353"/>
                    <a:pt x="8065" y="342"/>
                  </a:cubicBezTo>
                  <a:cubicBezTo>
                    <a:pt x="8065" y="319"/>
                    <a:pt x="8065" y="302"/>
                    <a:pt x="8070" y="279"/>
                  </a:cubicBezTo>
                  <a:cubicBezTo>
                    <a:pt x="8076" y="188"/>
                    <a:pt x="8082" y="97"/>
                    <a:pt x="8087" y="12"/>
                  </a:cubicBezTo>
                  <a:lnTo>
                    <a:pt x="8025" y="12"/>
                  </a:lnTo>
                  <a:cubicBezTo>
                    <a:pt x="8013" y="120"/>
                    <a:pt x="8008" y="228"/>
                    <a:pt x="7996" y="342"/>
                  </a:cubicBezTo>
                  <a:cubicBezTo>
                    <a:pt x="7689" y="331"/>
                    <a:pt x="7376" y="319"/>
                    <a:pt x="7068" y="314"/>
                  </a:cubicBezTo>
                  <a:cubicBezTo>
                    <a:pt x="7068" y="274"/>
                    <a:pt x="7068" y="234"/>
                    <a:pt x="7062" y="194"/>
                  </a:cubicBezTo>
                  <a:lnTo>
                    <a:pt x="7057" y="17"/>
                  </a:lnTo>
                  <a:lnTo>
                    <a:pt x="6994" y="17"/>
                  </a:lnTo>
                  <a:cubicBezTo>
                    <a:pt x="6994" y="120"/>
                    <a:pt x="7000" y="217"/>
                    <a:pt x="7000" y="314"/>
                  </a:cubicBezTo>
                  <a:cubicBezTo>
                    <a:pt x="6778" y="308"/>
                    <a:pt x="6550" y="302"/>
                    <a:pt x="6328" y="297"/>
                  </a:cubicBezTo>
                  <a:cubicBezTo>
                    <a:pt x="6322" y="205"/>
                    <a:pt x="6311" y="120"/>
                    <a:pt x="6305" y="29"/>
                  </a:cubicBezTo>
                  <a:lnTo>
                    <a:pt x="6242" y="29"/>
                  </a:lnTo>
                  <a:cubicBezTo>
                    <a:pt x="6254" y="114"/>
                    <a:pt x="6259" y="205"/>
                    <a:pt x="6265" y="297"/>
                  </a:cubicBezTo>
                  <a:cubicBezTo>
                    <a:pt x="5980" y="291"/>
                    <a:pt x="5701" y="291"/>
                    <a:pt x="5422" y="291"/>
                  </a:cubicBezTo>
                  <a:lnTo>
                    <a:pt x="5422" y="40"/>
                  </a:lnTo>
                  <a:lnTo>
                    <a:pt x="5354" y="40"/>
                  </a:lnTo>
                  <a:lnTo>
                    <a:pt x="5354" y="297"/>
                  </a:lnTo>
                  <a:lnTo>
                    <a:pt x="4545" y="297"/>
                  </a:lnTo>
                  <a:cubicBezTo>
                    <a:pt x="4545" y="211"/>
                    <a:pt x="4545" y="131"/>
                    <a:pt x="4545" y="46"/>
                  </a:cubicBezTo>
                  <a:lnTo>
                    <a:pt x="4482" y="46"/>
                  </a:lnTo>
                  <a:lnTo>
                    <a:pt x="4482" y="297"/>
                  </a:lnTo>
                  <a:lnTo>
                    <a:pt x="3822" y="297"/>
                  </a:lnTo>
                  <a:lnTo>
                    <a:pt x="3822" y="57"/>
                  </a:lnTo>
                  <a:lnTo>
                    <a:pt x="3759" y="57"/>
                  </a:lnTo>
                  <a:cubicBezTo>
                    <a:pt x="3759" y="137"/>
                    <a:pt x="3759" y="217"/>
                    <a:pt x="3753" y="297"/>
                  </a:cubicBezTo>
                  <a:cubicBezTo>
                    <a:pt x="3435" y="302"/>
                    <a:pt x="3116" y="308"/>
                    <a:pt x="2802" y="314"/>
                  </a:cubicBezTo>
                  <a:lnTo>
                    <a:pt x="2797" y="63"/>
                  </a:lnTo>
                  <a:lnTo>
                    <a:pt x="2734" y="63"/>
                  </a:lnTo>
                  <a:lnTo>
                    <a:pt x="2734" y="314"/>
                  </a:lnTo>
                  <a:cubicBezTo>
                    <a:pt x="2426" y="319"/>
                    <a:pt x="2125" y="331"/>
                    <a:pt x="1823" y="342"/>
                  </a:cubicBezTo>
                  <a:lnTo>
                    <a:pt x="1823" y="314"/>
                  </a:lnTo>
                  <a:lnTo>
                    <a:pt x="1823" y="74"/>
                  </a:lnTo>
                  <a:lnTo>
                    <a:pt x="1760" y="74"/>
                  </a:lnTo>
                  <a:lnTo>
                    <a:pt x="1760" y="342"/>
                  </a:lnTo>
                  <a:cubicBezTo>
                    <a:pt x="1481" y="353"/>
                    <a:pt x="1202" y="359"/>
                    <a:pt x="923" y="371"/>
                  </a:cubicBezTo>
                  <a:cubicBezTo>
                    <a:pt x="923" y="279"/>
                    <a:pt x="923" y="177"/>
                    <a:pt x="917" y="80"/>
                  </a:cubicBezTo>
                  <a:lnTo>
                    <a:pt x="849" y="80"/>
                  </a:lnTo>
                  <a:lnTo>
                    <a:pt x="849" y="376"/>
                  </a:lnTo>
                  <a:lnTo>
                    <a:pt x="274" y="399"/>
                  </a:lnTo>
                  <a:lnTo>
                    <a:pt x="274" y="359"/>
                  </a:lnTo>
                  <a:cubicBezTo>
                    <a:pt x="274" y="268"/>
                    <a:pt x="279" y="177"/>
                    <a:pt x="279" y="86"/>
                  </a:cubicBezTo>
                  <a:lnTo>
                    <a:pt x="222" y="86"/>
                  </a:lnTo>
                  <a:cubicBezTo>
                    <a:pt x="217" y="194"/>
                    <a:pt x="211" y="302"/>
                    <a:pt x="211" y="405"/>
                  </a:cubicBezTo>
                  <a:lnTo>
                    <a:pt x="114" y="410"/>
                  </a:lnTo>
                  <a:lnTo>
                    <a:pt x="114" y="473"/>
                  </a:lnTo>
                  <a:lnTo>
                    <a:pt x="205" y="467"/>
                  </a:lnTo>
                  <a:lnTo>
                    <a:pt x="194" y="1111"/>
                  </a:lnTo>
                  <a:lnTo>
                    <a:pt x="188" y="1236"/>
                  </a:lnTo>
                  <a:cubicBezTo>
                    <a:pt x="188" y="1265"/>
                    <a:pt x="188" y="1299"/>
                    <a:pt x="183" y="1333"/>
                  </a:cubicBezTo>
                  <a:lnTo>
                    <a:pt x="69" y="1333"/>
                  </a:lnTo>
                  <a:lnTo>
                    <a:pt x="0" y="1390"/>
                  </a:lnTo>
                  <a:lnTo>
                    <a:pt x="183" y="1390"/>
                  </a:lnTo>
                  <a:cubicBezTo>
                    <a:pt x="171" y="1675"/>
                    <a:pt x="160" y="1960"/>
                    <a:pt x="154" y="2244"/>
                  </a:cubicBezTo>
                  <a:lnTo>
                    <a:pt x="29" y="2244"/>
                  </a:lnTo>
                  <a:lnTo>
                    <a:pt x="217" y="2324"/>
                  </a:lnTo>
                  <a:cubicBezTo>
                    <a:pt x="217" y="2318"/>
                    <a:pt x="217" y="2313"/>
                    <a:pt x="217" y="2307"/>
                  </a:cubicBezTo>
                  <a:lnTo>
                    <a:pt x="872" y="2307"/>
                  </a:lnTo>
                  <a:lnTo>
                    <a:pt x="872" y="2438"/>
                  </a:lnTo>
                  <a:lnTo>
                    <a:pt x="872" y="2609"/>
                  </a:lnTo>
                  <a:lnTo>
                    <a:pt x="951" y="2609"/>
                  </a:lnTo>
                  <a:lnTo>
                    <a:pt x="951" y="2307"/>
                  </a:lnTo>
                  <a:lnTo>
                    <a:pt x="1749" y="2307"/>
                  </a:lnTo>
                  <a:lnTo>
                    <a:pt x="1749" y="2409"/>
                  </a:lnTo>
                  <a:lnTo>
                    <a:pt x="1749" y="2609"/>
                  </a:lnTo>
                  <a:lnTo>
                    <a:pt x="1823" y="2609"/>
                  </a:lnTo>
                  <a:lnTo>
                    <a:pt x="1823" y="2512"/>
                  </a:lnTo>
                  <a:lnTo>
                    <a:pt x="1823" y="2307"/>
                  </a:lnTo>
                  <a:lnTo>
                    <a:pt x="2762" y="2307"/>
                  </a:lnTo>
                  <a:lnTo>
                    <a:pt x="2762" y="2609"/>
                  </a:lnTo>
                  <a:lnTo>
                    <a:pt x="2842" y="2609"/>
                  </a:lnTo>
                  <a:cubicBezTo>
                    <a:pt x="2842" y="2523"/>
                    <a:pt x="2837" y="2444"/>
                    <a:pt x="2837" y="2358"/>
                  </a:cubicBezTo>
                  <a:lnTo>
                    <a:pt x="2837" y="2307"/>
                  </a:lnTo>
                  <a:lnTo>
                    <a:pt x="3725" y="2307"/>
                  </a:lnTo>
                  <a:lnTo>
                    <a:pt x="3725" y="2352"/>
                  </a:lnTo>
                  <a:lnTo>
                    <a:pt x="3719" y="2609"/>
                  </a:lnTo>
                  <a:lnTo>
                    <a:pt x="3788" y="2609"/>
                  </a:lnTo>
                  <a:lnTo>
                    <a:pt x="3788" y="2307"/>
                  </a:lnTo>
                  <a:lnTo>
                    <a:pt x="4437" y="2307"/>
                  </a:lnTo>
                  <a:lnTo>
                    <a:pt x="4437" y="2313"/>
                  </a:lnTo>
                  <a:cubicBezTo>
                    <a:pt x="4437" y="2409"/>
                    <a:pt x="4437" y="2512"/>
                    <a:pt x="4431" y="2609"/>
                  </a:cubicBezTo>
                  <a:lnTo>
                    <a:pt x="4511" y="2609"/>
                  </a:lnTo>
                  <a:lnTo>
                    <a:pt x="4511" y="2398"/>
                  </a:lnTo>
                  <a:lnTo>
                    <a:pt x="4511" y="2307"/>
                  </a:lnTo>
                  <a:lnTo>
                    <a:pt x="5348" y="2307"/>
                  </a:lnTo>
                  <a:lnTo>
                    <a:pt x="5348" y="2409"/>
                  </a:lnTo>
                  <a:lnTo>
                    <a:pt x="5348" y="2609"/>
                  </a:lnTo>
                  <a:lnTo>
                    <a:pt x="5416" y="2609"/>
                  </a:lnTo>
                  <a:lnTo>
                    <a:pt x="5416" y="2506"/>
                  </a:lnTo>
                  <a:lnTo>
                    <a:pt x="5416" y="2307"/>
                  </a:lnTo>
                  <a:lnTo>
                    <a:pt x="6254" y="2307"/>
                  </a:lnTo>
                  <a:cubicBezTo>
                    <a:pt x="6248" y="2409"/>
                    <a:pt x="6237" y="2512"/>
                    <a:pt x="6225" y="2609"/>
                  </a:cubicBezTo>
                  <a:lnTo>
                    <a:pt x="6299" y="2609"/>
                  </a:lnTo>
                  <a:cubicBezTo>
                    <a:pt x="6311" y="2512"/>
                    <a:pt x="6316" y="2409"/>
                    <a:pt x="6328" y="2307"/>
                  </a:cubicBezTo>
                  <a:lnTo>
                    <a:pt x="7045" y="2307"/>
                  </a:lnTo>
                  <a:cubicBezTo>
                    <a:pt x="7045" y="2409"/>
                    <a:pt x="7045" y="2512"/>
                    <a:pt x="7051" y="2609"/>
                  </a:cubicBezTo>
                  <a:lnTo>
                    <a:pt x="7119" y="2609"/>
                  </a:lnTo>
                  <a:cubicBezTo>
                    <a:pt x="7119" y="2512"/>
                    <a:pt x="7119" y="2409"/>
                    <a:pt x="7114" y="2307"/>
                  </a:cubicBezTo>
                  <a:lnTo>
                    <a:pt x="7848" y="2307"/>
                  </a:lnTo>
                  <a:cubicBezTo>
                    <a:pt x="7837" y="2409"/>
                    <a:pt x="7831" y="2512"/>
                    <a:pt x="7825" y="2609"/>
                  </a:cubicBezTo>
                  <a:lnTo>
                    <a:pt x="7900" y="2609"/>
                  </a:lnTo>
                  <a:cubicBezTo>
                    <a:pt x="7905" y="2512"/>
                    <a:pt x="7911" y="2409"/>
                    <a:pt x="7922" y="2307"/>
                  </a:cubicBezTo>
                  <a:lnTo>
                    <a:pt x="8873" y="2307"/>
                  </a:lnTo>
                  <a:lnTo>
                    <a:pt x="8873" y="2421"/>
                  </a:lnTo>
                  <a:lnTo>
                    <a:pt x="8873" y="2614"/>
                  </a:lnTo>
                  <a:lnTo>
                    <a:pt x="8953" y="2614"/>
                  </a:lnTo>
                  <a:lnTo>
                    <a:pt x="8953" y="2307"/>
                  </a:lnTo>
                  <a:lnTo>
                    <a:pt x="9716" y="2307"/>
                  </a:lnTo>
                  <a:lnTo>
                    <a:pt x="9716" y="2324"/>
                  </a:lnTo>
                  <a:lnTo>
                    <a:pt x="9802" y="2239"/>
                  </a:lnTo>
                  <a:lnTo>
                    <a:pt x="9790" y="2239"/>
                  </a:lnTo>
                  <a:cubicBezTo>
                    <a:pt x="9785" y="2045"/>
                    <a:pt x="9779" y="1851"/>
                    <a:pt x="9773" y="1652"/>
                  </a:cubicBezTo>
                  <a:cubicBezTo>
                    <a:pt x="9773" y="1567"/>
                    <a:pt x="9768" y="1481"/>
                    <a:pt x="9768" y="1396"/>
                  </a:cubicBezTo>
                  <a:lnTo>
                    <a:pt x="10286" y="1396"/>
                  </a:lnTo>
                  <a:cubicBezTo>
                    <a:pt x="10286" y="1510"/>
                    <a:pt x="10286" y="1629"/>
                    <a:pt x="10292" y="1743"/>
                  </a:cubicBezTo>
                  <a:lnTo>
                    <a:pt x="10366" y="1675"/>
                  </a:lnTo>
                  <a:cubicBezTo>
                    <a:pt x="10366" y="1578"/>
                    <a:pt x="10360" y="1487"/>
                    <a:pt x="10360" y="1396"/>
                  </a:cubicBezTo>
                  <a:lnTo>
                    <a:pt x="10645" y="1396"/>
                  </a:lnTo>
                  <a:lnTo>
                    <a:pt x="10713" y="1327"/>
                  </a:lnTo>
                  <a:lnTo>
                    <a:pt x="10360" y="1327"/>
                  </a:lnTo>
                  <a:cubicBezTo>
                    <a:pt x="10360" y="1208"/>
                    <a:pt x="10360" y="1094"/>
                    <a:pt x="10354" y="974"/>
                  </a:cubicBezTo>
                  <a:lnTo>
                    <a:pt x="10286" y="917"/>
                  </a:lnTo>
                  <a:lnTo>
                    <a:pt x="10286" y="917"/>
                  </a:lnTo>
                  <a:cubicBezTo>
                    <a:pt x="10286" y="1054"/>
                    <a:pt x="10286" y="1191"/>
                    <a:pt x="10292" y="1327"/>
                  </a:cubicBezTo>
                  <a:lnTo>
                    <a:pt x="9768" y="1327"/>
                  </a:lnTo>
                  <a:cubicBezTo>
                    <a:pt x="9762" y="1043"/>
                    <a:pt x="9756" y="764"/>
                    <a:pt x="9750" y="479"/>
                  </a:cubicBezTo>
                  <a:lnTo>
                    <a:pt x="9768" y="479"/>
                  </a:lnTo>
                  <a:lnTo>
                    <a:pt x="9682" y="410"/>
                  </a:lnTo>
                  <a:cubicBezTo>
                    <a:pt x="9437" y="399"/>
                    <a:pt x="9187" y="388"/>
                    <a:pt x="8942" y="376"/>
                  </a:cubicBezTo>
                  <a:lnTo>
                    <a:pt x="8942" y="279"/>
                  </a:lnTo>
                  <a:lnTo>
                    <a:pt x="8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65"/>
          <p:cNvSpPr/>
          <p:nvPr/>
        </p:nvSpPr>
        <p:spPr>
          <a:xfrm rot="-5399939">
            <a:off x="2559573" y="3186454"/>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125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19"/>
                                        </p:tgtEl>
                                        <p:attrNameLst>
                                          <p:attrName>style.visibility</p:attrName>
                                        </p:attrNameLst>
                                      </p:cBhvr>
                                      <p:to>
                                        <p:strVal val="visible"/>
                                      </p:to>
                                    </p:set>
                                    <p:anim calcmode="lin" valueType="num">
                                      <p:cBhvr additive="base">
                                        <p:cTn id="7" dur="1000"/>
                                        <p:tgtEl>
                                          <p:spTgt spid="1019"/>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020"/>
                                        </p:tgtEl>
                                        <p:attrNameLst>
                                          <p:attrName>style.visibility</p:attrName>
                                        </p:attrNameLst>
                                      </p:cBhvr>
                                      <p:to>
                                        <p:strVal val="visible"/>
                                      </p:to>
                                    </p:set>
                                    <p:animEffect transition="in" filter="fade">
                                      <p:cBhvr>
                                        <p:cTn id="10" dur="1000"/>
                                        <p:tgtEl>
                                          <p:spTgt spid="10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1"/>
                                        </p:tgtEl>
                                        <p:attrNameLst>
                                          <p:attrName>style.visibility</p:attrName>
                                        </p:attrNameLst>
                                      </p:cBhvr>
                                      <p:to>
                                        <p:strVal val="visible"/>
                                      </p:to>
                                    </p:set>
                                    <p:animEffect transition="in" filter="fade">
                                      <p:cBhvr>
                                        <p:cTn id="15" dur="1000"/>
                                        <p:tgtEl>
                                          <p:spTgt spid="10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4"/>
                                        </p:tgtEl>
                                        <p:attrNameLst>
                                          <p:attrName>style.visibility</p:attrName>
                                        </p:attrNameLst>
                                      </p:cBhvr>
                                      <p:to>
                                        <p:strVal val="visible"/>
                                      </p:to>
                                    </p:set>
                                    <p:animEffect transition="in" filter="fade">
                                      <p:cBhvr>
                                        <p:cTn id="20" dur="10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65"/>
          <p:cNvSpPr txBox="1">
            <a:spLocks noGrp="1"/>
          </p:cNvSpPr>
          <p:nvPr>
            <p:ph type="title"/>
          </p:nvPr>
        </p:nvSpPr>
        <p:spPr>
          <a:xfrm>
            <a:off x="2495903" y="1336571"/>
            <a:ext cx="3476103" cy="95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Georgia" pitchFamily="18" charset="0"/>
              </a:rPr>
              <a:t>Task </a:t>
            </a:r>
            <a:r>
              <a:rPr lang="en" dirty="0" smtClean="0"/>
              <a:t>3 </a:t>
            </a:r>
            <a:endParaRPr dirty="0"/>
          </a:p>
        </p:txBody>
      </p:sp>
      <p:sp>
        <p:nvSpPr>
          <p:cNvPr id="1020" name="Google Shape;1020;p65"/>
          <p:cNvSpPr txBox="1">
            <a:spLocks noGrp="1"/>
          </p:cNvSpPr>
          <p:nvPr>
            <p:ph type="subTitle" idx="1"/>
          </p:nvPr>
        </p:nvSpPr>
        <p:spPr>
          <a:xfrm>
            <a:off x="3348975" y="2480141"/>
            <a:ext cx="2445900" cy="1063200"/>
          </a:xfrm>
          <a:prstGeom prst="rect">
            <a:avLst/>
          </a:prstGeom>
        </p:spPr>
        <p:txBody>
          <a:bodyPr spcFirstLastPara="1" wrap="square" lIns="91425" tIns="91425" rIns="91425" bIns="91425" anchor="t" anchorCtr="0">
            <a:noAutofit/>
          </a:bodyPr>
          <a:lstStyle/>
          <a:p>
            <a:pPr marL="0" lvl="0" indent="0"/>
            <a:r>
              <a:rPr lang="en-US" dirty="0"/>
              <a:t>sort the </a:t>
            </a:r>
            <a:r>
              <a:rPr lang="en-US" dirty="0" smtClean="0"/>
              <a:t>words into </a:t>
            </a:r>
            <a:r>
              <a:rPr lang="en-US" dirty="0"/>
              <a:t>categories: **a, **</a:t>
            </a:r>
            <a:r>
              <a:rPr lang="en-US" dirty="0" smtClean="0"/>
              <a:t>an, </a:t>
            </a:r>
            <a:r>
              <a:rPr lang="en-US" dirty="0"/>
              <a:t>or **zero article*.</a:t>
            </a:r>
            <a:endParaRPr dirty="0"/>
          </a:p>
        </p:txBody>
      </p:sp>
      <p:grpSp>
        <p:nvGrpSpPr>
          <p:cNvPr id="1021" name="Google Shape;1021;p65"/>
          <p:cNvGrpSpPr/>
          <p:nvPr/>
        </p:nvGrpSpPr>
        <p:grpSpPr>
          <a:xfrm>
            <a:off x="5802550" y="2248481"/>
            <a:ext cx="1888999" cy="901512"/>
            <a:chOff x="150354" y="3784874"/>
            <a:chExt cx="1888999" cy="901512"/>
          </a:xfrm>
        </p:grpSpPr>
        <p:sp>
          <p:nvSpPr>
            <p:cNvPr id="1022" name="Google Shape;1022;p65"/>
            <p:cNvSpPr/>
            <p:nvPr/>
          </p:nvSpPr>
          <p:spPr>
            <a:xfrm rot="-9899938">
              <a:off x="176103" y="4015169"/>
              <a:ext cx="1837501" cy="440923"/>
            </a:xfrm>
            <a:custGeom>
              <a:avLst/>
              <a:gdLst/>
              <a:ahLst/>
              <a:cxnLst/>
              <a:rect l="l" t="t" r="r" b="b"/>
              <a:pathLst>
                <a:path w="10873" h="2609" extrusionOk="0">
                  <a:moveTo>
                    <a:pt x="9079" y="0"/>
                  </a:moveTo>
                  <a:lnTo>
                    <a:pt x="9016" y="6"/>
                  </a:lnTo>
                  <a:lnTo>
                    <a:pt x="8224" y="12"/>
                  </a:lnTo>
                  <a:lnTo>
                    <a:pt x="8162" y="12"/>
                  </a:lnTo>
                  <a:lnTo>
                    <a:pt x="7199" y="23"/>
                  </a:lnTo>
                  <a:lnTo>
                    <a:pt x="7131" y="23"/>
                  </a:lnTo>
                  <a:lnTo>
                    <a:pt x="6442" y="29"/>
                  </a:lnTo>
                  <a:lnTo>
                    <a:pt x="6379" y="29"/>
                  </a:lnTo>
                  <a:lnTo>
                    <a:pt x="5553" y="40"/>
                  </a:lnTo>
                  <a:lnTo>
                    <a:pt x="5491" y="40"/>
                  </a:lnTo>
                  <a:lnTo>
                    <a:pt x="4682" y="46"/>
                  </a:lnTo>
                  <a:lnTo>
                    <a:pt x="4619" y="46"/>
                  </a:lnTo>
                  <a:lnTo>
                    <a:pt x="3953" y="57"/>
                  </a:lnTo>
                  <a:lnTo>
                    <a:pt x="3896" y="57"/>
                  </a:lnTo>
                  <a:lnTo>
                    <a:pt x="2934" y="63"/>
                  </a:lnTo>
                  <a:lnTo>
                    <a:pt x="2865" y="63"/>
                  </a:lnTo>
                  <a:lnTo>
                    <a:pt x="1960" y="74"/>
                  </a:lnTo>
                  <a:lnTo>
                    <a:pt x="1897" y="74"/>
                  </a:lnTo>
                  <a:lnTo>
                    <a:pt x="1060" y="86"/>
                  </a:lnTo>
                  <a:lnTo>
                    <a:pt x="986" y="86"/>
                  </a:lnTo>
                  <a:lnTo>
                    <a:pt x="428" y="92"/>
                  </a:lnTo>
                  <a:lnTo>
                    <a:pt x="257" y="92"/>
                  </a:lnTo>
                  <a:lnTo>
                    <a:pt x="257" y="410"/>
                  </a:lnTo>
                  <a:lnTo>
                    <a:pt x="257" y="507"/>
                  </a:lnTo>
                  <a:lnTo>
                    <a:pt x="120" y="690"/>
                  </a:lnTo>
                  <a:lnTo>
                    <a:pt x="331" y="1105"/>
                  </a:lnTo>
                  <a:lnTo>
                    <a:pt x="371" y="1191"/>
                  </a:lnTo>
                  <a:lnTo>
                    <a:pt x="325" y="1231"/>
                  </a:lnTo>
                  <a:lnTo>
                    <a:pt x="206" y="1327"/>
                  </a:lnTo>
                  <a:lnTo>
                    <a:pt x="137" y="1390"/>
                  </a:lnTo>
                  <a:lnTo>
                    <a:pt x="1" y="1504"/>
                  </a:lnTo>
                  <a:lnTo>
                    <a:pt x="217" y="1874"/>
                  </a:lnTo>
                  <a:lnTo>
                    <a:pt x="1" y="2165"/>
                  </a:lnTo>
                  <a:lnTo>
                    <a:pt x="160" y="2239"/>
                  </a:lnTo>
                  <a:lnTo>
                    <a:pt x="354" y="2324"/>
                  </a:lnTo>
                  <a:lnTo>
                    <a:pt x="377" y="2335"/>
                  </a:lnTo>
                  <a:lnTo>
                    <a:pt x="348" y="2358"/>
                  </a:lnTo>
                  <a:lnTo>
                    <a:pt x="280" y="2432"/>
                  </a:lnTo>
                  <a:lnTo>
                    <a:pt x="120" y="2609"/>
                  </a:lnTo>
                  <a:lnTo>
                    <a:pt x="9574" y="2609"/>
                  </a:lnTo>
                  <a:lnTo>
                    <a:pt x="9859" y="2318"/>
                  </a:lnTo>
                  <a:lnTo>
                    <a:pt x="9944" y="2239"/>
                  </a:lnTo>
                  <a:lnTo>
                    <a:pt x="10434" y="1743"/>
                  </a:lnTo>
                  <a:lnTo>
                    <a:pt x="10508" y="1669"/>
                  </a:lnTo>
                  <a:lnTo>
                    <a:pt x="10782" y="1390"/>
                  </a:lnTo>
                  <a:lnTo>
                    <a:pt x="10850" y="1327"/>
                  </a:lnTo>
                  <a:lnTo>
                    <a:pt x="10873" y="1299"/>
                  </a:lnTo>
                  <a:lnTo>
                    <a:pt x="10491" y="974"/>
                  </a:lnTo>
                  <a:lnTo>
                    <a:pt x="10423" y="917"/>
                  </a:lnTo>
                  <a:lnTo>
                    <a:pt x="9910" y="479"/>
                  </a:lnTo>
                  <a:lnTo>
                    <a:pt x="9825" y="410"/>
                  </a:lnTo>
                  <a:lnTo>
                    <a:pt x="9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5"/>
            <p:cNvSpPr/>
            <p:nvPr/>
          </p:nvSpPr>
          <p:spPr>
            <a:xfrm rot="-9899938">
              <a:off x="180449" y="4011679"/>
              <a:ext cx="1810462" cy="441937"/>
            </a:xfrm>
            <a:custGeom>
              <a:avLst/>
              <a:gdLst/>
              <a:ahLst/>
              <a:cxnLst/>
              <a:rect l="l" t="t" r="r" b="b"/>
              <a:pathLst>
                <a:path w="10713" h="2615" extrusionOk="0">
                  <a:moveTo>
                    <a:pt x="6334" y="371"/>
                  </a:moveTo>
                  <a:cubicBezTo>
                    <a:pt x="6556" y="376"/>
                    <a:pt x="6778" y="376"/>
                    <a:pt x="7005" y="382"/>
                  </a:cubicBezTo>
                  <a:lnTo>
                    <a:pt x="7028" y="1322"/>
                  </a:lnTo>
                  <a:lnTo>
                    <a:pt x="6368" y="1322"/>
                  </a:lnTo>
                  <a:cubicBezTo>
                    <a:pt x="6368" y="1071"/>
                    <a:pt x="6362" y="826"/>
                    <a:pt x="6345" y="576"/>
                  </a:cubicBezTo>
                  <a:cubicBezTo>
                    <a:pt x="6345" y="509"/>
                    <a:pt x="6339" y="442"/>
                    <a:pt x="6334" y="371"/>
                  </a:cubicBezTo>
                  <a:close/>
                  <a:moveTo>
                    <a:pt x="855" y="445"/>
                  </a:moveTo>
                  <a:lnTo>
                    <a:pt x="860" y="1327"/>
                  </a:lnTo>
                  <a:lnTo>
                    <a:pt x="245" y="1327"/>
                  </a:lnTo>
                  <a:cubicBezTo>
                    <a:pt x="257" y="1037"/>
                    <a:pt x="268" y="752"/>
                    <a:pt x="274" y="467"/>
                  </a:cubicBezTo>
                  <a:cubicBezTo>
                    <a:pt x="467" y="456"/>
                    <a:pt x="661" y="450"/>
                    <a:pt x="855" y="445"/>
                  </a:cubicBezTo>
                  <a:close/>
                  <a:moveTo>
                    <a:pt x="1760" y="410"/>
                  </a:moveTo>
                  <a:cubicBezTo>
                    <a:pt x="1760" y="712"/>
                    <a:pt x="1760" y="1020"/>
                    <a:pt x="1760" y="1327"/>
                  </a:cubicBezTo>
                  <a:lnTo>
                    <a:pt x="940" y="1327"/>
                  </a:lnTo>
                  <a:cubicBezTo>
                    <a:pt x="934" y="1043"/>
                    <a:pt x="929" y="764"/>
                    <a:pt x="923" y="479"/>
                  </a:cubicBezTo>
                  <a:lnTo>
                    <a:pt x="923" y="439"/>
                  </a:lnTo>
                  <a:cubicBezTo>
                    <a:pt x="1202" y="428"/>
                    <a:pt x="1481" y="416"/>
                    <a:pt x="1760" y="410"/>
                  </a:cubicBezTo>
                  <a:close/>
                  <a:moveTo>
                    <a:pt x="2734" y="382"/>
                  </a:moveTo>
                  <a:cubicBezTo>
                    <a:pt x="2740" y="701"/>
                    <a:pt x="2745" y="1014"/>
                    <a:pt x="2751" y="1327"/>
                  </a:cubicBezTo>
                  <a:lnTo>
                    <a:pt x="1823" y="1327"/>
                  </a:lnTo>
                  <a:cubicBezTo>
                    <a:pt x="1823" y="1022"/>
                    <a:pt x="1823" y="716"/>
                    <a:pt x="1823" y="410"/>
                  </a:cubicBezTo>
                  <a:cubicBezTo>
                    <a:pt x="2130" y="399"/>
                    <a:pt x="2432" y="388"/>
                    <a:pt x="2734" y="382"/>
                  </a:cubicBezTo>
                  <a:close/>
                  <a:moveTo>
                    <a:pt x="3753" y="365"/>
                  </a:moveTo>
                  <a:lnTo>
                    <a:pt x="3736" y="1327"/>
                  </a:lnTo>
                  <a:lnTo>
                    <a:pt x="2819" y="1327"/>
                  </a:lnTo>
                  <a:lnTo>
                    <a:pt x="2802" y="382"/>
                  </a:lnTo>
                  <a:cubicBezTo>
                    <a:pt x="3116" y="376"/>
                    <a:pt x="3429" y="371"/>
                    <a:pt x="3742" y="365"/>
                  </a:cubicBezTo>
                  <a:close/>
                  <a:moveTo>
                    <a:pt x="4471" y="359"/>
                  </a:moveTo>
                  <a:lnTo>
                    <a:pt x="4460" y="1327"/>
                  </a:lnTo>
                  <a:lnTo>
                    <a:pt x="3805" y="1327"/>
                  </a:lnTo>
                  <a:lnTo>
                    <a:pt x="3810" y="570"/>
                  </a:lnTo>
                  <a:lnTo>
                    <a:pt x="3810" y="365"/>
                  </a:lnTo>
                  <a:cubicBezTo>
                    <a:pt x="4033" y="365"/>
                    <a:pt x="4255" y="365"/>
                    <a:pt x="4471" y="359"/>
                  </a:cubicBezTo>
                  <a:close/>
                  <a:moveTo>
                    <a:pt x="5348" y="359"/>
                  </a:moveTo>
                  <a:cubicBezTo>
                    <a:pt x="5354" y="678"/>
                    <a:pt x="5354" y="1003"/>
                    <a:pt x="5354" y="1322"/>
                  </a:cubicBezTo>
                  <a:lnTo>
                    <a:pt x="5348" y="1327"/>
                  </a:lnTo>
                  <a:lnTo>
                    <a:pt x="4528" y="1327"/>
                  </a:lnTo>
                  <a:cubicBezTo>
                    <a:pt x="4528" y="1037"/>
                    <a:pt x="4534" y="746"/>
                    <a:pt x="4539" y="450"/>
                  </a:cubicBezTo>
                  <a:lnTo>
                    <a:pt x="4539" y="359"/>
                  </a:lnTo>
                  <a:close/>
                  <a:moveTo>
                    <a:pt x="7074" y="382"/>
                  </a:moveTo>
                  <a:cubicBezTo>
                    <a:pt x="7381" y="393"/>
                    <a:pt x="7689" y="399"/>
                    <a:pt x="7996" y="410"/>
                  </a:cubicBezTo>
                  <a:lnTo>
                    <a:pt x="7928" y="1327"/>
                  </a:lnTo>
                  <a:lnTo>
                    <a:pt x="7097" y="1327"/>
                  </a:lnTo>
                  <a:lnTo>
                    <a:pt x="7074" y="382"/>
                  </a:lnTo>
                  <a:close/>
                  <a:moveTo>
                    <a:pt x="8059" y="410"/>
                  </a:moveTo>
                  <a:lnTo>
                    <a:pt x="8218" y="416"/>
                  </a:lnTo>
                  <a:cubicBezTo>
                    <a:pt x="8441" y="422"/>
                    <a:pt x="8657" y="433"/>
                    <a:pt x="8879" y="439"/>
                  </a:cubicBezTo>
                  <a:lnTo>
                    <a:pt x="8879" y="1327"/>
                  </a:lnTo>
                  <a:lnTo>
                    <a:pt x="7991" y="1327"/>
                  </a:lnTo>
                  <a:lnTo>
                    <a:pt x="8059" y="410"/>
                  </a:lnTo>
                  <a:close/>
                  <a:moveTo>
                    <a:pt x="8947" y="445"/>
                  </a:moveTo>
                  <a:cubicBezTo>
                    <a:pt x="9192" y="456"/>
                    <a:pt x="9443" y="467"/>
                    <a:pt x="9688" y="479"/>
                  </a:cubicBezTo>
                  <a:cubicBezTo>
                    <a:pt x="9694" y="764"/>
                    <a:pt x="9699" y="1048"/>
                    <a:pt x="9705" y="1327"/>
                  </a:cubicBezTo>
                  <a:lnTo>
                    <a:pt x="8947" y="1327"/>
                  </a:lnTo>
                  <a:lnTo>
                    <a:pt x="8947" y="445"/>
                  </a:lnTo>
                  <a:close/>
                  <a:moveTo>
                    <a:pt x="5422" y="365"/>
                  </a:moveTo>
                  <a:cubicBezTo>
                    <a:pt x="5707" y="365"/>
                    <a:pt x="5992" y="371"/>
                    <a:pt x="6276" y="376"/>
                  </a:cubicBezTo>
                  <a:cubicBezTo>
                    <a:pt x="6299" y="690"/>
                    <a:pt x="6311" y="1008"/>
                    <a:pt x="6311" y="1333"/>
                  </a:cubicBezTo>
                  <a:lnTo>
                    <a:pt x="5422" y="1327"/>
                  </a:lnTo>
                  <a:lnTo>
                    <a:pt x="5422" y="405"/>
                  </a:lnTo>
                  <a:lnTo>
                    <a:pt x="5422" y="365"/>
                  </a:lnTo>
                  <a:close/>
                  <a:moveTo>
                    <a:pt x="860" y="1390"/>
                  </a:moveTo>
                  <a:cubicBezTo>
                    <a:pt x="866" y="1675"/>
                    <a:pt x="866" y="1960"/>
                    <a:pt x="872" y="2239"/>
                  </a:cubicBezTo>
                  <a:lnTo>
                    <a:pt x="217" y="2239"/>
                  </a:lnTo>
                  <a:lnTo>
                    <a:pt x="234" y="1680"/>
                  </a:lnTo>
                  <a:cubicBezTo>
                    <a:pt x="234" y="1584"/>
                    <a:pt x="240" y="1487"/>
                    <a:pt x="245" y="1390"/>
                  </a:cubicBezTo>
                  <a:close/>
                  <a:moveTo>
                    <a:pt x="1754" y="1390"/>
                  </a:moveTo>
                  <a:cubicBezTo>
                    <a:pt x="1754" y="1675"/>
                    <a:pt x="1749" y="1954"/>
                    <a:pt x="1749" y="2239"/>
                  </a:cubicBezTo>
                  <a:lnTo>
                    <a:pt x="951" y="2239"/>
                  </a:lnTo>
                  <a:cubicBezTo>
                    <a:pt x="946" y="1954"/>
                    <a:pt x="940" y="1675"/>
                    <a:pt x="940" y="1390"/>
                  </a:cubicBezTo>
                  <a:close/>
                  <a:moveTo>
                    <a:pt x="2745" y="1390"/>
                  </a:moveTo>
                  <a:lnTo>
                    <a:pt x="2757" y="2239"/>
                  </a:lnTo>
                  <a:lnTo>
                    <a:pt x="1823" y="2239"/>
                  </a:lnTo>
                  <a:lnTo>
                    <a:pt x="1823" y="1777"/>
                  </a:lnTo>
                  <a:lnTo>
                    <a:pt x="1823" y="1390"/>
                  </a:lnTo>
                  <a:close/>
                  <a:moveTo>
                    <a:pt x="3736" y="1396"/>
                  </a:moveTo>
                  <a:lnTo>
                    <a:pt x="3725" y="2239"/>
                  </a:lnTo>
                  <a:lnTo>
                    <a:pt x="2837" y="2239"/>
                  </a:lnTo>
                  <a:cubicBezTo>
                    <a:pt x="2831" y="2062"/>
                    <a:pt x="2831" y="1885"/>
                    <a:pt x="2825" y="1703"/>
                  </a:cubicBezTo>
                  <a:cubicBezTo>
                    <a:pt x="2825" y="1601"/>
                    <a:pt x="2825" y="1498"/>
                    <a:pt x="2819" y="1396"/>
                  </a:cubicBezTo>
                  <a:close/>
                  <a:moveTo>
                    <a:pt x="4460" y="1396"/>
                  </a:moveTo>
                  <a:cubicBezTo>
                    <a:pt x="4454" y="1675"/>
                    <a:pt x="4448" y="1954"/>
                    <a:pt x="4443" y="2239"/>
                  </a:cubicBezTo>
                  <a:lnTo>
                    <a:pt x="3793" y="2239"/>
                  </a:lnTo>
                  <a:cubicBezTo>
                    <a:pt x="3793" y="2096"/>
                    <a:pt x="3793" y="1948"/>
                    <a:pt x="3799" y="1806"/>
                  </a:cubicBezTo>
                  <a:lnTo>
                    <a:pt x="3805" y="1396"/>
                  </a:lnTo>
                  <a:close/>
                  <a:moveTo>
                    <a:pt x="5354" y="1390"/>
                  </a:moveTo>
                  <a:cubicBezTo>
                    <a:pt x="5354" y="1680"/>
                    <a:pt x="5348" y="1954"/>
                    <a:pt x="5348" y="2239"/>
                  </a:cubicBezTo>
                  <a:lnTo>
                    <a:pt x="4517" y="2239"/>
                  </a:lnTo>
                  <a:lnTo>
                    <a:pt x="4522" y="1749"/>
                  </a:lnTo>
                  <a:cubicBezTo>
                    <a:pt x="4522" y="1629"/>
                    <a:pt x="4522" y="1515"/>
                    <a:pt x="4528" y="1390"/>
                  </a:cubicBezTo>
                  <a:close/>
                  <a:moveTo>
                    <a:pt x="6305" y="1396"/>
                  </a:moveTo>
                  <a:cubicBezTo>
                    <a:pt x="6299" y="1658"/>
                    <a:pt x="6288" y="1925"/>
                    <a:pt x="6271" y="2193"/>
                  </a:cubicBezTo>
                  <a:lnTo>
                    <a:pt x="6271" y="2199"/>
                  </a:lnTo>
                  <a:lnTo>
                    <a:pt x="6265" y="2239"/>
                  </a:lnTo>
                  <a:lnTo>
                    <a:pt x="5422" y="2239"/>
                  </a:lnTo>
                  <a:lnTo>
                    <a:pt x="5422" y="1800"/>
                  </a:lnTo>
                  <a:lnTo>
                    <a:pt x="5422" y="1396"/>
                  </a:lnTo>
                  <a:close/>
                  <a:moveTo>
                    <a:pt x="7028" y="1396"/>
                  </a:moveTo>
                  <a:cubicBezTo>
                    <a:pt x="7034" y="1675"/>
                    <a:pt x="7040" y="1960"/>
                    <a:pt x="7045" y="2239"/>
                  </a:cubicBezTo>
                  <a:lnTo>
                    <a:pt x="6339" y="2239"/>
                  </a:lnTo>
                  <a:cubicBezTo>
                    <a:pt x="6362" y="1960"/>
                    <a:pt x="6373" y="1680"/>
                    <a:pt x="6373" y="1396"/>
                  </a:cubicBezTo>
                  <a:close/>
                  <a:moveTo>
                    <a:pt x="7922" y="1396"/>
                  </a:moveTo>
                  <a:cubicBezTo>
                    <a:pt x="7905" y="1601"/>
                    <a:pt x="7894" y="1811"/>
                    <a:pt x="7882" y="2022"/>
                  </a:cubicBezTo>
                  <a:lnTo>
                    <a:pt x="7877" y="2022"/>
                  </a:lnTo>
                  <a:cubicBezTo>
                    <a:pt x="7871" y="2096"/>
                    <a:pt x="7865" y="2165"/>
                    <a:pt x="7860" y="2239"/>
                  </a:cubicBezTo>
                  <a:lnTo>
                    <a:pt x="7119" y="2239"/>
                  </a:lnTo>
                  <a:cubicBezTo>
                    <a:pt x="7114" y="2034"/>
                    <a:pt x="7108" y="1829"/>
                    <a:pt x="7102" y="1624"/>
                  </a:cubicBezTo>
                  <a:lnTo>
                    <a:pt x="7097" y="1396"/>
                  </a:lnTo>
                  <a:close/>
                  <a:moveTo>
                    <a:pt x="8879" y="1396"/>
                  </a:moveTo>
                  <a:lnTo>
                    <a:pt x="8879" y="2239"/>
                  </a:lnTo>
                  <a:lnTo>
                    <a:pt x="7934" y="2239"/>
                  </a:lnTo>
                  <a:cubicBezTo>
                    <a:pt x="7951" y="1994"/>
                    <a:pt x="7968" y="1749"/>
                    <a:pt x="7985" y="1504"/>
                  </a:cubicBezTo>
                  <a:cubicBezTo>
                    <a:pt x="7985" y="1470"/>
                    <a:pt x="7991" y="1436"/>
                    <a:pt x="7991" y="1396"/>
                  </a:cubicBezTo>
                  <a:close/>
                  <a:moveTo>
                    <a:pt x="9711" y="1396"/>
                  </a:moveTo>
                  <a:lnTo>
                    <a:pt x="9722" y="2199"/>
                  </a:lnTo>
                  <a:lnTo>
                    <a:pt x="9722" y="2239"/>
                  </a:lnTo>
                  <a:lnTo>
                    <a:pt x="8959" y="2239"/>
                  </a:lnTo>
                  <a:cubicBezTo>
                    <a:pt x="8959" y="2079"/>
                    <a:pt x="8959" y="1920"/>
                    <a:pt x="8953" y="1760"/>
                  </a:cubicBezTo>
                  <a:lnTo>
                    <a:pt x="8953" y="1396"/>
                  </a:lnTo>
                  <a:close/>
                  <a:moveTo>
                    <a:pt x="217" y="2358"/>
                  </a:moveTo>
                  <a:lnTo>
                    <a:pt x="143" y="2432"/>
                  </a:lnTo>
                  <a:cubicBezTo>
                    <a:pt x="143" y="2489"/>
                    <a:pt x="137" y="2546"/>
                    <a:pt x="137" y="2609"/>
                  </a:cubicBezTo>
                  <a:lnTo>
                    <a:pt x="211" y="2609"/>
                  </a:lnTo>
                  <a:cubicBezTo>
                    <a:pt x="211" y="2523"/>
                    <a:pt x="211" y="2444"/>
                    <a:pt x="217" y="2358"/>
                  </a:cubicBezTo>
                  <a:close/>
                  <a:moveTo>
                    <a:pt x="8879" y="0"/>
                  </a:moveTo>
                  <a:lnTo>
                    <a:pt x="8879" y="376"/>
                  </a:lnTo>
                  <a:cubicBezTo>
                    <a:pt x="8606" y="365"/>
                    <a:pt x="8332" y="353"/>
                    <a:pt x="8065" y="342"/>
                  </a:cubicBezTo>
                  <a:cubicBezTo>
                    <a:pt x="8065" y="319"/>
                    <a:pt x="8065" y="302"/>
                    <a:pt x="8070" y="279"/>
                  </a:cubicBezTo>
                  <a:cubicBezTo>
                    <a:pt x="8076" y="188"/>
                    <a:pt x="8082" y="97"/>
                    <a:pt x="8087" y="12"/>
                  </a:cubicBezTo>
                  <a:lnTo>
                    <a:pt x="8025" y="12"/>
                  </a:lnTo>
                  <a:cubicBezTo>
                    <a:pt x="8013" y="120"/>
                    <a:pt x="8008" y="228"/>
                    <a:pt x="7996" y="342"/>
                  </a:cubicBezTo>
                  <a:cubicBezTo>
                    <a:pt x="7689" y="331"/>
                    <a:pt x="7376" y="319"/>
                    <a:pt x="7068" y="314"/>
                  </a:cubicBezTo>
                  <a:cubicBezTo>
                    <a:pt x="7068" y="274"/>
                    <a:pt x="7068" y="234"/>
                    <a:pt x="7062" y="194"/>
                  </a:cubicBezTo>
                  <a:lnTo>
                    <a:pt x="7057" y="17"/>
                  </a:lnTo>
                  <a:lnTo>
                    <a:pt x="6994" y="17"/>
                  </a:lnTo>
                  <a:cubicBezTo>
                    <a:pt x="6994" y="120"/>
                    <a:pt x="7000" y="217"/>
                    <a:pt x="7000" y="314"/>
                  </a:cubicBezTo>
                  <a:cubicBezTo>
                    <a:pt x="6778" y="308"/>
                    <a:pt x="6550" y="302"/>
                    <a:pt x="6328" y="297"/>
                  </a:cubicBezTo>
                  <a:cubicBezTo>
                    <a:pt x="6322" y="205"/>
                    <a:pt x="6311" y="120"/>
                    <a:pt x="6305" y="29"/>
                  </a:cubicBezTo>
                  <a:lnTo>
                    <a:pt x="6242" y="29"/>
                  </a:lnTo>
                  <a:cubicBezTo>
                    <a:pt x="6254" y="114"/>
                    <a:pt x="6259" y="205"/>
                    <a:pt x="6265" y="297"/>
                  </a:cubicBezTo>
                  <a:cubicBezTo>
                    <a:pt x="5980" y="291"/>
                    <a:pt x="5701" y="291"/>
                    <a:pt x="5422" y="291"/>
                  </a:cubicBezTo>
                  <a:lnTo>
                    <a:pt x="5422" y="40"/>
                  </a:lnTo>
                  <a:lnTo>
                    <a:pt x="5354" y="40"/>
                  </a:lnTo>
                  <a:lnTo>
                    <a:pt x="5354" y="297"/>
                  </a:lnTo>
                  <a:lnTo>
                    <a:pt x="4545" y="297"/>
                  </a:lnTo>
                  <a:cubicBezTo>
                    <a:pt x="4545" y="211"/>
                    <a:pt x="4545" y="131"/>
                    <a:pt x="4545" y="46"/>
                  </a:cubicBezTo>
                  <a:lnTo>
                    <a:pt x="4482" y="46"/>
                  </a:lnTo>
                  <a:lnTo>
                    <a:pt x="4482" y="297"/>
                  </a:lnTo>
                  <a:lnTo>
                    <a:pt x="3822" y="297"/>
                  </a:lnTo>
                  <a:lnTo>
                    <a:pt x="3822" y="57"/>
                  </a:lnTo>
                  <a:lnTo>
                    <a:pt x="3759" y="57"/>
                  </a:lnTo>
                  <a:cubicBezTo>
                    <a:pt x="3759" y="137"/>
                    <a:pt x="3759" y="217"/>
                    <a:pt x="3753" y="297"/>
                  </a:cubicBezTo>
                  <a:cubicBezTo>
                    <a:pt x="3435" y="302"/>
                    <a:pt x="3116" y="308"/>
                    <a:pt x="2802" y="314"/>
                  </a:cubicBezTo>
                  <a:lnTo>
                    <a:pt x="2797" y="63"/>
                  </a:lnTo>
                  <a:lnTo>
                    <a:pt x="2734" y="63"/>
                  </a:lnTo>
                  <a:lnTo>
                    <a:pt x="2734" y="314"/>
                  </a:lnTo>
                  <a:cubicBezTo>
                    <a:pt x="2426" y="319"/>
                    <a:pt x="2125" y="331"/>
                    <a:pt x="1823" y="342"/>
                  </a:cubicBezTo>
                  <a:lnTo>
                    <a:pt x="1823" y="314"/>
                  </a:lnTo>
                  <a:lnTo>
                    <a:pt x="1823" y="74"/>
                  </a:lnTo>
                  <a:lnTo>
                    <a:pt x="1760" y="74"/>
                  </a:lnTo>
                  <a:lnTo>
                    <a:pt x="1760" y="342"/>
                  </a:lnTo>
                  <a:cubicBezTo>
                    <a:pt x="1481" y="353"/>
                    <a:pt x="1202" y="359"/>
                    <a:pt x="923" y="371"/>
                  </a:cubicBezTo>
                  <a:cubicBezTo>
                    <a:pt x="923" y="279"/>
                    <a:pt x="923" y="177"/>
                    <a:pt x="917" y="80"/>
                  </a:cubicBezTo>
                  <a:lnTo>
                    <a:pt x="849" y="80"/>
                  </a:lnTo>
                  <a:lnTo>
                    <a:pt x="849" y="376"/>
                  </a:lnTo>
                  <a:lnTo>
                    <a:pt x="274" y="399"/>
                  </a:lnTo>
                  <a:lnTo>
                    <a:pt x="274" y="359"/>
                  </a:lnTo>
                  <a:cubicBezTo>
                    <a:pt x="274" y="268"/>
                    <a:pt x="279" y="177"/>
                    <a:pt x="279" y="86"/>
                  </a:cubicBezTo>
                  <a:lnTo>
                    <a:pt x="222" y="86"/>
                  </a:lnTo>
                  <a:cubicBezTo>
                    <a:pt x="217" y="194"/>
                    <a:pt x="211" y="302"/>
                    <a:pt x="211" y="405"/>
                  </a:cubicBezTo>
                  <a:lnTo>
                    <a:pt x="114" y="410"/>
                  </a:lnTo>
                  <a:lnTo>
                    <a:pt x="114" y="473"/>
                  </a:lnTo>
                  <a:lnTo>
                    <a:pt x="205" y="467"/>
                  </a:lnTo>
                  <a:lnTo>
                    <a:pt x="194" y="1111"/>
                  </a:lnTo>
                  <a:lnTo>
                    <a:pt x="188" y="1236"/>
                  </a:lnTo>
                  <a:cubicBezTo>
                    <a:pt x="188" y="1265"/>
                    <a:pt x="188" y="1299"/>
                    <a:pt x="183" y="1333"/>
                  </a:cubicBezTo>
                  <a:lnTo>
                    <a:pt x="69" y="1333"/>
                  </a:lnTo>
                  <a:lnTo>
                    <a:pt x="0" y="1390"/>
                  </a:lnTo>
                  <a:lnTo>
                    <a:pt x="183" y="1390"/>
                  </a:lnTo>
                  <a:cubicBezTo>
                    <a:pt x="171" y="1675"/>
                    <a:pt x="160" y="1960"/>
                    <a:pt x="154" y="2244"/>
                  </a:cubicBezTo>
                  <a:lnTo>
                    <a:pt x="29" y="2244"/>
                  </a:lnTo>
                  <a:lnTo>
                    <a:pt x="217" y="2324"/>
                  </a:lnTo>
                  <a:cubicBezTo>
                    <a:pt x="217" y="2318"/>
                    <a:pt x="217" y="2313"/>
                    <a:pt x="217" y="2307"/>
                  </a:cubicBezTo>
                  <a:lnTo>
                    <a:pt x="872" y="2307"/>
                  </a:lnTo>
                  <a:lnTo>
                    <a:pt x="872" y="2438"/>
                  </a:lnTo>
                  <a:lnTo>
                    <a:pt x="872" y="2609"/>
                  </a:lnTo>
                  <a:lnTo>
                    <a:pt x="951" y="2609"/>
                  </a:lnTo>
                  <a:lnTo>
                    <a:pt x="951" y="2307"/>
                  </a:lnTo>
                  <a:lnTo>
                    <a:pt x="1749" y="2307"/>
                  </a:lnTo>
                  <a:lnTo>
                    <a:pt x="1749" y="2409"/>
                  </a:lnTo>
                  <a:lnTo>
                    <a:pt x="1749" y="2609"/>
                  </a:lnTo>
                  <a:lnTo>
                    <a:pt x="1823" y="2609"/>
                  </a:lnTo>
                  <a:lnTo>
                    <a:pt x="1823" y="2512"/>
                  </a:lnTo>
                  <a:lnTo>
                    <a:pt x="1823" y="2307"/>
                  </a:lnTo>
                  <a:lnTo>
                    <a:pt x="2762" y="2307"/>
                  </a:lnTo>
                  <a:lnTo>
                    <a:pt x="2762" y="2609"/>
                  </a:lnTo>
                  <a:lnTo>
                    <a:pt x="2842" y="2609"/>
                  </a:lnTo>
                  <a:cubicBezTo>
                    <a:pt x="2842" y="2523"/>
                    <a:pt x="2837" y="2444"/>
                    <a:pt x="2837" y="2358"/>
                  </a:cubicBezTo>
                  <a:lnTo>
                    <a:pt x="2837" y="2307"/>
                  </a:lnTo>
                  <a:lnTo>
                    <a:pt x="3725" y="2307"/>
                  </a:lnTo>
                  <a:lnTo>
                    <a:pt x="3725" y="2352"/>
                  </a:lnTo>
                  <a:lnTo>
                    <a:pt x="3719" y="2609"/>
                  </a:lnTo>
                  <a:lnTo>
                    <a:pt x="3788" y="2609"/>
                  </a:lnTo>
                  <a:lnTo>
                    <a:pt x="3788" y="2307"/>
                  </a:lnTo>
                  <a:lnTo>
                    <a:pt x="4437" y="2307"/>
                  </a:lnTo>
                  <a:lnTo>
                    <a:pt x="4437" y="2313"/>
                  </a:lnTo>
                  <a:cubicBezTo>
                    <a:pt x="4437" y="2409"/>
                    <a:pt x="4437" y="2512"/>
                    <a:pt x="4431" y="2609"/>
                  </a:cubicBezTo>
                  <a:lnTo>
                    <a:pt x="4511" y="2609"/>
                  </a:lnTo>
                  <a:lnTo>
                    <a:pt x="4511" y="2398"/>
                  </a:lnTo>
                  <a:lnTo>
                    <a:pt x="4511" y="2307"/>
                  </a:lnTo>
                  <a:lnTo>
                    <a:pt x="5348" y="2307"/>
                  </a:lnTo>
                  <a:lnTo>
                    <a:pt x="5348" y="2409"/>
                  </a:lnTo>
                  <a:lnTo>
                    <a:pt x="5348" y="2609"/>
                  </a:lnTo>
                  <a:lnTo>
                    <a:pt x="5416" y="2609"/>
                  </a:lnTo>
                  <a:lnTo>
                    <a:pt x="5416" y="2506"/>
                  </a:lnTo>
                  <a:lnTo>
                    <a:pt x="5416" y="2307"/>
                  </a:lnTo>
                  <a:lnTo>
                    <a:pt x="6254" y="2307"/>
                  </a:lnTo>
                  <a:cubicBezTo>
                    <a:pt x="6248" y="2409"/>
                    <a:pt x="6237" y="2512"/>
                    <a:pt x="6225" y="2609"/>
                  </a:cubicBezTo>
                  <a:lnTo>
                    <a:pt x="6299" y="2609"/>
                  </a:lnTo>
                  <a:cubicBezTo>
                    <a:pt x="6311" y="2512"/>
                    <a:pt x="6316" y="2409"/>
                    <a:pt x="6328" y="2307"/>
                  </a:cubicBezTo>
                  <a:lnTo>
                    <a:pt x="7045" y="2307"/>
                  </a:lnTo>
                  <a:cubicBezTo>
                    <a:pt x="7045" y="2409"/>
                    <a:pt x="7045" y="2512"/>
                    <a:pt x="7051" y="2609"/>
                  </a:cubicBezTo>
                  <a:lnTo>
                    <a:pt x="7119" y="2609"/>
                  </a:lnTo>
                  <a:cubicBezTo>
                    <a:pt x="7119" y="2512"/>
                    <a:pt x="7119" y="2409"/>
                    <a:pt x="7114" y="2307"/>
                  </a:cubicBezTo>
                  <a:lnTo>
                    <a:pt x="7848" y="2307"/>
                  </a:lnTo>
                  <a:cubicBezTo>
                    <a:pt x="7837" y="2409"/>
                    <a:pt x="7831" y="2512"/>
                    <a:pt x="7825" y="2609"/>
                  </a:cubicBezTo>
                  <a:lnTo>
                    <a:pt x="7900" y="2609"/>
                  </a:lnTo>
                  <a:cubicBezTo>
                    <a:pt x="7905" y="2512"/>
                    <a:pt x="7911" y="2409"/>
                    <a:pt x="7922" y="2307"/>
                  </a:cubicBezTo>
                  <a:lnTo>
                    <a:pt x="8873" y="2307"/>
                  </a:lnTo>
                  <a:lnTo>
                    <a:pt x="8873" y="2421"/>
                  </a:lnTo>
                  <a:lnTo>
                    <a:pt x="8873" y="2614"/>
                  </a:lnTo>
                  <a:lnTo>
                    <a:pt x="8953" y="2614"/>
                  </a:lnTo>
                  <a:lnTo>
                    <a:pt x="8953" y="2307"/>
                  </a:lnTo>
                  <a:lnTo>
                    <a:pt x="9716" y="2307"/>
                  </a:lnTo>
                  <a:lnTo>
                    <a:pt x="9716" y="2324"/>
                  </a:lnTo>
                  <a:lnTo>
                    <a:pt x="9802" y="2239"/>
                  </a:lnTo>
                  <a:lnTo>
                    <a:pt x="9790" y="2239"/>
                  </a:lnTo>
                  <a:cubicBezTo>
                    <a:pt x="9785" y="2045"/>
                    <a:pt x="9779" y="1851"/>
                    <a:pt x="9773" y="1652"/>
                  </a:cubicBezTo>
                  <a:cubicBezTo>
                    <a:pt x="9773" y="1567"/>
                    <a:pt x="9768" y="1481"/>
                    <a:pt x="9768" y="1396"/>
                  </a:cubicBezTo>
                  <a:lnTo>
                    <a:pt x="10286" y="1396"/>
                  </a:lnTo>
                  <a:cubicBezTo>
                    <a:pt x="10286" y="1510"/>
                    <a:pt x="10286" y="1629"/>
                    <a:pt x="10292" y="1743"/>
                  </a:cubicBezTo>
                  <a:lnTo>
                    <a:pt x="10366" y="1675"/>
                  </a:lnTo>
                  <a:cubicBezTo>
                    <a:pt x="10366" y="1578"/>
                    <a:pt x="10360" y="1487"/>
                    <a:pt x="10360" y="1396"/>
                  </a:cubicBezTo>
                  <a:lnTo>
                    <a:pt x="10645" y="1396"/>
                  </a:lnTo>
                  <a:lnTo>
                    <a:pt x="10713" y="1327"/>
                  </a:lnTo>
                  <a:lnTo>
                    <a:pt x="10360" y="1327"/>
                  </a:lnTo>
                  <a:cubicBezTo>
                    <a:pt x="10360" y="1208"/>
                    <a:pt x="10360" y="1094"/>
                    <a:pt x="10354" y="974"/>
                  </a:cubicBezTo>
                  <a:lnTo>
                    <a:pt x="10286" y="917"/>
                  </a:lnTo>
                  <a:lnTo>
                    <a:pt x="10286" y="917"/>
                  </a:lnTo>
                  <a:cubicBezTo>
                    <a:pt x="10286" y="1054"/>
                    <a:pt x="10286" y="1191"/>
                    <a:pt x="10292" y="1327"/>
                  </a:cubicBezTo>
                  <a:lnTo>
                    <a:pt x="9768" y="1327"/>
                  </a:lnTo>
                  <a:cubicBezTo>
                    <a:pt x="9762" y="1043"/>
                    <a:pt x="9756" y="764"/>
                    <a:pt x="9750" y="479"/>
                  </a:cubicBezTo>
                  <a:lnTo>
                    <a:pt x="9768" y="479"/>
                  </a:lnTo>
                  <a:lnTo>
                    <a:pt x="9682" y="410"/>
                  </a:lnTo>
                  <a:cubicBezTo>
                    <a:pt x="9437" y="399"/>
                    <a:pt x="9187" y="388"/>
                    <a:pt x="8942" y="376"/>
                  </a:cubicBezTo>
                  <a:lnTo>
                    <a:pt x="8942" y="279"/>
                  </a:lnTo>
                  <a:lnTo>
                    <a:pt x="8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65"/>
          <p:cNvSpPr/>
          <p:nvPr/>
        </p:nvSpPr>
        <p:spPr>
          <a:xfrm rot="-5399939">
            <a:off x="2559573" y="3186454"/>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13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19"/>
                                        </p:tgtEl>
                                        <p:attrNameLst>
                                          <p:attrName>style.visibility</p:attrName>
                                        </p:attrNameLst>
                                      </p:cBhvr>
                                      <p:to>
                                        <p:strVal val="visible"/>
                                      </p:to>
                                    </p:set>
                                    <p:anim calcmode="lin" valueType="num">
                                      <p:cBhvr additive="base">
                                        <p:cTn id="7" dur="1000"/>
                                        <p:tgtEl>
                                          <p:spTgt spid="1019"/>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020"/>
                                        </p:tgtEl>
                                        <p:attrNameLst>
                                          <p:attrName>style.visibility</p:attrName>
                                        </p:attrNameLst>
                                      </p:cBhvr>
                                      <p:to>
                                        <p:strVal val="visible"/>
                                      </p:to>
                                    </p:set>
                                    <p:animEffect transition="in" filter="fade">
                                      <p:cBhvr>
                                        <p:cTn id="10" dur="1000"/>
                                        <p:tgtEl>
                                          <p:spTgt spid="10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1"/>
                                        </p:tgtEl>
                                        <p:attrNameLst>
                                          <p:attrName>style.visibility</p:attrName>
                                        </p:attrNameLst>
                                      </p:cBhvr>
                                      <p:to>
                                        <p:strVal val="visible"/>
                                      </p:to>
                                    </p:set>
                                    <p:animEffect transition="in" filter="fade">
                                      <p:cBhvr>
                                        <p:cTn id="15" dur="1000"/>
                                        <p:tgtEl>
                                          <p:spTgt spid="10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4"/>
                                        </p:tgtEl>
                                        <p:attrNameLst>
                                          <p:attrName>style.visibility</p:attrName>
                                        </p:attrNameLst>
                                      </p:cBhvr>
                                      <p:to>
                                        <p:strVal val="visible"/>
                                      </p:to>
                                    </p:set>
                                    <p:animEffect transition="in" filter="fade">
                                      <p:cBhvr>
                                        <p:cTn id="20" dur="10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grpSp>
        <p:nvGrpSpPr>
          <p:cNvPr id="1029" name="Google Shape;1029;p66"/>
          <p:cNvGrpSpPr/>
          <p:nvPr/>
        </p:nvGrpSpPr>
        <p:grpSpPr>
          <a:xfrm>
            <a:off x="1042603" y="974136"/>
            <a:ext cx="6999018" cy="3249620"/>
            <a:chOff x="1042594" y="972682"/>
            <a:chExt cx="6999018" cy="3250920"/>
          </a:xfrm>
        </p:grpSpPr>
        <p:grpSp>
          <p:nvGrpSpPr>
            <p:cNvPr id="1030" name="Google Shape;1030;p66"/>
            <p:cNvGrpSpPr/>
            <p:nvPr/>
          </p:nvGrpSpPr>
          <p:grpSpPr>
            <a:xfrm>
              <a:off x="1042594" y="972682"/>
              <a:ext cx="6999018" cy="3250920"/>
              <a:chOff x="1042594" y="972682"/>
              <a:chExt cx="6999018" cy="3250920"/>
            </a:xfrm>
          </p:grpSpPr>
          <p:grpSp>
            <p:nvGrpSpPr>
              <p:cNvPr id="1031" name="Google Shape;1031;p66"/>
              <p:cNvGrpSpPr/>
              <p:nvPr/>
            </p:nvGrpSpPr>
            <p:grpSpPr>
              <a:xfrm>
                <a:off x="1042594" y="1025174"/>
                <a:ext cx="6938133" cy="3198428"/>
                <a:chOff x="1682324" y="1028700"/>
                <a:chExt cx="5779369" cy="3086094"/>
              </a:xfrm>
            </p:grpSpPr>
            <p:sp>
              <p:nvSpPr>
                <p:cNvPr id="1032" name="Google Shape;1032;p66"/>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6"/>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6"/>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6"/>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6"/>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6"/>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6"/>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6"/>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6"/>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6"/>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6"/>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6"/>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6"/>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6"/>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6"/>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6"/>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6"/>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6"/>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66"/>
              <p:cNvGrpSpPr/>
              <p:nvPr/>
            </p:nvGrpSpPr>
            <p:grpSpPr>
              <a:xfrm>
                <a:off x="1103478" y="972682"/>
                <a:ext cx="6938133" cy="3198428"/>
                <a:chOff x="1682324" y="1028700"/>
                <a:chExt cx="5779369" cy="3086094"/>
              </a:xfrm>
            </p:grpSpPr>
            <p:sp>
              <p:nvSpPr>
                <p:cNvPr id="1051" name="Google Shape;1051;p66"/>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6"/>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6"/>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6"/>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6"/>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6"/>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6"/>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6"/>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6"/>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6"/>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6"/>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6"/>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6"/>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6"/>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6"/>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6"/>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6"/>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6"/>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9" name="Google Shape;1069;p66"/>
            <p:cNvGrpSpPr/>
            <p:nvPr/>
          </p:nvGrpSpPr>
          <p:grpSpPr>
            <a:xfrm>
              <a:off x="1277326" y="1194627"/>
              <a:ext cx="6592864" cy="2753864"/>
              <a:chOff x="3414822" y="1306327"/>
              <a:chExt cx="2199895" cy="2273478"/>
            </a:xfrm>
          </p:grpSpPr>
          <p:sp>
            <p:nvSpPr>
              <p:cNvPr id="1070" name="Google Shape;1070;p66"/>
              <p:cNvSpPr/>
              <p:nvPr/>
            </p:nvSpPr>
            <p:spPr>
              <a:xfrm>
                <a:off x="3414822" y="1306327"/>
                <a:ext cx="2199895"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6"/>
              <p:cNvSpPr/>
              <p:nvPr/>
            </p:nvSpPr>
            <p:spPr>
              <a:xfrm>
                <a:off x="3456448"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74" name="Google Shape;1074;p66"/>
          <p:cNvSpPr txBox="1">
            <a:spLocks noGrp="1"/>
          </p:cNvSpPr>
          <p:nvPr>
            <p:ph type="subTitle" idx="1"/>
          </p:nvPr>
        </p:nvSpPr>
        <p:spPr>
          <a:xfrm>
            <a:off x="1526430" y="1271056"/>
            <a:ext cx="6219043" cy="1212300"/>
          </a:xfrm>
          <a:prstGeom prst="rect">
            <a:avLst/>
          </a:prstGeom>
        </p:spPr>
        <p:txBody>
          <a:bodyPr spcFirstLastPara="1" wrap="square" lIns="91425" tIns="91425" rIns="91425" bIns="91425" anchor="t" anchorCtr="0">
            <a:noAutofit/>
          </a:bodyPr>
          <a:lstStyle/>
          <a:p>
            <a:pPr marL="0" lvl="0" indent="0"/>
            <a:r>
              <a:rPr lang="en-US" sz="2400" dirty="0"/>
              <a:t>1. Elephant  2</a:t>
            </a:r>
            <a:r>
              <a:rPr lang="en-US" sz="2400" dirty="0" smtClean="0"/>
              <a:t>.</a:t>
            </a:r>
            <a:r>
              <a:rPr lang="en-US" sz="2400" dirty="0"/>
              <a:t> Problem </a:t>
            </a:r>
            <a:r>
              <a:rPr lang="en-US" sz="2400" dirty="0" smtClean="0"/>
              <a:t> 3</a:t>
            </a:r>
            <a:r>
              <a:rPr lang="en-US" sz="2400" dirty="0"/>
              <a:t>. Apple  4. Doctor  5. Water  6. University  7. </a:t>
            </a:r>
            <a:r>
              <a:rPr lang="en-US" sz="2400" dirty="0" smtClean="0"/>
              <a:t>Ocean  </a:t>
            </a:r>
            <a:r>
              <a:rPr lang="en-US" sz="2400" dirty="0"/>
              <a:t>8. Chair  9. Information  10. Actor  11. History  12. Umbrella  13</a:t>
            </a:r>
            <a:r>
              <a:rPr lang="en-US" sz="2400" dirty="0" smtClean="0"/>
              <a:t>.</a:t>
            </a:r>
            <a:r>
              <a:rPr lang="en-US" sz="2400" dirty="0"/>
              <a:t> President </a:t>
            </a:r>
            <a:r>
              <a:rPr lang="en-US" sz="2400" dirty="0" smtClean="0"/>
              <a:t> 14</a:t>
            </a:r>
            <a:r>
              <a:rPr lang="en-US" sz="2400" dirty="0"/>
              <a:t>. Coffee  15. Teacher  16. Energy  17. Engineer  18. Juice  </a:t>
            </a:r>
            <a:r>
              <a:rPr lang="en-US" sz="2400" dirty="0" smtClean="0"/>
              <a:t>19</a:t>
            </a:r>
            <a:r>
              <a:rPr lang="en-US" sz="2400" dirty="0"/>
              <a:t>Advice</a:t>
            </a:r>
            <a:r>
              <a:rPr lang="en-US" sz="2400" dirty="0" smtClean="0"/>
              <a:t>. 20</a:t>
            </a:r>
            <a:r>
              <a:rPr lang="en-US" sz="2400" dirty="0"/>
              <a:t>. Homework  </a:t>
            </a:r>
            <a:r>
              <a:rPr lang="en-US" sz="2400" dirty="0" smtClean="0"/>
              <a:t> </a:t>
            </a:r>
            <a:endParaRPr sz="2400" dirty="0"/>
          </a:p>
        </p:txBody>
      </p:sp>
      <p:grpSp>
        <p:nvGrpSpPr>
          <p:cNvPr id="1075" name="Google Shape;1075;p66"/>
          <p:cNvGrpSpPr/>
          <p:nvPr/>
        </p:nvGrpSpPr>
        <p:grpSpPr>
          <a:xfrm>
            <a:off x="796759" y="117033"/>
            <a:ext cx="1318090" cy="689551"/>
            <a:chOff x="796759" y="117033"/>
            <a:chExt cx="1318090" cy="689551"/>
          </a:xfrm>
        </p:grpSpPr>
        <p:grpSp>
          <p:nvGrpSpPr>
            <p:cNvPr id="1076" name="Google Shape;1076;p66"/>
            <p:cNvGrpSpPr/>
            <p:nvPr/>
          </p:nvGrpSpPr>
          <p:grpSpPr>
            <a:xfrm>
              <a:off x="1580991" y="366032"/>
              <a:ext cx="533858" cy="339242"/>
              <a:chOff x="7895966" y="801057"/>
              <a:chExt cx="533858" cy="339242"/>
            </a:xfrm>
          </p:grpSpPr>
          <p:sp>
            <p:nvSpPr>
              <p:cNvPr id="1077" name="Google Shape;1077;p66"/>
              <p:cNvSpPr/>
              <p:nvPr/>
            </p:nvSpPr>
            <p:spPr>
              <a:xfrm>
                <a:off x="7895966" y="83630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6"/>
              <p:cNvSpPr/>
              <p:nvPr/>
            </p:nvSpPr>
            <p:spPr>
              <a:xfrm>
                <a:off x="7917097" y="80105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66"/>
            <p:cNvGrpSpPr/>
            <p:nvPr/>
          </p:nvGrpSpPr>
          <p:grpSpPr>
            <a:xfrm>
              <a:off x="796759" y="117033"/>
              <a:ext cx="715877" cy="689551"/>
              <a:chOff x="7110870" y="560376"/>
              <a:chExt cx="579846" cy="558567"/>
            </a:xfrm>
          </p:grpSpPr>
          <p:sp>
            <p:nvSpPr>
              <p:cNvPr id="1080" name="Google Shape;1080;p66"/>
              <p:cNvSpPr/>
              <p:nvPr/>
            </p:nvSpPr>
            <p:spPr>
              <a:xfrm>
                <a:off x="7110870" y="595630"/>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6"/>
              <p:cNvSpPr/>
              <p:nvPr/>
            </p:nvSpPr>
            <p:spPr>
              <a:xfrm>
                <a:off x="7130949" y="560376"/>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1000"/>
                                        <p:tgtEl>
                                          <p:spTgt spid="102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074"/>
                                        </p:tgtEl>
                                        <p:attrNameLst>
                                          <p:attrName>style.visibility</p:attrName>
                                        </p:attrNameLst>
                                      </p:cBhvr>
                                      <p:to>
                                        <p:strVal val="visible"/>
                                      </p:to>
                                    </p:set>
                                    <p:animEffect transition="in" filter="fade">
                                      <p:cBhvr>
                                        <p:cTn id="10" dur="1000"/>
                                        <p:tgtEl>
                                          <p:spTgt spid="1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75"/>
                                        </p:tgtEl>
                                        <p:attrNameLst>
                                          <p:attrName>style.visibility</p:attrName>
                                        </p:attrNameLst>
                                      </p:cBhvr>
                                      <p:to>
                                        <p:strVal val="visible"/>
                                      </p:to>
                                    </p:set>
                                    <p:animEffect transition="in" filter="fade">
                                      <p:cBhvr>
                                        <p:cTn id="15" dur="1000"/>
                                        <p:tgtEl>
                                          <p:spTgt spid="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grpSp>
        <p:nvGrpSpPr>
          <p:cNvPr id="1029" name="Google Shape;1029;p66"/>
          <p:cNvGrpSpPr/>
          <p:nvPr/>
        </p:nvGrpSpPr>
        <p:grpSpPr>
          <a:xfrm>
            <a:off x="719930" y="366033"/>
            <a:ext cx="7719220" cy="4958442"/>
            <a:chOff x="1042594" y="972682"/>
            <a:chExt cx="6999018" cy="3250920"/>
          </a:xfrm>
        </p:grpSpPr>
        <p:grpSp>
          <p:nvGrpSpPr>
            <p:cNvPr id="1030" name="Google Shape;1030;p66"/>
            <p:cNvGrpSpPr/>
            <p:nvPr/>
          </p:nvGrpSpPr>
          <p:grpSpPr>
            <a:xfrm>
              <a:off x="1042594" y="972682"/>
              <a:ext cx="6999018" cy="3250920"/>
              <a:chOff x="1042594" y="972682"/>
              <a:chExt cx="6999018" cy="3250920"/>
            </a:xfrm>
          </p:grpSpPr>
          <p:grpSp>
            <p:nvGrpSpPr>
              <p:cNvPr id="1031" name="Google Shape;1031;p66"/>
              <p:cNvGrpSpPr/>
              <p:nvPr/>
            </p:nvGrpSpPr>
            <p:grpSpPr>
              <a:xfrm>
                <a:off x="1042594" y="1025174"/>
                <a:ext cx="6938133" cy="3198428"/>
                <a:chOff x="1682324" y="1028700"/>
                <a:chExt cx="5779369" cy="3086094"/>
              </a:xfrm>
            </p:grpSpPr>
            <p:sp>
              <p:nvSpPr>
                <p:cNvPr id="1032" name="Google Shape;1032;p66"/>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6"/>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6"/>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6"/>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6"/>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6"/>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6"/>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6"/>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6"/>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6"/>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6"/>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6"/>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6"/>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6"/>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6"/>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6"/>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6"/>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6"/>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66"/>
              <p:cNvGrpSpPr/>
              <p:nvPr/>
            </p:nvGrpSpPr>
            <p:grpSpPr>
              <a:xfrm>
                <a:off x="1103478" y="972682"/>
                <a:ext cx="6938133" cy="3198428"/>
                <a:chOff x="1682324" y="1028700"/>
                <a:chExt cx="5779369" cy="3086094"/>
              </a:xfrm>
            </p:grpSpPr>
            <p:sp>
              <p:nvSpPr>
                <p:cNvPr id="1051" name="Google Shape;1051;p66"/>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6"/>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6"/>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6"/>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6"/>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6"/>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6"/>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6"/>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6"/>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6"/>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6"/>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6"/>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6"/>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6"/>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6"/>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6"/>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6"/>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6"/>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9" name="Google Shape;1069;p66"/>
            <p:cNvGrpSpPr/>
            <p:nvPr/>
          </p:nvGrpSpPr>
          <p:grpSpPr>
            <a:xfrm>
              <a:off x="1277326" y="1194627"/>
              <a:ext cx="6592864" cy="2753864"/>
              <a:chOff x="3414822" y="1306327"/>
              <a:chExt cx="2199895" cy="2273478"/>
            </a:xfrm>
          </p:grpSpPr>
          <p:sp>
            <p:nvSpPr>
              <p:cNvPr id="1070" name="Google Shape;1070;p66"/>
              <p:cNvSpPr/>
              <p:nvPr/>
            </p:nvSpPr>
            <p:spPr>
              <a:xfrm>
                <a:off x="3414822" y="1306327"/>
                <a:ext cx="2199895"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6"/>
              <p:cNvSpPr/>
              <p:nvPr/>
            </p:nvSpPr>
            <p:spPr>
              <a:xfrm>
                <a:off x="3456448"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74" name="Google Shape;1074;p66"/>
          <p:cNvSpPr txBox="1">
            <a:spLocks noGrp="1"/>
          </p:cNvSpPr>
          <p:nvPr>
            <p:ph type="subTitle" idx="1"/>
          </p:nvPr>
        </p:nvSpPr>
        <p:spPr>
          <a:xfrm>
            <a:off x="1080898" y="806584"/>
            <a:ext cx="7031632" cy="1212300"/>
          </a:xfrm>
          <a:prstGeom prst="rect">
            <a:avLst/>
          </a:prstGeom>
        </p:spPr>
        <p:txBody>
          <a:bodyPr spcFirstLastPara="1" wrap="square" lIns="91425" tIns="91425" rIns="91425" bIns="91425" numCol="1" anchor="t" anchorCtr="0">
            <a:noAutofit/>
          </a:bodyPr>
          <a:lstStyle/>
          <a:p>
            <a:r>
              <a:rPr lang="en-US" sz="2000" b="1" dirty="0"/>
              <a:t>An</a:t>
            </a:r>
            <a:r>
              <a:rPr lang="en-US" sz="2000" dirty="0"/>
              <a:t> </a:t>
            </a:r>
            <a:r>
              <a:rPr lang="en-US" sz="2000" dirty="0" smtClean="0"/>
              <a:t>elephant /</a:t>
            </a:r>
            <a:r>
              <a:rPr lang="en-US" sz="2000" b="1" dirty="0" smtClean="0"/>
              <a:t>A</a:t>
            </a:r>
            <a:r>
              <a:rPr lang="en-US" sz="2000" dirty="0" smtClean="0"/>
              <a:t> problem /</a:t>
            </a:r>
            <a:r>
              <a:rPr lang="en-US" sz="2000" b="1" dirty="0" smtClean="0"/>
              <a:t>An</a:t>
            </a:r>
            <a:r>
              <a:rPr lang="en-US" sz="2000" dirty="0" smtClean="0"/>
              <a:t> apple /</a:t>
            </a:r>
            <a:r>
              <a:rPr lang="en-US" sz="2000" b="1" dirty="0" smtClean="0"/>
              <a:t>A</a:t>
            </a:r>
            <a:r>
              <a:rPr lang="en-US" sz="2000" dirty="0" smtClean="0"/>
              <a:t> doctor / </a:t>
            </a:r>
            <a:r>
              <a:rPr lang="en-US" sz="2000" b="1" dirty="0" smtClean="0"/>
              <a:t>No </a:t>
            </a:r>
            <a:r>
              <a:rPr lang="en-US" sz="2000" b="1" dirty="0"/>
              <a:t>article</a:t>
            </a:r>
            <a:r>
              <a:rPr lang="en-US" sz="2000" dirty="0"/>
              <a:t> (water is uncountable</a:t>
            </a:r>
            <a:r>
              <a:rPr lang="en-US" sz="2000" dirty="0" smtClean="0"/>
              <a:t>) /</a:t>
            </a:r>
            <a:r>
              <a:rPr lang="en-US" sz="2000" b="1" dirty="0" smtClean="0"/>
              <a:t>A</a:t>
            </a:r>
            <a:r>
              <a:rPr lang="en-US" sz="2000" dirty="0" smtClean="0"/>
              <a:t> university / </a:t>
            </a:r>
            <a:r>
              <a:rPr lang="en-US" sz="2000" b="1" dirty="0" smtClean="0"/>
              <a:t>an </a:t>
            </a:r>
            <a:r>
              <a:rPr lang="en-US" sz="2000" dirty="0" smtClean="0"/>
              <a:t>ocean /</a:t>
            </a:r>
            <a:r>
              <a:rPr lang="en-US" sz="2000" b="1" dirty="0" smtClean="0"/>
              <a:t>A</a:t>
            </a:r>
            <a:r>
              <a:rPr lang="en-US" sz="2000" dirty="0" smtClean="0"/>
              <a:t> chair /</a:t>
            </a:r>
            <a:r>
              <a:rPr lang="en-US" sz="2000" b="1" dirty="0" smtClean="0"/>
              <a:t>No </a:t>
            </a:r>
            <a:r>
              <a:rPr lang="en-US" sz="2000" b="1" dirty="0"/>
              <a:t>article</a:t>
            </a:r>
            <a:r>
              <a:rPr lang="en-US" sz="2000" dirty="0"/>
              <a:t> (information is uncountable</a:t>
            </a:r>
            <a:r>
              <a:rPr lang="en-US" sz="2000" dirty="0" smtClean="0"/>
              <a:t>) / </a:t>
            </a:r>
            <a:r>
              <a:rPr lang="en-US" sz="2000" b="1" dirty="0" smtClean="0"/>
              <a:t>An</a:t>
            </a:r>
            <a:r>
              <a:rPr lang="en-US" sz="2000" dirty="0" smtClean="0"/>
              <a:t> actor/ </a:t>
            </a:r>
            <a:r>
              <a:rPr lang="en-US" sz="2000" b="1" dirty="0" smtClean="0"/>
              <a:t>No </a:t>
            </a:r>
            <a:r>
              <a:rPr lang="en-US" sz="2000" b="1" dirty="0"/>
              <a:t>article</a:t>
            </a:r>
            <a:r>
              <a:rPr lang="en-US" sz="2000" dirty="0"/>
              <a:t> (history is uncountable</a:t>
            </a:r>
            <a:r>
              <a:rPr lang="en-US" sz="2000" dirty="0" smtClean="0"/>
              <a:t>) / </a:t>
            </a:r>
            <a:r>
              <a:rPr lang="en-US" sz="2000" b="1" dirty="0" smtClean="0"/>
              <a:t>An</a:t>
            </a:r>
            <a:r>
              <a:rPr lang="en-US" sz="2000" dirty="0" smtClean="0"/>
              <a:t> umbrella/ </a:t>
            </a:r>
            <a:r>
              <a:rPr lang="en-US" sz="2000" b="1" dirty="0" smtClean="0"/>
              <a:t>a </a:t>
            </a:r>
            <a:r>
              <a:rPr lang="en-US" sz="2000" dirty="0" smtClean="0"/>
              <a:t>president / </a:t>
            </a:r>
            <a:r>
              <a:rPr lang="en-US" sz="2000" b="1" dirty="0" smtClean="0"/>
              <a:t>No </a:t>
            </a:r>
            <a:r>
              <a:rPr lang="en-US" sz="2000" b="1" dirty="0"/>
              <a:t>article</a:t>
            </a:r>
            <a:r>
              <a:rPr lang="en-US" sz="2000" dirty="0"/>
              <a:t> (coffee is uncountable</a:t>
            </a:r>
            <a:r>
              <a:rPr lang="en-US" sz="2000" dirty="0" smtClean="0"/>
              <a:t>)/ </a:t>
            </a:r>
            <a:r>
              <a:rPr lang="en-US" sz="2000" b="1" dirty="0" smtClean="0"/>
              <a:t>A</a:t>
            </a:r>
            <a:r>
              <a:rPr lang="en-US" sz="2000" dirty="0" smtClean="0"/>
              <a:t> teacher/ </a:t>
            </a:r>
            <a:r>
              <a:rPr lang="en-US" sz="2000" b="1" dirty="0" smtClean="0"/>
              <a:t>No </a:t>
            </a:r>
            <a:r>
              <a:rPr lang="en-US" sz="2000" b="1" dirty="0"/>
              <a:t>article</a:t>
            </a:r>
            <a:r>
              <a:rPr lang="en-US" sz="2000" dirty="0"/>
              <a:t> (energy is uncountable</a:t>
            </a:r>
            <a:r>
              <a:rPr lang="en-US" sz="2000" dirty="0" smtClean="0"/>
              <a:t>)/</a:t>
            </a:r>
            <a:r>
              <a:rPr lang="en-US" sz="2000" b="1" dirty="0" smtClean="0"/>
              <a:t>An</a:t>
            </a:r>
            <a:r>
              <a:rPr lang="en-US" sz="2000" dirty="0" smtClean="0"/>
              <a:t> engineer /</a:t>
            </a:r>
            <a:r>
              <a:rPr lang="en-US" sz="2000" b="1" dirty="0" smtClean="0"/>
              <a:t>No </a:t>
            </a:r>
            <a:r>
              <a:rPr lang="en-US" sz="2000" b="1" dirty="0"/>
              <a:t>article</a:t>
            </a:r>
            <a:r>
              <a:rPr lang="en-US" sz="2000" dirty="0"/>
              <a:t> (juice is uncountable</a:t>
            </a:r>
            <a:r>
              <a:rPr lang="en-US" sz="2000" dirty="0" smtClean="0"/>
              <a:t>)/ </a:t>
            </a:r>
            <a:r>
              <a:rPr lang="en-US" sz="2000" b="1" dirty="0" smtClean="0"/>
              <a:t>No </a:t>
            </a:r>
            <a:r>
              <a:rPr lang="en-US" sz="2000" b="1" dirty="0"/>
              <a:t>article</a:t>
            </a:r>
            <a:r>
              <a:rPr lang="en-US" sz="2000" dirty="0"/>
              <a:t> (advice is uncountable</a:t>
            </a:r>
            <a:r>
              <a:rPr lang="en-US" sz="2000" dirty="0" smtClean="0"/>
              <a:t>)/ </a:t>
            </a:r>
            <a:r>
              <a:rPr lang="en-US" sz="2000" b="1" dirty="0" smtClean="0"/>
              <a:t>No </a:t>
            </a:r>
            <a:r>
              <a:rPr lang="en-US" sz="2000" b="1" dirty="0"/>
              <a:t>article</a:t>
            </a:r>
            <a:r>
              <a:rPr lang="en-US" sz="2000" dirty="0"/>
              <a:t> (homework </a:t>
            </a:r>
            <a:r>
              <a:rPr lang="en-US" sz="2000" dirty="0" smtClean="0"/>
              <a:t>is </a:t>
            </a:r>
            <a:r>
              <a:rPr lang="en-US" sz="2000" dirty="0"/>
              <a:t>uncountable)</a:t>
            </a:r>
          </a:p>
        </p:txBody>
      </p:sp>
      <p:grpSp>
        <p:nvGrpSpPr>
          <p:cNvPr id="1075" name="Google Shape;1075;p66"/>
          <p:cNvGrpSpPr/>
          <p:nvPr/>
        </p:nvGrpSpPr>
        <p:grpSpPr>
          <a:xfrm>
            <a:off x="796759" y="117033"/>
            <a:ext cx="1318090" cy="689551"/>
            <a:chOff x="796759" y="117033"/>
            <a:chExt cx="1318090" cy="689551"/>
          </a:xfrm>
        </p:grpSpPr>
        <p:grpSp>
          <p:nvGrpSpPr>
            <p:cNvPr id="1076" name="Google Shape;1076;p66"/>
            <p:cNvGrpSpPr/>
            <p:nvPr/>
          </p:nvGrpSpPr>
          <p:grpSpPr>
            <a:xfrm>
              <a:off x="1580991" y="366032"/>
              <a:ext cx="533858" cy="339242"/>
              <a:chOff x="7895966" y="801057"/>
              <a:chExt cx="533858" cy="339242"/>
            </a:xfrm>
          </p:grpSpPr>
          <p:sp>
            <p:nvSpPr>
              <p:cNvPr id="1077" name="Google Shape;1077;p66"/>
              <p:cNvSpPr/>
              <p:nvPr/>
            </p:nvSpPr>
            <p:spPr>
              <a:xfrm>
                <a:off x="7895966" y="83630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6"/>
              <p:cNvSpPr/>
              <p:nvPr/>
            </p:nvSpPr>
            <p:spPr>
              <a:xfrm>
                <a:off x="7917097" y="80105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66"/>
            <p:cNvGrpSpPr/>
            <p:nvPr/>
          </p:nvGrpSpPr>
          <p:grpSpPr>
            <a:xfrm>
              <a:off x="796759" y="117033"/>
              <a:ext cx="715877" cy="689551"/>
              <a:chOff x="7110870" y="560376"/>
              <a:chExt cx="579846" cy="558567"/>
            </a:xfrm>
          </p:grpSpPr>
          <p:sp>
            <p:nvSpPr>
              <p:cNvPr id="1080" name="Google Shape;1080;p66"/>
              <p:cNvSpPr/>
              <p:nvPr/>
            </p:nvSpPr>
            <p:spPr>
              <a:xfrm>
                <a:off x="7110870" y="595630"/>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6"/>
              <p:cNvSpPr/>
              <p:nvPr/>
            </p:nvSpPr>
            <p:spPr>
              <a:xfrm>
                <a:off x="7130949" y="560376"/>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47590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1000"/>
                                        <p:tgtEl>
                                          <p:spTgt spid="102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074"/>
                                        </p:tgtEl>
                                        <p:attrNameLst>
                                          <p:attrName>style.visibility</p:attrName>
                                        </p:attrNameLst>
                                      </p:cBhvr>
                                      <p:to>
                                        <p:strVal val="visible"/>
                                      </p:to>
                                    </p:set>
                                    <p:animEffect transition="in" filter="fade">
                                      <p:cBhvr>
                                        <p:cTn id="10" dur="1000"/>
                                        <p:tgtEl>
                                          <p:spTgt spid="1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75"/>
                                        </p:tgtEl>
                                        <p:attrNameLst>
                                          <p:attrName>style.visibility</p:attrName>
                                        </p:attrNameLst>
                                      </p:cBhvr>
                                      <p:to>
                                        <p:strVal val="visible"/>
                                      </p:to>
                                    </p:set>
                                    <p:animEffect transition="in" filter="fade">
                                      <p:cBhvr>
                                        <p:cTn id="15" dur="1000"/>
                                        <p:tgtEl>
                                          <p:spTgt spid="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65"/>
          <p:cNvSpPr txBox="1">
            <a:spLocks noGrp="1"/>
          </p:cNvSpPr>
          <p:nvPr>
            <p:ph type="title"/>
          </p:nvPr>
        </p:nvSpPr>
        <p:spPr>
          <a:xfrm>
            <a:off x="2495903" y="1336571"/>
            <a:ext cx="3476103" cy="95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Georgia" pitchFamily="18" charset="0"/>
              </a:rPr>
              <a:t>Task </a:t>
            </a:r>
            <a:r>
              <a:rPr lang="en" dirty="0" smtClean="0"/>
              <a:t>4 </a:t>
            </a:r>
            <a:endParaRPr dirty="0"/>
          </a:p>
        </p:txBody>
      </p:sp>
      <p:sp>
        <p:nvSpPr>
          <p:cNvPr id="1020" name="Google Shape;1020;p65"/>
          <p:cNvSpPr txBox="1">
            <a:spLocks noGrp="1"/>
          </p:cNvSpPr>
          <p:nvPr>
            <p:ph type="subTitle" idx="1"/>
          </p:nvPr>
        </p:nvSpPr>
        <p:spPr>
          <a:xfrm>
            <a:off x="3138673" y="2480141"/>
            <a:ext cx="2656202" cy="1063200"/>
          </a:xfrm>
          <a:prstGeom prst="rect">
            <a:avLst/>
          </a:prstGeom>
        </p:spPr>
        <p:txBody>
          <a:bodyPr spcFirstLastPara="1" wrap="square" lIns="91425" tIns="91425" rIns="91425" bIns="91425" anchor="t" anchorCtr="0">
            <a:noAutofit/>
          </a:bodyPr>
          <a:lstStyle/>
          <a:p>
            <a:pPr marL="0" lvl="0" indent="0"/>
            <a:r>
              <a:rPr lang="en-US" dirty="0" smtClean="0"/>
              <a:t>Use </a:t>
            </a:r>
            <a:r>
              <a:rPr lang="en-US" dirty="0"/>
              <a:t>the words below to create grammatically correct sentences using *a, **an, **the*, or no article.</a:t>
            </a:r>
            <a:endParaRPr dirty="0"/>
          </a:p>
        </p:txBody>
      </p:sp>
      <p:grpSp>
        <p:nvGrpSpPr>
          <p:cNvPr id="1021" name="Google Shape;1021;p65"/>
          <p:cNvGrpSpPr/>
          <p:nvPr/>
        </p:nvGrpSpPr>
        <p:grpSpPr>
          <a:xfrm>
            <a:off x="5802550" y="2248481"/>
            <a:ext cx="1888999" cy="901512"/>
            <a:chOff x="150354" y="3784874"/>
            <a:chExt cx="1888999" cy="901512"/>
          </a:xfrm>
        </p:grpSpPr>
        <p:sp>
          <p:nvSpPr>
            <p:cNvPr id="1022" name="Google Shape;1022;p65"/>
            <p:cNvSpPr/>
            <p:nvPr/>
          </p:nvSpPr>
          <p:spPr>
            <a:xfrm rot="-9899938">
              <a:off x="176103" y="4015169"/>
              <a:ext cx="1837501" cy="440923"/>
            </a:xfrm>
            <a:custGeom>
              <a:avLst/>
              <a:gdLst/>
              <a:ahLst/>
              <a:cxnLst/>
              <a:rect l="l" t="t" r="r" b="b"/>
              <a:pathLst>
                <a:path w="10873" h="2609" extrusionOk="0">
                  <a:moveTo>
                    <a:pt x="9079" y="0"/>
                  </a:moveTo>
                  <a:lnTo>
                    <a:pt x="9016" y="6"/>
                  </a:lnTo>
                  <a:lnTo>
                    <a:pt x="8224" y="12"/>
                  </a:lnTo>
                  <a:lnTo>
                    <a:pt x="8162" y="12"/>
                  </a:lnTo>
                  <a:lnTo>
                    <a:pt x="7199" y="23"/>
                  </a:lnTo>
                  <a:lnTo>
                    <a:pt x="7131" y="23"/>
                  </a:lnTo>
                  <a:lnTo>
                    <a:pt x="6442" y="29"/>
                  </a:lnTo>
                  <a:lnTo>
                    <a:pt x="6379" y="29"/>
                  </a:lnTo>
                  <a:lnTo>
                    <a:pt x="5553" y="40"/>
                  </a:lnTo>
                  <a:lnTo>
                    <a:pt x="5491" y="40"/>
                  </a:lnTo>
                  <a:lnTo>
                    <a:pt x="4682" y="46"/>
                  </a:lnTo>
                  <a:lnTo>
                    <a:pt x="4619" y="46"/>
                  </a:lnTo>
                  <a:lnTo>
                    <a:pt x="3953" y="57"/>
                  </a:lnTo>
                  <a:lnTo>
                    <a:pt x="3896" y="57"/>
                  </a:lnTo>
                  <a:lnTo>
                    <a:pt x="2934" y="63"/>
                  </a:lnTo>
                  <a:lnTo>
                    <a:pt x="2865" y="63"/>
                  </a:lnTo>
                  <a:lnTo>
                    <a:pt x="1960" y="74"/>
                  </a:lnTo>
                  <a:lnTo>
                    <a:pt x="1897" y="74"/>
                  </a:lnTo>
                  <a:lnTo>
                    <a:pt x="1060" y="86"/>
                  </a:lnTo>
                  <a:lnTo>
                    <a:pt x="986" y="86"/>
                  </a:lnTo>
                  <a:lnTo>
                    <a:pt x="428" y="92"/>
                  </a:lnTo>
                  <a:lnTo>
                    <a:pt x="257" y="92"/>
                  </a:lnTo>
                  <a:lnTo>
                    <a:pt x="257" y="410"/>
                  </a:lnTo>
                  <a:lnTo>
                    <a:pt x="257" y="507"/>
                  </a:lnTo>
                  <a:lnTo>
                    <a:pt x="120" y="690"/>
                  </a:lnTo>
                  <a:lnTo>
                    <a:pt x="331" y="1105"/>
                  </a:lnTo>
                  <a:lnTo>
                    <a:pt x="371" y="1191"/>
                  </a:lnTo>
                  <a:lnTo>
                    <a:pt x="325" y="1231"/>
                  </a:lnTo>
                  <a:lnTo>
                    <a:pt x="206" y="1327"/>
                  </a:lnTo>
                  <a:lnTo>
                    <a:pt x="137" y="1390"/>
                  </a:lnTo>
                  <a:lnTo>
                    <a:pt x="1" y="1504"/>
                  </a:lnTo>
                  <a:lnTo>
                    <a:pt x="217" y="1874"/>
                  </a:lnTo>
                  <a:lnTo>
                    <a:pt x="1" y="2165"/>
                  </a:lnTo>
                  <a:lnTo>
                    <a:pt x="160" y="2239"/>
                  </a:lnTo>
                  <a:lnTo>
                    <a:pt x="354" y="2324"/>
                  </a:lnTo>
                  <a:lnTo>
                    <a:pt x="377" y="2335"/>
                  </a:lnTo>
                  <a:lnTo>
                    <a:pt x="348" y="2358"/>
                  </a:lnTo>
                  <a:lnTo>
                    <a:pt x="280" y="2432"/>
                  </a:lnTo>
                  <a:lnTo>
                    <a:pt x="120" y="2609"/>
                  </a:lnTo>
                  <a:lnTo>
                    <a:pt x="9574" y="2609"/>
                  </a:lnTo>
                  <a:lnTo>
                    <a:pt x="9859" y="2318"/>
                  </a:lnTo>
                  <a:lnTo>
                    <a:pt x="9944" y="2239"/>
                  </a:lnTo>
                  <a:lnTo>
                    <a:pt x="10434" y="1743"/>
                  </a:lnTo>
                  <a:lnTo>
                    <a:pt x="10508" y="1669"/>
                  </a:lnTo>
                  <a:lnTo>
                    <a:pt x="10782" y="1390"/>
                  </a:lnTo>
                  <a:lnTo>
                    <a:pt x="10850" y="1327"/>
                  </a:lnTo>
                  <a:lnTo>
                    <a:pt x="10873" y="1299"/>
                  </a:lnTo>
                  <a:lnTo>
                    <a:pt x="10491" y="974"/>
                  </a:lnTo>
                  <a:lnTo>
                    <a:pt x="10423" y="917"/>
                  </a:lnTo>
                  <a:lnTo>
                    <a:pt x="9910" y="479"/>
                  </a:lnTo>
                  <a:lnTo>
                    <a:pt x="9825" y="410"/>
                  </a:lnTo>
                  <a:lnTo>
                    <a:pt x="9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5"/>
            <p:cNvSpPr/>
            <p:nvPr/>
          </p:nvSpPr>
          <p:spPr>
            <a:xfrm rot="-9899938">
              <a:off x="180449" y="4011679"/>
              <a:ext cx="1810462" cy="441937"/>
            </a:xfrm>
            <a:custGeom>
              <a:avLst/>
              <a:gdLst/>
              <a:ahLst/>
              <a:cxnLst/>
              <a:rect l="l" t="t" r="r" b="b"/>
              <a:pathLst>
                <a:path w="10713" h="2615" extrusionOk="0">
                  <a:moveTo>
                    <a:pt x="6334" y="371"/>
                  </a:moveTo>
                  <a:cubicBezTo>
                    <a:pt x="6556" y="376"/>
                    <a:pt x="6778" y="376"/>
                    <a:pt x="7005" y="382"/>
                  </a:cubicBezTo>
                  <a:lnTo>
                    <a:pt x="7028" y="1322"/>
                  </a:lnTo>
                  <a:lnTo>
                    <a:pt x="6368" y="1322"/>
                  </a:lnTo>
                  <a:cubicBezTo>
                    <a:pt x="6368" y="1071"/>
                    <a:pt x="6362" y="826"/>
                    <a:pt x="6345" y="576"/>
                  </a:cubicBezTo>
                  <a:cubicBezTo>
                    <a:pt x="6345" y="509"/>
                    <a:pt x="6339" y="442"/>
                    <a:pt x="6334" y="371"/>
                  </a:cubicBezTo>
                  <a:close/>
                  <a:moveTo>
                    <a:pt x="855" y="445"/>
                  </a:moveTo>
                  <a:lnTo>
                    <a:pt x="860" y="1327"/>
                  </a:lnTo>
                  <a:lnTo>
                    <a:pt x="245" y="1327"/>
                  </a:lnTo>
                  <a:cubicBezTo>
                    <a:pt x="257" y="1037"/>
                    <a:pt x="268" y="752"/>
                    <a:pt x="274" y="467"/>
                  </a:cubicBezTo>
                  <a:cubicBezTo>
                    <a:pt x="467" y="456"/>
                    <a:pt x="661" y="450"/>
                    <a:pt x="855" y="445"/>
                  </a:cubicBezTo>
                  <a:close/>
                  <a:moveTo>
                    <a:pt x="1760" y="410"/>
                  </a:moveTo>
                  <a:cubicBezTo>
                    <a:pt x="1760" y="712"/>
                    <a:pt x="1760" y="1020"/>
                    <a:pt x="1760" y="1327"/>
                  </a:cubicBezTo>
                  <a:lnTo>
                    <a:pt x="940" y="1327"/>
                  </a:lnTo>
                  <a:cubicBezTo>
                    <a:pt x="934" y="1043"/>
                    <a:pt x="929" y="764"/>
                    <a:pt x="923" y="479"/>
                  </a:cubicBezTo>
                  <a:lnTo>
                    <a:pt x="923" y="439"/>
                  </a:lnTo>
                  <a:cubicBezTo>
                    <a:pt x="1202" y="428"/>
                    <a:pt x="1481" y="416"/>
                    <a:pt x="1760" y="410"/>
                  </a:cubicBezTo>
                  <a:close/>
                  <a:moveTo>
                    <a:pt x="2734" y="382"/>
                  </a:moveTo>
                  <a:cubicBezTo>
                    <a:pt x="2740" y="701"/>
                    <a:pt x="2745" y="1014"/>
                    <a:pt x="2751" y="1327"/>
                  </a:cubicBezTo>
                  <a:lnTo>
                    <a:pt x="1823" y="1327"/>
                  </a:lnTo>
                  <a:cubicBezTo>
                    <a:pt x="1823" y="1022"/>
                    <a:pt x="1823" y="716"/>
                    <a:pt x="1823" y="410"/>
                  </a:cubicBezTo>
                  <a:cubicBezTo>
                    <a:pt x="2130" y="399"/>
                    <a:pt x="2432" y="388"/>
                    <a:pt x="2734" y="382"/>
                  </a:cubicBezTo>
                  <a:close/>
                  <a:moveTo>
                    <a:pt x="3753" y="365"/>
                  </a:moveTo>
                  <a:lnTo>
                    <a:pt x="3736" y="1327"/>
                  </a:lnTo>
                  <a:lnTo>
                    <a:pt x="2819" y="1327"/>
                  </a:lnTo>
                  <a:lnTo>
                    <a:pt x="2802" y="382"/>
                  </a:lnTo>
                  <a:cubicBezTo>
                    <a:pt x="3116" y="376"/>
                    <a:pt x="3429" y="371"/>
                    <a:pt x="3742" y="365"/>
                  </a:cubicBezTo>
                  <a:close/>
                  <a:moveTo>
                    <a:pt x="4471" y="359"/>
                  </a:moveTo>
                  <a:lnTo>
                    <a:pt x="4460" y="1327"/>
                  </a:lnTo>
                  <a:lnTo>
                    <a:pt x="3805" y="1327"/>
                  </a:lnTo>
                  <a:lnTo>
                    <a:pt x="3810" y="570"/>
                  </a:lnTo>
                  <a:lnTo>
                    <a:pt x="3810" y="365"/>
                  </a:lnTo>
                  <a:cubicBezTo>
                    <a:pt x="4033" y="365"/>
                    <a:pt x="4255" y="365"/>
                    <a:pt x="4471" y="359"/>
                  </a:cubicBezTo>
                  <a:close/>
                  <a:moveTo>
                    <a:pt x="5348" y="359"/>
                  </a:moveTo>
                  <a:cubicBezTo>
                    <a:pt x="5354" y="678"/>
                    <a:pt x="5354" y="1003"/>
                    <a:pt x="5354" y="1322"/>
                  </a:cubicBezTo>
                  <a:lnTo>
                    <a:pt x="5348" y="1327"/>
                  </a:lnTo>
                  <a:lnTo>
                    <a:pt x="4528" y="1327"/>
                  </a:lnTo>
                  <a:cubicBezTo>
                    <a:pt x="4528" y="1037"/>
                    <a:pt x="4534" y="746"/>
                    <a:pt x="4539" y="450"/>
                  </a:cubicBezTo>
                  <a:lnTo>
                    <a:pt x="4539" y="359"/>
                  </a:lnTo>
                  <a:close/>
                  <a:moveTo>
                    <a:pt x="7074" y="382"/>
                  </a:moveTo>
                  <a:cubicBezTo>
                    <a:pt x="7381" y="393"/>
                    <a:pt x="7689" y="399"/>
                    <a:pt x="7996" y="410"/>
                  </a:cubicBezTo>
                  <a:lnTo>
                    <a:pt x="7928" y="1327"/>
                  </a:lnTo>
                  <a:lnTo>
                    <a:pt x="7097" y="1327"/>
                  </a:lnTo>
                  <a:lnTo>
                    <a:pt x="7074" y="382"/>
                  </a:lnTo>
                  <a:close/>
                  <a:moveTo>
                    <a:pt x="8059" y="410"/>
                  </a:moveTo>
                  <a:lnTo>
                    <a:pt x="8218" y="416"/>
                  </a:lnTo>
                  <a:cubicBezTo>
                    <a:pt x="8441" y="422"/>
                    <a:pt x="8657" y="433"/>
                    <a:pt x="8879" y="439"/>
                  </a:cubicBezTo>
                  <a:lnTo>
                    <a:pt x="8879" y="1327"/>
                  </a:lnTo>
                  <a:lnTo>
                    <a:pt x="7991" y="1327"/>
                  </a:lnTo>
                  <a:lnTo>
                    <a:pt x="8059" y="410"/>
                  </a:lnTo>
                  <a:close/>
                  <a:moveTo>
                    <a:pt x="8947" y="445"/>
                  </a:moveTo>
                  <a:cubicBezTo>
                    <a:pt x="9192" y="456"/>
                    <a:pt x="9443" y="467"/>
                    <a:pt x="9688" y="479"/>
                  </a:cubicBezTo>
                  <a:cubicBezTo>
                    <a:pt x="9694" y="764"/>
                    <a:pt x="9699" y="1048"/>
                    <a:pt x="9705" y="1327"/>
                  </a:cubicBezTo>
                  <a:lnTo>
                    <a:pt x="8947" y="1327"/>
                  </a:lnTo>
                  <a:lnTo>
                    <a:pt x="8947" y="445"/>
                  </a:lnTo>
                  <a:close/>
                  <a:moveTo>
                    <a:pt x="5422" y="365"/>
                  </a:moveTo>
                  <a:cubicBezTo>
                    <a:pt x="5707" y="365"/>
                    <a:pt x="5992" y="371"/>
                    <a:pt x="6276" y="376"/>
                  </a:cubicBezTo>
                  <a:cubicBezTo>
                    <a:pt x="6299" y="690"/>
                    <a:pt x="6311" y="1008"/>
                    <a:pt x="6311" y="1333"/>
                  </a:cubicBezTo>
                  <a:lnTo>
                    <a:pt x="5422" y="1327"/>
                  </a:lnTo>
                  <a:lnTo>
                    <a:pt x="5422" y="405"/>
                  </a:lnTo>
                  <a:lnTo>
                    <a:pt x="5422" y="365"/>
                  </a:lnTo>
                  <a:close/>
                  <a:moveTo>
                    <a:pt x="860" y="1390"/>
                  </a:moveTo>
                  <a:cubicBezTo>
                    <a:pt x="866" y="1675"/>
                    <a:pt x="866" y="1960"/>
                    <a:pt x="872" y="2239"/>
                  </a:cubicBezTo>
                  <a:lnTo>
                    <a:pt x="217" y="2239"/>
                  </a:lnTo>
                  <a:lnTo>
                    <a:pt x="234" y="1680"/>
                  </a:lnTo>
                  <a:cubicBezTo>
                    <a:pt x="234" y="1584"/>
                    <a:pt x="240" y="1487"/>
                    <a:pt x="245" y="1390"/>
                  </a:cubicBezTo>
                  <a:close/>
                  <a:moveTo>
                    <a:pt x="1754" y="1390"/>
                  </a:moveTo>
                  <a:cubicBezTo>
                    <a:pt x="1754" y="1675"/>
                    <a:pt x="1749" y="1954"/>
                    <a:pt x="1749" y="2239"/>
                  </a:cubicBezTo>
                  <a:lnTo>
                    <a:pt x="951" y="2239"/>
                  </a:lnTo>
                  <a:cubicBezTo>
                    <a:pt x="946" y="1954"/>
                    <a:pt x="940" y="1675"/>
                    <a:pt x="940" y="1390"/>
                  </a:cubicBezTo>
                  <a:close/>
                  <a:moveTo>
                    <a:pt x="2745" y="1390"/>
                  </a:moveTo>
                  <a:lnTo>
                    <a:pt x="2757" y="2239"/>
                  </a:lnTo>
                  <a:lnTo>
                    <a:pt x="1823" y="2239"/>
                  </a:lnTo>
                  <a:lnTo>
                    <a:pt x="1823" y="1777"/>
                  </a:lnTo>
                  <a:lnTo>
                    <a:pt x="1823" y="1390"/>
                  </a:lnTo>
                  <a:close/>
                  <a:moveTo>
                    <a:pt x="3736" y="1396"/>
                  </a:moveTo>
                  <a:lnTo>
                    <a:pt x="3725" y="2239"/>
                  </a:lnTo>
                  <a:lnTo>
                    <a:pt x="2837" y="2239"/>
                  </a:lnTo>
                  <a:cubicBezTo>
                    <a:pt x="2831" y="2062"/>
                    <a:pt x="2831" y="1885"/>
                    <a:pt x="2825" y="1703"/>
                  </a:cubicBezTo>
                  <a:cubicBezTo>
                    <a:pt x="2825" y="1601"/>
                    <a:pt x="2825" y="1498"/>
                    <a:pt x="2819" y="1396"/>
                  </a:cubicBezTo>
                  <a:close/>
                  <a:moveTo>
                    <a:pt x="4460" y="1396"/>
                  </a:moveTo>
                  <a:cubicBezTo>
                    <a:pt x="4454" y="1675"/>
                    <a:pt x="4448" y="1954"/>
                    <a:pt x="4443" y="2239"/>
                  </a:cubicBezTo>
                  <a:lnTo>
                    <a:pt x="3793" y="2239"/>
                  </a:lnTo>
                  <a:cubicBezTo>
                    <a:pt x="3793" y="2096"/>
                    <a:pt x="3793" y="1948"/>
                    <a:pt x="3799" y="1806"/>
                  </a:cubicBezTo>
                  <a:lnTo>
                    <a:pt x="3805" y="1396"/>
                  </a:lnTo>
                  <a:close/>
                  <a:moveTo>
                    <a:pt x="5354" y="1390"/>
                  </a:moveTo>
                  <a:cubicBezTo>
                    <a:pt x="5354" y="1680"/>
                    <a:pt x="5348" y="1954"/>
                    <a:pt x="5348" y="2239"/>
                  </a:cubicBezTo>
                  <a:lnTo>
                    <a:pt x="4517" y="2239"/>
                  </a:lnTo>
                  <a:lnTo>
                    <a:pt x="4522" y="1749"/>
                  </a:lnTo>
                  <a:cubicBezTo>
                    <a:pt x="4522" y="1629"/>
                    <a:pt x="4522" y="1515"/>
                    <a:pt x="4528" y="1390"/>
                  </a:cubicBezTo>
                  <a:close/>
                  <a:moveTo>
                    <a:pt x="6305" y="1396"/>
                  </a:moveTo>
                  <a:cubicBezTo>
                    <a:pt x="6299" y="1658"/>
                    <a:pt x="6288" y="1925"/>
                    <a:pt x="6271" y="2193"/>
                  </a:cubicBezTo>
                  <a:lnTo>
                    <a:pt x="6271" y="2199"/>
                  </a:lnTo>
                  <a:lnTo>
                    <a:pt x="6265" y="2239"/>
                  </a:lnTo>
                  <a:lnTo>
                    <a:pt x="5422" y="2239"/>
                  </a:lnTo>
                  <a:lnTo>
                    <a:pt x="5422" y="1800"/>
                  </a:lnTo>
                  <a:lnTo>
                    <a:pt x="5422" y="1396"/>
                  </a:lnTo>
                  <a:close/>
                  <a:moveTo>
                    <a:pt x="7028" y="1396"/>
                  </a:moveTo>
                  <a:cubicBezTo>
                    <a:pt x="7034" y="1675"/>
                    <a:pt x="7040" y="1960"/>
                    <a:pt x="7045" y="2239"/>
                  </a:cubicBezTo>
                  <a:lnTo>
                    <a:pt x="6339" y="2239"/>
                  </a:lnTo>
                  <a:cubicBezTo>
                    <a:pt x="6362" y="1960"/>
                    <a:pt x="6373" y="1680"/>
                    <a:pt x="6373" y="1396"/>
                  </a:cubicBezTo>
                  <a:close/>
                  <a:moveTo>
                    <a:pt x="7922" y="1396"/>
                  </a:moveTo>
                  <a:cubicBezTo>
                    <a:pt x="7905" y="1601"/>
                    <a:pt x="7894" y="1811"/>
                    <a:pt x="7882" y="2022"/>
                  </a:cubicBezTo>
                  <a:lnTo>
                    <a:pt x="7877" y="2022"/>
                  </a:lnTo>
                  <a:cubicBezTo>
                    <a:pt x="7871" y="2096"/>
                    <a:pt x="7865" y="2165"/>
                    <a:pt x="7860" y="2239"/>
                  </a:cubicBezTo>
                  <a:lnTo>
                    <a:pt x="7119" y="2239"/>
                  </a:lnTo>
                  <a:cubicBezTo>
                    <a:pt x="7114" y="2034"/>
                    <a:pt x="7108" y="1829"/>
                    <a:pt x="7102" y="1624"/>
                  </a:cubicBezTo>
                  <a:lnTo>
                    <a:pt x="7097" y="1396"/>
                  </a:lnTo>
                  <a:close/>
                  <a:moveTo>
                    <a:pt x="8879" y="1396"/>
                  </a:moveTo>
                  <a:lnTo>
                    <a:pt x="8879" y="2239"/>
                  </a:lnTo>
                  <a:lnTo>
                    <a:pt x="7934" y="2239"/>
                  </a:lnTo>
                  <a:cubicBezTo>
                    <a:pt x="7951" y="1994"/>
                    <a:pt x="7968" y="1749"/>
                    <a:pt x="7985" y="1504"/>
                  </a:cubicBezTo>
                  <a:cubicBezTo>
                    <a:pt x="7985" y="1470"/>
                    <a:pt x="7991" y="1436"/>
                    <a:pt x="7991" y="1396"/>
                  </a:cubicBezTo>
                  <a:close/>
                  <a:moveTo>
                    <a:pt x="9711" y="1396"/>
                  </a:moveTo>
                  <a:lnTo>
                    <a:pt x="9722" y="2199"/>
                  </a:lnTo>
                  <a:lnTo>
                    <a:pt x="9722" y="2239"/>
                  </a:lnTo>
                  <a:lnTo>
                    <a:pt x="8959" y="2239"/>
                  </a:lnTo>
                  <a:cubicBezTo>
                    <a:pt x="8959" y="2079"/>
                    <a:pt x="8959" y="1920"/>
                    <a:pt x="8953" y="1760"/>
                  </a:cubicBezTo>
                  <a:lnTo>
                    <a:pt x="8953" y="1396"/>
                  </a:lnTo>
                  <a:close/>
                  <a:moveTo>
                    <a:pt x="217" y="2358"/>
                  </a:moveTo>
                  <a:lnTo>
                    <a:pt x="143" y="2432"/>
                  </a:lnTo>
                  <a:cubicBezTo>
                    <a:pt x="143" y="2489"/>
                    <a:pt x="137" y="2546"/>
                    <a:pt x="137" y="2609"/>
                  </a:cubicBezTo>
                  <a:lnTo>
                    <a:pt x="211" y="2609"/>
                  </a:lnTo>
                  <a:cubicBezTo>
                    <a:pt x="211" y="2523"/>
                    <a:pt x="211" y="2444"/>
                    <a:pt x="217" y="2358"/>
                  </a:cubicBezTo>
                  <a:close/>
                  <a:moveTo>
                    <a:pt x="8879" y="0"/>
                  </a:moveTo>
                  <a:lnTo>
                    <a:pt x="8879" y="376"/>
                  </a:lnTo>
                  <a:cubicBezTo>
                    <a:pt x="8606" y="365"/>
                    <a:pt x="8332" y="353"/>
                    <a:pt x="8065" y="342"/>
                  </a:cubicBezTo>
                  <a:cubicBezTo>
                    <a:pt x="8065" y="319"/>
                    <a:pt x="8065" y="302"/>
                    <a:pt x="8070" y="279"/>
                  </a:cubicBezTo>
                  <a:cubicBezTo>
                    <a:pt x="8076" y="188"/>
                    <a:pt x="8082" y="97"/>
                    <a:pt x="8087" y="12"/>
                  </a:cubicBezTo>
                  <a:lnTo>
                    <a:pt x="8025" y="12"/>
                  </a:lnTo>
                  <a:cubicBezTo>
                    <a:pt x="8013" y="120"/>
                    <a:pt x="8008" y="228"/>
                    <a:pt x="7996" y="342"/>
                  </a:cubicBezTo>
                  <a:cubicBezTo>
                    <a:pt x="7689" y="331"/>
                    <a:pt x="7376" y="319"/>
                    <a:pt x="7068" y="314"/>
                  </a:cubicBezTo>
                  <a:cubicBezTo>
                    <a:pt x="7068" y="274"/>
                    <a:pt x="7068" y="234"/>
                    <a:pt x="7062" y="194"/>
                  </a:cubicBezTo>
                  <a:lnTo>
                    <a:pt x="7057" y="17"/>
                  </a:lnTo>
                  <a:lnTo>
                    <a:pt x="6994" y="17"/>
                  </a:lnTo>
                  <a:cubicBezTo>
                    <a:pt x="6994" y="120"/>
                    <a:pt x="7000" y="217"/>
                    <a:pt x="7000" y="314"/>
                  </a:cubicBezTo>
                  <a:cubicBezTo>
                    <a:pt x="6778" y="308"/>
                    <a:pt x="6550" y="302"/>
                    <a:pt x="6328" y="297"/>
                  </a:cubicBezTo>
                  <a:cubicBezTo>
                    <a:pt x="6322" y="205"/>
                    <a:pt x="6311" y="120"/>
                    <a:pt x="6305" y="29"/>
                  </a:cubicBezTo>
                  <a:lnTo>
                    <a:pt x="6242" y="29"/>
                  </a:lnTo>
                  <a:cubicBezTo>
                    <a:pt x="6254" y="114"/>
                    <a:pt x="6259" y="205"/>
                    <a:pt x="6265" y="297"/>
                  </a:cubicBezTo>
                  <a:cubicBezTo>
                    <a:pt x="5980" y="291"/>
                    <a:pt x="5701" y="291"/>
                    <a:pt x="5422" y="291"/>
                  </a:cubicBezTo>
                  <a:lnTo>
                    <a:pt x="5422" y="40"/>
                  </a:lnTo>
                  <a:lnTo>
                    <a:pt x="5354" y="40"/>
                  </a:lnTo>
                  <a:lnTo>
                    <a:pt x="5354" y="297"/>
                  </a:lnTo>
                  <a:lnTo>
                    <a:pt x="4545" y="297"/>
                  </a:lnTo>
                  <a:cubicBezTo>
                    <a:pt x="4545" y="211"/>
                    <a:pt x="4545" y="131"/>
                    <a:pt x="4545" y="46"/>
                  </a:cubicBezTo>
                  <a:lnTo>
                    <a:pt x="4482" y="46"/>
                  </a:lnTo>
                  <a:lnTo>
                    <a:pt x="4482" y="297"/>
                  </a:lnTo>
                  <a:lnTo>
                    <a:pt x="3822" y="297"/>
                  </a:lnTo>
                  <a:lnTo>
                    <a:pt x="3822" y="57"/>
                  </a:lnTo>
                  <a:lnTo>
                    <a:pt x="3759" y="57"/>
                  </a:lnTo>
                  <a:cubicBezTo>
                    <a:pt x="3759" y="137"/>
                    <a:pt x="3759" y="217"/>
                    <a:pt x="3753" y="297"/>
                  </a:cubicBezTo>
                  <a:cubicBezTo>
                    <a:pt x="3435" y="302"/>
                    <a:pt x="3116" y="308"/>
                    <a:pt x="2802" y="314"/>
                  </a:cubicBezTo>
                  <a:lnTo>
                    <a:pt x="2797" y="63"/>
                  </a:lnTo>
                  <a:lnTo>
                    <a:pt x="2734" y="63"/>
                  </a:lnTo>
                  <a:lnTo>
                    <a:pt x="2734" y="314"/>
                  </a:lnTo>
                  <a:cubicBezTo>
                    <a:pt x="2426" y="319"/>
                    <a:pt x="2125" y="331"/>
                    <a:pt x="1823" y="342"/>
                  </a:cubicBezTo>
                  <a:lnTo>
                    <a:pt x="1823" y="314"/>
                  </a:lnTo>
                  <a:lnTo>
                    <a:pt x="1823" y="74"/>
                  </a:lnTo>
                  <a:lnTo>
                    <a:pt x="1760" y="74"/>
                  </a:lnTo>
                  <a:lnTo>
                    <a:pt x="1760" y="342"/>
                  </a:lnTo>
                  <a:cubicBezTo>
                    <a:pt x="1481" y="353"/>
                    <a:pt x="1202" y="359"/>
                    <a:pt x="923" y="371"/>
                  </a:cubicBezTo>
                  <a:cubicBezTo>
                    <a:pt x="923" y="279"/>
                    <a:pt x="923" y="177"/>
                    <a:pt x="917" y="80"/>
                  </a:cubicBezTo>
                  <a:lnTo>
                    <a:pt x="849" y="80"/>
                  </a:lnTo>
                  <a:lnTo>
                    <a:pt x="849" y="376"/>
                  </a:lnTo>
                  <a:lnTo>
                    <a:pt x="274" y="399"/>
                  </a:lnTo>
                  <a:lnTo>
                    <a:pt x="274" y="359"/>
                  </a:lnTo>
                  <a:cubicBezTo>
                    <a:pt x="274" y="268"/>
                    <a:pt x="279" y="177"/>
                    <a:pt x="279" y="86"/>
                  </a:cubicBezTo>
                  <a:lnTo>
                    <a:pt x="222" y="86"/>
                  </a:lnTo>
                  <a:cubicBezTo>
                    <a:pt x="217" y="194"/>
                    <a:pt x="211" y="302"/>
                    <a:pt x="211" y="405"/>
                  </a:cubicBezTo>
                  <a:lnTo>
                    <a:pt x="114" y="410"/>
                  </a:lnTo>
                  <a:lnTo>
                    <a:pt x="114" y="473"/>
                  </a:lnTo>
                  <a:lnTo>
                    <a:pt x="205" y="467"/>
                  </a:lnTo>
                  <a:lnTo>
                    <a:pt x="194" y="1111"/>
                  </a:lnTo>
                  <a:lnTo>
                    <a:pt x="188" y="1236"/>
                  </a:lnTo>
                  <a:cubicBezTo>
                    <a:pt x="188" y="1265"/>
                    <a:pt x="188" y="1299"/>
                    <a:pt x="183" y="1333"/>
                  </a:cubicBezTo>
                  <a:lnTo>
                    <a:pt x="69" y="1333"/>
                  </a:lnTo>
                  <a:lnTo>
                    <a:pt x="0" y="1390"/>
                  </a:lnTo>
                  <a:lnTo>
                    <a:pt x="183" y="1390"/>
                  </a:lnTo>
                  <a:cubicBezTo>
                    <a:pt x="171" y="1675"/>
                    <a:pt x="160" y="1960"/>
                    <a:pt x="154" y="2244"/>
                  </a:cubicBezTo>
                  <a:lnTo>
                    <a:pt x="29" y="2244"/>
                  </a:lnTo>
                  <a:lnTo>
                    <a:pt x="217" y="2324"/>
                  </a:lnTo>
                  <a:cubicBezTo>
                    <a:pt x="217" y="2318"/>
                    <a:pt x="217" y="2313"/>
                    <a:pt x="217" y="2307"/>
                  </a:cubicBezTo>
                  <a:lnTo>
                    <a:pt x="872" y="2307"/>
                  </a:lnTo>
                  <a:lnTo>
                    <a:pt x="872" y="2438"/>
                  </a:lnTo>
                  <a:lnTo>
                    <a:pt x="872" y="2609"/>
                  </a:lnTo>
                  <a:lnTo>
                    <a:pt x="951" y="2609"/>
                  </a:lnTo>
                  <a:lnTo>
                    <a:pt x="951" y="2307"/>
                  </a:lnTo>
                  <a:lnTo>
                    <a:pt x="1749" y="2307"/>
                  </a:lnTo>
                  <a:lnTo>
                    <a:pt x="1749" y="2409"/>
                  </a:lnTo>
                  <a:lnTo>
                    <a:pt x="1749" y="2609"/>
                  </a:lnTo>
                  <a:lnTo>
                    <a:pt x="1823" y="2609"/>
                  </a:lnTo>
                  <a:lnTo>
                    <a:pt x="1823" y="2512"/>
                  </a:lnTo>
                  <a:lnTo>
                    <a:pt x="1823" y="2307"/>
                  </a:lnTo>
                  <a:lnTo>
                    <a:pt x="2762" y="2307"/>
                  </a:lnTo>
                  <a:lnTo>
                    <a:pt x="2762" y="2609"/>
                  </a:lnTo>
                  <a:lnTo>
                    <a:pt x="2842" y="2609"/>
                  </a:lnTo>
                  <a:cubicBezTo>
                    <a:pt x="2842" y="2523"/>
                    <a:pt x="2837" y="2444"/>
                    <a:pt x="2837" y="2358"/>
                  </a:cubicBezTo>
                  <a:lnTo>
                    <a:pt x="2837" y="2307"/>
                  </a:lnTo>
                  <a:lnTo>
                    <a:pt x="3725" y="2307"/>
                  </a:lnTo>
                  <a:lnTo>
                    <a:pt x="3725" y="2352"/>
                  </a:lnTo>
                  <a:lnTo>
                    <a:pt x="3719" y="2609"/>
                  </a:lnTo>
                  <a:lnTo>
                    <a:pt x="3788" y="2609"/>
                  </a:lnTo>
                  <a:lnTo>
                    <a:pt x="3788" y="2307"/>
                  </a:lnTo>
                  <a:lnTo>
                    <a:pt x="4437" y="2307"/>
                  </a:lnTo>
                  <a:lnTo>
                    <a:pt x="4437" y="2313"/>
                  </a:lnTo>
                  <a:cubicBezTo>
                    <a:pt x="4437" y="2409"/>
                    <a:pt x="4437" y="2512"/>
                    <a:pt x="4431" y="2609"/>
                  </a:cubicBezTo>
                  <a:lnTo>
                    <a:pt x="4511" y="2609"/>
                  </a:lnTo>
                  <a:lnTo>
                    <a:pt x="4511" y="2398"/>
                  </a:lnTo>
                  <a:lnTo>
                    <a:pt x="4511" y="2307"/>
                  </a:lnTo>
                  <a:lnTo>
                    <a:pt x="5348" y="2307"/>
                  </a:lnTo>
                  <a:lnTo>
                    <a:pt x="5348" y="2409"/>
                  </a:lnTo>
                  <a:lnTo>
                    <a:pt x="5348" y="2609"/>
                  </a:lnTo>
                  <a:lnTo>
                    <a:pt x="5416" y="2609"/>
                  </a:lnTo>
                  <a:lnTo>
                    <a:pt x="5416" y="2506"/>
                  </a:lnTo>
                  <a:lnTo>
                    <a:pt x="5416" y="2307"/>
                  </a:lnTo>
                  <a:lnTo>
                    <a:pt x="6254" y="2307"/>
                  </a:lnTo>
                  <a:cubicBezTo>
                    <a:pt x="6248" y="2409"/>
                    <a:pt x="6237" y="2512"/>
                    <a:pt x="6225" y="2609"/>
                  </a:cubicBezTo>
                  <a:lnTo>
                    <a:pt x="6299" y="2609"/>
                  </a:lnTo>
                  <a:cubicBezTo>
                    <a:pt x="6311" y="2512"/>
                    <a:pt x="6316" y="2409"/>
                    <a:pt x="6328" y="2307"/>
                  </a:cubicBezTo>
                  <a:lnTo>
                    <a:pt x="7045" y="2307"/>
                  </a:lnTo>
                  <a:cubicBezTo>
                    <a:pt x="7045" y="2409"/>
                    <a:pt x="7045" y="2512"/>
                    <a:pt x="7051" y="2609"/>
                  </a:cubicBezTo>
                  <a:lnTo>
                    <a:pt x="7119" y="2609"/>
                  </a:lnTo>
                  <a:cubicBezTo>
                    <a:pt x="7119" y="2512"/>
                    <a:pt x="7119" y="2409"/>
                    <a:pt x="7114" y="2307"/>
                  </a:cubicBezTo>
                  <a:lnTo>
                    <a:pt x="7848" y="2307"/>
                  </a:lnTo>
                  <a:cubicBezTo>
                    <a:pt x="7837" y="2409"/>
                    <a:pt x="7831" y="2512"/>
                    <a:pt x="7825" y="2609"/>
                  </a:cubicBezTo>
                  <a:lnTo>
                    <a:pt x="7900" y="2609"/>
                  </a:lnTo>
                  <a:cubicBezTo>
                    <a:pt x="7905" y="2512"/>
                    <a:pt x="7911" y="2409"/>
                    <a:pt x="7922" y="2307"/>
                  </a:cubicBezTo>
                  <a:lnTo>
                    <a:pt x="8873" y="2307"/>
                  </a:lnTo>
                  <a:lnTo>
                    <a:pt x="8873" y="2421"/>
                  </a:lnTo>
                  <a:lnTo>
                    <a:pt x="8873" y="2614"/>
                  </a:lnTo>
                  <a:lnTo>
                    <a:pt x="8953" y="2614"/>
                  </a:lnTo>
                  <a:lnTo>
                    <a:pt x="8953" y="2307"/>
                  </a:lnTo>
                  <a:lnTo>
                    <a:pt x="9716" y="2307"/>
                  </a:lnTo>
                  <a:lnTo>
                    <a:pt x="9716" y="2324"/>
                  </a:lnTo>
                  <a:lnTo>
                    <a:pt x="9802" y="2239"/>
                  </a:lnTo>
                  <a:lnTo>
                    <a:pt x="9790" y="2239"/>
                  </a:lnTo>
                  <a:cubicBezTo>
                    <a:pt x="9785" y="2045"/>
                    <a:pt x="9779" y="1851"/>
                    <a:pt x="9773" y="1652"/>
                  </a:cubicBezTo>
                  <a:cubicBezTo>
                    <a:pt x="9773" y="1567"/>
                    <a:pt x="9768" y="1481"/>
                    <a:pt x="9768" y="1396"/>
                  </a:cubicBezTo>
                  <a:lnTo>
                    <a:pt x="10286" y="1396"/>
                  </a:lnTo>
                  <a:cubicBezTo>
                    <a:pt x="10286" y="1510"/>
                    <a:pt x="10286" y="1629"/>
                    <a:pt x="10292" y="1743"/>
                  </a:cubicBezTo>
                  <a:lnTo>
                    <a:pt x="10366" y="1675"/>
                  </a:lnTo>
                  <a:cubicBezTo>
                    <a:pt x="10366" y="1578"/>
                    <a:pt x="10360" y="1487"/>
                    <a:pt x="10360" y="1396"/>
                  </a:cubicBezTo>
                  <a:lnTo>
                    <a:pt x="10645" y="1396"/>
                  </a:lnTo>
                  <a:lnTo>
                    <a:pt x="10713" y="1327"/>
                  </a:lnTo>
                  <a:lnTo>
                    <a:pt x="10360" y="1327"/>
                  </a:lnTo>
                  <a:cubicBezTo>
                    <a:pt x="10360" y="1208"/>
                    <a:pt x="10360" y="1094"/>
                    <a:pt x="10354" y="974"/>
                  </a:cubicBezTo>
                  <a:lnTo>
                    <a:pt x="10286" y="917"/>
                  </a:lnTo>
                  <a:lnTo>
                    <a:pt x="10286" y="917"/>
                  </a:lnTo>
                  <a:cubicBezTo>
                    <a:pt x="10286" y="1054"/>
                    <a:pt x="10286" y="1191"/>
                    <a:pt x="10292" y="1327"/>
                  </a:cubicBezTo>
                  <a:lnTo>
                    <a:pt x="9768" y="1327"/>
                  </a:lnTo>
                  <a:cubicBezTo>
                    <a:pt x="9762" y="1043"/>
                    <a:pt x="9756" y="764"/>
                    <a:pt x="9750" y="479"/>
                  </a:cubicBezTo>
                  <a:lnTo>
                    <a:pt x="9768" y="479"/>
                  </a:lnTo>
                  <a:lnTo>
                    <a:pt x="9682" y="410"/>
                  </a:lnTo>
                  <a:cubicBezTo>
                    <a:pt x="9437" y="399"/>
                    <a:pt x="9187" y="388"/>
                    <a:pt x="8942" y="376"/>
                  </a:cubicBezTo>
                  <a:lnTo>
                    <a:pt x="8942" y="279"/>
                  </a:lnTo>
                  <a:lnTo>
                    <a:pt x="8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65"/>
          <p:cNvSpPr/>
          <p:nvPr/>
        </p:nvSpPr>
        <p:spPr>
          <a:xfrm rot="-5399939">
            <a:off x="2559573" y="3186454"/>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320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19"/>
                                        </p:tgtEl>
                                        <p:attrNameLst>
                                          <p:attrName>style.visibility</p:attrName>
                                        </p:attrNameLst>
                                      </p:cBhvr>
                                      <p:to>
                                        <p:strVal val="visible"/>
                                      </p:to>
                                    </p:set>
                                    <p:anim calcmode="lin" valueType="num">
                                      <p:cBhvr additive="base">
                                        <p:cTn id="7" dur="1000"/>
                                        <p:tgtEl>
                                          <p:spTgt spid="1019"/>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020"/>
                                        </p:tgtEl>
                                        <p:attrNameLst>
                                          <p:attrName>style.visibility</p:attrName>
                                        </p:attrNameLst>
                                      </p:cBhvr>
                                      <p:to>
                                        <p:strVal val="visible"/>
                                      </p:to>
                                    </p:set>
                                    <p:animEffect transition="in" filter="fade">
                                      <p:cBhvr>
                                        <p:cTn id="10" dur="1000"/>
                                        <p:tgtEl>
                                          <p:spTgt spid="10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1"/>
                                        </p:tgtEl>
                                        <p:attrNameLst>
                                          <p:attrName>style.visibility</p:attrName>
                                        </p:attrNameLst>
                                      </p:cBhvr>
                                      <p:to>
                                        <p:strVal val="visible"/>
                                      </p:to>
                                    </p:set>
                                    <p:animEffect transition="in" filter="fade">
                                      <p:cBhvr>
                                        <p:cTn id="15" dur="1000"/>
                                        <p:tgtEl>
                                          <p:spTgt spid="10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4"/>
                                        </p:tgtEl>
                                        <p:attrNameLst>
                                          <p:attrName>style.visibility</p:attrName>
                                        </p:attrNameLst>
                                      </p:cBhvr>
                                      <p:to>
                                        <p:strVal val="visible"/>
                                      </p:to>
                                    </p:set>
                                    <p:animEffect transition="in" filter="fade">
                                      <p:cBhvr>
                                        <p:cTn id="20" dur="10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grpSp>
        <p:nvGrpSpPr>
          <p:cNvPr id="1029" name="Google Shape;1029;p66"/>
          <p:cNvGrpSpPr/>
          <p:nvPr/>
        </p:nvGrpSpPr>
        <p:grpSpPr>
          <a:xfrm>
            <a:off x="981718" y="553277"/>
            <a:ext cx="7326540" cy="4500504"/>
            <a:chOff x="1042594" y="972682"/>
            <a:chExt cx="6999018" cy="3250920"/>
          </a:xfrm>
        </p:grpSpPr>
        <p:grpSp>
          <p:nvGrpSpPr>
            <p:cNvPr id="1030" name="Google Shape;1030;p66"/>
            <p:cNvGrpSpPr/>
            <p:nvPr/>
          </p:nvGrpSpPr>
          <p:grpSpPr>
            <a:xfrm>
              <a:off x="1042594" y="972682"/>
              <a:ext cx="6999018" cy="3250920"/>
              <a:chOff x="1042594" y="972682"/>
              <a:chExt cx="6999018" cy="3250920"/>
            </a:xfrm>
          </p:grpSpPr>
          <p:grpSp>
            <p:nvGrpSpPr>
              <p:cNvPr id="1031" name="Google Shape;1031;p66"/>
              <p:cNvGrpSpPr/>
              <p:nvPr/>
            </p:nvGrpSpPr>
            <p:grpSpPr>
              <a:xfrm>
                <a:off x="1042594" y="1025174"/>
                <a:ext cx="6938133" cy="3198428"/>
                <a:chOff x="1682324" y="1028700"/>
                <a:chExt cx="5779369" cy="3086094"/>
              </a:xfrm>
            </p:grpSpPr>
            <p:sp>
              <p:nvSpPr>
                <p:cNvPr id="1032" name="Google Shape;1032;p66"/>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6"/>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6"/>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6"/>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6"/>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6"/>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6"/>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6"/>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6"/>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6"/>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6"/>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6"/>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6"/>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6"/>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6"/>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6"/>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6"/>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6"/>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66"/>
              <p:cNvGrpSpPr/>
              <p:nvPr/>
            </p:nvGrpSpPr>
            <p:grpSpPr>
              <a:xfrm>
                <a:off x="1103478" y="972682"/>
                <a:ext cx="6938133" cy="3198428"/>
                <a:chOff x="1682324" y="1028700"/>
                <a:chExt cx="5779369" cy="3086094"/>
              </a:xfrm>
            </p:grpSpPr>
            <p:sp>
              <p:nvSpPr>
                <p:cNvPr id="1051" name="Google Shape;1051;p66"/>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6"/>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6"/>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6"/>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6"/>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6"/>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6"/>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6"/>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6"/>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6"/>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6"/>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6"/>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6"/>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6"/>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6"/>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6"/>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6"/>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6"/>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9" name="Google Shape;1069;p66"/>
            <p:cNvGrpSpPr/>
            <p:nvPr/>
          </p:nvGrpSpPr>
          <p:grpSpPr>
            <a:xfrm>
              <a:off x="1277326" y="1194627"/>
              <a:ext cx="6592864" cy="2753864"/>
              <a:chOff x="3414822" y="1306327"/>
              <a:chExt cx="2199895" cy="2273478"/>
            </a:xfrm>
          </p:grpSpPr>
          <p:sp>
            <p:nvSpPr>
              <p:cNvPr id="1070" name="Google Shape;1070;p66"/>
              <p:cNvSpPr/>
              <p:nvPr/>
            </p:nvSpPr>
            <p:spPr>
              <a:xfrm>
                <a:off x="3414822" y="1306327"/>
                <a:ext cx="2199895"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6"/>
              <p:cNvSpPr/>
              <p:nvPr/>
            </p:nvSpPr>
            <p:spPr>
              <a:xfrm>
                <a:off x="3456448"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74" name="Google Shape;1074;p66"/>
          <p:cNvSpPr txBox="1">
            <a:spLocks noGrp="1"/>
          </p:cNvSpPr>
          <p:nvPr>
            <p:ph type="subTitle" idx="1"/>
          </p:nvPr>
        </p:nvSpPr>
        <p:spPr>
          <a:xfrm>
            <a:off x="1494680" y="1032499"/>
            <a:ext cx="6219043" cy="1212300"/>
          </a:xfrm>
          <a:prstGeom prst="rect">
            <a:avLst/>
          </a:prstGeom>
        </p:spPr>
        <p:txBody>
          <a:bodyPr spcFirstLastPara="1" wrap="square" lIns="91425" tIns="91425" rIns="91425" bIns="91425" anchor="t" anchorCtr="0">
            <a:noAutofit/>
          </a:bodyPr>
          <a:lstStyle/>
          <a:p>
            <a:pPr marL="0" lvl="0" indent="0"/>
            <a:r>
              <a:rPr lang="en-US" sz="2400" dirty="0"/>
              <a:t>1. Cat  2. Ice cream  3. Mountain  4. River  5. Teacher  6. Honest man  7. Lion  8. Cheese  9. Book  10. Ocean  11. President  12. Painting  13. Exam  14. Team  15. Star  16. Bird  17. Island  18. Idea  19. Computer  20. Movie  21. Telephone  22. Flower  23. Airport  24. King  25. Village  26. Dolphin  27. Garden  28. Article  29. Engineer  30. Salt </a:t>
            </a:r>
            <a:endParaRPr sz="2400" dirty="0"/>
          </a:p>
        </p:txBody>
      </p:sp>
      <p:grpSp>
        <p:nvGrpSpPr>
          <p:cNvPr id="1075" name="Google Shape;1075;p66"/>
          <p:cNvGrpSpPr/>
          <p:nvPr/>
        </p:nvGrpSpPr>
        <p:grpSpPr>
          <a:xfrm>
            <a:off x="796759" y="117033"/>
            <a:ext cx="1318090" cy="689551"/>
            <a:chOff x="796759" y="117033"/>
            <a:chExt cx="1318090" cy="689551"/>
          </a:xfrm>
        </p:grpSpPr>
        <p:grpSp>
          <p:nvGrpSpPr>
            <p:cNvPr id="1076" name="Google Shape;1076;p66"/>
            <p:cNvGrpSpPr/>
            <p:nvPr/>
          </p:nvGrpSpPr>
          <p:grpSpPr>
            <a:xfrm>
              <a:off x="1580991" y="366032"/>
              <a:ext cx="533858" cy="339242"/>
              <a:chOff x="7895966" y="801057"/>
              <a:chExt cx="533858" cy="339242"/>
            </a:xfrm>
          </p:grpSpPr>
          <p:sp>
            <p:nvSpPr>
              <p:cNvPr id="1077" name="Google Shape;1077;p66"/>
              <p:cNvSpPr/>
              <p:nvPr/>
            </p:nvSpPr>
            <p:spPr>
              <a:xfrm>
                <a:off x="7895966" y="83630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6"/>
              <p:cNvSpPr/>
              <p:nvPr/>
            </p:nvSpPr>
            <p:spPr>
              <a:xfrm>
                <a:off x="7917097" y="80105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66"/>
            <p:cNvGrpSpPr/>
            <p:nvPr/>
          </p:nvGrpSpPr>
          <p:grpSpPr>
            <a:xfrm>
              <a:off x="796759" y="117033"/>
              <a:ext cx="715877" cy="689551"/>
              <a:chOff x="7110870" y="560376"/>
              <a:chExt cx="579846" cy="558567"/>
            </a:xfrm>
          </p:grpSpPr>
          <p:sp>
            <p:nvSpPr>
              <p:cNvPr id="1080" name="Google Shape;1080;p66"/>
              <p:cNvSpPr/>
              <p:nvPr/>
            </p:nvSpPr>
            <p:spPr>
              <a:xfrm>
                <a:off x="7110870" y="595630"/>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6"/>
              <p:cNvSpPr/>
              <p:nvPr/>
            </p:nvSpPr>
            <p:spPr>
              <a:xfrm>
                <a:off x="7130949" y="560376"/>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35250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1000"/>
                                        <p:tgtEl>
                                          <p:spTgt spid="102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074"/>
                                        </p:tgtEl>
                                        <p:attrNameLst>
                                          <p:attrName>style.visibility</p:attrName>
                                        </p:attrNameLst>
                                      </p:cBhvr>
                                      <p:to>
                                        <p:strVal val="visible"/>
                                      </p:to>
                                    </p:set>
                                    <p:animEffect transition="in" filter="fade">
                                      <p:cBhvr>
                                        <p:cTn id="10" dur="1000"/>
                                        <p:tgtEl>
                                          <p:spTgt spid="1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75"/>
                                        </p:tgtEl>
                                        <p:attrNameLst>
                                          <p:attrName>style.visibility</p:attrName>
                                        </p:attrNameLst>
                                      </p:cBhvr>
                                      <p:to>
                                        <p:strVal val="visible"/>
                                      </p:to>
                                    </p:set>
                                    <p:animEffect transition="in" filter="fade">
                                      <p:cBhvr>
                                        <p:cTn id="15" dur="1000"/>
                                        <p:tgtEl>
                                          <p:spTgt spid="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20"/>
        <p:cNvGrpSpPr/>
        <p:nvPr/>
      </p:nvGrpSpPr>
      <p:grpSpPr>
        <a:xfrm>
          <a:off x="0" y="0"/>
          <a:ext cx="0" cy="0"/>
          <a:chOff x="0" y="0"/>
          <a:chExt cx="0" cy="0"/>
        </a:xfrm>
      </p:grpSpPr>
      <p:grpSp>
        <p:nvGrpSpPr>
          <p:cNvPr id="7521" name="Google Shape;7521;p118"/>
          <p:cNvGrpSpPr/>
          <p:nvPr/>
        </p:nvGrpSpPr>
        <p:grpSpPr>
          <a:xfrm>
            <a:off x="5185800" y="1292210"/>
            <a:ext cx="2689891" cy="1284664"/>
            <a:chOff x="5292400" y="1206135"/>
            <a:chExt cx="2689891" cy="1284664"/>
          </a:xfrm>
        </p:grpSpPr>
        <p:sp>
          <p:nvSpPr>
            <p:cNvPr id="7522" name="Google Shape;7522;p118"/>
            <p:cNvSpPr/>
            <p:nvPr/>
          </p:nvSpPr>
          <p:spPr>
            <a:xfrm rot="-114418">
              <a:off x="5313701" y="1285472"/>
              <a:ext cx="2592961" cy="1162602"/>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18"/>
            <p:cNvSpPr/>
            <p:nvPr/>
          </p:nvSpPr>
          <p:spPr>
            <a:xfrm rot="-114418">
              <a:off x="5368030" y="1248861"/>
              <a:ext cx="2592961" cy="1162602"/>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24" name="Google Shape;7524;p118"/>
          <p:cNvSpPr/>
          <p:nvPr/>
        </p:nvSpPr>
        <p:spPr>
          <a:xfrm>
            <a:off x="1012625" y="1283349"/>
            <a:ext cx="3574500" cy="2573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118"/>
          <p:cNvSpPr txBox="1">
            <a:spLocks noGrp="1"/>
          </p:cNvSpPr>
          <p:nvPr>
            <p:ph type="title"/>
          </p:nvPr>
        </p:nvSpPr>
        <p:spPr>
          <a:xfrm>
            <a:off x="4853875" y="1515175"/>
            <a:ext cx="32775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Listen </a:t>
            </a:r>
            <a:endParaRPr dirty="0"/>
          </a:p>
        </p:txBody>
      </p:sp>
      <p:sp>
        <p:nvSpPr>
          <p:cNvPr id="7526" name="Google Shape;7526;p118"/>
          <p:cNvSpPr txBox="1">
            <a:spLocks noGrp="1"/>
          </p:cNvSpPr>
          <p:nvPr>
            <p:ph type="subTitle" idx="1"/>
          </p:nvPr>
        </p:nvSpPr>
        <p:spPr>
          <a:xfrm>
            <a:off x="4853875" y="2610187"/>
            <a:ext cx="3277500" cy="135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N</a:t>
            </a:r>
            <a:r>
              <a:rPr lang="en" dirty="0" smtClean="0"/>
              <a:t>ow listen and find the articles .</a:t>
            </a:r>
            <a:endParaRPr dirty="0"/>
          </a:p>
        </p:txBody>
      </p:sp>
      <p:grpSp>
        <p:nvGrpSpPr>
          <p:cNvPr id="7527" name="Google Shape;7527;p118"/>
          <p:cNvGrpSpPr/>
          <p:nvPr/>
        </p:nvGrpSpPr>
        <p:grpSpPr>
          <a:xfrm rot="2700000">
            <a:off x="6419642" y="891536"/>
            <a:ext cx="1545064" cy="909857"/>
            <a:chOff x="2025063" y="2418784"/>
            <a:chExt cx="1383644" cy="814800"/>
          </a:xfrm>
        </p:grpSpPr>
        <p:sp>
          <p:nvSpPr>
            <p:cNvPr id="7528" name="Google Shape;7528;p118"/>
            <p:cNvSpPr/>
            <p:nvPr/>
          </p:nvSpPr>
          <p:spPr>
            <a:xfrm rot="-1451879">
              <a:off x="2018002" y="2693600"/>
              <a:ext cx="1397767" cy="265168"/>
            </a:xfrm>
            <a:custGeom>
              <a:avLst/>
              <a:gdLst/>
              <a:ahLst/>
              <a:cxnLst/>
              <a:rect l="l" t="t" r="r" b="b"/>
              <a:pathLst>
                <a:path w="13784" h="2615" extrusionOk="0">
                  <a:moveTo>
                    <a:pt x="138" y="1"/>
                  </a:moveTo>
                  <a:cubicBezTo>
                    <a:pt x="143" y="40"/>
                    <a:pt x="138" y="75"/>
                    <a:pt x="126" y="103"/>
                  </a:cubicBezTo>
                  <a:cubicBezTo>
                    <a:pt x="98" y="143"/>
                    <a:pt x="69" y="114"/>
                    <a:pt x="64" y="171"/>
                  </a:cubicBezTo>
                  <a:cubicBezTo>
                    <a:pt x="64" y="200"/>
                    <a:pt x="58" y="228"/>
                    <a:pt x="47" y="257"/>
                  </a:cubicBezTo>
                  <a:cubicBezTo>
                    <a:pt x="41" y="280"/>
                    <a:pt x="12" y="337"/>
                    <a:pt x="24" y="359"/>
                  </a:cubicBezTo>
                  <a:cubicBezTo>
                    <a:pt x="35" y="382"/>
                    <a:pt x="109" y="388"/>
                    <a:pt x="132" y="411"/>
                  </a:cubicBezTo>
                  <a:cubicBezTo>
                    <a:pt x="200" y="485"/>
                    <a:pt x="75" y="519"/>
                    <a:pt x="58" y="576"/>
                  </a:cubicBezTo>
                  <a:cubicBezTo>
                    <a:pt x="52" y="638"/>
                    <a:pt x="75" y="707"/>
                    <a:pt x="121" y="752"/>
                  </a:cubicBezTo>
                  <a:cubicBezTo>
                    <a:pt x="166" y="809"/>
                    <a:pt x="269" y="843"/>
                    <a:pt x="200" y="917"/>
                  </a:cubicBezTo>
                  <a:cubicBezTo>
                    <a:pt x="178" y="940"/>
                    <a:pt x="155" y="946"/>
                    <a:pt x="143" y="980"/>
                  </a:cubicBezTo>
                  <a:cubicBezTo>
                    <a:pt x="138" y="1014"/>
                    <a:pt x="138" y="1043"/>
                    <a:pt x="143" y="1077"/>
                  </a:cubicBezTo>
                  <a:cubicBezTo>
                    <a:pt x="149" y="1122"/>
                    <a:pt x="172" y="1168"/>
                    <a:pt x="206" y="1197"/>
                  </a:cubicBezTo>
                  <a:cubicBezTo>
                    <a:pt x="234" y="1225"/>
                    <a:pt x="274" y="1231"/>
                    <a:pt x="269" y="1282"/>
                  </a:cubicBezTo>
                  <a:cubicBezTo>
                    <a:pt x="263" y="1328"/>
                    <a:pt x="189" y="1356"/>
                    <a:pt x="172" y="1407"/>
                  </a:cubicBezTo>
                  <a:cubicBezTo>
                    <a:pt x="160" y="1441"/>
                    <a:pt x="160" y="1476"/>
                    <a:pt x="172" y="1510"/>
                  </a:cubicBezTo>
                  <a:cubicBezTo>
                    <a:pt x="183" y="1550"/>
                    <a:pt x="257" y="1578"/>
                    <a:pt x="252" y="1618"/>
                  </a:cubicBezTo>
                  <a:cubicBezTo>
                    <a:pt x="252" y="1658"/>
                    <a:pt x="149" y="1698"/>
                    <a:pt x="126" y="1738"/>
                  </a:cubicBezTo>
                  <a:cubicBezTo>
                    <a:pt x="103" y="1777"/>
                    <a:pt x="92" y="1817"/>
                    <a:pt x="81" y="1857"/>
                  </a:cubicBezTo>
                  <a:cubicBezTo>
                    <a:pt x="69" y="1886"/>
                    <a:pt x="47" y="1926"/>
                    <a:pt x="58" y="1960"/>
                  </a:cubicBezTo>
                  <a:cubicBezTo>
                    <a:pt x="81" y="2022"/>
                    <a:pt x="212" y="2028"/>
                    <a:pt x="223" y="2108"/>
                  </a:cubicBezTo>
                  <a:cubicBezTo>
                    <a:pt x="240" y="2165"/>
                    <a:pt x="172" y="2159"/>
                    <a:pt x="121" y="2176"/>
                  </a:cubicBezTo>
                  <a:cubicBezTo>
                    <a:pt x="47" y="2205"/>
                    <a:pt x="41" y="2239"/>
                    <a:pt x="41" y="2318"/>
                  </a:cubicBezTo>
                  <a:cubicBezTo>
                    <a:pt x="35" y="2415"/>
                    <a:pt x="12" y="2518"/>
                    <a:pt x="1" y="2615"/>
                  </a:cubicBezTo>
                  <a:lnTo>
                    <a:pt x="13709" y="2615"/>
                  </a:lnTo>
                  <a:cubicBezTo>
                    <a:pt x="13704" y="2609"/>
                    <a:pt x="13698" y="2598"/>
                    <a:pt x="13698" y="2592"/>
                  </a:cubicBezTo>
                  <a:cubicBezTo>
                    <a:pt x="13669" y="2489"/>
                    <a:pt x="13630" y="2393"/>
                    <a:pt x="13578" y="2296"/>
                  </a:cubicBezTo>
                  <a:cubicBezTo>
                    <a:pt x="13538" y="2233"/>
                    <a:pt x="13544" y="2142"/>
                    <a:pt x="13595" y="2079"/>
                  </a:cubicBezTo>
                  <a:cubicBezTo>
                    <a:pt x="13652" y="2034"/>
                    <a:pt x="13686" y="1965"/>
                    <a:pt x="13686" y="1891"/>
                  </a:cubicBezTo>
                  <a:cubicBezTo>
                    <a:pt x="13692" y="1857"/>
                    <a:pt x="13681" y="1817"/>
                    <a:pt x="13664" y="1783"/>
                  </a:cubicBezTo>
                  <a:cubicBezTo>
                    <a:pt x="13624" y="1715"/>
                    <a:pt x="13550" y="1698"/>
                    <a:pt x="13510" y="1629"/>
                  </a:cubicBezTo>
                  <a:cubicBezTo>
                    <a:pt x="13464" y="1544"/>
                    <a:pt x="13538" y="1515"/>
                    <a:pt x="13590" y="1470"/>
                  </a:cubicBezTo>
                  <a:cubicBezTo>
                    <a:pt x="13635" y="1419"/>
                    <a:pt x="13664" y="1373"/>
                    <a:pt x="13618" y="1310"/>
                  </a:cubicBezTo>
                  <a:cubicBezTo>
                    <a:pt x="13607" y="1299"/>
                    <a:pt x="13595" y="1299"/>
                    <a:pt x="13584" y="1276"/>
                  </a:cubicBezTo>
                  <a:cubicBezTo>
                    <a:pt x="13567" y="1259"/>
                    <a:pt x="13555" y="1225"/>
                    <a:pt x="13544" y="1208"/>
                  </a:cubicBezTo>
                  <a:cubicBezTo>
                    <a:pt x="13533" y="1191"/>
                    <a:pt x="13476" y="1140"/>
                    <a:pt x="13476" y="1117"/>
                  </a:cubicBezTo>
                  <a:cubicBezTo>
                    <a:pt x="13476" y="1043"/>
                    <a:pt x="13624" y="1048"/>
                    <a:pt x="13618" y="963"/>
                  </a:cubicBezTo>
                  <a:cubicBezTo>
                    <a:pt x="13567" y="935"/>
                    <a:pt x="13527" y="895"/>
                    <a:pt x="13499" y="849"/>
                  </a:cubicBezTo>
                  <a:cubicBezTo>
                    <a:pt x="13504" y="804"/>
                    <a:pt x="13555" y="809"/>
                    <a:pt x="13590" y="792"/>
                  </a:cubicBezTo>
                  <a:cubicBezTo>
                    <a:pt x="13641" y="758"/>
                    <a:pt x="13612" y="735"/>
                    <a:pt x="13595" y="684"/>
                  </a:cubicBezTo>
                  <a:cubicBezTo>
                    <a:pt x="13590" y="655"/>
                    <a:pt x="13578" y="627"/>
                    <a:pt x="13561" y="599"/>
                  </a:cubicBezTo>
                  <a:cubicBezTo>
                    <a:pt x="13538" y="559"/>
                    <a:pt x="13521" y="553"/>
                    <a:pt x="13567" y="524"/>
                  </a:cubicBezTo>
                  <a:cubicBezTo>
                    <a:pt x="13595" y="502"/>
                    <a:pt x="13698" y="490"/>
                    <a:pt x="13704" y="462"/>
                  </a:cubicBezTo>
                  <a:cubicBezTo>
                    <a:pt x="13709" y="428"/>
                    <a:pt x="13641" y="388"/>
                    <a:pt x="13618" y="371"/>
                  </a:cubicBezTo>
                  <a:cubicBezTo>
                    <a:pt x="13595" y="354"/>
                    <a:pt x="13573" y="331"/>
                    <a:pt x="13578" y="308"/>
                  </a:cubicBezTo>
                  <a:cubicBezTo>
                    <a:pt x="13584" y="285"/>
                    <a:pt x="13704" y="223"/>
                    <a:pt x="13721" y="217"/>
                  </a:cubicBezTo>
                  <a:cubicBezTo>
                    <a:pt x="13743" y="206"/>
                    <a:pt x="13766" y="194"/>
                    <a:pt x="13783" y="183"/>
                  </a:cubicBezTo>
                  <a:cubicBezTo>
                    <a:pt x="13738" y="143"/>
                    <a:pt x="13675" y="137"/>
                    <a:pt x="13630" y="109"/>
                  </a:cubicBezTo>
                  <a:cubicBezTo>
                    <a:pt x="13595" y="86"/>
                    <a:pt x="13573" y="57"/>
                    <a:pt x="13538" y="40"/>
                  </a:cubicBezTo>
                  <a:lnTo>
                    <a:pt x="135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118"/>
            <p:cNvSpPr/>
            <p:nvPr/>
          </p:nvSpPr>
          <p:spPr>
            <a:xfrm rot="-1451879">
              <a:off x="2655064" y="2684182"/>
              <a:ext cx="145009" cy="155450"/>
            </a:xfrm>
            <a:custGeom>
              <a:avLst/>
              <a:gdLst/>
              <a:ahLst/>
              <a:cxnLst/>
              <a:rect l="l" t="t" r="r" b="b"/>
              <a:pathLst>
                <a:path w="1430" h="1533" extrusionOk="0">
                  <a:moveTo>
                    <a:pt x="1202" y="0"/>
                  </a:moveTo>
                  <a:cubicBezTo>
                    <a:pt x="1293" y="405"/>
                    <a:pt x="1151" y="826"/>
                    <a:pt x="838" y="1094"/>
                  </a:cubicBezTo>
                  <a:cubicBezTo>
                    <a:pt x="638" y="1265"/>
                    <a:pt x="382" y="1356"/>
                    <a:pt x="120" y="1356"/>
                  </a:cubicBezTo>
                  <a:cubicBezTo>
                    <a:pt x="0" y="1356"/>
                    <a:pt x="0" y="1532"/>
                    <a:pt x="120" y="1532"/>
                  </a:cubicBezTo>
                  <a:cubicBezTo>
                    <a:pt x="661" y="1532"/>
                    <a:pt x="1139" y="1196"/>
                    <a:pt x="1333" y="695"/>
                  </a:cubicBezTo>
                  <a:cubicBezTo>
                    <a:pt x="1413" y="473"/>
                    <a:pt x="1430" y="228"/>
                    <a:pt x="1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118"/>
            <p:cNvSpPr/>
            <p:nvPr/>
          </p:nvSpPr>
          <p:spPr>
            <a:xfrm rot="-1451879">
              <a:off x="2934026" y="2582171"/>
              <a:ext cx="18050" cy="61754"/>
            </a:xfrm>
            <a:custGeom>
              <a:avLst/>
              <a:gdLst/>
              <a:ahLst/>
              <a:cxnLst/>
              <a:rect l="l" t="t" r="r" b="b"/>
              <a:pathLst>
                <a:path w="178" h="609" extrusionOk="0">
                  <a:moveTo>
                    <a:pt x="1" y="1"/>
                  </a:moveTo>
                  <a:lnTo>
                    <a:pt x="1" y="519"/>
                  </a:lnTo>
                  <a:cubicBezTo>
                    <a:pt x="1" y="579"/>
                    <a:pt x="45" y="608"/>
                    <a:pt x="89" y="608"/>
                  </a:cubicBezTo>
                  <a:cubicBezTo>
                    <a:pt x="133" y="608"/>
                    <a:pt x="177" y="579"/>
                    <a:pt x="177" y="519"/>
                  </a:cubicBezTo>
                  <a:lnTo>
                    <a:pt x="1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18"/>
            <p:cNvSpPr/>
            <p:nvPr/>
          </p:nvSpPr>
          <p:spPr>
            <a:xfrm rot="-1451879">
              <a:off x="3169272" y="2448923"/>
              <a:ext cx="165189" cy="162650"/>
            </a:xfrm>
            <a:custGeom>
              <a:avLst/>
              <a:gdLst/>
              <a:ahLst/>
              <a:cxnLst/>
              <a:rect l="l" t="t" r="r" b="b"/>
              <a:pathLst>
                <a:path w="1629" h="1604" extrusionOk="0">
                  <a:moveTo>
                    <a:pt x="0" y="0"/>
                  </a:moveTo>
                  <a:lnTo>
                    <a:pt x="769" y="1344"/>
                  </a:lnTo>
                  <a:lnTo>
                    <a:pt x="889" y="1561"/>
                  </a:lnTo>
                  <a:cubicBezTo>
                    <a:pt x="906" y="1589"/>
                    <a:pt x="936" y="1603"/>
                    <a:pt x="965" y="1603"/>
                  </a:cubicBezTo>
                  <a:cubicBezTo>
                    <a:pt x="995" y="1603"/>
                    <a:pt x="1025" y="1589"/>
                    <a:pt x="1042" y="1561"/>
                  </a:cubicBezTo>
                  <a:cubicBezTo>
                    <a:pt x="1173" y="1327"/>
                    <a:pt x="1304" y="1099"/>
                    <a:pt x="1435" y="872"/>
                  </a:cubicBezTo>
                  <a:lnTo>
                    <a:pt x="1413" y="843"/>
                  </a:lnTo>
                  <a:cubicBezTo>
                    <a:pt x="1418" y="809"/>
                    <a:pt x="1452" y="803"/>
                    <a:pt x="1481" y="792"/>
                  </a:cubicBezTo>
                  <a:lnTo>
                    <a:pt x="1526" y="712"/>
                  </a:lnTo>
                  <a:cubicBezTo>
                    <a:pt x="1526" y="701"/>
                    <a:pt x="1521" y="689"/>
                    <a:pt x="1515" y="678"/>
                  </a:cubicBezTo>
                  <a:cubicBezTo>
                    <a:pt x="1509" y="649"/>
                    <a:pt x="1498" y="621"/>
                    <a:pt x="1481" y="593"/>
                  </a:cubicBezTo>
                  <a:cubicBezTo>
                    <a:pt x="1452" y="553"/>
                    <a:pt x="1435" y="547"/>
                    <a:pt x="1487" y="518"/>
                  </a:cubicBezTo>
                  <a:cubicBezTo>
                    <a:pt x="1515" y="496"/>
                    <a:pt x="1618" y="490"/>
                    <a:pt x="1623" y="450"/>
                  </a:cubicBezTo>
                  <a:cubicBezTo>
                    <a:pt x="1629" y="416"/>
                    <a:pt x="1561" y="382"/>
                    <a:pt x="1538" y="365"/>
                  </a:cubicBezTo>
                  <a:lnTo>
                    <a:pt x="1526" y="359"/>
                  </a:lnTo>
                  <a:lnTo>
                    <a:pt x="1014" y="1259"/>
                  </a:lnTo>
                  <a:lnTo>
                    <a:pt x="968" y="1333"/>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18"/>
            <p:cNvSpPr/>
            <p:nvPr/>
          </p:nvSpPr>
          <p:spPr>
            <a:xfrm rot="-1451879">
              <a:off x="2833778" y="2623822"/>
              <a:ext cx="191858" cy="213453"/>
            </a:xfrm>
            <a:custGeom>
              <a:avLst/>
              <a:gdLst/>
              <a:ahLst/>
              <a:cxnLst/>
              <a:rect l="l" t="t" r="r" b="b"/>
              <a:pathLst>
                <a:path w="1892" h="2105" extrusionOk="0">
                  <a:moveTo>
                    <a:pt x="183" y="241"/>
                  </a:moveTo>
                  <a:lnTo>
                    <a:pt x="1527" y="1004"/>
                  </a:lnTo>
                  <a:lnTo>
                    <a:pt x="1607" y="1050"/>
                  </a:lnTo>
                  <a:lnTo>
                    <a:pt x="257" y="1819"/>
                  </a:lnTo>
                  <a:lnTo>
                    <a:pt x="183" y="1864"/>
                  </a:lnTo>
                  <a:lnTo>
                    <a:pt x="183" y="241"/>
                  </a:lnTo>
                  <a:close/>
                  <a:moveTo>
                    <a:pt x="93" y="1"/>
                  </a:moveTo>
                  <a:cubicBezTo>
                    <a:pt x="48" y="1"/>
                    <a:pt x="6" y="36"/>
                    <a:pt x="6" y="87"/>
                  </a:cubicBezTo>
                  <a:lnTo>
                    <a:pt x="6" y="2018"/>
                  </a:lnTo>
                  <a:cubicBezTo>
                    <a:pt x="1" y="2052"/>
                    <a:pt x="23" y="2081"/>
                    <a:pt x="52" y="2092"/>
                  </a:cubicBezTo>
                  <a:cubicBezTo>
                    <a:pt x="66" y="2100"/>
                    <a:pt x="82" y="2105"/>
                    <a:pt x="97" y="2105"/>
                  </a:cubicBezTo>
                  <a:cubicBezTo>
                    <a:pt x="112" y="2105"/>
                    <a:pt x="126" y="2100"/>
                    <a:pt x="137" y="2092"/>
                  </a:cubicBezTo>
                  <a:lnTo>
                    <a:pt x="1618" y="1249"/>
                  </a:lnTo>
                  <a:lnTo>
                    <a:pt x="1834" y="1129"/>
                  </a:lnTo>
                  <a:cubicBezTo>
                    <a:pt x="1891" y="1095"/>
                    <a:pt x="1891" y="1010"/>
                    <a:pt x="1834" y="976"/>
                  </a:cubicBezTo>
                  <a:lnTo>
                    <a:pt x="354" y="133"/>
                  </a:lnTo>
                  <a:lnTo>
                    <a:pt x="137" y="13"/>
                  </a:lnTo>
                  <a:cubicBezTo>
                    <a:pt x="123" y="5"/>
                    <a:pt x="108"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18"/>
            <p:cNvSpPr/>
            <p:nvPr/>
          </p:nvSpPr>
          <p:spPr>
            <a:xfrm rot="-1451879">
              <a:off x="2414607" y="2764073"/>
              <a:ext cx="260611" cy="123813"/>
            </a:xfrm>
            <a:custGeom>
              <a:avLst/>
              <a:gdLst/>
              <a:ahLst/>
              <a:cxnLst/>
              <a:rect l="l" t="t" r="r" b="b"/>
              <a:pathLst>
                <a:path w="2570" h="1221" extrusionOk="0">
                  <a:moveTo>
                    <a:pt x="1" y="1"/>
                  </a:moveTo>
                  <a:cubicBezTo>
                    <a:pt x="29" y="513"/>
                    <a:pt x="359" y="957"/>
                    <a:pt x="838" y="1140"/>
                  </a:cubicBezTo>
                  <a:cubicBezTo>
                    <a:pt x="987" y="1195"/>
                    <a:pt x="1138" y="1221"/>
                    <a:pt x="1286" y="1221"/>
                  </a:cubicBezTo>
                  <a:cubicBezTo>
                    <a:pt x="1944" y="1221"/>
                    <a:pt x="2532" y="708"/>
                    <a:pt x="2569" y="1"/>
                  </a:cubicBezTo>
                  <a:lnTo>
                    <a:pt x="2393" y="1"/>
                  </a:lnTo>
                  <a:cubicBezTo>
                    <a:pt x="2353" y="581"/>
                    <a:pt x="1869" y="1037"/>
                    <a:pt x="1282" y="1037"/>
                  </a:cubicBezTo>
                  <a:cubicBezTo>
                    <a:pt x="701" y="1037"/>
                    <a:pt x="217" y="581"/>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18"/>
            <p:cNvSpPr/>
            <p:nvPr/>
          </p:nvSpPr>
          <p:spPr>
            <a:xfrm rot="-1451879">
              <a:off x="2598677" y="2893878"/>
              <a:ext cx="217818" cy="78080"/>
            </a:xfrm>
            <a:custGeom>
              <a:avLst/>
              <a:gdLst/>
              <a:ahLst/>
              <a:cxnLst/>
              <a:rect l="l" t="t" r="r" b="b"/>
              <a:pathLst>
                <a:path w="2148" h="770" extrusionOk="0">
                  <a:moveTo>
                    <a:pt x="108" y="1"/>
                  </a:moveTo>
                  <a:cubicBezTo>
                    <a:pt x="40" y="6"/>
                    <a:pt x="0" y="75"/>
                    <a:pt x="29" y="137"/>
                  </a:cubicBezTo>
                  <a:lnTo>
                    <a:pt x="387" y="770"/>
                  </a:lnTo>
                  <a:lnTo>
                    <a:pt x="598" y="770"/>
                  </a:lnTo>
                  <a:lnTo>
                    <a:pt x="302" y="257"/>
                  </a:lnTo>
                  <a:lnTo>
                    <a:pt x="262" y="183"/>
                  </a:lnTo>
                  <a:lnTo>
                    <a:pt x="1880" y="183"/>
                  </a:lnTo>
                  <a:lnTo>
                    <a:pt x="1544" y="770"/>
                  </a:lnTo>
                  <a:lnTo>
                    <a:pt x="1749" y="770"/>
                  </a:lnTo>
                  <a:lnTo>
                    <a:pt x="1993" y="348"/>
                  </a:lnTo>
                  <a:lnTo>
                    <a:pt x="2113" y="137"/>
                  </a:lnTo>
                  <a:cubicBezTo>
                    <a:pt x="2147" y="75"/>
                    <a:pt x="2102" y="6"/>
                    <a:pt x="2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18"/>
            <p:cNvSpPr/>
            <p:nvPr/>
          </p:nvSpPr>
          <p:spPr>
            <a:xfrm rot="-1451879">
              <a:off x="2996103" y="2528889"/>
              <a:ext cx="138621" cy="97144"/>
            </a:xfrm>
            <a:custGeom>
              <a:avLst/>
              <a:gdLst/>
              <a:ahLst/>
              <a:cxnLst/>
              <a:rect l="l" t="t" r="r" b="b"/>
              <a:pathLst>
                <a:path w="1367" h="958" extrusionOk="0">
                  <a:moveTo>
                    <a:pt x="1179" y="1"/>
                  </a:moveTo>
                  <a:cubicBezTo>
                    <a:pt x="1116" y="200"/>
                    <a:pt x="997" y="382"/>
                    <a:pt x="837" y="519"/>
                  </a:cubicBezTo>
                  <a:cubicBezTo>
                    <a:pt x="638" y="684"/>
                    <a:pt x="382" y="781"/>
                    <a:pt x="120" y="781"/>
                  </a:cubicBezTo>
                  <a:cubicBezTo>
                    <a:pt x="0" y="781"/>
                    <a:pt x="0" y="957"/>
                    <a:pt x="120" y="957"/>
                  </a:cubicBezTo>
                  <a:cubicBezTo>
                    <a:pt x="655" y="952"/>
                    <a:pt x="1139" y="621"/>
                    <a:pt x="1327" y="114"/>
                  </a:cubicBezTo>
                  <a:cubicBezTo>
                    <a:pt x="1344" y="80"/>
                    <a:pt x="1356" y="40"/>
                    <a:pt x="1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118"/>
            <p:cNvSpPr/>
            <p:nvPr/>
          </p:nvSpPr>
          <p:spPr>
            <a:xfrm rot="-1451879">
              <a:off x="2187393" y="2875425"/>
              <a:ext cx="217818" cy="116208"/>
            </a:xfrm>
            <a:custGeom>
              <a:avLst/>
              <a:gdLst/>
              <a:ahLst/>
              <a:cxnLst/>
              <a:rect l="l" t="t" r="r" b="b"/>
              <a:pathLst>
                <a:path w="2148" h="1146" extrusionOk="0">
                  <a:moveTo>
                    <a:pt x="610" y="1"/>
                  </a:moveTo>
                  <a:lnTo>
                    <a:pt x="154" y="798"/>
                  </a:lnTo>
                  <a:cubicBezTo>
                    <a:pt x="114" y="866"/>
                    <a:pt x="74" y="940"/>
                    <a:pt x="34" y="1009"/>
                  </a:cubicBezTo>
                  <a:cubicBezTo>
                    <a:pt x="0" y="1071"/>
                    <a:pt x="40" y="1140"/>
                    <a:pt x="109" y="1145"/>
                  </a:cubicBezTo>
                  <a:lnTo>
                    <a:pt x="2039" y="1145"/>
                  </a:lnTo>
                  <a:cubicBezTo>
                    <a:pt x="2108" y="1140"/>
                    <a:pt x="2147" y="1071"/>
                    <a:pt x="2119" y="1009"/>
                  </a:cubicBezTo>
                  <a:lnTo>
                    <a:pt x="1544" y="1"/>
                  </a:lnTo>
                  <a:lnTo>
                    <a:pt x="1339" y="1"/>
                  </a:lnTo>
                  <a:lnTo>
                    <a:pt x="1846" y="889"/>
                  </a:lnTo>
                  <a:lnTo>
                    <a:pt x="1885" y="963"/>
                  </a:lnTo>
                  <a:lnTo>
                    <a:pt x="262" y="963"/>
                  </a:lnTo>
                  <a:lnTo>
                    <a:pt x="8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118"/>
            <p:cNvSpPr/>
            <p:nvPr/>
          </p:nvSpPr>
          <p:spPr>
            <a:xfrm rot="-1451879">
              <a:off x="2954948" y="2736875"/>
              <a:ext cx="136998" cy="93088"/>
            </a:xfrm>
            <a:custGeom>
              <a:avLst/>
              <a:gdLst/>
              <a:ahLst/>
              <a:cxnLst/>
              <a:rect l="l" t="t" r="r" b="b"/>
              <a:pathLst>
                <a:path w="1351" h="918" extrusionOk="0">
                  <a:moveTo>
                    <a:pt x="1236" y="0"/>
                  </a:moveTo>
                  <a:cubicBezTo>
                    <a:pt x="695" y="6"/>
                    <a:pt x="217" y="342"/>
                    <a:pt x="23" y="843"/>
                  </a:cubicBezTo>
                  <a:cubicBezTo>
                    <a:pt x="18" y="866"/>
                    <a:pt x="6" y="889"/>
                    <a:pt x="0" y="917"/>
                  </a:cubicBezTo>
                  <a:lnTo>
                    <a:pt x="188" y="917"/>
                  </a:lnTo>
                  <a:cubicBezTo>
                    <a:pt x="257" y="729"/>
                    <a:pt x="371" y="570"/>
                    <a:pt x="513" y="445"/>
                  </a:cubicBezTo>
                  <a:cubicBezTo>
                    <a:pt x="718" y="274"/>
                    <a:pt x="969" y="183"/>
                    <a:pt x="1236" y="183"/>
                  </a:cubicBezTo>
                  <a:cubicBezTo>
                    <a:pt x="1350" y="183"/>
                    <a:pt x="1350"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18"/>
            <p:cNvSpPr/>
            <p:nvPr/>
          </p:nvSpPr>
          <p:spPr>
            <a:xfrm rot="-1451879">
              <a:off x="3083059" y="2651094"/>
              <a:ext cx="145111" cy="117627"/>
            </a:xfrm>
            <a:custGeom>
              <a:avLst/>
              <a:gdLst/>
              <a:ahLst/>
              <a:cxnLst/>
              <a:rect l="l" t="t" r="r" b="b"/>
              <a:pathLst>
                <a:path w="1431" h="1160" extrusionOk="0">
                  <a:moveTo>
                    <a:pt x="721" y="1"/>
                  </a:moveTo>
                  <a:cubicBezTo>
                    <a:pt x="692" y="1"/>
                    <a:pt x="662" y="15"/>
                    <a:pt x="645" y="43"/>
                  </a:cubicBezTo>
                  <a:lnTo>
                    <a:pt x="1" y="1160"/>
                  </a:lnTo>
                  <a:lnTo>
                    <a:pt x="206" y="1160"/>
                  </a:lnTo>
                  <a:lnTo>
                    <a:pt x="673" y="345"/>
                  </a:lnTo>
                  <a:lnTo>
                    <a:pt x="719" y="265"/>
                  </a:lnTo>
                  <a:lnTo>
                    <a:pt x="1225" y="1160"/>
                  </a:lnTo>
                  <a:lnTo>
                    <a:pt x="1430" y="1160"/>
                  </a:lnTo>
                  <a:lnTo>
                    <a:pt x="912" y="254"/>
                  </a:lnTo>
                  <a:lnTo>
                    <a:pt x="798" y="43"/>
                  </a:lnTo>
                  <a:cubicBezTo>
                    <a:pt x="781" y="15"/>
                    <a:pt x="751" y="1"/>
                    <a:pt x="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18"/>
            <p:cNvSpPr/>
            <p:nvPr/>
          </p:nvSpPr>
          <p:spPr>
            <a:xfrm rot="-1451879">
              <a:off x="2829313" y="2806097"/>
              <a:ext cx="18557" cy="105662"/>
            </a:xfrm>
            <a:custGeom>
              <a:avLst/>
              <a:gdLst/>
              <a:ahLst/>
              <a:cxnLst/>
              <a:rect l="l" t="t" r="r" b="b"/>
              <a:pathLst>
                <a:path w="183" h="1042" extrusionOk="0">
                  <a:moveTo>
                    <a:pt x="92" y="1"/>
                  </a:moveTo>
                  <a:cubicBezTo>
                    <a:pt x="46" y="1"/>
                    <a:pt x="0" y="31"/>
                    <a:pt x="0" y="91"/>
                  </a:cubicBezTo>
                  <a:lnTo>
                    <a:pt x="0" y="1042"/>
                  </a:lnTo>
                  <a:lnTo>
                    <a:pt x="183" y="1042"/>
                  </a:lnTo>
                  <a:lnTo>
                    <a:pt x="183" y="91"/>
                  </a:lnTo>
                  <a:cubicBezTo>
                    <a:pt x="183" y="31"/>
                    <a:pt x="137"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18"/>
            <p:cNvSpPr/>
            <p:nvPr/>
          </p:nvSpPr>
          <p:spPr>
            <a:xfrm rot="-1451879">
              <a:off x="2127847" y="2947228"/>
              <a:ext cx="18050" cy="105662"/>
            </a:xfrm>
            <a:custGeom>
              <a:avLst/>
              <a:gdLst/>
              <a:ahLst/>
              <a:cxnLst/>
              <a:rect l="l" t="t" r="r" b="b"/>
              <a:pathLst>
                <a:path w="178" h="1042" extrusionOk="0">
                  <a:moveTo>
                    <a:pt x="1" y="0"/>
                  </a:moveTo>
                  <a:lnTo>
                    <a:pt x="1" y="951"/>
                  </a:lnTo>
                  <a:cubicBezTo>
                    <a:pt x="1" y="1011"/>
                    <a:pt x="45" y="1041"/>
                    <a:pt x="89" y="1041"/>
                  </a:cubicBezTo>
                  <a:cubicBezTo>
                    <a:pt x="133" y="1041"/>
                    <a:pt x="177" y="1011"/>
                    <a:pt x="177" y="951"/>
                  </a:cubicBezTo>
                  <a:lnTo>
                    <a:pt x="1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18"/>
            <p:cNvSpPr/>
            <p:nvPr/>
          </p:nvSpPr>
          <p:spPr>
            <a:xfrm rot="-1451879">
              <a:off x="3304477" y="2587480"/>
              <a:ext cx="75750" cy="98259"/>
            </a:xfrm>
            <a:custGeom>
              <a:avLst/>
              <a:gdLst/>
              <a:ahLst/>
              <a:cxnLst/>
              <a:rect l="l" t="t" r="r" b="b"/>
              <a:pathLst>
                <a:path w="747" h="969" extrusionOk="0">
                  <a:moveTo>
                    <a:pt x="610" y="0"/>
                  </a:moveTo>
                  <a:cubicBezTo>
                    <a:pt x="365" y="149"/>
                    <a:pt x="177" y="376"/>
                    <a:pt x="75" y="650"/>
                  </a:cubicBezTo>
                  <a:cubicBezTo>
                    <a:pt x="35" y="752"/>
                    <a:pt x="12" y="860"/>
                    <a:pt x="1" y="969"/>
                  </a:cubicBezTo>
                  <a:lnTo>
                    <a:pt x="183" y="969"/>
                  </a:lnTo>
                  <a:cubicBezTo>
                    <a:pt x="217" y="690"/>
                    <a:pt x="354" y="433"/>
                    <a:pt x="565" y="251"/>
                  </a:cubicBezTo>
                  <a:cubicBezTo>
                    <a:pt x="622" y="200"/>
                    <a:pt x="679" y="160"/>
                    <a:pt x="747" y="126"/>
                  </a:cubicBezTo>
                  <a:cubicBezTo>
                    <a:pt x="707" y="74"/>
                    <a:pt x="650" y="52"/>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18"/>
            <p:cNvSpPr/>
            <p:nvPr/>
          </p:nvSpPr>
          <p:spPr>
            <a:xfrm rot="-1451879">
              <a:off x="3241275" y="2583567"/>
              <a:ext cx="18050" cy="141457"/>
            </a:xfrm>
            <a:custGeom>
              <a:avLst/>
              <a:gdLst/>
              <a:ahLst/>
              <a:cxnLst/>
              <a:rect l="l" t="t" r="r" b="b"/>
              <a:pathLst>
                <a:path w="178" h="1395" extrusionOk="0">
                  <a:moveTo>
                    <a:pt x="89" y="1"/>
                  </a:moveTo>
                  <a:cubicBezTo>
                    <a:pt x="45" y="1"/>
                    <a:pt x="1" y="31"/>
                    <a:pt x="1" y="90"/>
                  </a:cubicBezTo>
                  <a:lnTo>
                    <a:pt x="1" y="1395"/>
                  </a:lnTo>
                  <a:lnTo>
                    <a:pt x="177" y="1395"/>
                  </a:lnTo>
                  <a:lnTo>
                    <a:pt x="177" y="90"/>
                  </a:lnTo>
                  <a:cubicBezTo>
                    <a:pt x="177" y="31"/>
                    <a:pt x="13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118"/>
            <p:cNvSpPr/>
            <p:nvPr/>
          </p:nvSpPr>
          <p:spPr>
            <a:xfrm rot="-1451879">
              <a:off x="2121643" y="3190519"/>
              <a:ext cx="6490" cy="11053"/>
            </a:xfrm>
            <a:custGeom>
              <a:avLst/>
              <a:gdLst/>
              <a:ahLst/>
              <a:cxnLst/>
              <a:rect l="l" t="t" r="r" b="b"/>
              <a:pathLst>
                <a:path w="64" h="109" extrusionOk="0">
                  <a:moveTo>
                    <a:pt x="63" y="0"/>
                  </a:moveTo>
                  <a:cubicBezTo>
                    <a:pt x="12" y="23"/>
                    <a:pt x="1" y="52"/>
                    <a:pt x="1" y="109"/>
                  </a:cubicBezTo>
                  <a:cubicBezTo>
                    <a:pt x="18" y="75"/>
                    <a:pt x="41" y="35"/>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118"/>
            <p:cNvSpPr/>
            <p:nvPr/>
          </p:nvSpPr>
          <p:spPr>
            <a:xfrm rot="-1451879">
              <a:off x="2106310" y="3078601"/>
              <a:ext cx="227147" cy="110935"/>
            </a:xfrm>
            <a:custGeom>
              <a:avLst/>
              <a:gdLst/>
              <a:ahLst/>
              <a:cxnLst/>
              <a:rect l="l" t="t" r="r" b="b"/>
              <a:pathLst>
                <a:path w="2240" h="1094" extrusionOk="0">
                  <a:moveTo>
                    <a:pt x="964" y="0"/>
                  </a:moveTo>
                  <a:cubicBezTo>
                    <a:pt x="602" y="0"/>
                    <a:pt x="250" y="151"/>
                    <a:pt x="1" y="433"/>
                  </a:cubicBezTo>
                  <a:lnTo>
                    <a:pt x="1" y="439"/>
                  </a:lnTo>
                  <a:cubicBezTo>
                    <a:pt x="24" y="484"/>
                    <a:pt x="103" y="501"/>
                    <a:pt x="143" y="541"/>
                  </a:cubicBezTo>
                  <a:cubicBezTo>
                    <a:pt x="263" y="410"/>
                    <a:pt x="411" y="308"/>
                    <a:pt x="576" y="245"/>
                  </a:cubicBezTo>
                  <a:cubicBezTo>
                    <a:pt x="701" y="200"/>
                    <a:pt x="830" y="178"/>
                    <a:pt x="958" y="178"/>
                  </a:cubicBezTo>
                  <a:cubicBezTo>
                    <a:pt x="1280" y="178"/>
                    <a:pt x="1596" y="317"/>
                    <a:pt x="1812" y="570"/>
                  </a:cubicBezTo>
                  <a:cubicBezTo>
                    <a:pt x="1937" y="718"/>
                    <a:pt x="2023" y="900"/>
                    <a:pt x="2057" y="1094"/>
                  </a:cubicBezTo>
                  <a:lnTo>
                    <a:pt x="2239" y="1094"/>
                  </a:lnTo>
                  <a:cubicBezTo>
                    <a:pt x="2165" y="632"/>
                    <a:pt x="1852" y="245"/>
                    <a:pt x="1413" y="80"/>
                  </a:cubicBezTo>
                  <a:cubicBezTo>
                    <a:pt x="1266" y="26"/>
                    <a:pt x="1114" y="0"/>
                    <a:pt x="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18"/>
            <p:cNvSpPr/>
            <p:nvPr/>
          </p:nvSpPr>
          <p:spPr>
            <a:xfrm rot="-1451879">
              <a:off x="2435137" y="2944607"/>
              <a:ext cx="142677" cy="115903"/>
            </a:xfrm>
            <a:custGeom>
              <a:avLst/>
              <a:gdLst/>
              <a:ahLst/>
              <a:cxnLst/>
              <a:rect l="l" t="t" r="r" b="b"/>
              <a:pathLst>
                <a:path w="1407" h="1143" extrusionOk="0">
                  <a:moveTo>
                    <a:pt x="704" y="1"/>
                  </a:moveTo>
                  <a:cubicBezTo>
                    <a:pt x="674" y="1"/>
                    <a:pt x="644" y="15"/>
                    <a:pt x="627" y="43"/>
                  </a:cubicBezTo>
                  <a:lnTo>
                    <a:pt x="0" y="1143"/>
                  </a:lnTo>
                  <a:lnTo>
                    <a:pt x="205" y="1143"/>
                  </a:lnTo>
                  <a:lnTo>
                    <a:pt x="661" y="345"/>
                  </a:lnTo>
                  <a:lnTo>
                    <a:pt x="701" y="266"/>
                  </a:lnTo>
                  <a:lnTo>
                    <a:pt x="1202" y="1143"/>
                  </a:lnTo>
                  <a:lnTo>
                    <a:pt x="1407" y="1143"/>
                  </a:lnTo>
                  <a:lnTo>
                    <a:pt x="900" y="254"/>
                  </a:lnTo>
                  <a:lnTo>
                    <a:pt x="780" y="43"/>
                  </a:lnTo>
                  <a:cubicBezTo>
                    <a:pt x="763" y="15"/>
                    <a:pt x="733" y="1"/>
                    <a:pt x="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18"/>
            <p:cNvSpPr/>
            <p:nvPr/>
          </p:nvSpPr>
          <p:spPr>
            <a:xfrm rot="-1451879">
              <a:off x="2383386" y="2996950"/>
              <a:ext cx="17949" cy="114889"/>
            </a:xfrm>
            <a:custGeom>
              <a:avLst/>
              <a:gdLst/>
              <a:ahLst/>
              <a:cxnLst/>
              <a:rect l="l" t="t" r="r" b="b"/>
              <a:pathLst>
                <a:path w="177" h="1133" extrusionOk="0">
                  <a:moveTo>
                    <a:pt x="89" y="1"/>
                  </a:moveTo>
                  <a:cubicBezTo>
                    <a:pt x="45" y="1"/>
                    <a:pt x="0" y="31"/>
                    <a:pt x="0" y="90"/>
                  </a:cubicBezTo>
                  <a:lnTo>
                    <a:pt x="0" y="1133"/>
                  </a:lnTo>
                  <a:lnTo>
                    <a:pt x="177" y="1133"/>
                  </a:lnTo>
                  <a:lnTo>
                    <a:pt x="177" y="90"/>
                  </a:lnTo>
                  <a:cubicBezTo>
                    <a:pt x="177" y="31"/>
                    <a:pt x="13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5" name="Google Shape;7565;p118"/>
          <p:cNvGrpSpPr/>
          <p:nvPr/>
        </p:nvGrpSpPr>
        <p:grpSpPr>
          <a:xfrm>
            <a:off x="1012677" y="1283412"/>
            <a:ext cx="3574600" cy="2573347"/>
            <a:chOff x="906025" y="1217543"/>
            <a:chExt cx="3757200" cy="2704800"/>
          </a:xfrm>
        </p:grpSpPr>
        <p:sp>
          <p:nvSpPr>
            <p:cNvPr id="7566" name="Google Shape;7566;p118"/>
            <p:cNvSpPr/>
            <p:nvPr/>
          </p:nvSpPr>
          <p:spPr>
            <a:xfrm>
              <a:off x="906025" y="3411743"/>
              <a:ext cx="570600" cy="5106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67" name="Google Shape;7567;p118"/>
            <p:cNvSpPr/>
            <p:nvPr/>
          </p:nvSpPr>
          <p:spPr>
            <a:xfrm rot="10800000">
              <a:off x="4092625" y="1217543"/>
              <a:ext cx="570600" cy="5106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68" name="Google Shape;7568;p118"/>
          <p:cNvGrpSpPr/>
          <p:nvPr/>
        </p:nvGrpSpPr>
        <p:grpSpPr>
          <a:xfrm>
            <a:off x="756075" y="204933"/>
            <a:ext cx="1637015" cy="1386454"/>
            <a:chOff x="756075" y="204933"/>
            <a:chExt cx="1637015" cy="1386454"/>
          </a:xfrm>
        </p:grpSpPr>
        <p:sp>
          <p:nvSpPr>
            <p:cNvPr id="7569" name="Google Shape;7569;p118"/>
            <p:cNvSpPr/>
            <p:nvPr/>
          </p:nvSpPr>
          <p:spPr>
            <a:xfrm rot="2046389" flipH="1">
              <a:off x="1214116" y="307929"/>
              <a:ext cx="566090" cy="947967"/>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18"/>
            <p:cNvSpPr/>
            <p:nvPr/>
          </p:nvSpPr>
          <p:spPr>
            <a:xfrm rot="2046389" flipH="1">
              <a:off x="1188320" y="282123"/>
              <a:ext cx="566090" cy="947967"/>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18"/>
            <p:cNvSpPr/>
            <p:nvPr/>
          </p:nvSpPr>
          <p:spPr>
            <a:xfrm rot="-941997" flipH="1">
              <a:off x="834106" y="1062800"/>
              <a:ext cx="1495891" cy="259340"/>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18"/>
            <p:cNvSpPr/>
            <p:nvPr/>
          </p:nvSpPr>
          <p:spPr>
            <a:xfrm rot="-941997" flipH="1">
              <a:off x="823615" y="1324436"/>
              <a:ext cx="1592067" cy="52525"/>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18"/>
            <p:cNvSpPr/>
            <p:nvPr/>
          </p:nvSpPr>
          <p:spPr>
            <a:xfrm rot="-941997" flipH="1">
              <a:off x="733361" y="1024175"/>
              <a:ext cx="1574801" cy="49242"/>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118"/>
            <p:cNvSpPr/>
            <p:nvPr/>
          </p:nvSpPr>
          <p:spPr>
            <a:xfrm rot="-941997" flipH="1">
              <a:off x="776087" y="1046764"/>
              <a:ext cx="1520087" cy="49607"/>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118"/>
            <p:cNvSpPr/>
            <p:nvPr/>
          </p:nvSpPr>
          <p:spPr>
            <a:xfrm rot="-941997" flipH="1">
              <a:off x="855757" y="1301921"/>
              <a:ext cx="1527017" cy="38664"/>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524"/>
                                        </p:tgtEl>
                                        <p:attrNameLst>
                                          <p:attrName>style.visibility</p:attrName>
                                        </p:attrNameLst>
                                      </p:cBhvr>
                                      <p:to>
                                        <p:strVal val="visible"/>
                                      </p:to>
                                    </p:set>
                                    <p:anim calcmode="lin" valueType="num">
                                      <p:cBhvr additive="base">
                                        <p:cTn id="7" dur="1000"/>
                                        <p:tgtEl>
                                          <p:spTgt spid="7524"/>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7565"/>
                                        </p:tgtEl>
                                        <p:attrNameLst>
                                          <p:attrName>style.visibility</p:attrName>
                                        </p:attrNameLst>
                                      </p:cBhvr>
                                      <p:to>
                                        <p:strVal val="visible"/>
                                      </p:to>
                                    </p:set>
                                    <p:animEffect transition="in" filter="fade">
                                      <p:cBhvr>
                                        <p:cTn id="10" dur="1000"/>
                                        <p:tgtEl>
                                          <p:spTgt spid="7565"/>
                                        </p:tgtEl>
                                      </p:cBhvr>
                                    </p:animEffect>
                                  </p:childTnLst>
                                </p:cTn>
                              </p:par>
                              <p:par>
                                <p:cTn id="11" presetID="10" presetClass="entr" presetSubtype="0" fill="hold" nodeType="withEffect">
                                  <p:stCondLst>
                                    <p:cond delay="0"/>
                                  </p:stCondLst>
                                  <p:childTnLst>
                                    <p:set>
                                      <p:cBhvr>
                                        <p:cTn id="12" dur="1" fill="hold">
                                          <p:stCondLst>
                                            <p:cond delay="0"/>
                                          </p:stCondLst>
                                        </p:cTn>
                                        <p:tgtEl>
                                          <p:spTgt spid="7568"/>
                                        </p:tgtEl>
                                        <p:attrNameLst>
                                          <p:attrName>style.visibility</p:attrName>
                                        </p:attrNameLst>
                                      </p:cBhvr>
                                      <p:to>
                                        <p:strVal val="visible"/>
                                      </p:to>
                                    </p:set>
                                    <p:animEffect transition="in" filter="fade">
                                      <p:cBhvr>
                                        <p:cTn id="13" dur="1000"/>
                                        <p:tgtEl>
                                          <p:spTgt spid="756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521"/>
                                        </p:tgtEl>
                                        <p:attrNameLst>
                                          <p:attrName>style.visibility</p:attrName>
                                        </p:attrNameLst>
                                      </p:cBhvr>
                                      <p:to>
                                        <p:strVal val="visible"/>
                                      </p:to>
                                    </p:set>
                                    <p:animEffect transition="in" filter="fade">
                                      <p:cBhvr>
                                        <p:cTn id="18" dur="1000"/>
                                        <p:tgtEl>
                                          <p:spTgt spid="7521"/>
                                        </p:tgtEl>
                                      </p:cBhvr>
                                    </p:animEffect>
                                  </p:childTnLst>
                                </p:cTn>
                              </p:par>
                              <p:par>
                                <p:cTn id="19" presetID="10" presetClass="entr" presetSubtype="0" fill="hold" nodeType="withEffect">
                                  <p:stCondLst>
                                    <p:cond delay="0"/>
                                  </p:stCondLst>
                                  <p:childTnLst>
                                    <p:set>
                                      <p:cBhvr>
                                        <p:cTn id="20" dur="1" fill="hold">
                                          <p:stCondLst>
                                            <p:cond delay="0"/>
                                          </p:stCondLst>
                                        </p:cTn>
                                        <p:tgtEl>
                                          <p:spTgt spid="7525"/>
                                        </p:tgtEl>
                                        <p:attrNameLst>
                                          <p:attrName>style.visibility</p:attrName>
                                        </p:attrNameLst>
                                      </p:cBhvr>
                                      <p:to>
                                        <p:strVal val="visible"/>
                                      </p:to>
                                    </p:set>
                                    <p:animEffect transition="in" filter="fade">
                                      <p:cBhvr>
                                        <p:cTn id="21" dur="1000"/>
                                        <p:tgtEl>
                                          <p:spTgt spid="7525"/>
                                        </p:tgtEl>
                                      </p:cBhvr>
                                    </p:animEffect>
                                  </p:childTnLst>
                                </p:cTn>
                              </p:par>
                              <p:par>
                                <p:cTn id="22" presetID="10" presetClass="entr" presetSubtype="0" fill="hold" nodeType="withEffect">
                                  <p:stCondLst>
                                    <p:cond delay="0"/>
                                  </p:stCondLst>
                                  <p:childTnLst>
                                    <p:set>
                                      <p:cBhvr>
                                        <p:cTn id="23" dur="1" fill="hold">
                                          <p:stCondLst>
                                            <p:cond delay="0"/>
                                          </p:stCondLst>
                                        </p:cTn>
                                        <p:tgtEl>
                                          <p:spTgt spid="7526"/>
                                        </p:tgtEl>
                                        <p:attrNameLst>
                                          <p:attrName>style.visibility</p:attrName>
                                        </p:attrNameLst>
                                      </p:cBhvr>
                                      <p:to>
                                        <p:strVal val="visible"/>
                                      </p:to>
                                    </p:set>
                                    <p:animEffect transition="in" filter="fade">
                                      <p:cBhvr>
                                        <p:cTn id="24" dur="1000"/>
                                        <p:tgtEl>
                                          <p:spTgt spid="7526"/>
                                        </p:tgtEl>
                                      </p:cBhvr>
                                    </p:animEffect>
                                  </p:childTnLst>
                                </p:cTn>
                              </p:par>
                              <p:par>
                                <p:cTn id="25" presetID="10" presetClass="entr" presetSubtype="0" fill="hold" nodeType="withEffect">
                                  <p:stCondLst>
                                    <p:cond delay="0"/>
                                  </p:stCondLst>
                                  <p:childTnLst>
                                    <p:set>
                                      <p:cBhvr>
                                        <p:cTn id="26" dur="1" fill="hold">
                                          <p:stCondLst>
                                            <p:cond delay="0"/>
                                          </p:stCondLst>
                                        </p:cTn>
                                        <p:tgtEl>
                                          <p:spTgt spid="7527"/>
                                        </p:tgtEl>
                                        <p:attrNameLst>
                                          <p:attrName>style.visibility</p:attrName>
                                        </p:attrNameLst>
                                      </p:cBhvr>
                                      <p:to>
                                        <p:strVal val="visible"/>
                                      </p:to>
                                    </p:set>
                                    <p:animEffect transition="in" filter="fade">
                                      <p:cBhvr>
                                        <p:cTn id="27" dur="1000"/>
                                        <p:tgtEl>
                                          <p:spTgt spid="7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8"/>
        <p:cNvGrpSpPr/>
        <p:nvPr/>
      </p:nvGrpSpPr>
      <p:grpSpPr>
        <a:xfrm>
          <a:off x="0" y="0"/>
          <a:ext cx="0" cy="0"/>
          <a:chOff x="0" y="0"/>
          <a:chExt cx="0" cy="0"/>
        </a:xfrm>
      </p:grpSpPr>
      <p:grpSp>
        <p:nvGrpSpPr>
          <p:cNvPr id="2179" name="Google Shape;2179;p80"/>
          <p:cNvGrpSpPr/>
          <p:nvPr/>
        </p:nvGrpSpPr>
        <p:grpSpPr>
          <a:xfrm>
            <a:off x="1809825" y="615875"/>
            <a:ext cx="5443800" cy="3919786"/>
            <a:chOff x="1809825" y="615875"/>
            <a:chExt cx="5443800" cy="3919786"/>
          </a:xfrm>
        </p:grpSpPr>
        <p:sp>
          <p:nvSpPr>
            <p:cNvPr id="2180" name="Google Shape;2180;p80"/>
            <p:cNvSpPr/>
            <p:nvPr/>
          </p:nvSpPr>
          <p:spPr>
            <a:xfrm>
              <a:off x="1809825" y="623121"/>
              <a:ext cx="5371153" cy="3912540"/>
            </a:xfrm>
            <a:custGeom>
              <a:avLst/>
              <a:gdLst/>
              <a:ahLst/>
              <a:cxnLst/>
              <a:rect l="l" t="t" r="r" b="b"/>
              <a:pathLst>
                <a:path w="10099" h="10052" extrusionOk="0">
                  <a:moveTo>
                    <a:pt x="5050" y="1"/>
                  </a:moveTo>
                  <a:cubicBezTo>
                    <a:pt x="4951" y="1"/>
                    <a:pt x="4853" y="38"/>
                    <a:pt x="4779" y="112"/>
                  </a:cubicBezTo>
                  <a:cubicBezTo>
                    <a:pt x="4703" y="188"/>
                    <a:pt x="4605" y="227"/>
                    <a:pt x="4505" y="227"/>
                  </a:cubicBezTo>
                  <a:cubicBezTo>
                    <a:pt x="4433" y="227"/>
                    <a:pt x="4360" y="206"/>
                    <a:pt x="4295" y="163"/>
                  </a:cubicBezTo>
                  <a:cubicBezTo>
                    <a:pt x="4231" y="119"/>
                    <a:pt x="4158" y="98"/>
                    <a:pt x="4085" y="98"/>
                  </a:cubicBezTo>
                  <a:cubicBezTo>
                    <a:pt x="3960" y="98"/>
                    <a:pt x="3838" y="161"/>
                    <a:pt x="3765" y="277"/>
                  </a:cubicBezTo>
                  <a:cubicBezTo>
                    <a:pt x="3691" y="389"/>
                    <a:pt x="3568" y="452"/>
                    <a:pt x="3443" y="452"/>
                  </a:cubicBezTo>
                  <a:cubicBezTo>
                    <a:pt x="3396" y="452"/>
                    <a:pt x="3349" y="444"/>
                    <a:pt x="3304" y="425"/>
                  </a:cubicBezTo>
                  <a:cubicBezTo>
                    <a:pt x="3259" y="408"/>
                    <a:pt x="3212" y="400"/>
                    <a:pt x="3166" y="400"/>
                  </a:cubicBezTo>
                  <a:cubicBezTo>
                    <a:pt x="3009" y="400"/>
                    <a:pt x="2860" y="493"/>
                    <a:pt x="2803" y="647"/>
                  </a:cubicBezTo>
                  <a:cubicBezTo>
                    <a:pt x="2747" y="799"/>
                    <a:pt x="2602" y="897"/>
                    <a:pt x="2442" y="897"/>
                  </a:cubicBezTo>
                  <a:cubicBezTo>
                    <a:pt x="2422" y="897"/>
                    <a:pt x="2402" y="895"/>
                    <a:pt x="2381" y="892"/>
                  </a:cubicBezTo>
                  <a:cubicBezTo>
                    <a:pt x="2360" y="889"/>
                    <a:pt x="2340" y="887"/>
                    <a:pt x="2319" y="887"/>
                  </a:cubicBezTo>
                  <a:cubicBezTo>
                    <a:pt x="2134" y="887"/>
                    <a:pt x="1974" y="1021"/>
                    <a:pt x="1943" y="1211"/>
                  </a:cubicBezTo>
                  <a:cubicBezTo>
                    <a:pt x="1914" y="1393"/>
                    <a:pt x="1766" y="1530"/>
                    <a:pt x="1584" y="1535"/>
                  </a:cubicBezTo>
                  <a:cubicBezTo>
                    <a:pt x="1368" y="1547"/>
                    <a:pt x="1203" y="1729"/>
                    <a:pt x="1220" y="1940"/>
                  </a:cubicBezTo>
                  <a:cubicBezTo>
                    <a:pt x="1231" y="2122"/>
                    <a:pt x="1111" y="2287"/>
                    <a:pt x="935" y="2333"/>
                  </a:cubicBezTo>
                  <a:cubicBezTo>
                    <a:pt x="724" y="2384"/>
                    <a:pt x="605" y="2600"/>
                    <a:pt x="662" y="2806"/>
                  </a:cubicBezTo>
                  <a:cubicBezTo>
                    <a:pt x="707" y="2982"/>
                    <a:pt x="627" y="3164"/>
                    <a:pt x="462" y="3250"/>
                  </a:cubicBezTo>
                  <a:cubicBezTo>
                    <a:pt x="274" y="3341"/>
                    <a:pt x="195" y="3574"/>
                    <a:pt x="297" y="3768"/>
                  </a:cubicBezTo>
                  <a:cubicBezTo>
                    <a:pt x="377" y="3927"/>
                    <a:pt x="337" y="4127"/>
                    <a:pt x="195" y="4241"/>
                  </a:cubicBezTo>
                  <a:cubicBezTo>
                    <a:pt x="29" y="4372"/>
                    <a:pt x="1" y="4617"/>
                    <a:pt x="138" y="4782"/>
                  </a:cubicBezTo>
                  <a:cubicBezTo>
                    <a:pt x="251" y="4924"/>
                    <a:pt x="251" y="5123"/>
                    <a:pt x="138" y="5266"/>
                  </a:cubicBezTo>
                  <a:cubicBezTo>
                    <a:pt x="1" y="5431"/>
                    <a:pt x="29" y="5676"/>
                    <a:pt x="195" y="5807"/>
                  </a:cubicBezTo>
                  <a:cubicBezTo>
                    <a:pt x="337" y="5921"/>
                    <a:pt x="377" y="6120"/>
                    <a:pt x="297" y="6285"/>
                  </a:cubicBezTo>
                  <a:cubicBezTo>
                    <a:pt x="195" y="6473"/>
                    <a:pt x="274" y="6707"/>
                    <a:pt x="462" y="6804"/>
                  </a:cubicBezTo>
                  <a:cubicBezTo>
                    <a:pt x="627" y="6883"/>
                    <a:pt x="707" y="7071"/>
                    <a:pt x="662" y="7242"/>
                  </a:cubicBezTo>
                  <a:cubicBezTo>
                    <a:pt x="605" y="7453"/>
                    <a:pt x="724" y="7663"/>
                    <a:pt x="935" y="7715"/>
                  </a:cubicBezTo>
                  <a:cubicBezTo>
                    <a:pt x="1111" y="7760"/>
                    <a:pt x="1231" y="7925"/>
                    <a:pt x="1220" y="8108"/>
                  </a:cubicBezTo>
                  <a:cubicBezTo>
                    <a:pt x="1203" y="8324"/>
                    <a:pt x="1368" y="8506"/>
                    <a:pt x="1584" y="8512"/>
                  </a:cubicBezTo>
                  <a:cubicBezTo>
                    <a:pt x="1766" y="8523"/>
                    <a:pt x="1914" y="8660"/>
                    <a:pt x="1943" y="8837"/>
                  </a:cubicBezTo>
                  <a:cubicBezTo>
                    <a:pt x="1968" y="9024"/>
                    <a:pt x="2129" y="9162"/>
                    <a:pt x="2312" y="9162"/>
                  </a:cubicBezTo>
                  <a:cubicBezTo>
                    <a:pt x="2335" y="9162"/>
                    <a:pt x="2358" y="9160"/>
                    <a:pt x="2381" y="9156"/>
                  </a:cubicBezTo>
                  <a:cubicBezTo>
                    <a:pt x="2402" y="9152"/>
                    <a:pt x="2422" y="9151"/>
                    <a:pt x="2442" y="9151"/>
                  </a:cubicBezTo>
                  <a:cubicBezTo>
                    <a:pt x="2602" y="9151"/>
                    <a:pt x="2747" y="9249"/>
                    <a:pt x="2803" y="9401"/>
                  </a:cubicBezTo>
                  <a:cubicBezTo>
                    <a:pt x="2860" y="9554"/>
                    <a:pt x="3008" y="9650"/>
                    <a:pt x="3163" y="9650"/>
                  </a:cubicBezTo>
                  <a:cubicBezTo>
                    <a:pt x="3210" y="9650"/>
                    <a:pt x="3258" y="9641"/>
                    <a:pt x="3304" y="9623"/>
                  </a:cubicBezTo>
                  <a:cubicBezTo>
                    <a:pt x="3349" y="9604"/>
                    <a:pt x="3396" y="9595"/>
                    <a:pt x="3443" y="9595"/>
                  </a:cubicBezTo>
                  <a:cubicBezTo>
                    <a:pt x="3568" y="9595"/>
                    <a:pt x="3691" y="9659"/>
                    <a:pt x="3765" y="9771"/>
                  </a:cubicBezTo>
                  <a:cubicBezTo>
                    <a:pt x="3838" y="9886"/>
                    <a:pt x="3960" y="9949"/>
                    <a:pt x="4085" y="9949"/>
                  </a:cubicBezTo>
                  <a:cubicBezTo>
                    <a:pt x="4158" y="9949"/>
                    <a:pt x="4231" y="9928"/>
                    <a:pt x="4295" y="9885"/>
                  </a:cubicBezTo>
                  <a:cubicBezTo>
                    <a:pt x="4360" y="9843"/>
                    <a:pt x="4434" y="9823"/>
                    <a:pt x="4507" y="9823"/>
                  </a:cubicBezTo>
                  <a:cubicBezTo>
                    <a:pt x="4606" y="9823"/>
                    <a:pt x="4704" y="9861"/>
                    <a:pt x="4779" y="9936"/>
                  </a:cubicBezTo>
                  <a:cubicBezTo>
                    <a:pt x="4853" y="10013"/>
                    <a:pt x="4951" y="10051"/>
                    <a:pt x="5050" y="10051"/>
                  </a:cubicBezTo>
                  <a:cubicBezTo>
                    <a:pt x="5149" y="10051"/>
                    <a:pt x="5249" y="10013"/>
                    <a:pt x="5326" y="9936"/>
                  </a:cubicBezTo>
                  <a:cubicBezTo>
                    <a:pt x="5398" y="9861"/>
                    <a:pt x="5494" y="9823"/>
                    <a:pt x="5593" y="9823"/>
                  </a:cubicBezTo>
                  <a:cubicBezTo>
                    <a:pt x="5665" y="9823"/>
                    <a:pt x="5739" y="9843"/>
                    <a:pt x="5804" y="9885"/>
                  </a:cubicBezTo>
                  <a:cubicBezTo>
                    <a:pt x="5869" y="9928"/>
                    <a:pt x="5943" y="9949"/>
                    <a:pt x="6016" y="9949"/>
                  </a:cubicBezTo>
                  <a:cubicBezTo>
                    <a:pt x="6142" y="9949"/>
                    <a:pt x="6267" y="9886"/>
                    <a:pt x="6340" y="9771"/>
                  </a:cubicBezTo>
                  <a:cubicBezTo>
                    <a:pt x="6410" y="9659"/>
                    <a:pt x="6532" y="9595"/>
                    <a:pt x="6659" y="9595"/>
                  </a:cubicBezTo>
                  <a:cubicBezTo>
                    <a:pt x="6706" y="9595"/>
                    <a:pt x="6754" y="9604"/>
                    <a:pt x="6801" y="9623"/>
                  </a:cubicBezTo>
                  <a:cubicBezTo>
                    <a:pt x="6847" y="9641"/>
                    <a:pt x="6894" y="9650"/>
                    <a:pt x="6941" y="9650"/>
                  </a:cubicBezTo>
                  <a:cubicBezTo>
                    <a:pt x="7095" y="9650"/>
                    <a:pt x="7239" y="9554"/>
                    <a:pt x="7296" y="9401"/>
                  </a:cubicBezTo>
                  <a:cubicBezTo>
                    <a:pt x="7357" y="9249"/>
                    <a:pt x="7499" y="9151"/>
                    <a:pt x="7657" y="9151"/>
                  </a:cubicBezTo>
                  <a:cubicBezTo>
                    <a:pt x="7677" y="9151"/>
                    <a:pt x="7698" y="9152"/>
                    <a:pt x="7718" y="9156"/>
                  </a:cubicBezTo>
                  <a:cubicBezTo>
                    <a:pt x="7741" y="9160"/>
                    <a:pt x="7764" y="9162"/>
                    <a:pt x="7787" y="9162"/>
                  </a:cubicBezTo>
                  <a:cubicBezTo>
                    <a:pt x="7970" y="9162"/>
                    <a:pt x="8131" y="9024"/>
                    <a:pt x="8156" y="8837"/>
                  </a:cubicBezTo>
                  <a:cubicBezTo>
                    <a:pt x="8185" y="8660"/>
                    <a:pt x="8339" y="8523"/>
                    <a:pt x="8521" y="8512"/>
                  </a:cubicBezTo>
                  <a:cubicBezTo>
                    <a:pt x="8732" y="8506"/>
                    <a:pt x="8897" y="8324"/>
                    <a:pt x="8885" y="8108"/>
                  </a:cubicBezTo>
                  <a:cubicBezTo>
                    <a:pt x="8874" y="7925"/>
                    <a:pt x="8994" y="7760"/>
                    <a:pt x="9170" y="7715"/>
                  </a:cubicBezTo>
                  <a:cubicBezTo>
                    <a:pt x="9375" y="7663"/>
                    <a:pt x="9500" y="7453"/>
                    <a:pt x="9443" y="7242"/>
                  </a:cubicBezTo>
                  <a:cubicBezTo>
                    <a:pt x="9392" y="7071"/>
                    <a:pt x="9478" y="6883"/>
                    <a:pt x="9637" y="6804"/>
                  </a:cubicBezTo>
                  <a:cubicBezTo>
                    <a:pt x="9831" y="6707"/>
                    <a:pt x="9905" y="6473"/>
                    <a:pt x="9808" y="6285"/>
                  </a:cubicBezTo>
                  <a:cubicBezTo>
                    <a:pt x="9723" y="6120"/>
                    <a:pt x="9762" y="5921"/>
                    <a:pt x="9911" y="5807"/>
                  </a:cubicBezTo>
                  <a:cubicBezTo>
                    <a:pt x="10076" y="5676"/>
                    <a:pt x="10098" y="5431"/>
                    <a:pt x="9967" y="5266"/>
                  </a:cubicBezTo>
                  <a:cubicBezTo>
                    <a:pt x="9848" y="5123"/>
                    <a:pt x="9848" y="4924"/>
                    <a:pt x="9967" y="4782"/>
                  </a:cubicBezTo>
                  <a:cubicBezTo>
                    <a:pt x="10098" y="4617"/>
                    <a:pt x="10076" y="4372"/>
                    <a:pt x="9911" y="4241"/>
                  </a:cubicBezTo>
                  <a:cubicBezTo>
                    <a:pt x="9762" y="4127"/>
                    <a:pt x="9723" y="3927"/>
                    <a:pt x="9808" y="3768"/>
                  </a:cubicBezTo>
                  <a:cubicBezTo>
                    <a:pt x="9905" y="3574"/>
                    <a:pt x="9831" y="3341"/>
                    <a:pt x="9637" y="3250"/>
                  </a:cubicBezTo>
                  <a:cubicBezTo>
                    <a:pt x="9478" y="3164"/>
                    <a:pt x="9392" y="2982"/>
                    <a:pt x="9443" y="2806"/>
                  </a:cubicBezTo>
                  <a:cubicBezTo>
                    <a:pt x="9500" y="2600"/>
                    <a:pt x="9375" y="2384"/>
                    <a:pt x="9170" y="2333"/>
                  </a:cubicBezTo>
                  <a:cubicBezTo>
                    <a:pt x="8994" y="2287"/>
                    <a:pt x="8874" y="2122"/>
                    <a:pt x="8885" y="1940"/>
                  </a:cubicBezTo>
                  <a:cubicBezTo>
                    <a:pt x="8897" y="1729"/>
                    <a:pt x="8732" y="1547"/>
                    <a:pt x="8521" y="1535"/>
                  </a:cubicBezTo>
                  <a:cubicBezTo>
                    <a:pt x="8339" y="1530"/>
                    <a:pt x="8185" y="1393"/>
                    <a:pt x="8156" y="1211"/>
                  </a:cubicBezTo>
                  <a:cubicBezTo>
                    <a:pt x="8131" y="1021"/>
                    <a:pt x="7967" y="887"/>
                    <a:pt x="7780" y="887"/>
                  </a:cubicBezTo>
                  <a:cubicBezTo>
                    <a:pt x="7760" y="887"/>
                    <a:pt x="7739" y="889"/>
                    <a:pt x="7718" y="892"/>
                  </a:cubicBezTo>
                  <a:cubicBezTo>
                    <a:pt x="7698" y="895"/>
                    <a:pt x="7677" y="897"/>
                    <a:pt x="7657" y="897"/>
                  </a:cubicBezTo>
                  <a:cubicBezTo>
                    <a:pt x="7498" y="897"/>
                    <a:pt x="7352" y="799"/>
                    <a:pt x="7296" y="647"/>
                  </a:cubicBezTo>
                  <a:cubicBezTo>
                    <a:pt x="7239" y="493"/>
                    <a:pt x="7093" y="400"/>
                    <a:pt x="6938" y="400"/>
                  </a:cubicBezTo>
                  <a:cubicBezTo>
                    <a:pt x="6893" y="400"/>
                    <a:pt x="6846" y="408"/>
                    <a:pt x="6801" y="425"/>
                  </a:cubicBezTo>
                  <a:cubicBezTo>
                    <a:pt x="6754" y="444"/>
                    <a:pt x="6706" y="452"/>
                    <a:pt x="6659" y="452"/>
                  </a:cubicBezTo>
                  <a:cubicBezTo>
                    <a:pt x="6532" y="452"/>
                    <a:pt x="6410" y="389"/>
                    <a:pt x="6340" y="277"/>
                  </a:cubicBezTo>
                  <a:cubicBezTo>
                    <a:pt x="6267" y="161"/>
                    <a:pt x="6142" y="98"/>
                    <a:pt x="6016" y="98"/>
                  </a:cubicBezTo>
                  <a:cubicBezTo>
                    <a:pt x="5943" y="98"/>
                    <a:pt x="5869" y="119"/>
                    <a:pt x="5804" y="163"/>
                  </a:cubicBezTo>
                  <a:cubicBezTo>
                    <a:pt x="5740" y="206"/>
                    <a:pt x="5667" y="227"/>
                    <a:pt x="5595" y="227"/>
                  </a:cubicBezTo>
                  <a:cubicBezTo>
                    <a:pt x="5496" y="227"/>
                    <a:pt x="5398" y="188"/>
                    <a:pt x="5326" y="112"/>
                  </a:cubicBezTo>
                  <a:cubicBezTo>
                    <a:pt x="5249" y="38"/>
                    <a:pt x="5149" y="1"/>
                    <a:pt x="5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80"/>
            <p:cNvSpPr/>
            <p:nvPr/>
          </p:nvSpPr>
          <p:spPr>
            <a:xfrm>
              <a:off x="1882471" y="615875"/>
              <a:ext cx="5371153" cy="3912540"/>
            </a:xfrm>
            <a:custGeom>
              <a:avLst/>
              <a:gdLst/>
              <a:ahLst/>
              <a:cxnLst/>
              <a:rect l="l" t="t" r="r" b="b"/>
              <a:pathLst>
                <a:path w="10099" h="10052" extrusionOk="0">
                  <a:moveTo>
                    <a:pt x="5050" y="1"/>
                  </a:moveTo>
                  <a:cubicBezTo>
                    <a:pt x="4951" y="1"/>
                    <a:pt x="4853" y="38"/>
                    <a:pt x="4779" y="112"/>
                  </a:cubicBezTo>
                  <a:cubicBezTo>
                    <a:pt x="4703" y="188"/>
                    <a:pt x="4605" y="227"/>
                    <a:pt x="4505" y="227"/>
                  </a:cubicBezTo>
                  <a:cubicBezTo>
                    <a:pt x="4433" y="227"/>
                    <a:pt x="4360" y="206"/>
                    <a:pt x="4295" y="163"/>
                  </a:cubicBezTo>
                  <a:cubicBezTo>
                    <a:pt x="4231" y="119"/>
                    <a:pt x="4158" y="98"/>
                    <a:pt x="4085" y="98"/>
                  </a:cubicBezTo>
                  <a:cubicBezTo>
                    <a:pt x="3960" y="98"/>
                    <a:pt x="3838" y="161"/>
                    <a:pt x="3765" y="277"/>
                  </a:cubicBezTo>
                  <a:cubicBezTo>
                    <a:pt x="3691" y="389"/>
                    <a:pt x="3568" y="452"/>
                    <a:pt x="3443" y="452"/>
                  </a:cubicBezTo>
                  <a:cubicBezTo>
                    <a:pt x="3396" y="452"/>
                    <a:pt x="3349" y="444"/>
                    <a:pt x="3304" y="425"/>
                  </a:cubicBezTo>
                  <a:cubicBezTo>
                    <a:pt x="3259" y="408"/>
                    <a:pt x="3212" y="400"/>
                    <a:pt x="3166" y="400"/>
                  </a:cubicBezTo>
                  <a:cubicBezTo>
                    <a:pt x="3009" y="400"/>
                    <a:pt x="2860" y="493"/>
                    <a:pt x="2803" y="647"/>
                  </a:cubicBezTo>
                  <a:cubicBezTo>
                    <a:pt x="2747" y="799"/>
                    <a:pt x="2602" y="897"/>
                    <a:pt x="2442" y="897"/>
                  </a:cubicBezTo>
                  <a:cubicBezTo>
                    <a:pt x="2422" y="897"/>
                    <a:pt x="2402" y="895"/>
                    <a:pt x="2381" y="892"/>
                  </a:cubicBezTo>
                  <a:cubicBezTo>
                    <a:pt x="2360" y="889"/>
                    <a:pt x="2340" y="887"/>
                    <a:pt x="2319" y="887"/>
                  </a:cubicBezTo>
                  <a:cubicBezTo>
                    <a:pt x="2134" y="887"/>
                    <a:pt x="1974" y="1021"/>
                    <a:pt x="1943" y="1211"/>
                  </a:cubicBezTo>
                  <a:cubicBezTo>
                    <a:pt x="1914" y="1393"/>
                    <a:pt x="1766" y="1530"/>
                    <a:pt x="1584" y="1535"/>
                  </a:cubicBezTo>
                  <a:cubicBezTo>
                    <a:pt x="1368" y="1547"/>
                    <a:pt x="1203" y="1729"/>
                    <a:pt x="1220" y="1940"/>
                  </a:cubicBezTo>
                  <a:cubicBezTo>
                    <a:pt x="1231" y="2122"/>
                    <a:pt x="1111" y="2287"/>
                    <a:pt x="935" y="2333"/>
                  </a:cubicBezTo>
                  <a:cubicBezTo>
                    <a:pt x="724" y="2384"/>
                    <a:pt x="605" y="2600"/>
                    <a:pt x="662" y="2806"/>
                  </a:cubicBezTo>
                  <a:cubicBezTo>
                    <a:pt x="707" y="2982"/>
                    <a:pt x="627" y="3164"/>
                    <a:pt x="462" y="3250"/>
                  </a:cubicBezTo>
                  <a:cubicBezTo>
                    <a:pt x="274" y="3341"/>
                    <a:pt x="195" y="3574"/>
                    <a:pt x="297" y="3768"/>
                  </a:cubicBezTo>
                  <a:cubicBezTo>
                    <a:pt x="377" y="3927"/>
                    <a:pt x="337" y="4127"/>
                    <a:pt x="195" y="4241"/>
                  </a:cubicBezTo>
                  <a:cubicBezTo>
                    <a:pt x="29" y="4372"/>
                    <a:pt x="1" y="4617"/>
                    <a:pt x="138" y="4782"/>
                  </a:cubicBezTo>
                  <a:cubicBezTo>
                    <a:pt x="251" y="4924"/>
                    <a:pt x="251" y="5123"/>
                    <a:pt x="138" y="5266"/>
                  </a:cubicBezTo>
                  <a:cubicBezTo>
                    <a:pt x="1" y="5431"/>
                    <a:pt x="29" y="5676"/>
                    <a:pt x="195" y="5807"/>
                  </a:cubicBezTo>
                  <a:cubicBezTo>
                    <a:pt x="337" y="5921"/>
                    <a:pt x="377" y="6120"/>
                    <a:pt x="297" y="6285"/>
                  </a:cubicBezTo>
                  <a:cubicBezTo>
                    <a:pt x="195" y="6473"/>
                    <a:pt x="274" y="6707"/>
                    <a:pt x="462" y="6804"/>
                  </a:cubicBezTo>
                  <a:cubicBezTo>
                    <a:pt x="627" y="6883"/>
                    <a:pt x="707" y="7071"/>
                    <a:pt x="662" y="7242"/>
                  </a:cubicBezTo>
                  <a:cubicBezTo>
                    <a:pt x="605" y="7453"/>
                    <a:pt x="724" y="7663"/>
                    <a:pt x="935" y="7715"/>
                  </a:cubicBezTo>
                  <a:cubicBezTo>
                    <a:pt x="1111" y="7760"/>
                    <a:pt x="1231" y="7925"/>
                    <a:pt x="1220" y="8108"/>
                  </a:cubicBezTo>
                  <a:cubicBezTo>
                    <a:pt x="1203" y="8324"/>
                    <a:pt x="1368" y="8506"/>
                    <a:pt x="1584" y="8512"/>
                  </a:cubicBezTo>
                  <a:cubicBezTo>
                    <a:pt x="1766" y="8523"/>
                    <a:pt x="1914" y="8660"/>
                    <a:pt x="1943" y="8837"/>
                  </a:cubicBezTo>
                  <a:cubicBezTo>
                    <a:pt x="1968" y="9024"/>
                    <a:pt x="2129" y="9162"/>
                    <a:pt x="2312" y="9162"/>
                  </a:cubicBezTo>
                  <a:cubicBezTo>
                    <a:pt x="2335" y="9162"/>
                    <a:pt x="2358" y="9160"/>
                    <a:pt x="2381" y="9156"/>
                  </a:cubicBezTo>
                  <a:cubicBezTo>
                    <a:pt x="2402" y="9152"/>
                    <a:pt x="2422" y="9151"/>
                    <a:pt x="2442" y="9151"/>
                  </a:cubicBezTo>
                  <a:cubicBezTo>
                    <a:pt x="2602" y="9151"/>
                    <a:pt x="2747" y="9249"/>
                    <a:pt x="2803" y="9401"/>
                  </a:cubicBezTo>
                  <a:cubicBezTo>
                    <a:pt x="2860" y="9554"/>
                    <a:pt x="3008" y="9650"/>
                    <a:pt x="3163" y="9650"/>
                  </a:cubicBezTo>
                  <a:cubicBezTo>
                    <a:pt x="3210" y="9650"/>
                    <a:pt x="3258" y="9641"/>
                    <a:pt x="3304" y="9623"/>
                  </a:cubicBezTo>
                  <a:cubicBezTo>
                    <a:pt x="3349" y="9604"/>
                    <a:pt x="3396" y="9595"/>
                    <a:pt x="3443" y="9595"/>
                  </a:cubicBezTo>
                  <a:cubicBezTo>
                    <a:pt x="3568" y="9595"/>
                    <a:pt x="3691" y="9659"/>
                    <a:pt x="3765" y="9771"/>
                  </a:cubicBezTo>
                  <a:cubicBezTo>
                    <a:pt x="3838" y="9886"/>
                    <a:pt x="3960" y="9949"/>
                    <a:pt x="4085" y="9949"/>
                  </a:cubicBezTo>
                  <a:cubicBezTo>
                    <a:pt x="4158" y="9949"/>
                    <a:pt x="4231" y="9928"/>
                    <a:pt x="4295" y="9885"/>
                  </a:cubicBezTo>
                  <a:cubicBezTo>
                    <a:pt x="4360" y="9843"/>
                    <a:pt x="4434" y="9823"/>
                    <a:pt x="4507" y="9823"/>
                  </a:cubicBezTo>
                  <a:cubicBezTo>
                    <a:pt x="4606" y="9823"/>
                    <a:pt x="4704" y="9861"/>
                    <a:pt x="4779" y="9936"/>
                  </a:cubicBezTo>
                  <a:cubicBezTo>
                    <a:pt x="4853" y="10013"/>
                    <a:pt x="4951" y="10051"/>
                    <a:pt x="5050" y="10051"/>
                  </a:cubicBezTo>
                  <a:cubicBezTo>
                    <a:pt x="5149" y="10051"/>
                    <a:pt x="5249" y="10013"/>
                    <a:pt x="5326" y="9936"/>
                  </a:cubicBezTo>
                  <a:cubicBezTo>
                    <a:pt x="5398" y="9861"/>
                    <a:pt x="5494" y="9823"/>
                    <a:pt x="5593" y="9823"/>
                  </a:cubicBezTo>
                  <a:cubicBezTo>
                    <a:pt x="5665" y="9823"/>
                    <a:pt x="5739" y="9843"/>
                    <a:pt x="5804" y="9885"/>
                  </a:cubicBezTo>
                  <a:cubicBezTo>
                    <a:pt x="5869" y="9928"/>
                    <a:pt x="5943" y="9949"/>
                    <a:pt x="6016" y="9949"/>
                  </a:cubicBezTo>
                  <a:cubicBezTo>
                    <a:pt x="6142" y="9949"/>
                    <a:pt x="6267" y="9886"/>
                    <a:pt x="6340" y="9771"/>
                  </a:cubicBezTo>
                  <a:cubicBezTo>
                    <a:pt x="6410" y="9659"/>
                    <a:pt x="6532" y="9595"/>
                    <a:pt x="6659" y="9595"/>
                  </a:cubicBezTo>
                  <a:cubicBezTo>
                    <a:pt x="6706" y="9595"/>
                    <a:pt x="6754" y="9604"/>
                    <a:pt x="6801" y="9623"/>
                  </a:cubicBezTo>
                  <a:cubicBezTo>
                    <a:pt x="6847" y="9641"/>
                    <a:pt x="6894" y="9650"/>
                    <a:pt x="6941" y="9650"/>
                  </a:cubicBezTo>
                  <a:cubicBezTo>
                    <a:pt x="7095" y="9650"/>
                    <a:pt x="7239" y="9554"/>
                    <a:pt x="7296" y="9401"/>
                  </a:cubicBezTo>
                  <a:cubicBezTo>
                    <a:pt x="7357" y="9249"/>
                    <a:pt x="7499" y="9151"/>
                    <a:pt x="7657" y="9151"/>
                  </a:cubicBezTo>
                  <a:cubicBezTo>
                    <a:pt x="7677" y="9151"/>
                    <a:pt x="7698" y="9152"/>
                    <a:pt x="7718" y="9156"/>
                  </a:cubicBezTo>
                  <a:cubicBezTo>
                    <a:pt x="7741" y="9160"/>
                    <a:pt x="7764" y="9162"/>
                    <a:pt x="7787" y="9162"/>
                  </a:cubicBezTo>
                  <a:cubicBezTo>
                    <a:pt x="7970" y="9162"/>
                    <a:pt x="8131" y="9024"/>
                    <a:pt x="8156" y="8837"/>
                  </a:cubicBezTo>
                  <a:cubicBezTo>
                    <a:pt x="8185" y="8660"/>
                    <a:pt x="8339" y="8523"/>
                    <a:pt x="8521" y="8512"/>
                  </a:cubicBezTo>
                  <a:cubicBezTo>
                    <a:pt x="8732" y="8506"/>
                    <a:pt x="8897" y="8324"/>
                    <a:pt x="8885" y="8108"/>
                  </a:cubicBezTo>
                  <a:cubicBezTo>
                    <a:pt x="8874" y="7925"/>
                    <a:pt x="8994" y="7760"/>
                    <a:pt x="9170" y="7715"/>
                  </a:cubicBezTo>
                  <a:cubicBezTo>
                    <a:pt x="9375" y="7663"/>
                    <a:pt x="9500" y="7453"/>
                    <a:pt x="9443" y="7242"/>
                  </a:cubicBezTo>
                  <a:cubicBezTo>
                    <a:pt x="9392" y="7071"/>
                    <a:pt x="9478" y="6883"/>
                    <a:pt x="9637" y="6804"/>
                  </a:cubicBezTo>
                  <a:cubicBezTo>
                    <a:pt x="9831" y="6707"/>
                    <a:pt x="9905" y="6473"/>
                    <a:pt x="9808" y="6285"/>
                  </a:cubicBezTo>
                  <a:cubicBezTo>
                    <a:pt x="9723" y="6120"/>
                    <a:pt x="9762" y="5921"/>
                    <a:pt x="9911" y="5807"/>
                  </a:cubicBezTo>
                  <a:cubicBezTo>
                    <a:pt x="10076" y="5676"/>
                    <a:pt x="10098" y="5431"/>
                    <a:pt x="9967" y="5266"/>
                  </a:cubicBezTo>
                  <a:cubicBezTo>
                    <a:pt x="9848" y="5123"/>
                    <a:pt x="9848" y="4924"/>
                    <a:pt x="9967" y="4782"/>
                  </a:cubicBezTo>
                  <a:cubicBezTo>
                    <a:pt x="10098" y="4617"/>
                    <a:pt x="10076" y="4372"/>
                    <a:pt x="9911" y="4241"/>
                  </a:cubicBezTo>
                  <a:cubicBezTo>
                    <a:pt x="9762" y="4127"/>
                    <a:pt x="9723" y="3927"/>
                    <a:pt x="9808" y="3768"/>
                  </a:cubicBezTo>
                  <a:cubicBezTo>
                    <a:pt x="9905" y="3574"/>
                    <a:pt x="9831" y="3341"/>
                    <a:pt x="9637" y="3250"/>
                  </a:cubicBezTo>
                  <a:cubicBezTo>
                    <a:pt x="9478" y="3164"/>
                    <a:pt x="9392" y="2982"/>
                    <a:pt x="9443" y="2806"/>
                  </a:cubicBezTo>
                  <a:cubicBezTo>
                    <a:pt x="9500" y="2600"/>
                    <a:pt x="9375" y="2384"/>
                    <a:pt x="9170" y="2333"/>
                  </a:cubicBezTo>
                  <a:cubicBezTo>
                    <a:pt x="8994" y="2287"/>
                    <a:pt x="8874" y="2122"/>
                    <a:pt x="8885" y="1940"/>
                  </a:cubicBezTo>
                  <a:cubicBezTo>
                    <a:pt x="8897" y="1729"/>
                    <a:pt x="8732" y="1547"/>
                    <a:pt x="8521" y="1535"/>
                  </a:cubicBezTo>
                  <a:cubicBezTo>
                    <a:pt x="8339" y="1530"/>
                    <a:pt x="8185" y="1393"/>
                    <a:pt x="8156" y="1211"/>
                  </a:cubicBezTo>
                  <a:cubicBezTo>
                    <a:pt x="8131" y="1021"/>
                    <a:pt x="7967" y="887"/>
                    <a:pt x="7780" y="887"/>
                  </a:cubicBezTo>
                  <a:cubicBezTo>
                    <a:pt x="7760" y="887"/>
                    <a:pt x="7739" y="889"/>
                    <a:pt x="7718" y="892"/>
                  </a:cubicBezTo>
                  <a:cubicBezTo>
                    <a:pt x="7698" y="895"/>
                    <a:pt x="7677" y="897"/>
                    <a:pt x="7657" y="897"/>
                  </a:cubicBezTo>
                  <a:cubicBezTo>
                    <a:pt x="7498" y="897"/>
                    <a:pt x="7352" y="799"/>
                    <a:pt x="7296" y="647"/>
                  </a:cubicBezTo>
                  <a:cubicBezTo>
                    <a:pt x="7239" y="493"/>
                    <a:pt x="7093" y="400"/>
                    <a:pt x="6938" y="400"/>
                  </a:cubicBezTo>
                  <a:cubicBezTo>
                    <a:pt x="6893" y="400"/>
                    <a:pt x="6846" y="408"/>
                    <a:pt x="6801" y="425"/>
                  </a:cubicBezTo>
                  <a:cubicBezTo>
                    <a:pt x="6754" y="444"/>
                    <a:pt x="6706" y="452"/>
                    <a:pt x="6659" y="452"/>
                  </a:cubicBezTo>
                  <a:cubicBezTo>
                    <a:pt x="6532" y="452"/>
                    <a:pt x="6410" y="389"/>
                    <a:pt x="6340" y="277"/>
                  </a:cubicBezTo>
                  <a:cubicBezTo>
                    <a:pt x="6267" y="161"/>
                    <a:pt x="6142" y="98"/>
                    <a:pt x="6016" y="98"/>
                  </a:cubicBezTo>
                  <a:cubicBezTo>
                    <a:pt x="5943" y="98"/>
                    <a:pt x="5869" y="119"/>
                    <a:pt x="5804" y="163"/>
                  </a:cubicBezTo>
                  <a:cubicBezTo>
                    <a:pt x="5740" y="206"/>
                    <a:pt x="5667" y="227"/>
                    <a:pt x="5595" y="227"/>
                  </a:cubicBezTo>
                  <a:cubicBezTo>
                    <a:pt x="5496" y="227"/>
                    <a:pt x="5398" y="188"/>
                    <a:pt x="5326" y="112"/>
                  </a:cubicBezTo>
                  <a:cubicBezTo>
                    <a:pt x="5249" y="38"/>
                    <a:pt x="5149" y="1"/>
                    <a:pt x="5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80"/>
            <p:cNvSpPr/>
            <p:nvPr/>
          </p:nvSpPr>
          <p:spPr>
            <a:xfrm rot="5400000">
              <a:off x="2900728" y="166662"/>
              <a:ext cx="3334576" cy="4808892"/>
            </a:xfrm>
            <a:custGeom>
              <a:avLst/>
              <a:gdLst/>
              <a:ahLst/>
              <a:cxnLst/>
              <a:rect l="l" t="t" r="r" b="b"/>
              <a:pathLst>
                <a:path w="8265" h="12274" extrusionOk="0">
                  <a:moveTo>
                    <a:pt x="4135" y="0"/>
                  </a:moveTo>
                  <a:cubicBezTo>
                    <a:pt x="1851" y="0"/>
                    <a:pt x="0" y="2745"/>
                    <a:pt x="0" y="6134"/>
                  </a:cubicBezTo>
                  <a:cubicBezTo>
                    <a:pt x="0" y="9528"/>
                    <a:pt x="1851" y="12273"/>
                    <a:pt x="4135" y="12273"/>
                  </a:cubicBezTo>
                  <a:cubicBezTo>
                    <a:pt x="6413" y="12273"/>
                    <a:pt x="8264" y="9528"/>
                    <a:pt x="8264" y="6134"/>
                  </a:cubicBezTo>
                  <a:cubicBezTo>
                    <a:pt x="8264" y="2745"/>
                    <a:pt x="6413" y="0"/>
                    <a:pt x="4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80"/>
            <p:cNvSpPr/>
            <p:nvPr/>
          </p:nvSpPr>
          <p:spPr>
            <a:xfrm rot="5400000">
              <a:off x="2843466" y="142008"/>
              <a:ext cx="3447141" cy="4860217"/>
            </a:xfrm>
            <a:custGeom>
              <a:avLst/>
              <a:gdLst/>
              <a:ahLst/>
              <a:cxnLst/>
              <a:rect l="l" t="t" r="r" b="b"/>
              <a:pathLst>
                <a:path w="8544" h="12405" extrusionOk="0">
                  <a:moveTo>
                    <a:pt x="4272" y="143"/>
                  </a:moveTo>
                  <a:cubicBezTo>
                    <a:pt x="6545" y="143"/>
                    <a:pt x="8401" y="2860"/>
                    <a:pt x="8401" y="6203"/>
                  </a:cubicBezTo>
                  <a:cubicBezTo>
                    <a:pt x="8401" y="9540"/>
                    <a:pt x="6550" y="12262"/>
                    <a:pt x="4272" y="12262"/>
                  </a:cubicBezTo>
                  <a:cubicBezTo>
                    <a:pt x="1994" y="12262"/>
                    <a:pt x="143" y="9540"/>
                    <a:pt x="143" y="6203"/>
                  </a:cubicBezTo>
                  <a:cubicBezTo>
                    <a:pt x="143" y="2860"/>
                    <a:pt x="1994" y="143"/>
                    <a:pt x="4272" y="143"/>
                  </a:cubicBezTo>
                  <a:close/>
                  <a:moveTo>
                    <a:pt x="4272" y="1"/>
                  </a:moveTo>
                  <a:cubicBezTo>
                    <a:pt x="1914" y="1"/>
                    <a:pt x="1" y="2780"/>
                    <a:pt x="1" y="6203"/>
                  </a:cubicBezTo>
                  <a:cubicBezTo>
                    <a:pt x="1" y="9620"/>
                    <a:pt x="1914" y="12405"/>
                    <a:pt x="4272" y="12405"/>
                  </a:cubicBezTo>
                  <a:cubicBezTo>
                    <a:pt x="6624" y="12405"/>
                    <a:pt x="8544" y="9620"/>
                    <a:pt x="8544" y="6203"/>
                  </a:cubicBezTo>
                  <a:cubicBezTo>
                    <a:pt x="8544" y="2780"/>
                    <a:pt x="6624" y="1"/>
                    <a:pt x="42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4" name="Google Shape;2184;p80"/>
          <p:cNvSpPr txBox="1">
            <a:spLocks noGrp="1"/>
          </p:cNvSpPr>
          <p:nvPr>
            <p:ph type="title"/>
          </p:nvPr>
        </p:nvSpPr>
        <p:spPr>
          <a:xfrm>
            <a:off x="2351209" y="1495048"/>
            <a:ext cx="4433675" cy="15811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latin typeface="Gill Sans Ultra Bold" pitchFamily="34" charset="0"/>
                <a:cs typeface="+mj-cs"/>
              </a:rPr>
              <a:t>Awesome </a:t>
            </a:r>
            <a:r>
              <a:rPr lang="en" sz="4000" dirty="0" smtClean="0">
                <a:latin typeface="Gill Sans Ultra Bold" pitchFamily="34" charset="0"/>
                <a:cs typeface="+mj-cs"/>
              </a:rPr>
              <a:t>work</a:t>
            </a:r>
            <a:br>
              <a:rPr lang="en" sz="4000" dirty="0" smtClean="0">
                <a:latin typeface="Gill Sans Ultra Bold" pitchFamily="34" charset="0"/>
                <a:cs typeface="+mj-cs"/>
              </a:rPr>
            </a:br>
            <a:r>
              <a:rPr lang="en" sz="4000" dirty="0" smtClean="0">
                <a:latin typeface="Gill Sans Ultra Bold" pitchFamily="34" charset="0"/>
                <a:cs typeface="+mj-cs"/>
              </a:rPr>
              <a:t> </a:t>
            </a:r>
            <a:br>
              <a:rPr lang="en" sz="4000" dirty="0" smtClean="0">
                <a:latin typeface="Gill Sans Ultra Bold" pitchFamily="34" charset="0"/>
                <a:cs typeface="+mj-cs"/>
              </a:rPr>
            </a:br>
            <a:r>
              <a:rPr lang="en" sz="4000" dirty="0" smtClean="0">
                <a:latin typeface="Gill Sans Ultra Bold" pitchFamily="34" charset="0"/>
                <a:cs typeface="+mj-cs"/>
              </a:rPr>
              <a:t>open SB P 12</a:t>
            </a:r>
            <a:endParaRPr sz="4000" dirty="0">
              <a:latin typeface="Gill Sans Ultra Bold" pitchFamily="34" charset="0"/>
              <a:cs typeface="+mj-cs"/>
            </a:endParaRPr>
          </a:p>
        </p:txBody>
      </p:sp>
      <p:sp>
        <p:nvSpPr>
          <p:cNvPr id="2185" name="Google Shape;2185;p80"/>
          <p:cNvSpPr/>
          <p:nvPr/>
        </p:nvSpPr>
        <p:spPr>
          <a:xfrm rot="-5399939">
            <a:off x="625939" y="4659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6" name="Google Shape;2186;p80"/>
          <p:cNvGrpSpPr/>
          <p:nvPr/>
        </p:nvGrpSpPr>
        <p:grpSpPr>
          <a:xfrm>
            <a:off x="7788827" y="205225"/>
            <a:ext cx="434973" cy="1289823"/>
            <a:chOff x="7788827" y="208475"/>
            <a:chExt cx="434973" cy="1289823"/>
          </a:xfrm>
        </p:grpSpPr>
        <p:sp>
          <p:nvSpPr>
            <p:cNvPr id="2187" name="Google Shape;2187;p80"/>
            <p:cNvSpPr/>
            <p:nvPr/>
          </p:nvSpPr>
          <p:spPr>
            <a:xfrm rot="5400000">
              <a:off x="7361402" y="635900"/>
              <a:ext cx="1289823" cy="434973"/>
            </a:xfrm>
            <a:custGeom>
              <a:avLst/>
              <a:gdLst/>
              <a:ahLst/>
              <a:cxnLst/>
              <a:rect l="l" t="t" r="r" b="b"/>
              <a:pathLst>
                <a:path w="11876" h="4005" extrusionOk="0">
                  <a:moveTo>
                    <a:pt x="7867" y="432"/>
                  </a:moveTo>
                  <a:cubicBezTo>
                    <a:pt x="7903" y="432"/>
                    <a:pt x="7939" y="437"/>
                    <a:pt x="7974" y="447"/>
                  </a:cubicBezTo>
                  <a:cubicBezTo>
                    <a:pt x="8111" y="470"/>
                    <a:pt x="8236" y="526"/>
                    <a:pt x="8339" y="618"/>
                  </a:cubicBezTo>
                  <a:cubicBezTo>
                    <a:pt x="8413" y="686"/>
                    <a:pt x="8452" y="788"/>
                    <a:pt x="8452" y="891"/>
                  </a:cubicBezTo>
                  <a:cubicBezTo>
                    <a:pt x="8435" y="1164"/>
                    <a:pt x="8265" y="1409"/>
                    <a:pt x="8008" y="1512"/>
                  </a:cubicBezTo>
                  <a:cubicBezTo>
                    <a:pt x="7959" y="1527"/>
                    <a:pt x="7908" y="1535"/>
                    <a:pt x="7858" y="1535"/>
                  </a:cubicBezTo>
                  <a:cubicBezTo>
                    <a:pt x="7707" y="1535"/>
                    <a:pt x="7560" y="1466"/>
                    <a:pt x="7462" y="1347"/>
                  </a:cubicBezTo>
                  <a:cubicBezTo>
                    <a:pt x="7410" y="1284"/>
                    <a:pt x="7387" y="1198"/>
                    <a:pt x="7393" y="1119"/>
                  </a:cubicBezTo>
                  <a:cubicBezTo>
                    <a:pt x="7410" y="959"/>
                    <a:pt x="7450" y="800"/>
                    <a:pt x="7518" y="652"/>
                  </a:cubicBezTo>
                  <a:cubicBezTo>
                    <a:pt x="7583" y="514"/>
                    <a:pt x="7721" y="432"/>
                    <a:pt x="7867" y="432"/>
                  </a:cubicBezTo>
                  <a:close/>
                  <a:moveTo>
                    <a:pt x="3374" y="1681"/>
                  </a:moveTo>
                  <a:cubicBezTo>
                    <a:pt x="3673" y="1681"/>
                    <a:pt x="3965" y="1956"/>
                    <a:pt x="3965" y="2263"/>
                  </a:cubicBezTo>
                  <a:cubicBezTo>
                    <a:pt x="3965" y="2377"/>
                    <a:pt x="3936" y="2491"/>
                    <a:pt x="3891" y="2594"/>
                  </a:cubicBezTo>
                  <a:cubicBezTo>
                    <a:pt x="3800" y="2803"/>
                    <a:pt x="3634" y="2921"/>
                    <a:pt x="3440" y="2921"/>
                  </a:cubicBezTo>
                  <a:cubicBezTo>
                    <a:pt x="3401" y="2921"/>
                    <a:pt x="3361" y="2916"/>
                    <a:pt x="3321" y="2907"/>
                  </a:cubicBezTo>
                  <a:cubicBezTo>
                    <a:pt x="3076" y="2856"/>
                    <a:pt x="2911" y="2634"/>
                    <a:pt x="2928" y="2383"/>
                  </a:cubicBezTo>
                  <a:cubicBezTo>
                    <a:pt x="2934" y="2167"/>
                    <a:pt x="2979" y="1939"/>
                    <a:pt x="3156" y="1774"/>
                  </a:cubicBezTo>
                  <a:cubicBezTo>
                    <a:pt x="3190" y="1728"/>
                    <a:pt x="3236" y="1700"/>
                    <a:pt x="3293" y="1688"/>
                  </a:cubicBezTo>
                  <a:cubicBezTo>
                    <a:pt x="3320" y="1683"/>
                    <a:pt x="3347" y="1681"/>
                    <a:pt x="3374" y="1681"/>
                  </a:cubicBezTo>
                  <a:close/>
                  <a:moveTo>
                    <a:pt x="11686" y="0"/>
                  </a:moveTo>
                  <a:cubicBezTo>
                    <a:pt x="11623" y="0"/>
                    <a:pt x="11550" y="17"/>
                    <a:pt x="11488" y="20"/>
                  </a:cubicBezTo>
                  <a:cubicBezTo>
                    <a:pt x="10355" y="42"/>
                    <a:pt x="9221" y="25"/>
                    <a:pt x="8094" y="48"/>
                  </a:cubicBezTo>
                  <a:cubicBezTo>
                    <a:pt x="7330" y="64"/>
                    <a:pt x="6566" y="67"/>
                    <a:pt x="5801" y="67"/>
                  </a:cubicBezTo>
                  <a:cubicBezTo>
                    <a:pt x="5094" y="67"/>
                    <a:pt x="4387" y="64"/>
                    <a:pt x="3680" y="64"/>
                  </a:cubicBezTo>
                  <a:cubicBezTo>
                    <a:pt x="3475" y="64"/>
                    <a:pt x="3270" y="64"/>
                    <a:pt x="3065" y="65"/>
                  </a:cubicBezTo>
                  <a:cubicBezTo>
                    <a:pt x="3038" y="62"/>
                    <a:pt x="3011" y="61"/>
                    <a:pt x="2984" y="61"/>
                  </a:cubicBezTo>
                  <a:cubicBezTo>
                    <a:pt x="2903" y="61"/>
                    <a:pt x="2823" y="74"/>
                    <a:pt x="2746" y="99"/>
                  </a:cubicBezTo>
                  <a:cubicBezTo>
                    <a:pt x="2649" y="373"/>
                    <a:pt x="2438" y="498"/>
                    <a:pt x="2159" y="509"/>
                  </a:cubicBezTo>
                  <a:cubicBezTo>
                    <a:pt x="2139" y="510"/>
                    <a:pt x="2120" y="511"/>
                    <a:pt x="2101" y="511"/>
                  </a:cubicBezTo>
                  <a:cubicBezTo>
                    <a:pt x="1813" y="511"/>
                    <a:pt x="1649" y="388"/>
                    <a:pt x="1516" y="105"/>
                  </a:cubicBezTo>
                  <a:cubicBezTo>
                    <a:pt x="1049" y="105"/>
                    <a:pt x="582" y="99"/>
                    <a:pt x="120" y="99"/>
                  </a:cubicBezTo>
                  <a:cubicBezTo>
                    <a:pt x="110" y="98"/>
                    <a:pt x="99" y="97"/>
                    <a:pt x="89" y="97"/>
                  </a:cubicBezTo>
                  <a:cubicBezTo>
                    <a:pt x="60" y="97"/>
                    <a:pt x="32" y="102"/>
                    <a:pt x="7" y="111"/>
                  </a:cubicBezTo>
                  <a:lnTo>
                    <a:pt x="7" y="2081"/>
                  </a:lnTo>
                  <a:cubicBezTo>
                    <a:pt x="103" y="2087"/>
                    <a:pt x="189" y="2144"/>
                    <a:pt x="234" y="2235"/>
                  </a:cubicBezTo>
                  <a:cubicBezTo>
                    <a:pt x="502" y="2645"/>
                    <a:pt x="405" y="3186"/>
                    <a:pt x="24" y="3488"/>
                  </a:cubicBezTo>
                  <a:cubicBezTo>
                    <a:pt x="18" y="3488"/>
                    <a:pt x="12" y="3494"/>
                    <a:pt x="1" y="3499"/>
                  </a:cubicBezTo>
                  <a:lnTo>
                    <a:pt x="1" y="3989"/>
                  </a:lnTo>
                  <a:cubicBezTo>
                    <a:pt x="46" y="3995"/>
                    <a:pt x="92" y="4001"/>
                    <a:pt x="143" y="4001"/>
                  </a:cubicBezTo>
                  <a:cubicBezTo>
                    <a:pt x="192" y="4003"/>
                    <a:pt x="240" y="4004"/>
                    <a:pt x="289" y="4004"/>
                  </a:cubicBezTo>
                  <a:cubicBezTo>
                    <a:pt x="550" y="4004"/>
                    <a:pt x="813" y="3972"/>
                    <a:pt x="1072" y="3972"/>
                  </a:cubicBezTo>
                  <a:lnTo>
                    <a:pt x="6818" y="3972"/>
                  </a:lnTo>
                  <a:cubicBezTo>
                    <a:pt x="6915" y="3972"/>
                    <a:pt x="7012" y="3966"/>
                    <a:pt x="7103" y="3961"/>
                  </a:cubicBezTo>
                  <a:cubicBezTo>
                    <a:pt x="7006" y="3704"/>
                    <a:pt x="7074" y="3459"/>
                    <a:pt x="7194" y="3226"/>
                  </a:cubicBezTo>
                  <a:cubicBezTo>
                    <a:pt x="7304" y="3015"/>
                    <a:pt x="7479" y="2933"/>
                    <a:pt x="7699" y="2933"/>
                  </a:cubicBezTo>
                  <a:cubicBezTo>
                    <a:pt x="7740" y="2933"/>
                    <a:pt x="7782" y="2936"/>
                    <a:pt x="7826" y="2941"/>
                  </a:cubicBezTo>
                  <a:cubicBezTo>
                    <a:pt x="8060" y="2975"/>
                    <a:pt x="8265" y="3232"/>
                    <a:pt x="8287" y="3471"/>
                  </a:cubicBezTo>
                  <a:cubicBezTo>
                    <a:pt x="8299" y="3642"/>
                    <a:pt x="8265" y="3807"/>
                    <a:pt x="8185" y="3961"/>
                  </a:cubicBezTo>
                  <a:cubicBezTo>
                    <a:pt x="8230" y="3961"/>
                    <a:pt x="8276" y="3966"/>
                    <a:pt x="8327" y="3966"/>
                  </a:cubicBezTo>
                  <a:cubicBezTo>
                    <a:pt x="9432" y="3966"/>
                    <a:pt x="10531" y="3961"/>
                    <a:pt x="11636" y="3955"/>
                  </a:cubicBezTo>
                  <a:lnTo>
                    <a:pt x="11716" y="3955"/>
                  </a:lnTo>
                  <a:cubicBezTo>
                    <a:pt x="11853" y="3949"/>
                    <a:pt x="11870" y="3926"/>
                    <a:pt x="11818" y="3813"/>
                  </a:cubicBezTo>
                  <a:cubicBezTo>
                    <a:pt x="11636" y="3431"/>
                    <a:pt x="11465" y="3049"/>
                    <a:pt x="11260" y="2685"/>
                  </a:cubicBezTo>
                  <a:cubicBezTo>
                    <a:pt x="11118" y="2674"/>
                    <a:pt x="10981" y="2628"/>
                    <a:pt x="10862" y="2548"/>
                  </a:cubicBezTo>
                  <a:cubicBezTo>
                    <a:pt x="10685" y="2434"/>
                    <a:pt x="10582" y="2286"/>
                    <a:pt x="10600" y="2064"/>
                  </a:cubicBezTo>
                  <a:cubicBezTo>
                    <a:pt x="10611" y="1859"/>
                    <a:pt x="10685" y="1665"/>
                    <a:pt x="10810" y="1506"/>
                  </a:cubicBezTo>
                  <a:cubicBezTo>
                    <a:pt x="10855" y="1436"/>
                    <a:pt x="10930" y="1396"/>
                    <a:pt x="11007" y="1396"/>
                  </a:cubicBezTo>
                  <a:cubicBezTo>
                    <a:pt x="11036" y="1396"/>
                    <a:pt x="11066" y="1402"/>
                    <a:pt x="11095" y="1415"/>
                  </a:cubicBezTo>
                  <a:cubicBezTo>
                    <a:pt x="11146" y="1369"/>
                    <a:pt x="11186" y="1312"/>
                    <a:pt x="11209" y="1250"/>
                  </a:cubicBezTo>
                  <a:cubicBezTo>
                    <a:pt x="11374" y="959"/>
                    <a:pt x="11539" y="669"/>
                    <a:pt x="11693" y="378"/>
                  </a:cubicBezTo>
                  <a:cubicBezTo>
                    <a:pt x="11750" y="270"/>
                    <a:pt x="11875" y="156"/>
                    <a:pt x="11813" y="54"/>
                  </a:cubicBezTo>
                  <a:cubicBezTo>
                    <a:pt x="11787" y="12"/>
                    <a:pt x="11740" y="0"/>
                    <a:pt x="1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80"/>
            <p:cNvSpPr/>
            <p:nvPr/>
          </p:nvSpPr>
          <p:spPr>
            <a:xfrm rot="5400000">
              <a:off x="7778669" y="984216"/>
              <a:ext cx="140538" cy="111974"/>
            </a:xfrm>
            <a:custGeom>
              <a:avLst/>
              <a:gdLst/>
              <a:ahLst/>
              <a:cxnLst/>
              <a:rect l="l" t="t" r="r" b="b"/>
              <a:pathLst>
                <a:path w="1294" h="1031" extrusionOk="0">
                  <a:moveTo>
                    <a:pt x="681" y="0"/>
                  </a:moveTo>
                  <a:cubicBezTo>
                    <a:pt x="467" y="0"/>
                    <a:pt x="297" y="84"/>
                    <a:pt x="189" y="296"/>
                  </a:cubicBezTo>
                  <a:cubicBezTo>
                    <a:pt x="69" y="523"/>
                    <a:pt x="1" y="774"/>
                    <a:pt x="97" y="1030"/>
                  </a:cubicBezTo>
                  <a:lnTo>
                    <a:pt x="1180" y="1030"/>
                  </a:lnTo>
                  <a:cubicBezTo>
                    <a:pt x="1259" y="882"/>
                    <a:pt x="1293" y="711"/>
                    <a:pt x="1282" y="541"/>
                  </a:cubicBezTo>
                  <a:cubicBezTo>
                    <a:pt x="1259" y="301"/>
                    <a:pt x="1054" y="45"/>
                    <a:pt x="821" y="11"/>
                  </a:cubicBezTo>
                  <a:cubicBezTo>
                    <a:pt x="772" y="4"/>
                    <a:pt x="726"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80"/>
            <p:cNvSpPr/>
            <p:nvPr/>
          </p:nvSpPr>
          <p:spPr>
            <a:xfrm rot="5400000">
              <a:off x="7893740" y="159059"/>
              <a:ext cx="53978" cy="154114"/>
            </a:xfrm>
            <a:custGeom>
              <a:avLst/>
              <a:gdLst/>
              <a:ahLst/>
              <a:cxnLst/>
              <a:rect l="l" t="t" r="r" b="b"/>
              <a:pathLst>
                <a:path w="497" h="1419" extrusionOk="0">
                  <a:moveTo>
                    <a:pt x="1" y="0"/>
                  </a:moveTo>
                  <a:lnTo>
                    <a:pt x="1" y="1418"/>
                  </a:lnTo>
                  <a:cubicBezTo>
                    <a:pt x="12" y="1413"/>
                    <a:pt x="18" y="1407"/>
                    <a:pt x="23" y="1407"/>
                  </a:cubicBezTo>
                  <a:cubicBezTo>
                    <a:pt x="405" y="1105"/>
                    <a:pt x="496" y="564"/>
                    <a:pt x="234" y="154"/>
                  </a:cubicBezTo>
                  <a:cubicBezTo>
                    <a:pt x="188" y="63"/>
                    <a:pt x="103" y="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80"/>
            <p:cNvSpPr/>
            <p:nvPr/>
          </p:nvSpPr>
          <p:spPr>
            <a:xfrm rot="5400000">
              <a:off x="7965313" y="1324652"/>
              <a:ext cx="73744" cy="139995"/>
            </a:xfrm>
            <a:custGeom>
              <a:avLst/>
              <a:gdLst/>
              <a:ahLst/>
              <a:cxnLst/>
              <a:rect l="l" t="t" r="r" b="b"/>
              <a:pathLst>
                <a:path w="679" h="1289" extrusionOk="0">
                  <a:moveTo>
                    <a:pt x="432" y="0"/>
                  </a:moveTo>
                  <a:cubicBezTo>
                    <a:pt x="351" y="0"/>
                    <a:pt x="275" y="40"/>
                    <a:pt x="234" y="110"/>
                  </a:cubicBezTo>
                  <a:cubicBezTo>
                    <a:pt x="109" y="269"/>
                    <a:pt x="35" y="463"/>
                    <a:pt x="18" y="662"/>
                  </a:cubicBezTo>
                  <a:cubicBezTo>
                    <a:pt x="0" y="890"/>
                    <a:pt x="109" y="1038"/>
                    <a:pt x="280" y="1152"/>
                  </a:cubicBezTo>
                  <a:cubicBezTo>
                    <a:pt x="399" y="1232"/>
                    <a:pt x="536" y="1278"/>
                    <a:pt x="678" y="1289"/>
                  </a:cubicBezTo>
                  <a:cubicBezTo>
                    <a:pt x="673" y="1221"/>
                    <a:pt x="655" y="1158"/>
                    <a:pt x="616" y="1101"/>
                  </a:cubicBezTo>
                  <a:cubicBezTo>
                    <a:pt x="530" y="924"/>
                    <a:pt x="445" y="748"/>
                    <a:pt x="354" y="577"/>
                  </a:cubicBezTo>
                  <a:cubicBezTo>
                    <a:pt x="308" y="503"/>
                    <a:pt x="308" y="406"/>
                    <a:pt x="359" y="338"/>
                  </a:cubicBezTo>
                  <a:cubicBezTo>
                    <a:pt x="422" y="235"/>
                    <a:pt x="502" y="144"/>
                    <a:pt x="524" y="19"/>
                  </a:cubicBezTo>
                  <a:cubicBezTo>
                    <a:pt x="494" y="6"/>
                    <a:pt x="463" y="0"/>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80"/>
            <p:cNvSpPr/>
            <p:nvPr/>
          </p:nvSpPr>
          <p:spPr>
            <a:xfrm rot="5400000">
              <a:off x="8124804" y="417167"/>
              <a:ext cx="133696" cy="46701"/>
            </a:xfrm>
            <a:custGeom>
              <a:avLst/>
              <a:gdLst/>
              <a:ahLst/>
              <a:cxnLst/>
              <a:rect l="l" t="t" r="r" b="b"/>
              <a:pathLst>
                <a:path w="1231" h="430" extrusionOk="0">
                  <a:moveTo>
                    <a:pt x="243" y="0"/>
                  </a:moveTo>
                  <a:cubicBezTo>
                    <a:pt x="161" y="0"/>
                    <a:pt x="80" y="5"/>
                    <a:pt x="0" y="24"/>
                  </a:cubicBezTo>
                  <a:cubicBezTo>
                    <a:pt x="129" y="307"/>
                    <a:pt x="297" y="430"/>
                    <a:pt x="585" y="430"/>
                  </a:cubicBezTo>
                  <a:cubicBezTo>
                    <a:pt x="604" y="430"/>
                    <a:pt x="624" y="429"/>
                    <a:pt x="644" y="428"/>
                  </a:cubicBezTo>
                  <a:cubicBezTo>
                    <a:pt x="923" y="411"/>
                    <a:pt x="1128" y="292"/>
                    <a:pt x="1231" y="18"/>
                  </a:cubicBezTo>
                  <a:cubicBezTo>
                    <a:pt x="1080" y="7"/>
                    <a:pt x="927" y="1"/>
                    <a:pt x="774" y="1"/>
                  </a:cubicBezTo>
                  <a:cubicBezTo>
                    <a:pt x="691" y="1"/>
                    <a:pt x="607" y="3"/>
                    <a:pt x="524" y="7"/>
                  </a:cubicBezTo>
                  <a:cubicBezTo>
                    <a:pt x="430" y="7"/>
                    <a:pt x="336"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80"/>
            <p:cNvSpPr/>
            <p:nvPr/>
          </p:nvSpPr>
          <p:spPr>
            <a:xfrm rot="5400000">
              <a:off x="7916656" y="514536"/>
              <a:ext cx="114472" cy="134673"/>
            </a:xfrm>
            <a:custGeom>
              <a:avLst/>
              <a:gdLst/>
              <a:ahLst/>
              <a:cxnLst/>
              <a:rect l="l" t="t" r="r" b="b"/>
              <a:pathLst>
                <a:path w="1054" h="1240" extrusionOk="0">
                  <a:moveTo>
                    <a:pt x="463" y="0"/>
                  </a:moveTo>
                  <a:cubicBezTo>
                    <a:pt x="436" y="0"/>
                    <a:pt x="409" y="2"/>
                    <a:pt x="382" y="7"/>
                  </a:cubicBezTo>
                  <a:cubicBezTo>
                    <a:pt x="325" y="19"/>
                    <a:pt x="279" y="47"/>
                    <a:pt x="245" y="93"/>
                  </a:cubicBezTo>
                  <a:cubicBezTo>
                    <a:pt x="68" y="258"/>
                    <a:pt x="23" y="486"/>
                    <a:pt x="17" y="702"/>
                  </a:cubicBezTo>
                  <a:cubicBezTo>
                    <a:pt x="0" y="953"/>
                    <a:pt x="165" y="1175"/>
                    <a:pt x="410" y="1226"/>
                  </a:cubicBezTo>
                  <a:cubicBezTo>
                    <a:pt x="450" y="1235"/>
                    <a:pt x="490" y="1240"/>
                    <a:pt x="529" y="1240"/>
                  </a:cubicBezTo>
                  <a:cubicBezTo>
                    <a:pt x="723" y="1240"/>
                    <a:pt x="889" y="1122"/>
                    <a:pt x="980" y="913"/>
                  </a:cubicBezTo>
                  <a:cubicBezTo>
                    <a:pt x="1025" y="810"/>
                    <a:pt x="1054" y="696"/>
                    <a:pt x="1054" y="582"/>
                  </a:cubicBezTo>
                  <a:cubicBezTo>
                    <a:pt x="1054" y="275"/>
                    <a:pt x="762" y="0"/>
                    <a:pt x="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80"/>
            <p:cNvSpPr/>
            <p:nvPr/>
          </p:nvSpPr>
          <p:spPr>
            <a:xfrm rot="5400000">
              <a:off x="8059151" y="1008707"/>
              <a:ext cx="115776" cy="119903"/>
            </a:xfrm>
            <a:custGeom>
              <a:avLst/>
              <a:gdLst/>
              <a:ahLst/>
              <a:cxnLst/>
              <a:rect l="l" t="t" r="r" b="b"/>
              <a:pathLst>
                <a:path w="1066" h="1104" extrusionOk="0">
                  <a:moveTo>
                    <a:pt x="480" y="1"/>
                  </a:moveTo>
                  <a:cubicBezTo>
                    <a:pt x="334" y="1"/>
                    <a:pt x="196" y="83"/>
                    <a:pt x="131" y="221"/>
                  </a:cubicBezTo>
                  <a:cubicBezTo>
                    <a:pt x="63" y="369"/>
                    <a:pt x="23" y="528"/>
                    <a:pt x="6" y="688"/>
                  </a:cubicBezTo>
                  <a:cubicBezTo>
                    <a:pt x="0" y="767"/>
                    <a:pt x="23" y="853"/>
                    <a:pt x="75" y="916"/>
                  </a:cubicBezTo>
                  <a:cubicBezTo>
                    <a:pt x="173" y="1035"/>
                    <a:pt x="320" y="1104"/>
                    <a:pt x="471" y="1104"/>
                  </a:cubicBezTo>
                  <a:cubicBezTo>
                    <a:pt x="521" y="1104"/>
                    <a:pt x="572" y="1096"/>
                    <a:pt x="621" y="1081"/>
                  </a:cubicBezTo>
                  <a:cubicBezTo>
                    <a:pt x="878" y="978"/>
                    <a:pt x="1048" y="733"/>
                    <a:pt x="1065" y="460"/>
                  </a:cubicBezTo>
                  <a:cubicBezTo>
                    <a:pt x="1065" y="357"/>
                    <a:pt x="1026" y="255"/>
                    <a:pt x="952" y="187"/>
                  </a:cubicBezTo>
                  <a:cubicBezTo>
                    <a:pt x="849" y="95"/>
                    <a:pt x="724" y="39"/>
                    <a:pt x="587" y="16"/>
                  </a:cubicBezTo>
                  <a:cubicBezTo>
                    <a:pt x="552" y="6"/>
                    <a:pt x="516"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9"/>
                                        </p:tgtEl>
                                        <p:attrNameLst>
                                          <p:attrName>style.visibility</p:attrName>
                                        </p:attrNameLst>
                                      </p:cBhvr>
                                      <p:to>
                                        <p:strVal val="visible"/>
                                      </p:to>
                                    </p:set>
                                    <p:animEffect transition="in" filter="fade">
                                      <p:cBhvr>
                                        <p:cTn id="7" dur="1000"/>
                                        <p:tgtEl>
                                          <p:spTgt spid="2179"/>
                                        </p:tgtEl>
                                      </p:cBhvr>
                                    </p:animEffect>
                                  </p:childTnLst>
                                </p:cTn>
                              </p:par>
                              <p:par>
                                <p:cTn id="8" presetID="10" presetClass="entr" presetSubtype="0" fill="hold" nodeType="withEffect">
                                  <p:stCondLst>
                                    <p:cond delay="0"/>
                                  </p:stCondLst>
                                  <p:childTnLst>
                                    <p:set>
                                      <p:cBhvr>
                                        <p:cTn id="9" dur="1" fill="hold">
                                          <p:stCondLst>
                                            <p:cond delay="0"/>
                                          </p:stCondLst>
                                        </p:cTn>
                                        <p:tgtEl>
                                          <p:spTgt spid="2184"/>
                                        </p:tgtEl>
                                        <p:attrNameLst>
                                          <p:attrName>style.visibility</p:attrName>
                                        </p:attrNameLst>
                                      </p:cBhvr>
                                      <p:to>
                                        <p:strVal val="visible"/>
                                      </p:to>
                                    </p:set>
                                    <p:animEffect transition="in" filter="fade">
                                      <p:cBhvr>
                                        <p:cTn id="10" dur="1000"/>
                                        <p:tgtEl>
                                          <p:spTgt spid="218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2186"/>
                                        </p:tgtEl>
                                        <p:attrNameLst>
                                          <p:attrName>style.visibility</p:attrName>
                                        </p:attrNameLst>
                                      </p:cBhvr>
                                      <p:to>
                                        <p:strVal val="visible"/>
                                      </p:to>
                                    </p:set>
                                    <p:anim calcmode="lin" valueType="num">
                                      <p:cBhvr additive="base">
                                        <p:cTn id="15" dur="1000"/>
                                        <p:tgtEl>
                                          <p:spTgt spid="218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85"/>
                                        </p:tgtEl>
                                        <p:attrNameLst>
                                          <p:attrName>style.visibility</p:attrName>
                                        </p:attrNameLst>
                                      </p:cBhvr>
                                      <p:to>
                                        <p:strVal val="visible"/>
                                      </p:to>
                                    </p:set>
                                    <p:animEffect transition="in" filter="fade">
                                      <p:cBhvr>
                                        <p:cTn id="20" dur="1000"/>
                                        <p:tgtEl>
                                          <p:spTgt spid="2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75"/>
        <p:cNvGrpSpPr/>
        <p:nvPr/>
      </p:nvGrpSpPr>
      <p:grpSpPr>
        <a:xfrm>
          <a:off x="0" y="0"/>
          <a:ext cx="0" cy="0"/>
          <a:chOff x="0" y="0"/>
          <a:chExt cx="0" cy="0"/>
        </a:xfrm>
      </p:grpSpPr>
      <p:grpSp>
        <p:nvGrpSpPr>
          <p:cNvPr id="5376" name="Google Shape;5376;p108"/>
          <p:cNvGrpSpPr/>
          <p:nvPr/>
        </p:nvGrpSpPr>
        <p:grpSpPr>
          <a:xfrm>
            <a:off x="2664105" y="307825"/>
            <a:ext cx="3763796" cy="1366883"/>
            <a:chOff x="2664105" y="307825"/>
            <a:chExt cx="3763796" cy="1366883"/>
          </a:xfrm>
        </p:grpSpPr>
        <p:grpSp>
          <p:nvGrpSpPr>
            <p:cNvPr id="5377" name="Google Shape;5377;p108"/>
            <p:cNvGrpSpPr/>
            <p:nvPr/>
          </p:nvGrpSpPr>
          <p:grpSpPr>
            <a:xfrm>
              <a:off x="2664105" y="326275"/>
              <a:ext cx="3711901" cy="1348433"/>
              <a:chOff x="2716000" y="307825"/>
              <a:chExt cx="3711901" cy="1348433"/>
            </a:xfrm>
          </p:grpSpPr>
          <p:sp>
            <p:nvSpPr>
              <p:cNvPr id="5378" name="Google Shape;5378;p108"/>
              <p:cNvSpPr/>
              <p:nvPr/>
            </p:nvSpPr>
            <p:spPr>
              <a:xfrm>
                <a:off x="2716000" y="572185"/>
                <a:ext cx="3711901" cy="108407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108"/>
              <p:cNvSpPr/>
              <p:nvPr/>
            </p:nvSpPr>
            <p:spPr>
              <a:xfrm>
                <a:off x="2716000" y="307825"/>
                <a:ext cx="3711901" cy="108407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0" name="Google Shape;5380;p108"/>
            <p:cNvGrpSpPr/>
            <p:nvPr/>
          </p:nvGrpSpPr>
          <p:grpSpPr>
            <a:xfrm>
              <a:off x="2716000" y="307825"/>
              <a:ext cx="3711901" cy="1348433"/>
              <a:chOff x="2716000" y="307825"/>
              <a:chExt cx="3711901" cy="1348433"/>
            </a:xfrm>
          </p:grpSpPr>
          <p:sp>
            <p:nvSpPr>
              <p:cNvPr id="5381" name="Google Shape;5381;p108"/>
              <p:cNvSpPr/>
              <p:nvPr/>
            </p:nvSpPr>
            <p:spPr>
              <a:xfrm>
                <a:off x="2716000" y="572185"/>
                <a:ext cx="3711901" cy="108407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108"/>
              <p:cNvSpPr/>
              <p:nvPr/>
            </p:nvSpPr>
            <p:spPr>
              <a:xfrm>
                <a:off x="2716000" y="307825"/>
                <a:ext cx="3711901" cy="108407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83" name="Google Shape;5383;p108"/>
          <p:cNvSpPr/>
          <p:nvPr/>
        </p:nvSpPr>
        <p:spPr>
          <a:xfrm rot="-9059">
            <a:off x="4702837" y="2238485"/>
            <a:ext cx="567793" cy="603500"/>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accent1"/>
                </a:solidFill>
                <a:latin typeface="Grand Hotel"/>
                <a:ea typeface="Grand Hotel"/>
                <a:cs typeface="Grand Hotel"/>
                <a:sym typeface="Grand Hotel"/>
              </a:rPr>
              <a:t>03</a:t>
            </a:r>
            <a:endParaRPr sz="2500">
              <a:solidFill>
                <a:schemeClr val="accent1"/>
              </a:solidFill>
              <a:latin typeface="Grand Hotel"/>
              <a:ea typeface="Grand Hotel"/>
              <a:cs typeface="Grand Hotel"/>
              <a:sym typeface="Grand Hotel"/>
            </a:endParaRPr>
          </a:p>
        </p:txBody>
      </p:sp>
      <p:sp>
        <p:nvSpPr>
          <p:cNvPr id="5384" name="Google Shape;5384;p108"/>
          <p:cNvSpPr/>
          <p:nvPr/>
        </p:nvSpPr>
        <p:spPr>
          <a:xfrm rot="-9059">
            <a:off x="4702837" y="3406523"/>
            <a:ext cx="567793" cy="60194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accent1"/>
                </a:solidFill>
                <a:latin typeface="Grand Hotel"/>
                <a:ea typeface="Grand Hotel"/>
                <a:cs typeface="Grand Hotel"/>
                <a:sym typeface="Grand Hotel"/>
              </a:rPr>
              <a:t>04</a:t>
            </a:r>
            <a:endParaRPr sz="2500">
              <a:solidFill>
                <a:schemeClr val="accent1"/>
              </a:solidFill>
              <a:latin typeface="Grand Hotel"/>
              <a:ea typeface="Grand Hotel"/>
              <a:cs typeface="Grand Hotel"/>
              <a:sym typeface="Grand Hotel"/>
            </a:endParaRPr>
          </a:p>
        </p:txBody>
      </p:sp>
      <p:sp>
        <p:nvSpPr>
          <p:cNvPr id="5385" name="Google Shape;5385;p108"/>
          <p:cNvSpPr/>
          <p:nvPr/>
        </p:nvSpPr>
        <p:spPr>
          <a:xfrm rot="-9059">
            <a:off x="981062" y="2230231"/>
            <a:ext cx="567793" cy="603500"/>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accent1"/>
                </a:solidFill>
                <a:latin typeface="Grand Hotel"/>
                <a:ea typeface="Grand Hotel"/>
                <a:cs typeface="Grand Hotel"/>
                <a:sym typeface="Grand Hotel"/>
              </a:rPr>
              <a:t>01</a:t>
            </a:r>
            <a:endParaRPr sz="2500">
              <a:solidFill>
                <a:schemeClr val="accent1"/>
              </a:solidFill>
              <a:latin typeface="Grand Hotel"/>
              <a:ea typeface="Grand Hotel"/>
              <a:cs typeface="Grand Hotel"/>
              <a:sym typeface="Grand Hotel"/>
            </a:endParaRPr>
          </a:p>
        </p:txBody>
      </p:sp>
      <p:sp>
        <p:nvSpPr>
          <p:cNvPr id="5386" name="Google Shape;5386;p108"/>
          <p:cNvSpPr txBox="1">
            <a:spLocks noGrp="1"/>
          </p:cNvSpPr>
          <p:nvPr>
            <p:ph type="subTitle" idx="1"/>
          </p:nvPr>
        </p:nvSpPr>
        <p:spPr>
          <a:xfrm>
            <a:off x="5358601" y="2186835"/>
            <a:ext cx="2832900" cy="353400"/>
          </a:xfrm>
          <a:prstGeom prst="rect">
            <a:avLst/>
          </a:prstGeom>
        </p:spPr>
        <p:txBody>
          <a:bodyPr spcFirstLastPara="1" wrap="square" lIns="91425" tIns="91425" rIns="91425" bIns="91425" anchor="t" anchorCtr="0">
            <a:noAutofit/>
          </a:bodyPr>
          <a:lstStyle/>
          <a:p>
            <a:pPr marL="0" lvl="0" indent="0"/>
            <a:r>
              <a:rPr lang="en-US" dirty="0" smtClean="0"/>
              <a:t>Choose </a:t>
            </a:r>
            <a:r>
              <a:rPr lang="en-US" dirty="0"/>
              <a:t>appropriate articles by engaging actively in peer correction activities and collaborative sentence-building exercises.</a:t>
            </a:r>
            <a:endParaRPr dirty="0"/>
          </a:p>
        </p:txBody>
      </p:sp>
      <p:sp>
        <p:nvSpPr>
          <p:cNvPr id="5387" name="Google Shape;5387;p108"/>
          <p:cNvSpPr txBox="1">
            <a:spLocks noGrp="1"/>
          </p:cNvSpPr>
          <p:nvPr>
            <p:ph type="title"/>
          </p:nvPr>
        </p:nvSpPr>
        <p:spPr>
          <a:xfrm>
            <a:off x="2998900" y="427236"/>
            <a:ext cx="3146100" cy="61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Objectives </a:t>
            </a:r>
            <a:endParaRPr dirty="0"/>
          </a:p>
        </p:txBody>
      </p:sp>
      <p:sp>
        <p:nvSpPr>
          <p:cNvPr id="5388" name="Google Shape;5388;p108"/>
          <p:cNvSpPr txBox="1">
            <a:spLocks noGrp="1"/>
          </p:cNvSpPr>
          <p:nvPr>
            <p:ph type="subTitle" idx="3"/>
          </p:nvPr>
        </p:nvSpPr>
        <p:spPr>
          <a:xfrm>
            <a:off x="1587159" y="2237737"/>
            <a:ext cx="2832900" cy="353400"/>
          </a:xfrm>
          <a:prstGeom prst="rect">
            <a:avLst/>
          </a:prstGeom>
        </p:spPr>
        <p:txBody>
          <a:bodyPr spcFirstLastPara="1" wrap="square" lIns="91425" tIns="91425" rIns="91425" bIns="91425" anchor="t" anchorCtr="0">
            <a:noAutofit/>
          </a:bodyPr>
          <a:lstStyle/>
          <a:p>
            <a:pPr marL="0" lvl="0" indent="0"/>
            <a:r>
              <a:rPr lang="en-US" dirty="0" smtClean="0"/>
              <a:t>Identify </a:t>
            </a:r>
            <a:r>
              <a:rPr lang="en-US" dirty="0"/>
              <a:t>and explain the differences between definite (the) and indefinite articles (a, an), as well as recognize when no article is </a:t>
            </a:r>
            <a:r>
              <a:rPr lang="en-US" dirty="0" smtClean="0"/>
              <a:t>needed. </a:t>
            </a:r>
            <a:endParaRPr dirty="0"/>
          </a:p>
        </p:txBody>
      </p:sp>
      <p:sp>
        <p:nvSpPr>
          <p:cNvPr id="5391" name="Google Shape;5391;p108"/>
          <p:cNvSpPr txBox="1">
            <a:spLocks noGrp="1"/>
          </p:cNvSpPr>
          <p:nvPr>
            <p:ph type="subTitle" idx="5"/>
          </p:nvPr>
        </p:nvSpPr>
        <p:spPr>
          <a:xfrm>
            <a:off x="1579960" y="3704907"/>
            <a:ext cx="2832900" cy="353100"/>
          </a:xfrm>
          <a:prstGeom prst="rect">
            <a:avLst/>
          </a:prstGeom>
        </p:spPr>
        <p:txBody>
          <a:bodyPr spcFirstLastPara="1" wrap="square" lIns="91425" tIns="91425" rIns="91425" bIns="91425" anchor="t" anchorCtr="0">
            <a:noAutofit/>
          </a:bodyPr>
          <a:lstStyle/>
          <a:p>
            <a:pPr marL="0" lvl="0" indent="0"/>
            <a:r>
              <a:rPr lang="en" dirty="0" smtClean="0"/>
              <a:t>A</a:t>
            </a:r>
            <a:r>
              <a:rPr lang="en-US" dirty="0" err="1"/>
              <a:t>pply</a:t>
            </a:r>
            <a:r>
              <a:rPr lang="en-US" dirty="0"/>
              <a:t> the correct articles in </a:t>
            </a:r>
            <a:r>
              <a:rPr lang="en-US" dirty="0" smtClean="0"/>
              <a:t>sentences.</a:t>
            </a:r>
            <a:endParaRPr dirty="0"/>
          </a:p>
        </p:txBody>
      </p:sp>
      <p:sp>
        <p:nvSpPr>
          <p:cNvPr id="5393" name="Google Shape;5393;p108"/>
          <p:cNvSpPr txBox="1">
            <a:spLocks noGrp="1"/>
          </p:cNvSpPr>
          <p:nvPr>
            <p:ph type="subTitle" idx="7"/>
          </p:nvPr>
        </p:nvSpPr>
        <p:spPr>
          <a:xfrm>
            <a:off x="5330003" y="3704907"/>
            <a:ext cx="2832900" cy="353100"/>
          </a:xfrm>
          <a:prstGeom prst="rect">
            <a:avLst/>
          </a:prstGeom>
        </p:spPr>
        <p:txBody>
          <a:bodyPr spcFirstLastPara="1" wrap="square" lIns="91425" tIns="91425" rIns="91425" bIns="91425" anchor="t" anchorCtr="0">
            <a:noAutofit/>
          </a:bodyPr>
          <a:lstStyle/>
          <a:p>
            <a:pPr marL="0" lvl="0" indent="0"/>
            <a:r>
              <a:rPr lang="en-US" smtClean="0"/>
              <a:t>Reflect </a:t>
            </a:r>
            <a:r>
              <a:rPr lang="en-US" dirty="0"/>
              <a:t>on their learning by reviewing their </a:t>
            </a:r>
            <a:r>
              <a:rPr lang="en-US" dirty="0" smtClean="0"/>
              <a:t>work </a:t>
            </a:r>
            <a:endParaRPr dirty="0"/>
          </a:p>
        </p:txBody>
      </p:sp>
      <p:sp>
        <p:nvSpPr>
          <p:cNvPr id="5396" name="Google Shape;5396;p108"/>
          <p:cNvSpPr/>
          <p:nvPr/>
        </p:nvSpPr>
        <p:spPr>
          <a:xfrm rot="-9059">
            <a:off x="981062" y="3400148"/>
            <a:ext cx="567793" cy="614754"/>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accent1"/>
                </a:solidFill>
                <a:latin typeface="Grand Hotel"/>
                <a:ea typeface="Grand Hotel"/>
                <a:cs typeface="Grand Hotel"/>
                <a:sym typeface="Grand Hotel"/>
              </a:rPr>
              <a:t>02</a:t>
            </a:r>
            <a:endParaRPr sz="2500">
              <a:solidFill>
                <a:schemeClr val="accent1"/>
              </a:solidFill>
              <a:latin typeface="Grand Hotel"/>
              <a:ea typeface="Grand Hotel"/>
              <a:cs typeface="Grand Hotel"/>
              <a:sym typeface="Grand Hotel"/>
            </a:endParaRPr>
          </a:p>
        </p:txBody>
      </p:sp>
      <p:grpSp>
        <p:nvGrpSpPr>
          <p:cNvPr id="5397" name="Google Shape;5397;p108"/>
          <p:cNvGrpSpPr/>
          <p:nvPr/>
        </p:nvGrpSpPr>
        <p:grpSpPr>
          <a:xfrm>
            <a:off x="4066034" y="238068"/>
            <a:ext cx="997399" cy="304347"/>
            <a:chOff x="4066034" y="238068"/>
            <a:chExt cx="997399" cy="304347"/>
          </a:xfrm>
        </p:grpSpPr>
        <p:sp>
          <p:nvSpPr>
            <p:cNvPr id="5398" name="Google Shape;5398;p108"/>
            <p:cNvSpPr/>
            <p:nvPr/>
          </p:nvSpPr>
          <p:spPr>
            <a:xfrm rot="213726" flipH="1">
              <a:off x="4076924" y="267803"/>
              <a:ext cx="975620" cy="244878"/>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108"/>
            <p:cNvSpPr/>
            <p:nvPr/>
          </p:nvSpPr>
          <p:spPr>
            <a:xfrm rot="213726" flipH="1">
              <a:off x="4959168" y="295429"/>
              <a:ext cx="103621" cy="15387"/>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108"/>
            <p:cNvSpPr/>
            <p:nvPr/>
          </p:nvSpPr>
          <p:spPr>
            <a:xfrm rot="213726" flipH="1">
              <a:off x="4599585" y="273665"/>
              <a:ext cx="123544" cy="15387"/>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108"/>
            <p:cNvSpPr/>
            <p:nvPr/>
          </p:nvSpPr>
          <p:spPr>
            <a:xfrm rot="213726" flipH="1">
              <a:off x="4420418" y="262508"/>
              <a:ext cx="123442" cy="15387"/>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108"/>
            <p:cNvSpPr/>
            <p:nvPr/>
          </p:nvSpPr>
          <p:spPr>
            <a:xfrm rot="213726" flipH="1">
              <a:off x="4779367" y="284856"/>
              <a:ext cx="123544" cy="15387"/>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108"/>
            <p:cNvSpPr/>
            <p:nvPr/>
          </p:nvSpPr>
          <p:spPr>
            <a:xfrm rot="213726" flipH="1">
              <a:off x="4651803" y="502016"/>
              <a:ext cx="158050" cy="20252"/>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108"/>
            <p:cNvSpPr/>
            <p:nvPr/>
          </p:nvSpPr>
          <p:spPr>
            <a:xfrm rot="213726" flipH="1">
              <a:off x="4121392" y="468446"/>
              <a:ext cx="140387" cy="18137"/>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108"/>
            <p:cNvSpPr/>
            <p:nvPr/>
          </p:nvSpPr>
          <p:spPr>
            <a:xfrm rot="213726" flipH="1">
              <a:off x="4298167" y="479636"/>
              <a:ext cx="146343" cy="18719"/>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108"/>
            <p:cNvSpPr/>
            <p:nvPr/>
          </p:nvSpPr>
          <p:spPr>
            <a:xfrm rot="213726" flipH="1">
              <a:off x="4475030" y="490829"/>
              <a:ext cx="152197" cy="19618"/>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108"/>
            <p:cNvSpPr/>
            <p:nvPr/>
          </p:nvSpPr>
          <p:spPr>
            <a:xfrm rot="213726" flipH="1">
              <a:off x="4828666" y="513208"/>
              <a:ext cx="163904" cy="21151"/>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108"/>
            <p:cNvSpPr/>
            <p:nvPr/>
          </p:nvSpPr>
          <p:spPr>
            <a:xfrm rot="213726" flipH="1">
              <a:off x="4240636" y="251317"/>
              <a:ext cx="123442" cy="15387"/>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108"/>
            <p:cNvSpPr/>
            <p:nvPr/>
          </p:nvSpPr>
          <p:spPr>
            <a:xfrm rot="213726" flipH="1">
              <a:off x="4084907" y="292349"/>
              <a:ext cx="968637" cy="31039"/>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108"/>
            <p:cNvSpPr/>
            <p:nvPr/>
          </p:nvSpPr>
          <p:spPr>
            <a:xfrm rot="213726" flipH="1">
              <a:off x="4088863" y="240996"/>
              <a:ext cx="95405" cy="15387"/>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108"/>
            <p:cNvSpPr/>
            <p:nvPr/>
          </p:nvSpPr>
          <p:spPr>
            <a:xfrm rot="213726" flipH="1">
              <a:off x="4094117" y="372476"/>
              <a:ext cx="957545" cy="31092"/>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108"/>
            <p:cNvSpPr/>
            <p:nvPr/>
          </p:nvSpPr>
          <p:spPr>
            <a:xfrm rot="213726" flipH="1">
              <a:off x="4091520" y="332388"/>
              <a:ext cx="954054" cy="30775"/>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108"/>
            <p:cNvSpPr/>
            <p:nvPr/>
          </p:nvSpPr>
          <p:spPr>
            <a:xfrm rot="213726" flipH="1">
              <a:off x="5004946" y="535699"/>
              <a:ext cx="20539" cy="5182"/>
            </a:xfrm>
            <a:custGeom>
              <a:avLst/>
              <a:gdLst/>
              <a:ahLst/>
              <a:cxnLst/>
              <a:rect l="l" t="t" r="r" b="b"/>
              <a:pathLst>
                <a:path w="200" h="98" extrusionOk="0">
                  <a:moveTo>
                    <a:pt x="0" y="0"/>
                  </a:moveTo>
                  <a:lnTo>
                    <a:pt x="0" y="97"/>
                  </a:lnTo>
                  <a:lnTo>
                    <a:pt x="200" y="9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108"/>
            <p:cNvSpPr/>
            <p:nvPr/>
          </p:nvSpPr>
          <p:spPr>
            <a:xfrm rot="213726" flipH="1">
              <a:off x="4079200" y="411581"/>
              <a:ext cx="964529" cy="31039"/>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108"/>
            <p:cNvSpPr/>
            <p:nvPr/>
          </p:nvSpPr>
          <p:spPr>
            <a:xfrm rot="213726" flipH="1">
              <a:off x="4066538" y="475474"/>
              <a:ext cx="11810" cy="2803"/>
            </a:xfrm>
            <a:custGeom>
              <a:avLst/>
              <a:gdLst/>
              <a:ahLst/>
              <a:cxnLst/>
              <a:rect l="l" t="t" r="r" b="b"/>
              <a:pathLst>
                <a:path w="115" h="53" extrusionOk="0">
                  <a:moveTo>
                    <a:pt x="115" y="1"/>
                  </a:moveTo>
                  <a:lnTo>
                    <a:pt x="1" y="52"/>
                  </a:lnTo>
                  <a:lnTo>
                    <a:pt x="115" y="52"/>
                  </a:lnTo>
                  <a:lnTo>
                    <a:pt x="1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108"/>
            <p:cNvSpPr/>
            <p:nvPr/>
          </p:nvSpPr>
          <p:spPr>
            <a:xfrm rot="213726" flipH="1">
              <a:off x="4069490" y="450969"/>
              <a:ext cx="961653" cy="31092"/>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7" name="Google Shape;5417;p108"/>
          <p:cNvSpPr/>
          <p:nvPr/>
        </p:nvSpPr>
        <p:spPr>
          <a:xfrm rot="1397634">
            <a:off x="7574127" y="375877"/>
            <a:ext cx="963507" cy="573161"/>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accent1"/>
                </a:solidFill>
                <a:latin typeface="Grand Hotel"/>
                <a:ea typeface="Grand Hotel"/>
                <a:cs typeface="Grand Hotel"/>
                <a:sym typeface="Grand Hotel"/>
              </a:rPr>
              <a:t>¿?</a:t>
            </a:r>
            <a:endParaRPr sz="2500">
              <a:solidFill>
                <a:schemeClr val="accent1"/>
              </a:solidFill>
              <a:latin typeface="Grand Hotel"/>
              <a:ea typeface="Grand Hotel"/>
              <a:cs typeface="Grand Hotel"/>
              <a:sym typeface="Grand Hotel"/>
            </a:endParaRPr>
          </a:p>
        </p:txBody>
      </p:sp>
      <p:grpSp>
        <p:nvGrpSpPr>
          <p:cNvPr id="5418" name="Google Shape;5418;p108"/>
          <p:cNvGrpSpPr/>
          <p:nvPr/>
        </p:nvGrpSpPr>
        <p:grpSpPr>
          <a:xfrm>
            <a:off x="1043262" y="208716"/>
            <a:ext cx="339250" cy="1455843"/>
            <a:chOff x="958887" y="208716"/>
            <a:chExt cx="339250" cy="1455843"/>
          </a:xfrm>
        </p:grpSpPr>
        <p:sp>
          <p:nvSpPr>
            <p:cNvPr id="5419" name="Google Shape;5419;p108"/>
            <p:cNvSpPr/>
            <p:nvPr/>
          </p:nvSpPr>
          <p:spPr>
            <a:xfrm rot="5400000">
              <a:off x="1114153" y="1634463"/>
              <a:ext cx="28720" cy="31472"/>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108"/>
            <p:cNvSpPr/>
            <p:nvPr/>
          </p:nvSpPr>
          <p:spPr>
            <a:xfrm rot="5400000">
              <a:off x="410163" y="757440"/>
              <a:ext cx="1436698" cy="339250"/>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108"/>
            <p:cNvSpPr/>
            <p:nvPr/>
          </p:nvSpPr>
          <p:spPr>
            <a:xfrm rot="5400000">
              <a:off x="1097519" y="233546"/>
              <a:ext cx="45832" cy="51935"/>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108"/>
            <p:cNvSpPr/>
            <p:nvPr/>
          </p:nvSpPr>
          <p:spPr>
            <a:xfrm rot="5400000">
              <a:off x="990299" y="1479737"/>
              <a:ext cx="49182" cy="51935"/>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108"/>
            <p:cNvSpPr/>
            <p:nvPr/>
          </p:nvSpPr>
          <p:spPr>
            <a:xfrm rot="5400000">
              <a:off x="1245365" y="1008676"/>
              <a:ext cx="60072" cy="38532"/>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108"/>
            <p:cNvSpPr/>
            <p:nvPr/>
          </p:nvSpPr>
          <p:spPr>
            <a:xfrm rot="5400000">
              <a:off x="981983" y="244735"/>
              <a:ext cx="46430" cy="48105"/>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108"/>
            <p:cNvSpPr/>
            <p:nvPr/>
          </p:nvSpPr>
          <p:spPr>
            <a:xfrm rot="5400000">
              <a:off x="1207790" y="1486737"/>
              <a:ext cx="44515" cy="39968"/>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108"/>
            <p:cNvSpPr/>
            <p:nvPr/>
          </p:nvSpPr>
          <p:spPr>
            <a:xfrm rot="5400000">
              <a:off x="1212637" y="238333"/>
              <a:ext cx="42361" cy="4726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108"/>
            <p:cNvSpPr/>
            <p:nvPr/>
          </p:nvSpPr>
          <p:spPr>
            <a:xfrm rot="5400000">
              <a:off x="1255477" y="383128"/>
              <a:ext cx="47746" cy="27523"/>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108"/>
            <p:cNvSpPr/>
            <p:nvPr/>
          </p:nvSpPr>
          <p:spPr>
            <a:xfrm rot="5400000">
              <a:off x="1259306" y="1331831"/>
              <a:ext cx="42361" cy="31472"/>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108"/>
            <p:cNvSpPr/>
            <p:nvPr/>
          </p:nvSpPr>
          <p:spPr>
            <a:xfrm rot="5400000">
              <a:off x="1258768" y="696470"/>
              <a:ext cx="44396" cy="24292"/>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108"/>
            <p:cNvSpPr/>
            <p:nvPr/>
          </p:nvSpPr>
          <p:spPr>
            <a:xfrm rot="5400000">
              <a:off x="1170156" y="1314838"/>
              <a:ext cx="48464" cy="51217"/>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108"/>
            <p:cNvSpPr/>
            <p:nvPr/>
          </p:nvSpPr>
          <p:spPr>
            <a:xfrm rot="5400000">
              <a:off x="1107152" y="1484224"/>
              <a:ext cx="56003" cy="51217"/>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108"/>
            <p:cNvSpPr/>
            <p:nvPr/>
          </p:nvSpPr>
          <p:spPr>
            <a:xfrm rot="5400000">
              <a:off x="1043371" y="687854"/>
              <a:ext cx="48584" cy="49781"/>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108"/>
            <p:cNvSpPr/>
            <p:nvPr/>
          </p:nvSpPr>
          <p:spPr>
            <a:xfrm rot="5400000">
              <a:off x="1093869" y="844615"/>
              <a:ext cx="51217" cy="51217"/>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108"/>
            <p:cNvSpPr/>
            <p:nvPr/>
          </p:nvSpPr>
          <p:spPr>
            <a:xfrm rot="5400000">
              <a:off x="1160583" y="369486"/>
              <a:ext cx="47148" cy="49900"/>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108"/>
            <p:cNvSpPr/>
            <p:nvPr/>
          </p:nvSpPr>
          <p:spPr>
            <a:xfrm rot="5400000">
              <a:off x="1027396" y="1001556"/>
              <a:ext cx="47148" cy="46550"/>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108"/>
            <p:cNvSpPr/>
            <p:nvPr/>
          </p:nvSpPr>
          <p:spPr>
            <a:xfrm rot="5400000">
              <a:off x="1206295" y="524930"/>
              <a:ext cx="46430" cy="46550"/>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108"/>
            <p:cNvSpPr/>
            <p:nvPr/>
          </p:nvSpPr>
          <p:spPr>
            <a:xfrm rot="5400000">
              <a:off x="1040798" y="371520"/>
              <a:ext cx="45712" cy="4726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108"/>
            <p:cNvSpPr/>
            <p:nvPr/>
          </p:nvSpPr>
          <p:spPr>
            <a:xfrm rot="5400000">
              <a:off x="1217603" y="1158975"/>
              <a:ext cx="49182" cy="43199"/>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108"/>
            <p:cNvSpPr/>
            <p:nvPr/>
          </p:nvSpPr>
          <p:spPr>
            <a:xfrm rot="5400000">
              <a:off x="1209047" y="848504"/>
              <a:ext cx="47268" cy="43319"/>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108"/>
            <p:cNvSpPr/>
            <p:nvPr/>
          </p:nvSpPr>
          <p:spPr>
            <a:xfrm rot="5400000">
              <a:off x="1046781" y="1319505"/>
              <a:ext cx="43797" cy="46550"/>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108"/>
            <p:cNvSpPr/>
            <p:nvPr/>
          </p:nvSpPr>
          <p:spPr>
            <a:xfrm rot="5400000">
              <a:off x="1166626" y="683905"/>
              <a:ext cx="44994" cy="44755"/>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108"/>
            <p:cNvSpPr/>
            <p:nvPr/>
          </p:nvSpPr>
          <p:spPr>
            <a:xfrm rot="5400000">
              <a:off x="994667" y="526666"/>
              <a:ext cx="41643" cy="46430"/>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108"/>
            <p:cNvSpPr/>
            <p:nvPr/>
          </p:nvSpPr>
          <p:spPr>
            <a:xfrm rot="5400000">
              <a:off x="984376" y="846889"/>
              <a:ext cx="47148" cy="42601"/>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108"/>
            <p:cNvSpPr/>
            <p:nvPr/>
          </p:nvSpPr>
          <p:spPr>
            <a:xfrm rot="5400000">
              <a:off x="996702" y="1157659"/>
              <a:ext cx="43079" cy="43797"/>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108"/>
            <p:cNvSpPr/>
            <p:nvPr/>
          </p:nvSpPr>
          <p:spPr>
            <a:xfrm rot="5400000">
              <a:off x="1158010" y="1005205"/>
              <a:ext cx="51815" cy="43917"/>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108"/>
            <p:cNvSpPr/>
            <p:nvPr/>
          </p:nvSpPr>
          <p:spPr>
            <a:xfrm rot="5400000">
              <a:off x="1109426" y="1168309"/>
              <a:ext cx="44276" cy="37575"/>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108"/>
            <p:cNvSpPr/>
            <p:nvPr/>
          </p:nvSpPr>
          <p:spPr>
            <a:xfrm rot="5400000">
              <a:off x="1097938" y="529059"/>
              <a:ext cx="39011" cy="37575"/>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376"/>
                                        </p:tgtEl>
                                        <p:attrNameLst>
                                          <p:attrName>style.visibility</p:attrName>
                                        </p:attrNameLst>
                                      </p:cBhvr>
                                      <p:to>
                                        <p:strVal val="visible"/>
                                      </p:to>
                                    </p:set>
                                    <p:anim calcmode="lin" valueType="num">
                                      <p:cBhvr additive="base">
                                        <p:cTn id="7" dur="1000"/>
                                        <p:tgtEl>
                                          <p:spTgt spid="5376"/>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5387"/>
                                        </p:tgtEl>
                                        <p:attrNameLst>
                                          <p:attrName>style.visibility</p:attrName>
                                        </p:attrNameLst>
                                      </p:cBhvr>
                                      <p:to>
                                        <p:strVal val="visible"/>
                                      </p:to>
                                    </p:set>
                                    <p:animEffect transition="in" filter="fade">
                                      <p:cBhvr>
                                        <p:cTn id="10" dur="1000"/>
                                        <p:tgtEl>
                                          <p:spTgt spid="5387"/>
                                        </p:tgtEl>
                                      </p:cBhvr>
                                    </p:animEffect>
                                  </p:childTnLst>
                                </p:cTn>
                              </p:par>
                              <p:par>
                                <p:cTn id="11" presetID="10" presetClass="entr" presetSubtype="0" fill="hold" nodeType="withEffect">
                                  <p:stCondLst>
                                    <p:cond delay="0"/>
                                  </p:stCondLst>
                                  <p:childTnLst>
                                    <p:set>
                                      <p:cBhvr>
                                        <p:cTn id="12" dur="1" fill="hold">
                                          <p:stCondLst>
                                            <p:cond delay="0"/>
                                          </p:stCondLst>
                                        </p:cTn>
                                        <p:tgtEl>
                                          <p:spTgt spid="5397"/>
                                        </p:tgtEl>
                                        <p:attrNameLst>
                                          <p:attrName>style.visibility</p:attrName>
                                        </p:attrNameLst>
                                      </p:cBhvr>
                                      <p:to>
                                        <p:strVal val="visible"/>
                                      </p:to>
                                    </p:set>
                                    <p:animEffect transition="in" filter="fade">
                                      <p:cBhvr>
                                        <p:cTn id="13" dur="1000"/>
                                        <p:tgtEl>
                                          <p:spTgt spid="539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385"/>
                                        </p:tgtEl>
                                        <p:attrNameLst>
                                          <p:attrName>style.visibility</p:attrName>
                                        </p:attrNameLst>
                                      </p:cBhvr>
                                      <p:to>
                                        <p:strVal val="visible"/>
                                      </p:to>
                                    </p:set>
                                    <p:anim calcmode="lin" valueType="num">
                                      <p:cBhvr additive="base">
                                        <p:cTn id="18" dur="1000"/>
                                        <p:tgtEl>
                                          <p:spTgt spid="5385"/>
                                        </p:tgtEl>
                                        <p:attrNameLst>
                                          <p:attrName>ppt_x</p:attrName>
                                        </p:attrNameLst>
                                      </p:cBhvr>
                                      <p:tavLst>
                                        <p:tav tm="0">
                                          <p:val>
                                            <p:strVal val="#ppt_x-1"/>
                                          </p:val>
                                        </p:tav>
                                        <p:tav tm="100000">
                                          <p:val>
                                            <p:strVal val="#ppt_x"/>
                                          </p:val>
                                        </p:tav>
                                      </p:tavLst>
                                    </p:anim>
                                  </p:childTnLst>
                                </p:cTn>
                              </p:par>
                              <p:par>
                                <p:cTn id="19" presetID="10" presetClass="entr" presetSubtype="0" fill="hold" nodeType="withEffect">
                                  <p:stCondLst>
                                    <p:cond delay="0"/>
                                  </p:stCondLst>
                                  <p:childTnLst>
                                    <p:set>
                                      <p:cBhvr>
                                        <p:cTn id="20" dur="1" fill="hold">
                                          <p:stCondLst>
                                            <p:cond delay="0"/>
                                          </p:stCondLst>
                                        </p:cTn>
                                        <p:tgtEl>
                                          <p:spTgt spid="5388"/>
                                        </p:tgtEl>
                                        <p:attrNameLst>
                                          <p:attrName>style.visibility</p:attrName>
                                        </p:attrNameLst>
                                      </p:cBhvr>
                                      <p:to>
                                        <p:strVal val="visible"/>
                                      </p:to>
                                    </p:set>
                                    <p:animEffect transition="in" filter="fade">
                                      <p:cBhvr>
                                        <p:cTn id="21" dur="1000"/>
                                        <p:tgtEl>
                                          <p:spTgt spid="538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5383"/>
                                        </p:tgtEl>
                                        <p:attrNameLst>
                                          <p:attrName>style.visibility</p:attrName>
                                        </p:attrNameLst>
                                      </p:cBhvr>
                                      <p:to>
                                        <p:strVal val="visible"/>
                                      </p:to>
                                    </p:set>
                                    <p:anim calcmode="lin" valueType="num">
                                      <p:cBhvr additive="base">
                                        <p:cTn id="26" dur="1000"/>
                                        <p:tgtEl>
                                          <p:spTgt spid="5383"/>
                                        </p:tgtEl>
                                        <p:attrNameLst>
                                          <p:attrName>ppt_x</p:attrName>
                                        </p:attrNameLst>
                                      </p:cBhvr>
                                      <p:tavLst>
                                        <p:tav tm="0">
                                          <p:val>
                                            <p:strVal val="#ppt_x+1"/>
                                          </p:val>
                                        </p:tav>
                                        <p:tav tm="100000">
                                          <p:val>
                                            <p:strVal val="#ppt_x"/>
                                          </p:val>
                                        </p:tav>
                                      </p:tavLst>
                                    </p:anim>
                                  </p:childTnLst>
                                </p:cTn>
                              </p:par>
                              <p:par>
                                <p:cTn id="27" presetID="10" presetClass="entr" presetSubtype="0" fill="hold" nodeType="withEffect">
                                  <p:stCondLst>
                                    <p:cond delay="0"/>
                                  </p:stCondLst>
                                  <p:childTnLst>
                                    <p:set>
                                      <p:cBhvr>
                                        <p:cTn id="28" dur="1" fill="hold">
                                          <p:stCondLst>
                                            <p:cond delay="0"/>
                                          </p:stCondLst>
                                        </p:cTn>
                                        <p:tgtEl>
                                          <p:spTgt spid="5386"/>
                                        </p:tgtEl>
                                        <p:attrNameLst>
                                          <p:attrName>style.visibility</p:attrName>
                                        </p:attrNameLst>
                                      </p:cBhvr>
                                      <p:to>
                                        <p:strVal val="visible"/>
                                      </p:to>
                                    </p:set>
                                    <p:animEffect transition="in" filter="fade">
                                      <p:cBhvr>
                                        <p:cTn id="29" dur="1000"/>
                                        <p:tgtEl>
                                          <p:spTgt spid="538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5391"/>
                                        </p:tgtEl>
                                        <p:attrNameLst>
                                          <p:attrName>style.visibility</p:attrName>
                                        </p:attrNameLst>
                                      </p:cBhvr>
                                      <p:to>
                                        <p:strVal val="visible"/>
                                      </p:to>
                                    </p:set>
                                    <p:anim calcmode="lin" valueType="num">
                                      <p:cBhvr additive="base">
                                        <p:cTn id="34" dur="1000"/>
                                        <p:tgtEl>
                                          <p:spTgt spid="5391"/>
                                        </p:tgtEl>
                                        <p:attrNameLst>
                                          <p:attrName>ppt_x</p:attrName>
                                        </p:attrNameLst>
                                      </p:cBhvr>
                                      <p:tavLst>
                                        <p:tav tm="0">
                                          <p:val>
                                            <p:strVal val="#ppt_x-1"/>
                                          </p:val>
                                        </p:tav>
                                        <p:tav tm="100000">
                                          <p:val>
                                            <p:strVal val="#ppt_x"/>
                                          </p:val>
                                        </p:tav>
                                      </p:tavLst>
                                    </p:anim>
                                  </p:childTnLst>
                                </p:cTn>
                              </p:par>
                              <p:par>
                                <p:cTn id="35" presetID="10" presetClass="entr" presetSubtype="0" fill="hold" nodeType="withEffect">
                                  <p:stCondLst>
                                    <p:cond delay="0"/>
                                  </p:stCondLst>
                                  <p:childTnLst>
                                    <p:set>
                                      <p:cBhvr>
                                        <p:cTn id="36" dur="1" fill="hold">
                                          <p:stCondLst>
                                            <p:cond delay="0"/>
                                          </p:stCondLst>
                                        </p:cTn>
                                        <p:tgtEl>
                                          <p:spTgt spid="5396"/>
                                        </p:tgtEl>
                                        <p:attrNameLst>
                                          <p:attrName>style.visibility</p:attrName>
                                        </p:attrNameLst>
                                      </p:cBhvr>
                                      <p:to>
                                        <p:strVal val="visible"/>
                                      </p:to>
                                    </p:set>
                                    <p:animEffect transition="in" filter="fade">
                                      <p:cBhvr>
                                        <p:cTn id="37" dur="1000"/>
                                        <p:tgtEl>
                                          <p:spTgt spid="539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5384"/>
                                        </p:tgtEl>
                                        <p:attrNameLst>
                                          <p:attrName>style.visibility</p:attrName>
                                        </p:attrNameLst>
                                      </p:cBhvr>
                                      <p:to>
                                        <p:strVal val="visible"/>
                                      </p:to>
                                    </p:set>
                                    <p:anim calcmode="lin" valueType="num">
                                      <p:cBhvr additive="base">
                                        <p:cTn id="42" dur="1000"/>
                                        <p:tgtEl>
                                          <p:spTgt spid="5384"/>
                                        </p:tgtEl>
                                        <p:attrNameLst>
                                          <p:attrName>ppt_x</p:attrName>
                                        </p:attrNameLst>
                                      </p:cBhvr>
                                      <p:tavLst>
                                        <p:tav tm="0">
                                          <p:val>
                                            <p:strVal val="#ppt_x+1"/>
                                          </p:val>
                                        </p:tav>
                                        <p:tav tm="100000">
                                          <p:val>
                                            <p:strVal val="#ppt_x"/>
                                          </p:val>
                                        </p:tav>
                                      </p:tavLst>
                                    </p:anim>
                                  </p:childTnLst>
                                </p:cTn>
                              </p:par>
                              <p:par>
                                <p:cTn id="43" presetID="10" presetClass="entr" presetSubtype="0" fill="hold" nodeType="withEffect">
                                  <p:stCondLst>
                                    <p:cond delay="0"/>
                                  </p:stCondLst>
                                  <p:childTnLst>
                                    <p:set>
                                      <p:cBhvr>
                                        <p:cTn id="44" dur="1" fill="hold">
                                          <p:stCondLst>
                                            <p:cond delay="0"/>
                                          </p:stCondLst>
                                        </p:cTn>
                                        <p:tgtEl>
                                          <p:spTgt spid="5393"/>
                                        </p:tgtEl>
                                        <p:attrNameLst>
                                          <p:attrName>style.visibility</p:attrName>
                                        </p:attrNameLst>
                                      </p:cBhvr>
                                      <p:to>
                                        <p:strVal val="visible"/>
                                      </p:to>
                                    </p:set>
                                    <p:animEffect transition="in" filter="fade">
                                      <p:cBhvr>
                                        <p:cTn id="45" dur="1000"/>
                                        <p:tgtEl>
                                          <p:spTgt spid="5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grpSp>
        <p:nvGrpSpPr>
          <p:cNvPr id="1314" name="Google Shape;1314;p69"/>
          <p:cNvGrpSpPr/>
          <p:nvPr/>
        </p:nvGrpSpPr>
        <p:grpSpPr>
          <a:xfrm>
            <a:off x="2607325" y="351650"/>
            <a:ext cx="3838046" cy="1017677"/>
            <a:chOff x="2607325" y="351650"/>
            <a:chExt cx="3838046" cy="1017677"/>
          </a:xfrm>
        </p:grpSpPr>
        <p:sp>
          <p:nvSpPr>
            <p:cNvPr id="1315" name="Google Shape;1315;p69"/>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9"/>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7" name="Google Shape;1317;p69"/>
          <p:cNvSpPr txBox="1">
            <a:spLocks noGrp="1"/>
          </p:cNvSpPr>
          <p:nvPr>
            <p:ph type="title"/>
          </p:nvPr>
        </p:nvSpPr>
        <p:spPr>
          <a:xfrm flipH="1">
            <a:off x="1643237" y="1272023"/>
            <a:ext cx="806400" cy="66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319" name="Google Shape;1319;p69"/>
          <p:cNvSpPr txBox="1">
            <a:spLocks noGrp="1"/>
          </p:cNvSpPr>
          <p:nvPr>
            <p:ph type="subTitle" idx="2"/>
          </p:nvPr>
        </p:nvSpPr>
        <p:spPr>
          <a:xfrm>
            <a:off x="1039487" y="1846887"/>
            <a:ext cx="2013900" cy="46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Overview on the rule </a:t>
            </a:r>
            <a:r>
              <a:rPr lang="en" dirty="0" smtClean="0"/>
              <a:t> </a:t>
            </a:r>
            <a:endParaRPr dirty="0"/>
          </a:p>
        </p:txBody>
      </p:sp>
      <p:sp>
        <p:nvSpPr>
          <p:cNvPr id="1320" name="Google Shape;1320;p69"/>
          <p:cNvSpPr txBox="1">
            <a:spLocks noGrp="1"/>
          </p:cNvSpPr>
          <p:nvPr>
            <p:ph type="title" idx="20"/>
          </p:nvPr>
        </p:nvSpPr>
        <p:spPr>
          <a:xfrm flipH="1">
            <a:off x="6694363" y="1272023"/>
            <a:ext cx="806400" cy="66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sp>
        <p:nvSpPr>
          <p:cNvPr id="1324" name="Google Shape;1324;p69"/>
          <p:cNvSpPr txBox="1">
            <a:spLocks noGrp="1"/>
          </p:cNvSpPr>
          <p:nvPr>
            <p:ph type="title" idx="3"/>
          </p:nvPr>
        </p:nvSpPr>
        <p:spPr>
          <a:xfrm>
            <a:off x="2998950" y="425088"/>
            <a:ext cx="3146100" cy="88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sp>
        <p:nvSpPr>
          <p:cNvPr id="1326" name="Google Shape;1326;p69"/>
          <p:cNvSpPr txBox="1">
            <a:spLocks noGrp="1"/>
          </p:cNvSpPr>
          <p:nvPr>
            <p:ph type="subTitle" idx="19"/>
          </p:nvPr>
        </p:nvSpPr>
        <p:spPr>
          <a:xfrm>
            <a:off x="6090613" y="1846887"/>
            <a:ext cx="2013900" cy="46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Answer the book’s questions </a:t>
            </a:r>
            <a:endParaRPr dirty="0"/>
          </a:p>
        </p:txBody>
      </p:sp>
      <p:sp>
        <p:nvSpPr>
          <p:cNvPr id="1331" name="Google Shape;1331;p69"/>
          <p:cNvSpPr txBox="1">
            <a:spLocks noGrp="1"/>
          </p:cNvSpPr>
          <p:nvPr>
            <p:ph type="title" idx="7"/>
          </p:nvPr>
        </p:nvSpPr>
        <p:spPr>
          <a:xfrm flipH="1">
            <a:off x="4168800" y="1272023"/>
            <a:ext cx="806400" cy="66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sp>
        <p:nvSpPr>
          <p:cNvPr id="1335" name="Google Shape;1335;p69"/>
          <p:cNvSpPr txBox="1">
            <a:spLocks noGrp="1"/>
          </p:cNvSpPr>
          <p:nvPr>
            <p:ph type="subTitle" idx="15"/>
          </p:nvPr>
        </p:nvSpPr>
        <p:spPr>
          <a:xfrm>
            <a:off x="3565050" y="1846887"/>
            <a:ext cx="2013900" cy="46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Tasks </a:t>
            </a:r>
            <a:endParaRPr dirty="0"/>
          </a:p>
        </p:txBody>
      </p:sp>
      <p:grpSp>
        <p:nvGrpSpPr>
          <p:cNvPr id="1336" name="Google Shape;1336;p69"/>
          <p:cNvGrpSpPr/>
          <p:nvPr/>
        </p:nvGrpSpPr>
        <p:grpSpPr>
          <a:xfrm rot="812634">
            <a:off x="4038516" y="285397"/>
            <a:ext cx="975645" cy="244867"/>
            <a:chOff x="-1819625" y="2061475"/>
            <a:chExt cx="826951" cy="403129"/>
          </a:xfrm>
        </p:grpSpPr>
        <p:sp>
          <p:nvSpPr>
            <p:cNvPr id="1337" name="Google Shape;1337;p69"/>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9"/>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9"/>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9"/>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9"/>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9"/>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9"/>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9"/>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9"/>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9"/>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9"/>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9"/>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9"/>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9"/>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9"/>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9"/>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9"/>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9"/>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9"/>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14"/>
                                        </p:tgtEl>
                                        <p:attrNameLst>
                                          <p:attrName>style.visibility</p:attrName>
                                        </p:attrNameLst>
                                      </p:cBhvr>
                                      <p:to>
                                        <p:strVal val="visible"/>
                                      </p:to>
                                    </p:set>
                                    <p:anim calcmode="lin" valueType="num">
                                      <p:cBhvr additive="base">
                                        <p:cTn id="7" dur="1000"/>
                                        <p:tgtEl>
                                          <p:spTgt spid="1314"/>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324"/>
                                        </p:tgtEl>
                                        <p:attrNameLst>
                                          <p:attrName>style.visibility</p:attrName>
                                        </p:attrNameLst>
                                      </p:cBhvr>
                                      <p:to>
                                        <p:strVal val="visible"/>
                                      </p:to>
                                    </p:set>
                                    <p:animEffect transition="in" filter="fade">
                                      <p:cBhvr>
                                        <p:cTn id="10" dur="1000"/>
                                        <p:tgtEl>
                                          <p:spTgt spid="1324"/>
                                        </p:tgtEl>
                                      </p:cBhvr>
                                    </p:animEffect>
                                  </p:childTnLst>
                                </p:cTn>
                              </p:par>
                              <p:par>
                                <p:cTn id="11" presetID="10" presetClass="entr" presetSubtype="0" fill="hold" nodeType="withEffect">
                                  <p:stCondLst>
                                    <p:cond delay="0"/>
                                  </p:stCondLst>
                                  <p:childTnLst>
                                    <p:set>
                                      <p:cBhvr>
                                        <p:cTn id="12" dur="1" fill="hold">
                                          <p:stCondLst>
                                            <p:cond delay="0"/>
                                          </p:stCondLst>
                                        </p:cTn>
                                        <p:tgtEl>
                                          <p:spTgt spid="1336"/>
                                        </p:tgtEl>
                                        <p:attrNameLst>
                                          <p:attrName>style.visibility</p:attrName>
                                        </p:attrNameLst>
                                      </p:cBhvr>
                                      <p:to>
                                        <p:strVal val="visible"/>
                                      </p:to>
                                    </p:set>
                                    <p:animEffect transition="in" filter="fade">
                                      <p:cBhvr>
                                        <p:cTn id="13" dur="1000"/>
                                        <p:tgtEl>
                                          <p:spTgt spid="133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317"/>
                                        </p:tgtEl>
                                        <p:attrNameLst>
                                          <p:attrName>style.visibility</p:attrName>
                                        </p:attrNameLst>
                                      </p:cBhvr>
                                      <p:to>
                                        <p:strVal val="visible"/>
                                      </p:to>
                                    </p:set>
                                    <p:anim calcmode="lin" valueType="num">
                                      <p:cBhvr additive="base">
                                        <p:cTn id="18" dur="1000"/>
                                        <p:tgtEl>
                                          <p:spTgt spid="1317"/>
                                        </p:tgtEl>
                                        <p:attrNameLst>
                                          <p:attrName>ppt_x</p:attrName>
                                        </p:attrNameLst>
                                      </p:cBhvr>
                                      <p:tavLst>
                                        <p:tav tm="0">
                                          <p:val>
                                            <p:strVal val="#ppt_x+1"/>
                                          </p:val>
                                        </p:tav>
                                        <p:tav tm="100000">
                                          <p:val>
                                            <p:strVal val="#ppt_x"/>
                                          </p:val>
                                        </p:tav>
                                      </p:tavLst>
                                    </p:anim>
                                  </p:childTnLst>
                                </p:cTn>
                              </p:par>
                              <p:par>
                                <p:cTn id="19" presetID="10" presetClass="entr" presetSubtype="0" fill="hold" nodeType="withEffect">
                                  <p:stCondLst>
                                    <p:cond delay="0"/>
                                  </p:stCondLst>
                                  <p:childTnLst>
                                    <p:set>
                                      <p:cBhvr>
                                        <p:cTn id="20" dur="1" fill="hold">
                                          <p:stCondLst>
                                            <p:cond delay="0"/>
                                          </p:stCondLst>
                                        </p:cTn>
                                        <p:tgtEl>
                                          <p:spTgt spid="1319"/>
                                        </p:tgtEl>
                                        <p:attrNameLst>
                                          <p:attrName>style.visibility</p:attrName>
                                        </p:attrNameLst>
                                      </p:cBhvr>
                                      <p:to>
                                        <p:strVal val="visible"/>
                                      </p:to>
                                    </p:set>
                                    <p:animEffect transition="in" filter="fade">
                                      <p:cBhvr>
                                        <p:cTn id="21" dur="1000"/>
                                        <p:tgtEl>
                                          <p:spTgt spid="1319"/>
                                        </p:tgtEl>
                                      </p:cBhvr>
                                    </p:animEffect>
                                  </p:childTnLst>
                                </p:cTn>
                              </p:par>
                              <p:par>
                                <p:cTn id="22" presetID="10" presetClass="entr" presetSubtype="0" fill="hold" nodeType="withEffect">
                                  <p:stCondLst>
                                    <p:cond delay="0"/>
                                  </p:stCondLst>
                                  <p:childTnLst>
                                    <p:set>
                                      <p:cBhvr>
                                        <p:cTn id="23" dur="1" fill="hold">
                                          <p:stCondLst>
                                            <p:cond delay="0"/>
                                          </p:stCondLst>
                                        </p:cTn>
                                        <p:tgtEl>
                                          <p:spTgt spid="1331"/>
                                        </p:tgtEl>
                                        <p:attrNameLst>
                                          <p:attrName>style.visibility</p:attrName>
                                        </p:attrNameLst>
                                      </p:cBhvr>
                                      <p:to>
                                        <p:strVal val="visible"/>
                                      </p:to>
                                    </p:set>
                                    <p:animEffect transition="in" filter="fade">
                                      <p:cBhvr>
                                        <p:cTn id="24" dur="1000"/>
                                        <p:tgtEl>
                                          <p:spTgt spid="1331"/>
                                        </p:tgtEl>
                                      </p:cBhvr>
                                    </p:animEffect>
                                  </p:childTnLst>
                                </p:cTn>
                              </p:par>
                              <p:par>
                                <p:cTn id="25" presetID="10" presetClass="entr" presetSubtype="0" fill="hold" nodeType="withEffect">
                                  <p:stCondLst>
                                    <p:cond delay="0"/>
                                  </p:stCondLst>
                                  <p:childTnLst>
                                    <p:set>
                                      <p:cBhvr>
                                        <p:cTn id="26" dur="1" fill="hold">
                                          <p:stCondLst>
                                            <p:cond delay="0"/>
                                          </p:stCondLst>
                                        </p:cTn>
                                        <p:tgtEl>
                                          <p:spTgt spid="1335"/>
                                        </p:tgtEl>
                                        <p:attrNameLst>
                                          <p:attrName>style.visibility</p:attrName>
                                        </p:attrNameLst>
                                      </p:cBhvr>
                                      <p:to>
                                        <p:strVal val="visible"/>
                                      </p:to>
                                    </p:set>
                                    <p:animEffect transition="in" filter="fade">
                                      <p:cBhvr>
                                        <p:cTn id="27" dur="900"/>
                                        <p:tgtEl>
                                          <p:spTgt spid="133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320"/>
                                        </p:tgtEl>
                                        <p:attrNameLst>
                                          <p:attrName>style.visibility</p:attrName>
                                        </p:attrNameLst>
                                      </p:cBhvr>
                                      <p:to>
                                        <p:strVal val="visible"/>
                                      </p:to>
                                    </p:set>
                                    <p:anim calcmode="lin" valueType="num">
                                      <p:cBhvr additive="base">
                                        <p:cTn id="32" dur="1000"/>
                                        <p:tgtEl>
                                          <p:spTgt spid="1320"/>
                                        </p:tgtEl>
                                        <p:attrNameLst>
                                          <p:attrName>ppt_x</p:attrName>
                                        </p:attrNameLst>
                                      </p:cBhvr>
                                      <p:tavLst>
                                        <p:tav tm="0">
                                          <p:val>
                                            <p:strVal val="#ppt_x+1"/>
                                          </p:val>
                                        </p:tav>
                                        <p:tav tm="100000">
                                          <p:val>
                                            <p:strVal val="#ppt_x"/>
                                          </p:val>
                                        </p:tav>
                                      </p:tavLst>
                                    </p:anim>
                                  </p:childTnLst>
                                </p:cTn>
                              </p:par>
                              <p:par>
                                <p:cTn id="33" presetID="10" presetClass="entr" presetSubtype="0" fill="hold" nodeType="withEffect">
                                  <p:stCondLst>
                                    <p:cond delay="0"/>
                                  </p:stCondLst>
                                  <p:childTnLst>
                                    <p:set>
                                      <p:cBhvr>
                                        <p:cTn id="34" dur="1" fill="hold">
                                          <p:stCondLst>
                                            <p:cond delay="0"/>
                                          </p:stCondLst>
                                        </p:cTn>
                                        <p:tgtEl>
                                          <p:spTgt spid="1326"/>
                                        </p:tgtEl>
                                        <p:attrNameLst>
                                          <p:attrName>style.visibility</p:attrName>
                                        </p:attrNameLst>
                                      </p:cBhvr>
                                      <p:to>
                                        <p:strVal val="visible"/>
                                      </p:to>
                                    </p:set>
                                    <p:animEffect transition="in" filter="fade">
                                      <p:cBhvr>
                                        <p:cTn id="35" dur="1000"/>
                                        <p:tgtEl>
                                          <p:spTgt spid="1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grpSp>
        <p:nvGrpSpPr>
          <p:cNvPr id="991" name="Google Shape;991;p64"/>
          <p:cNvGrpSpPr/>
          <p:nvPr/>
        </p:nvGrpSpPr>
        <p:grpSpPr>
          <a:xfrm rot="139264">
            <a:off x="635188" y="1544197"/>
            <a:ext cx="4506907" cy="3184518"/>
            <a:chOff x="889612" y="1444225"/>
            <a:chExt cx="3613404" cy="2294795"/>
          </a:xfrm>
        </p:grpSpPr>
        <p:sp>
          <p:nvSpPr>
            <p:cNvPr id="992" name="Google Shape;992;p64"/>
            <p:cNvSpPr/>
            <p:nvPr/>
          </p:nvSpPr>
          <p:spPr>
            <a:xfrm>
              <a:off x="889612" y="1483962"/>
              <a:ext cx="3557816" cy="2255058"/>
            </a:xfrm>
            <a:custGeom>
              <a:avLst/>
              <a:gdLst/>
              <a:ahLst/>
              <a:cxnLst/>
              <a:rect l="l" t="t" r="r" b="b"/>
              <a:pathLst>
                <a:path w="13754" h="8259" extrusionOk="0">
                  <a:moveTo>
                    <a:pt x="0" y="0"/>
                  </a:moveTo>
                  <a:lnTo>
                    <a:pt x="0" y="268"/>
                  </a:lnTo>
                  <a:lnTo>
                    <a:pt x="501" y="268"/>
                  </a:lnTo>
                  <a:cubicBezTo>
                    <a:pt x="532" y="156"/>
                    <a:pt x="621" y="105"/>
                    <a:pt x="710" y="105"/>
                  </a:cubicBezTo>
                  <a:cubicBezTo>
                    <a:pt x="822" y="105"/>
                    <a:pt x="934" y="185"/>
                    <a:pt x="934" y="330"/>
                  </a:cubicBezTo>
                  <a:cubicBezTo>
                    <a:pt x="934" y="472"/>
                    <a:pt x="823" y="551"/>
                    <a:pt x="712" y="551"/>
                  </a:cubicBezTo>
                  <a:cubicBezTo>
                    <a:pt x="622" y="551"/>
                    <a:pt x="532" y="499"/>
                    <a:pt x="501" y="387"/>
                  </a:cubicBezTo>
                  <a:lnTo>
                    <a:pt x="0" y="387"/>
                  </a:lnTo>
                  <a:lnTo>
                    <a:pt x="0" y="1020"/>
                  </a:lnTo>
                  <a:lnTo>
                    <a:pt x="501" y="1020"/>
                  </a:lnTo>
                  <a:cubicBezTo>
                    <a:pt x="532" y="911"/>
                    <a:pt x="620" y="861"/>
                    <a:pt x="710" y="861"/>
                  </a:cubicBezTo>
                  <a:cubicBezTo>
                    <a:pt x="821" y="861"/>
                    <a:pt x="934" y="940"/>
                    <a:pt x="934" y="1082"/>
                  </a:cubicBezTo>
                  <a:cubicBezTo>
                    <a:pt x="934" y="1224"/>
                    <a:pt x="823" y="1303"/>
                    <a:pt x="712" y="1303"/>
                  </a:cubicBezTo>
                  <a:cubicBezTo>
                    <a:pt x="622" y="1303"/>
                    <a:pt x="532" y="1251"/>
                    <a:pt x="501" y="1139"/>
                  </a:cubicBezTo>
                  <a:lnTo>
                    <a:pt x="0" y="1139"/>
                  </a:lnTo>
                  <a:lnTo>
                    <a:pt x="0" y="1777"/>
                  </a:lnTo>
                  <a:lnTo>
                    <a:pt x="501" y="1777"/>
                  </a:lnTo>
                  <a:cubicBezTo>
                    <a:pt x="532" y="1665"/>
                    <a:pt x="622" y="1613"/>
                    <a:pt x="712" y="1613"/>
                  </a:cubicBezTo>
                  <a:cubicBezTo>
                    <a:pt x="823" y="1613"/>
                    <a:pt x="934" y="1692"/>
                    <a:pt x="934" y="1834"/>
                  </a:cubicBezTo>
                  <a:cubicBezTo>
                    <a:pt x="934" y="1979"/>
                    <a:pt x="822" y="2060"/>
                    <a:pt x="710" y="2060"/>
                  </a:cubicBezTo>
                  <a:cubicBezTo>
                    <a:pt x="621" y="2060"/>
                    <a:pt x="532" y="2008"/>
                    <a:pt x="501" y="1897"/>
                  </a:cubicBezTo>
                  <a:lnTo>
                    <a:pt x="0" y="1897"/>
                  </a:lnTo>
                  <a:lnTo>
                    <a:pt x="0" y="2529"/>
                  </a:lnTo>
                  <a:lnTo>
                    <a:pt x="501" y="2529"/>
                  </a:lnTo>
                  <a:cubicBezTo>
                    <a:pt x="532" y="2417"/>
                    <a:pt x="622" y="2365"/>
                    <a:pt x="712" y="2365"/>
                  </a:cubicBezTo>
                  <a:cubicBezTo>
                    <a:pt x="823" y="2365"/>
                    <a:pt x="934" y="2444"/>
                    <a:pt x="934" y="2586"/>
                  </a:cubicBezTo>
                  <a:cubicBezTo>
                    <a:pt x="934" y="2731"/>
                    <a:pt x="822" y="2812"/>
                    <a:pt x="710" y="2812"/>
                  </a:cubicBezTo>
                  <a:cubicBezTo>
                    <a:pt x="621" y="2812"/>
                    <a:pt x="532" y="2760"/>
                    <a:pt x="501" y="2648"/>
                  </a:cubicBezTo>
                  <a:lnTo>
                    <a:pt x="0" y="2648"/>
                  </a:lnTo>
                  <a:lnTo>
                    <a:pt x="0" y="3286"/>
                  </a:lnTo>
                  <a:lnTo>
                    <a:pt x="501" y="3286"/>
                  </a:lnTo>
                  <a:cubicBezTo>
                    <a:pt x="532" y="3174"/>
                    <a:pt x="623" y="3123"/>
                    <a:pt x="714" y="3123"/>
                  </a:cubicBezTo>
                  <a:cubicBezTo>
                    <a:pt x="827" y="3123"/>
                    <a:pt x="940" y="3202"/>
                    <a:pt x="940" y="3343"/>
                  </a:cubicBezTo>
                  <a:cubicBezTo>
                    <a:pt x="940" y="3489"/>
                    <a:pt x="826" y="3569"/>
                    <a:pt x="713" y="3569"/>
                  </a:cubicBezTo>
                  <a:cubicBezTo>
                    <a:pt x="622" y="3569"/>
                    <a:pt x="532" y="3517"/>
                    <a:pt x="501" y="3406"/>
                  </a:cubicBezTo>
                  <a:lnTo>
                    <a:pt x="0" y="3406"/>
                  </a:lnTo>
                  <a:lnTo>
                    <a:pt x="0" y="4038"/>
                  </a:lnTo>
                  <a:lnTo>
                    <a:pt x="501" y="4038"/>
                  </a:lnTo>
                  <a:cubicBezTo>
                    <a:pt x="532" y="3926"/>
                    <a:pt x="622" y="3874"/>
                    <a:pt x="712" y="3874"/>
                  </a:cubicBezTo>
                  <a:cubicBezTo>
                    <a:pt x="823" y="3874"/>
                    <a:pt x="934" y="3953"/>
                    <a:pt x="934" y="4095"/>
                  </a:cubicBezTo>
                  <a:cubicBezTo>
                    <a:pt x="934" y="4240"/>
                    <a:pt x="822" y="4321"/>
                    <a:pt x="710" y="4321"/>
                  </a:cubicBezTo>
                  <a:cubicBezTo>
                    <a:pt x="621" y="4321"/>
                    <a:pt x="532" y="4269"/>
                    <a:pt x="501" y="4158"/>
                  </a:cubicBezTo>
                  <a:lnTo>
                    <a:pt x="0" y="4158"/>
                  </a:lnTo>
                  <a:lnTo>
                    <a:pt x="0" y="4790"/>
                  </a:lnTo>
                  <a:lnTo>
                    <a:pt x="501" y="4790"/>
                  </a:lnTo>
                  <a:cubicBezTo>
                    <a:pt x="532" y="4678"/>
                    <a:pt x="621" y="4627"/>
                    <a:pt x="710" y="4627"/>
                  </a:cubicBezTo>
                  <a:cubicBezTo>
                    <a:pt x="822" y="4627"/>
                    <a:pt x="934" y="4707"/>
                    <a:pt x="934" y="4852"/>
                  </a:cubicBezTo>
                  <a:cubicBezTo>
                    <a:pt x="934" y="4994"/>
                    <a:pt x="823" y="5073"/>
                    <a:pt x="712" y="5073"/>
                  </a:cubicBezTo>
                  <a:cubicBezTo>
                    <a:pt x="622" y="5073"/>
                    <a:pt x="532" y="5021"/>
                    <a:pt x="501" y="4909"/>
                  </a:cubicBezTo>
                  <a:lnTo>
                    <a:pt x="0" y="4909"/>
                  </a:lnTo>
                  <a:lnTo>
                    <a:pt x="0" y="5542"/>
                  </a:lnTo>
                  <a:lnTo>
                    <a:pt x="501" y="5542"/>
                  </a:lnTo>
                  <a:cubicBezTo>
                    <a:pt x="532" y="5433"/>
                    <a:pt x="620" y="5383"/>
                    <a:pt x="710" y="5383"/>
                  </a:cubicBezTo>
                  <a:cubicBezTo>
                    <a:pt x="821" y="5383"/>
                    <a:pt x="934" y="5462"/>
                    <a:pt x="934" y="5604"/>
                  </a:cubicBezTo>
                  <a:cubicBezTo>
                    <a:pt x="934" y="5746"/>
                    <a:pt x="823" y="5825"/>
                    <a:pt x="712" y="5825"/>
                  </a:cubicBezTo>
                  <a:cubicBezTo>
                    <a:pt x="622" y="5825"/>
                    <a:pt x="532" y="5773"/>
                    <a:pt x="501" y="5661"/>
                  </a:cubicBezTo>
                  <a:lnTo>
                    <a:pt x="0" y="5661"/>
                  </a:lnTo>
                  <a:lnTo>
                    <a:pt x="0" y="6299"/>
                  </a:lnTo>
                  <a:lnTo>
                    <a:pt x="501" y="6299"/>
                  </a:lnTo>
                  <a:cubicBezTo>
                    <a:pt x="532" y="6187"/>
                    <a:pt x="622" y="6135"/>
                    <a:pt x="712" y="6135"/>
                  </a:cubicBezTo>
                  <a:cubicBezTo>
                    <a:pt x="823" y="6135"/>
                    <a:pt x="934" y="6214"/>
                    <a:pt x="934" y="6356"/>
                  </a:cubicBezTo>
                  <a:cubicBezTo>
                    <a:pt x="934" y="6501"/>
                    <a:pt x="822" y="6582"/>
                    <a:pt x="710" y="6582"/>
                  </a:cubicBezTo>
                  <a:cubicBezTo>
                    <a:pt x="621" y="6582"/>
                    <a:pt x="532" y="6530"/>
                    <a:pt x="501" y="6419"/>
                  </a:cubicBezTo>
                  <a:lnTo>
                    <a:pt x="0" y="6419"/>
                  </a:lnTo>
                  <a:lnTo>
                    <a:pt x="0" y="7051"/>
                  </a:lnTo>
                  <a:lnTo>
                    <a:pt x="501" y="7051"/>
                  </a:lnTo>
                  <a:cubicBezTo>
                    <a:pt x="532" y="6939"/>
                    <a:pt x="621" y="6888"/>
                    <a:pt x="710" y="6888"/>
                  </a:cubicBezTo>
                  <a:cubicBezTo>
                    <a:pt x="822" y="6888"/>
                    <a:pt x="934" y="6968"/>
                    <a:pt x="934" y="7113"/>
                  </a:cubicBezTo>
                  <a:cubicBezTo>
                    <a:pt x="934" y="7255"/>
                    <a:pt x="823" y="7334"/>
                    <a:pt x="712" y="7334"/>
                  </a:cubicBezTo>
                  <a:cubicBezTo>
                    <a:pt x="622" y="7334"/>
                    <a:pt x="532" y="7282"/>
                    <a:pt x="501" y="7170"/>
                  </a:cubicBezTo>
                  <a:lnTo>
                    <a:pt x="0" y="7170"/>
                  </a:lnTo>
                  <a:lnTo>
                    <a:pt x="0" y="7803"/>
                  </a:lnTo>
                  <a:lnTo>
                    <a:pt x="501" y="7803"/>
                  </a:lnTo>
                  <a:cubicBezTo>
                    <a:pt x="532" y="7691"/>
                    <a:pt x="621" y="7639"/>
                    <a:pt x="710" y="7639"/>
                  </a:cubicBezTo>
                  <a:cubicBezTo>
                    <a:pt x="822" y="7639"/>
                    <a:pt x="934" y="7720"/>
                    <a:pt x="934" y="7865"/>
                  </a:cubicBezTo>
                  <a:cubicBezTo>
                    <a:pt x="934" y="8007"/>
                    <a:pt x="823" y="8086"/>
                    <a:pt x="712" y="8086"/>
                  </a:cubicBezTo>
                  <a:cubicBezTo>
                    <a:pt x="622" y="8086"/>
                    <a:pt x="532" y="8034"/>
                    <a:pt x="501" y="7922"/>
                  </a:cubicBezTo>
                  <a:lnTo>
                    <a:pt x="0" y="7922"/>
                  </a:lnTo>
                  <a:lnTo>
                    <a:pt x="0" y="8258"/>
                  </a:lnTo>
                  <a:lnTo>
                    <a:pt x="13538" y="8247"/>
                  </a:lnTo>
                  <a:cubicBezTo>
                    <a:pt x="13486" y="8247"/>
                    <a:pt x="13469" y="8224"/>
                    <a:pt x="13481" y="8173"/>
                  </a:cubicBezTo>
                  <a:cubicBezTo>
                    <a:pt x="13486" y="8150"/>
                    <a:pt x="13498" y="8133"/>
                    <a:pt x="13486" y="8110"/>
                  </a:cubicBezTo>
                  <a:cubicBezTo>
                    <a:pt x="13446" y="8059"/>
                    <a:pt x="13452" y="7990"/>
                    <a:pt x="13446" y="7928"/>
                  </a:cubicBezTo>
                  <a:cubicBezTo>
                    <a:pt x="13441" y="7916"/>
                    <a:pt x="13441" y="7905"/>
                    <a:pt x="13446" y="7888"/>
                  </a:cubicBezTo>
                  <a:lnTo>
                    <a:pt x="13446" y="7831"/>
                  </a:lnTo>
                  <a:cubicBezTo>
                    <a:pt x="13441" y="7820"/>
                    <a:pt x="13441" y="7808"/>
                    <a:pt x="13441" y="7797"/>
                  </a:cubicBezTo>
                  <a:cubicBezTo>
                    <a:pt x="13435" y="7785"/>
                    <a:pt x="13435" y="7774"/>
                    <a:pt x="13429" y="7763"/>
                  </a:cubicBezTo>
                  <a:cubicBezTo>
                    <a:pt x="13418" y="7746"/>
                    <a:pt x="13407" y="7723"/>
                    <a:pt x="13407" y="7700"/>
                  </a:cubicBezTo>
                  <a:cubicBezTo>
                    <a:pt x="13401" y="7683"/>
                    <a:pt x="13390" y="7666"/>
                    <a:pt x="13367" y="7654"/>
                  </a:cubicBezTo>
                  <a:cubicBezTo>
                    <a:pt x="13350" y="7649"/>
                    <a:pt x="13344" y="7632"/>
                    <a:pt x="13355" y="7615"/>
                  </a:cubicBezTo>
                  <a:cubicBezTo>
                    <a:pt x="13367" y="7597"/>
                    <a:pt x="13367" y="7580"/>
                    <a:pt x="13361" y="7558"/>
                  </a:cubicBezTo>
                  <a:cubicBezTo>
                    <a:pt x="13367" y="7501"/>
                    <a:pt x="13355" y="7449"/>
                    <a:pt x="13333" y="7392"/>
                  </a:cubicBezTo>
                  <a:cubicBezTo>
                    <a:pt x="13321" y="7375"/>
                    <a:pt x="13327" y="7353"/>
                    <a:pt x="13315" y="7336"/>
                  </a:cubicBezTo>
                  <a:cubicBezTo>
                    <a:pt x="13281" y="7261"/>
                    <a:pt x="13327" y="7210"/>
                    <a:pt x="13367" y="7159"/>
                  </a:cubicBezTo>
                  <a:lnTo>
                    <a:pt x="13367" y="7153"/>
                  </a:lnTo>
                  <a:cubicBezTo>
                    <a:pt x="13378" y="7136"/>
                    <a:pt x="13390" y="7119"/>
                    <a:pt x="13390" y="7096"/>
                  </a:cubicBezTo>
                  <a:cubicBezTo>
                    <a:pt x="13390" y="7074"/>
                    <a:pt x="13390" y="7056"/>
                    <a:pt x="13384" y="7034"/>
                  </a:cubicBezTo>
                  <a:cubicBezTo>
                    <a:pt x="13367" y="7005"/>
                    <a:pt x="13367" y="6971"/>
                    <a:pt x="13384" y="6937"/>
                  </a:cubicBezTo>
                  <a:cubicBezTo>
                    <a:pt x="13390" y="6925"/>
                    <a:pt x="13395" y="6914"/>
                    <a:pt x="13390" y="6897"/>
                  </a:cubicBezTo>
                  <a:cubicBezTo>
                    <a:pt x="13372" y="6874"/>
                    <a:pt x="13372" y="6840"/>
                    <a:pt x="13355" y="6812"/>
                  </a:cubicBezTo>
                  <a:cubicBezTo>
                    <a:pt x="13333" y="6760"/>
                    <a:pt x="13321" y="6709"/>
                    <a:pt x="13327" y="6652"/>
                  </a:cubicBezTo>
                  <a:cubicBezTo>
                    <a:pt x="13321" y="6618"/>
                    <a:pt x="13298" y="6607"/>
                    <a:pt x="13281" y="6584"/>
                  </a:cubicBezTo>
                  <a:cubicBezTo>
                    <a:pt x="13253" y="6550"/>
                    <a:pt x="13224" y="6510"/>
                    <a:pt x="13207" y="6464"/>
                  </a:cubicBezTo>
                  <a:cubicBezTo>
                    <a:pt x="13207" y="6453"/>
                    <a:pt x="13202" y="6436"/>
                    <a:pt x="13202" y="6419"/>
                  </a:cubicBezTo>
                  <a:cubicBezTo>
                    <a:pt x="13196" y="6396"/>
                    <a:pt x="13196" y="6379"/>
                    <a:pt x="13184" y="6362"/>
                  </a:cubicBezTo>
                  <a:cubicBezTo>
                    <a:pt x="13179" y="6345"/>
                    <a:pt x="13167" y="6333"/>
                    <a:pt x="13156" y="6327"/>
                  </a:cubicBezTo>
                  <a:cubicBezTo>
                    <a:pt x="13139" y="6316"/>
                    <a:pt x="13156" y="6288"/>
                    <a:pt x="13156" y="6271"/>
                  </a:cubicBezTo>
                  <a:cubicBezTo>
                    <a:pt x="13156" y="6253"/>
                    <a:pt x="13156" y="6236"/>
                    <a:pt x="13145" y="6225"/>
                  </a:cubicBezTo>
                  <a:cubicBezTo>
                    <a:pt x="13110" y="6179"/>
                    <a:pt x="13093" y="6122"/>
                    <a:pt x="13099" y="6066"/>
                  </a:cubicBezTo>
                  <a:cubicBezTo>
                    <a:pt x="13099" y="6020"/>
                    <a:pt x="13088" y="5974"/>
                    <a:pt x="13065" y="5935"/>
                  </a:cubicBezTo>
                  <a:cubicBezTo>
                    <a:pt x="13053" y="5929"/>
                    <a:pt x="13053" y="5923"/>
                    <a:pt x="13053" y="5917"/>
                  </a:cubicBezTo>
                  <a:cubicBezTo>
                    <a:pt x="13065" y="5883"/>
                    <a:pt x="13042" y="5849"/>
                    <a:pt x="13036" y="5821"/>
                  </a:cubicBezTo>
                  <a:cubicBezTo>
                    <a:pt x="13031" y="5809"/>
                    <a:pt x="13031" y="5798"/>
                    <a:pt x="13031" y="5786"/>
                  </a:cubicBezTo>
                  <a:cubicBezTo>
                    <a:pt x="13036" y="5752"/>
                    <a:pt x="13031" y="5712"/>
                    <a:pt x="13014" y="5678"/>
                  </a:cubicBezTo>
                  <a:lnTo>
                    <a:pt x="13002" y="5655"/>
                  </a:lnTo>
                  <a:cubicBezTo>
                    <a:pt x="12997" y="5644"/>
                    <a:pt x="12997" y="5638"/>
                    <a:pt x="12991" y="5621"/>
                  </a:cubicBezTo>
                  <a:lnTo>
                    <a:pt x="12991" y="5604"/>
                  </a:lnTo>
                  <a:cubicBezTo>
                    <a:pt x="12979" y="5559"/>
                    <a:pt x="12957" y="5513"/>
                    <a:pt x="12985" y="5462"/>
                  </a:cubicBezTo>
                  <a:cubicBezTo>
                    <a:pt x="13002" y="5439"/>
                    <a:pt x="12985" y="5416"/>
                    <a:pt x="12974" y="5399"/>
                  </a:cubicBezTo>
                  <a:cubicBezTo>
                    <a:pt x="12968" y="5382"/>
                    <a:pt x="12962" y="5371"/>
                    <a:pt x="12962" y="5354"/>
                  </a:cubicBezTo>
                  <a:cubicBezTo>
                    <a:pt x="12951" y="5302"/>
                    <a:pt x="12951" y="5240"/>
                    <a:pt x="12962" y="5188"/>
                  </a:cubicBezTo>
                  <a:cubicBezTo>
                    <a:pt x="12974" y="5160"/>
                    <a:pt x="12991" y="5131"/>
                    <a:pt x="13008" y="5109"/>
                  </a:cubicBezTo>
                  <a:cubicBezTo>
                    <a:pt x="13025" y="5080"/>
                    <a:pt x="13036" y="5046"/>
                    <a:pt x="13042" y="5012"/>
                  </a:cubicBezTo>
                  <a:cubicBezTo>
                    <a:pt x="13042" y="5001"/>
                    <a:pt x="13042" y="4983"/>
                    <a:pt x="13048" y="4972"/>
                  </a:cubicBezTo>
                  <a:cubicBezTo>
                    <a:pt x="13053" y="4961"/>
                    <a:pt x="13053" y="4955"/>
                    <a:pt x="13053" y="4944"/>
                  </a:cubicBezTo>
                  <a:cubicBezTo>
                    <a:pt x="13059" y="4938"/>
                    <a:pt x="13059" y="4932"/>
                    <a:pt x="13053" y="4926"/>
                  </a:cubicBezTo>
                  <a:cubicBezTo>
                    <a:pt x="13053" y="4915"/>
                    <a:pt x="13048" y="4898"/>
                    <a:pt x="13048" y="4887"/>
                  </a:cubicBezTo>
                  <a:cubicBezTo>
                    <a:pt x="13048" y="4852"/>
                    <a:pt x="13059" y="4818"/>
                    <a:pt x="13076" y="4784"/>
                  </a:cubicBezTo>
                  <a:cubicBezTo>
                    <a:pt x="13093" y="4767"/>
                    <a:pt x="13099" y="4739"/>
                    <a:pt x="13088" y="4716"/>
                  </a:cubicBezTo>
                  <a:cubicBezTo>
                    <a:pt x="13071" y="4693"/>
                    <a:pt x="13099" y="4676"/>
                    <a:pt x="13093" y="4653"/>
                  </a:cubicBezTo>
                  <a:cubicBezTo>
                    <a:pt x="13088" y="4636"/>
                    <a:pt x="13088" y="4619"/>
                    <a:pt x="13082" y="4596"/>
                  </a:cubicBezTo>
                  <a:cubicBezTo>
                    <a:pt x="13071" y="4573"/>
                    <a:pt x="13076" y="4545"/>
                    <a:pt x="13105" y="4528"/>
                  </a:cubicBezTo>
                  <a:cubicBezTo>
                    <a:pt x="13116" y="4516"/>
                    <a:pt x="13122" y="4494"/>
                    <a:pt x="13110" y="4482"/>
                  </a:cubicBezTo>
                  <a:cubicBezTo>
                    <a:pt x="13088" y="4454"/>
                    <a:pt x="13076" y="4420"/>
                    <a:pt x="13076" y="4385"/>
                  </a:cubicBezTo>
                  <a:cubicBezTo>
                    <a:pt x="13071" y="4340"/>
                    <a:pt x="13076" y="4289"/>
                    <a:pt x="13099" y="4243"/>
                  </a:cubicBezTo>
                  <a:cubicBezTo>
                    <a:pt x="13099" y="4237"/>
                    <a:pt x="13105" y="4232"/>
                    <a:pt x="13099" y="4220"/>
                  </a:cubicBezTo>
                  <a:cubicBezTo>
                    <a:pt x="13093" y="4215"/>
                    <a:pt x="13088" y="4209"/>
                    <a:pt x="13088" y="4203"/>
                  </a:cubicBezTo>
                  <a:cubicBezTo>
                    <a:pt x="13076" y="4186"/>
                    <a:pt x="13071" y="4169"/>
                    <a:pt x="13071" y="4146"/>
                  </a:cubicBezTo>
                  <a:cubicBezTo>
                    <a:pt x="13065" y="4118"/>
                    <a:pt x="13059" y="4089"/>
                    <a:pt x="13053" y="4061"/>
                  </a:cubicBezTo>
                  <a:cubicBezTo>
                    <a:pt x="13048" y="4021"/>
                    <a:pt x="13048" y="3987"/>
                    <a:pt x="13053" y="3947"/>
                  </a:cubicBezTo>
                  <a:cubicBezTo>
                    <a:pt x="13059" y="3907"/>
                    <a:pt x="13048" y="3867"/>
                    <a:pt x="13025" y="3833"/>
                  </a:cubicBezTo>
                  <a:cubicBezTo>
                    <a:pt x="13002" y="3799"/>
                    <a:pt x="13002" y="3759"/>
                    <a:pt x="13025" y="3725"/>
                  </a:cubicBezTo>
                  <a:cubicBezTo>
                    <a:pt x="13065" y="3656"/>
                    <a:pt x="13093" y="3582"/>
                    <a:pt x="13116" y="3508"/>
                  </a:cubicBezTo>
                  <a:cubicBezTo>
                    <a:pt x="13116" y="3491"/>
                    <a:pt x="13122" y="3480"/>
                    <a:pt x="13128" y="3469"/>
                  </a:cubicBezTo>
                  <a:cubicBezTo>
                    <a:pt x="13133" y="3451"/>
                    <a:pt x="13145" y="3434"/>
                    <a:pt x="13150" y="3417"/>
                  </a:cubicBezTo>
                  <a:lnTo>
                    <a:pt x="13150" y="3412"/>
                  </a:lnTo>
                  <a:cubicBezTo>
                    <a:pt x="13167" y="3383"/>
                    <a:pt x="13167" y="3349"/>
                    <a:pt x="13179" y="3320"/>
                  </a:cubicBezTo>
                  <a:cubicBezTo>
                    <a:pt x="13190" y="3281"/>
                    <a:pt x="13190" y="3241"/>
                    <a:pt x="13179" y="3201"/>
                  </a:cubicBezTo>
                  <a:cubicBezTo>
                    <a:pt x="13173" y="3189"/>
                    <a:pt x="13173" y="3178"/>
                    <a:pt x="13179" y="3167"/>
                  </a:cubicBezTo>
                  <a:cubicBezTo>
                    <a:pt x="13196" y="3104"/>
                    <a:pt x="13224" y="3041"/>
                    <a:pt x="13264" y="2984"/>
                  </a:cubicBezTo>
                  <a:cubicBezTo>
                    <a:pt x="13264" y="2979"/>
                    <a:pt x="13270" y="2973"/>
                    <a:pt x="13270" y="2962"/>
                  </a:cubicBezTo>
                  <a:cubicBezTo>
                    <a:pt x="13264" y="2945"/>
                    <a:pt x="13281" y="2927"/>
                    <a:pt x="13287" y="2927"/>
                  </a:cubicBezTo>
                  <a:cubicBezTo>
                    <a:pt x="13298" y="2922"/>
                    <a:pt x="13298" y="2910"/>
                    <a:pt x="13298" y="2899"/>
                  </a:cubicBezTo>
                  <a:cubicBezTo>
                    <a:pt x="13298" y="2876"/>
                    <a:pt x="13298" y="2853"/>
                    <a:pt x="13293" y="2825"/>
                  </a:cubicBezTo>
                  <a:cubicBezTo>
                    <a:pt x="13281" y="2808"/>
                    <a:pt x="13298" y="2791"/>
                    <a:pt x="13310" y="2779"/>
                  </a:cubicBezTo>
                  <a:cubicBezTo>
                    <a:pt x="13321" y="2762"/>
                    <a:pt x="13333" y="2745"/>
                    <a:pt x="13344" y="2728"/>
                  </a:cubicBezTo>
                  <a:cubicBezTo>
                    <a:pt x="13350" y="2717"/>
                    <a:pt x="13361" y="2705"/>
                    <a:pt x="13372" y="2700"/>
                  </a:cubicBezTo>
                  <a:cubicBezTo>
                    <a:pt x="13378" y="2694"/>
                    <a:pt x="13372" y="2688"/>
                    <a:pt x="13372" y="2677"/>
                  </a:cubicBezTo>
                  <a:cubicBezTo>
                    <a:pt x="13372" y="2677"/>
                    <a:pt x="13372" y="2677"/>
                    <a:pt x="13372" y="2671"/>
                  </a:cubicBezTo>
                  <a:cubicBezTo>
                    <a:pt x="13355" y="2631"/>
                    <a:pt x="13367" y="2580"/>
                    <a:pt x="13401" y="2552"/>
                  </a:cubicBezTo>
                  <a:cubicBezTo>
                    <a:pt x="13424" y="2523"/>
                    <a:pt x="13441" y="2489"/>
                    <a:pt x="13452" y="2455"/>
                  </a:cubicBezTo>
                  <a:cubicBezTo>
                    <a:pt x="13464" y="2426"/>
                    <a:pt x="13486" y="2404"/>
                    <a:pt x="13515" y="2381"/>
                  </a:cubicBezTo>
                  <a:cubicBezTo>
                    <a:pt x="13566" y="2347"/>
                    <a:pt x="13583" y="2278"/>
                    <a:pt x="13566" y="2216"/>
                  </a:cubicBezTo>
                  <a:cubicBezTo>
                    <a:pt x="13555" y="2193"/>
                    <a:pt x="13566" y="2164"/>
                    <a:pt x="13589" y="2147"/>
                  </a:cubicBezTo>
                  <a:cubicBezTo>
                    <a:pt x="13606" y="2124"/>
                    <a:pt x="13612" y="2102"/>
                    <a:pt x="13606" y="2073"/>
                  </a:cubicBezTo>
                  <a:cubicBezTo>
                    <a:pt x="13612" y="2050"/>
                    <a:pt x="13617" y="2022"/>
                    <a:pt x="13617" y="1993"/>
                  </a:cubicBezTo>
                  <a:cubicBezTo>
                    <a:pt x="13623" y="1982"/>
                    <a:pt x="13623" y="1965"/>
                    <a:pt x="13623" y="1954"/>
                  </a:cubicBezTo>
                  <a:lnTo>
                    <a:pt x="13623" y="1937"/>
                  </a:lnTo>
                  <a:cubicBezTo>
                    <a:pt x="13623" y="1897"/>
                    <a:pt x="13629" y="1857"/>
                    <a:pt x="13629" y="1817"/>
                  </a:cubicBezTo>
                  <a:cubicBezTo>
                    <a:pt x="13663" y="1788"/>
                    <a:pt x="13669" y="1737"/>
                    <a:pt x="13646" y="1697"/>
                  </a:cubicBezTo>
                  <a:cubicBezTo>
                    <a:pt x="13669" y="1675"/>
                    <a:pt x="13651" y="1646"/>
                    <a:pt x="13674" y="1623"/>
                  </a:cubicBezTo>
                  <a:cubicBezTo>
                    <a:pt x="13686" y="1600"/>
                    <a:pt x="13691" y="1572"/>
                    <a:pt x="13686" y="1549"/>
                  </a:cubicBezTo>
                  <a:cubicBezTo>
                    <a:pt x="13686" y="1526"/>
                    <a:pt x="13691" y="1504"/>
                    <a:pt x="13703" y="1487"/>
                  </a:cubicBezTo>
                  <a:cubicBezTo>
                    <a:pt x="13737" y="1447"/>
                    <a:pt x="13737" y="1390"/>
                    <a:pt x="13714" y="1344"/>
                  </a:cubicBezTo>
                  <a:cubicBezTo>
                    <a:pt x="13714" y="1339"/>
                    <a:pt x="13708" y="1339"/>
                    <a:pt x="13708" y="1333"/>
                  </a:cubicBezTo>
                  <a:cubicBezTo>
                    <a:pt x="13708" y="1310"/>
                    <a:pt x="13703" y="1287"/>
                    <a:pt x="13691" y="1264"/>
                  </a:cubicBezTo>
                  <a:cubicBezTo>
                    <a:pt x="13686" y="1253"/>
                    <a:pt x="13686" y="1236"/>
                    <a:pt x="13680" y="1219"/>
                  </a:cubicBezTo>
                  <a:lnTo>
                    <a:pt x="13680" y="1208"/>
                  </a:lnTo>
                  <a:cubicBezTo>
                    <a:pt x="13674" y="1173"/>
                    <a:pt x="13663" y="1133"/>
                    <a:pt x="13646" y="1099"/>
                  </a:cubicBezTo>
                  <a:cubicBezTo>
                    <a:pt x="13623" y="1042"/>
                    <a:pt x="13623" y="974"/>
                    <a:pt x="13657" y="923"/>
                  </a:cubicBezTo>
                  <a:cubicBezTo>
                    <a:pt x="13663" y="906"/>
                    <a:pt x="13657" y="894"/>
                    <a:pt x="13657" y="883"/>
                  </a:cubicBezTo>
                  <a:cubicBezTo>
                    <a:pt x="13663" y="843"/>
                    <a:pt x="13663" y="803"/>
                    <a:pt x="13663" y="763"/>
                  </a:cubicBezTo>
                  <a:cubicBezTo>
                    <a:pt x="13663" y="746"/>
                    <a:pt x="13674" y="723"/>
                    <a:pt x="13686" y="706"/>
                  </a:cubicBezTo>
                  <a:cubicBezTo>
                    <a:pt x="13708" y="666"/>
                    <a:pt x="13726" y="627"/>
                    <a:pt x="13743" y="587"/>
                  </a:cubicBezTo>
                  <a:cubicBezTo>
                    <a:pt x="13754" y="570"/>
                    <a:pt x="13754" y="553"/>
                    <a:pt x="13748" y="530"/>
                  </a:cubicBezTo>
                  <a:cubicBezTo>
                    <a:pt x="13748" y="518"/>
                    <a:pt x="13748" y="513"/>
                    <a:pt x="13743" y="501"/>
                  </a:cubicBezTo>
                  <a:cubicBezTo>
                    <a:pt x="13743" y="496"/>
                    <a:pt x="13737" y="484"/>
                    <a:pt x="13737" y="473"/>
                  </a:cubicBezTo>
                  <a:cubicBezTo>
                    <a:pt x="13731" y="461"/>
                    <a:pt x="13731" y="450"/>
                    <a:pt x="13737" y="439"/>
                  </a:cubicBezTo>
                  <a:cubicBezTo>
                    <a:pt x="13737" y="433"/>
                    <a:pt x="13737" y="427"/>
                    <a:pt x="13737" y="422"/>
                  </a:cubicBezTo>
                  <a:cubicBezTo>
                    <a:pt x="13714" y="370"/>
                    <a:pt x="13731" y="313"/>
                    <a:pt x="13703" y="262"/>
                  </a:cubicBezTo>
                  <a:cubicBezTo>
                    <a:pt x="13697" y="245"/>
                    <a:pt x="13691" y="228"/>
                    <a:pt x="13697" y="211"/>
                  </a:cubicBezTo>
                  <a:cubicBezTo>
                    <a:pt x="13714" y="171"/>
                    <a:pt x="13714" y="120"/>
                    <a:pt x="13708" y="74"/>
                  </a:cubicBezTo>
                  <a:cubicBezTo>
                    <a:pt x="13703" y="63"/>
                    <a:pt x="13703" y="46"/>
                    <a:pt x="13708" y="34"/>
                  </a:cubicBezTo>
                  <a:cubicBezTo>
                    <a:pt x="13708" y="12"/>
                    <a:pt x="13714" y="0"/>
                    <a:pt x="13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4"/>
            <p:cNvSpPr/>
            <p:nvPr/>
          </p:nvSpPr>
          <p:spPr>
            <a:xfrm>
              <a:off x="945200" y="1444225"/>
              <a:ext cx="3557816" cy="2255058"/>
            </a:xfrm>
            <a:custGeom>
              <a:avLst/>
              <a:gdLst/>
              <a:ahLst/>
              <a:cxnLst/>
              <a:rect l="l" t="t" r="r" b="b"/>
              <a:pathLst>
                <a:path w="13754" h="8259" extrusionOk="0">
                  <a:moveTo>
                    <a:pt x="0" y="0"/>
                  </a:moveTo>
                  <a:lnTo>
                    <a:pt x="0" y="268"/>
                  </a:lnTo>
                  <a:lnTo>
                    <a:pt x="501" y="268"/>
                  </a:lnTo>
                  <a:cubicBezTo>
                    <a:pt x="532" y="156"/>
                    <a:pt x="621" y="105"/>
                    <a:pt x="710" y="105"/>
                  </a:cubicBezTo>
                  <a:cubicBezTo>
                    <a:pt x="822" y="105"/>
                    <a:pt x="934" y="185"/>
                    <a:pt x="934" y="330"/>
                  </a:cubicBezTo>
                  <a:cubicBezTo>
                    <a:pt x="934" y="472"/>
                    <a:pt x="823" y="551"/>
                    <a:pt x="712" y="551"/>
                  </a:cubicBezTo>
                  <a:cubicBezTo>
                    <a:pt x="622" y="551"/>
                    <a:pt x="532" y="499"/>
                    <a:pt x="501" y="387"/>
                  </a:cubicBezTo>
                  <a:lnTo>
                    <a:pt x="0" y="387"/>
                  </a:lnTo>
                  <a:lnTo>
                    <a:pt x="0" y="1020"/>
                  </a:lnTo>
                  <a:lnTo>
                    <a:pt x="501" y="1020"/>
                  </a:lnTo>
                  <a:cubicBezTo>
                    <a:pt x="532" y="911"/>
                    <a:pt x="620" y="861"/>
                    <a:pt x="710" y="861"/>
                  </a:cubicBezTo>
                  <a:cubicBezTo>
                    <a:pt x="821" y="861"/>
                    <a:pt x="934" y="940"/>
                    <a:pt x="934" y="1082"/>
                  </a:cubicBezTo>
                  <a:cubicBezTo>
                    <a:pt x="934" y="1224"/>
                    <a:pt x="823" y="1303"/>
                    <a:pt x="712" y="1303"/>
                  </a:cubicBezTo>
                  <a:cubicBezTo>
                    <a:pt x="622" y="1303"/>
                    <a:pt x="532" y="1251"/>
                    <a:pt x="501" y="1139"/>
                  </a:cubicBezTo>
                  <a:lnTo>
                    <a:pt x="0" y="1139"/>
                  </a:lnTo>
                  <a:lnTo>
                    <a:pt x="0" y="1777"/>
                  </a:lnTo>
                  <a:lnTo>
                    <a:pt x="501" y="1777"/>
                  </a:lnTo>
                  <a:cubicBezTo>
                    <a:pt x="532" y="1665"/>
                    <a:pt x="622" y="1613"/>
                    <a:pt x="712" y="1613"/>
                  </a:cubicBezTo>
                  <a:cubicBezTo>
                    <a:pt x="823" y="1613"/>
                    <a:pt x="934" y="1692"/>
                    <a:pt x="934" y="1834"/>
                  </a:cubicBezTo>
                  <a:cubicBezTo>
                    <a:pt x="934" y="1979"/>
                    <a:pt x="822" y="2060"/>
                    <a:pt x="710" y="2060"/>
                  </a:cubicBezTo>
                  <a:cubicBezTo>
                    <a:pt x="621" y="2060"/>
                    <a:pt x="532" y="2008"/>
                    <a:pt x="501" y="1897"/>
                  </a:cubicBezTo>
                  <a:lnTo>
                    <a:pt x="0" y="1897"/>
                  </a:lnTo>
                  <a:lnTo>
                    <a:pt x="0" y="2529"/>
                  </a:lnTo>
                  <a:lnTo>
                    <a:pt x="501" y="2529"/>
                  </a:lnTo>
                  <a:cubicBezTo>
                    <a:pt x="532" y="2417"/>
                    <a:pt x="622" y="2365"/>
                    <a:pt x="712" y="2365"/>
                  </a:cubicBezTo>
                  <a:cubicBezTo>
                    <a:pt x="823" y="2365"/>
                    <a:pt x="934" y="2444"/>
                    <a:pt x="934" y="2586"/>
                  </a:cubicBezTo>
                  <a:cubicBezTo>
                    <a:pt x="934" y="2731"/>
                    <a:pt x="822" y="2812"/>
                    <a:pt x="710" y="2812"/>
                  </a:cubicBezTo>
                  <a:cubicBezTo>
                    <a:pt x="621" y="2812"/>
                    <a:pt x="532" y="2760"/>
                    <a:pt x="501" y="2648"/>
                  </a:cubicBezTo>
                  <a:lnTo>
                    <a:pt x="0" y="2648"/>
                  </a:lnTo>
                  <a:lnTo>
                    <a:pt x="0" y="3286"/>
                  </a:lnTo>
                  <a:lnTo>
                    <a:pt x="501" y="3286"/>
                  </a:lnTo>
                  <a:cubicBezTo>
                    <a:pt x="532" y="3174"/>
                    <a:pt x="623" y="3123"/>
                    <a:pt x="714" y="3123"/>
                  </a:cubicBezTo>
                  <a:cubicBezTo>
                    <a:pt x="827" y="3123"/>
                    <a:pt x="940" y="3202"/>
                    <a:pt x="940" y="3343"/>
                  </a:cubicBezTo>
                  <a:cubicBezTo>
                    <a:pt x="940" y="3489"/>
                    <a:pt x="826" y="3569"/>
                    <a:pt x="713" y="3569"/>
                  </a:cubicBezTo>
                  <a:cubicBezTo>
                    <a:pt x="622" y="3569"/>
                    <a:pt x="532" y="3517"/>
                    <a:pt x="501" y="3406"/>
                  </a:cubicBezTo>
                  <a:lnTo>
                    <a:pt x="0" y="3406"/>
                  </a:lnTo>
                  <a:lnTo>
                    <a:pt x="0" y="4038"/>
                  </a:lnTo>
                  <a:lnTo>
                    <a:pt x="501" y="4038"/>
                  </a:lnTo>
                  <a:cubicBezTo>
                    <a:pt x="532" y="3926"/>
                    <a:pt x="622" y="3874"/>
                    <a:pt x="712" y="3874"/>
                  </a:cubicBezTo>
                  <a:cubicBezTo>
                    <a:pt x="823" y="3874"/>
                    <a:pt x="934" y="3953"/>
                    <a:pt x="934" y="4095"/>
                  </a:cubicBezTo>
                  <a:cubicBezTo>
                    <a:pt x="934" y="4240"/>
                    <a:pt x="822" y="4321"/>
                    <a:pt x="710" y="4321"/>
                  </a:cubicBezTo>
                  <a:cubicBezTo>
                    <a:pt x="621" y="4321"/>
                    <a:pt x="532" y="4269"/>
                    <a:pt x="501" y="4158"/>
                  </a:cubicBezTo>
                  <a:lnTo>
                    <a:pt x="0" y="4158"/>
                  </a:lnTo>
                  <a:lnTo>
                    <a:pt x="0" y="4790"/>
                  </a:lnTo>
                  <a:lnTo>
                    <a:pt x="501" y="4790"/>
                  </a:lnTo>
                  <a:cubicBezTo>
                    <a:pt x="532" y="4678"/>
                    <a:pt x="621" y="4627"/>
                    <a:pt x="710" y="4627"/>
                  </a:cubicBezTo>
                  <a:cubicBezTo>
                    <a:pt x="822" y="4627"/>
                    <a:pt x="934" y="4707"/>
                    <a:pt x="934" y="4852"/>
                  </a:cubicBezTo>
                  <a:cubicBezTo>
                    <a:pt x="934" y="4994"/>
                    <a:pt x="823" y="5073"/>
                    <a:pt x="712" y="5073"/>
                  </a:cubicBezTo>
                  <a:cubicBezTo>
                    <a:pt x="622" y="5073"/>
                    <a:pt x="532" y="5021"/>
                    <a:pt x="501" y="4909"/>
                  </a:cubicBezTo>
                  <a:lnTo>
                    <a:pt x="0" y="4909"/>
                  </a:lnTo>
                  <a:lnTo>
                    <a:pt x="0" y="5542"/>
                  </a:lnTo>
                  <a:lnTo>
                    <a:pt x="501" y="5542"/>
                  </a:lnTo>
                  <a:cubicBezTo>
                    <a:pt x="532" y="5433"/>
                    <a:pt x="620" y="5383"/>
                    <a:pt x="710" y="5383"/>
                  </a:cubicBezTo>
                  <a:cubicBezTo>
                    <a:pt x="821" y="5383"/>
                    <a:pt x="934" y="5462"/>
                    <a:pt x="934" y="5604"/>
                  </a:cubicBezTo>
                  <a:cubicBezTo>
                    <a:pt x="934" y="5746"/>
                    <a:pt x="823" y="5825"/>
                    <a:pt x="712" y="5825"/>
                  </a:cubicBezTo>
                  <a:cubicBezTo>
                    <a:pt x="622" y="5825"/>
                    <a:pt x="532" y="5773"/>
                    <a:pt x="501" y="5661"/>
                  </a:cubicBezTo>
                  <a:lnTo>
                    <a:pt x="0" y="5661"/>
                  </a:lnTo>
                  <a:lnTo>
                    <a:pt x="0" y="6299"/>
                  </a:lnTo>
                  <a:lnTo>
                    <a:pt x="501" y="6299"/>
                  </a:lnTo>
                  <a:cubicBezTo>
                    <a:pt x="532" y="6187"/>
                    <a:pt x="622" y="6135"/>
                    <a:pt x="712" y="6135"/>
                  </a:cubicBezTo>
                  <a:cubicBezTo>
                    <a:pt x="823" y="6135"/>
                    <a:pt x="934" y="6214"/>
                    <a:pt x="934" y="6356"/>
                  </a:cubicBezTo>
                  <a:cubicBezTo>
                    <a:pt x="934" y="6501"/>
                    <a:pt x="822" y="6582"/>
                    <a:pt x="710" y="6582"/>
                  </a:cubicBezTo>
                  <a:cubicBezTo>
                    <a:pt x="621" y="6582"/>
                    <a:pt x="532" y="6530"/>
                    <a:pt x="501" y="6419"/>
                  </a:cubicBezTo>
                  <a:lnTo>
                    <a:pt x="0" y="6419"/>
                  </a:lnTo>
                  <a:lnTo>
                    <a:pt x="0" y="7051"/>
                  </a:lnTo>
                  <a:lnTo>
                    <a:pt x="501" y="7051"/>
                  </a:lnTo>
                  <a:cubicBezTo>
                    <a:pt x="532" y="6939"/>
                    <a:pt x="621" y="6888"/>
                    <a:pt x="710" y="6888"/>
                  </a:cubicBezTo>
                  <a:cubicBezTo>
                    <a:pt x="822" y="6888"/>
                    <a:pt x="934" y="6968"/>
                    <a:pt x="934" y="7113"/>
                  </a:cubicBezTo>
                  <a:cubicBezTo>
                    <a:pt x="934" y="7255"/>
                    <a:pt x="823" y="7334"/>
                    <a:pt x="712" y="7334"/>
                  </a:cubicBezTo>
                  <a:cubicBezTo>
                    <a:pt x="622" y="7334"/>
                    <a:pt x="532" y="7282"/>
                    <a:pt x="501" y="7170"/>
                  </a:cubicBezTo>
                  <a:lnTo>
                    <a:pt x="0" y="7170"/>
                  </a:lnTo>
                  <a:lnTo>
                    <a:pt x="0" y="7803"/>
                  </a:lnTo>
                  <a:lnTo>
                    <a:pt x="501" y="7803"/>
                  </a:lnTo>
                  <a:cubicBezTo>
                    <a:pt x="532" y="7691"/>
                    <a:pt x="621" y="7639"/>
                    <a:pt x="710" y="7639"/>
                  </a:cubicBezTo>
                  <a:cubicBezTo>
                    <a:pt x="822" y="7639"/>
                    <a:pt x="934" y="7720"/>
                    <a:pt x="934" y="7865"/>
                  </a:cubicBezTo>
                  <a:cubicBezTo>
                    <a:pt x="934" y="8007"/>
                    <a:pt x="823" y="8086"/>
                    <a:pt x="712" y="8086"/>
                  </a:cubicBezTo>
                  <a:cubicBezTo>
                    <a:pt x="622" y="8086"/>
                    <a:pt x="532" y="8034"/>
                    <a:pt x="501" y="7922"/>
                  </a:cubicBezTo>
                  <a:lnTo>
                    <a:pt x="0" y="7922"/>
                  </a:lnTo>
                  <a:lnTo>
                    <a:pt x="0" y="8258"/>
                  </a:lnTo>
                  <a:lnTo>
                    <a:pt x="13538" y="8247"/>
                  </a:lnTo>
                  <a:cubicBezTo>
                    <a:pt x="13486" y="8247"/>
                    <a:pt x="13469" y="8224"/>
                    <a:pt x="13481" y="8173"/>
                  </a:cubicBezTo>
                  <a:cubicBezTo>
                    <a:pt x="13486" y="8150"/>
                    <a:pt x="13498" y="8133"/>
                    <a:pt x="13486" y="8110"/>
                  </a:cubicBezTo>
                  <a:cubicBezTo>
                    <a:pt x="13446" y="8059"/>
                    <a:pt x="13452" y="7990"/>
                    <a:pt x="13446" y="7928"/>
                  </a:cubicBezTo>
                  <a:cubicBezTo>
                    <a:pt x="13441" y="7916"/>
                    <a:pt x="13441" y="7905"/>
                    <a:pt x="13446" y="7888"/>
                  </a:cubicBezTo>
                  <a:lnTo>
                    <a:pt x="13446" y="7831"/>
                  </a:lnTo>
                  <a:cubicBezTo>
                    <a:pt x="13441" y="7820"/>
                    <a:pt x="13441" y="7808"/>
                    <a:pt x="13441" y="7797"/>
                  </a:cubicBezTo>
                  <a:cubicBezTo>
                    <a:pt x="13435" y="7785"/>
                    <a:pt x="13435" y="7774"/>
                    <a:pt x="13429" y="7763"/>
                  </a:cubicBezTo>
                  <a:cubicBezTo>
                    <a:pt x="13418" y="7746"/>
                    <a:pt x="13407" y="7723"/>
                    <a:pt x="13407" y="7700"/>
                  </a:cubicBezTo>
                  <a:cubicBezTo>
                    <a:pt x="13401" y="7683"/>
                    <a:pt x="13390" y="7666"/>
                    <a:pt x="13367" y="7654"/>
                  </a:cubicBezTo>
                  <a:cubicBezTo>
                    <a:pt x="13350" y="7649"/>
                    <a:pt x="13344" y="7632"/>
                    <a:pt x="13355" y="7615"/>
                  </a:cubicBezTo>
                  <a:cubicBezTo>
                    <a:pt x="13367" y="7597"/>
                    <a:pt x="13367" y="7580"/>
                    <a:pt x="13361" y="7558"/>
                  </a:cubicBezTo>
                  <a:cubicBezTo>
                    <a:pt x="13367" y="7501"/>
                    <a:pt x="13355" y="7449"/>
                    <a:pt x="13333" y="7392"/>
                  </a:cubicBezTo>
                  <a:cubicBezTo>
                    <a:pt x="13321" y="7375"/>
                    <a:pt x="13327" y="7353"/>
                    <a:pt x="13315" y="7336"/>
                  </a:cubicBezTo>
                  <a:cubicBezTo>
                    <a:pt x="13281" y="7261"/>
                    <a:pt x="13327" y="7210"/>
                    <a:pt x="13367" y="7159"/>
                  </a:cubicBezTo>
                  <a:lnTo>
                    <a:pt x="13367" y="7153"/>
                  </a:lnTo>
                  <a:cubicBezTo>
                    <a:pt x="13378" y="7136"/>
                    <a:pt x="13390" y="7119"/>
                    <a:pt x="13390" y="7096"/>
                  </a:cubicBezTo>
                  <a:cubicBezTo>
                    <a:pt x="13390" y="7074"/>
                    <a:pt x="13390" y="7056"/>
                    <a:pt x="13384" y="7034"/>
                  </a:cubicBezTo>
                  <a:cubicBezTo>
                    <a:pt x="13367" y="7005"/>
                    <a:pt x="13367" y="6971"/>
                    <a:pt x="13384" y="6937"/>
                  </a:cubicBezTo>
                  <a:cubicBezTo>
                    <a:pt x="13390" y="6925"/>
                    <a:pt x="13395" y="6914"/>
                    <a:pt x="13390" y="6897"/>
                  </a:cubicBezTo>
                  <a:cubicBezTo>
                    <a:pt x="13372" y="6874"/>
                    <a:pt x="13372" y="6840"/>
                    <a:pt x="13355" y="6812"/>
                  </a:cubicBezTo>
                  <a:cubicBezTo>
                    <a:pt x="13333" y="6760"/>
                    <a:pt x="13321" y="6709"/>
                    <a:pt x="13327" y="6652"/>
                  </a:cubicBezTo>
                  <a:cubicBezTo>
                    <a:pt x="13321" y="6618"/>
                    <a:pt x="13298" y="6607"/>
                    <a:pt x="13281" y="6584"/>
                  </a:cubicBezTo>
                  <a:cubicBezTo>
                    <a:pt x="13253" y="6550"/>
                    <a:pt x="13224" y="6510"/>
                    <a:pt x="13207" y="6464"/>
                  </a:cubicBezTo>
                  <a:cubicBezTo>
                    <a:pt x="13207" y="6453"/>
                    <a:pt x="13202" y="6436"/>
                    <a:pt x="13202" y="6419"/>
                  </a:cubicBezTo>
                  <a:cubicBezTo>
                    <a:pt x="13196" y="6396"/>
                    <a:pt x="13196" y="6379"/>
                    <a:pt x="13184" y="6362"/>
                  </a:cubicBezTo>
                  <a:cubicBezTo>
                    <a:pt x="13179" y="6345"/>
                    <a:pt x="13167" y="6333"/>
                    <a:pt x="13156" y="6327"/>
                  </a:cubicBezTo>
                  <a:cubicBezTo>
                    <a:pt x="13139" y="6316"/>
                    <a:pt x="13156" y="6288"/>
                    <a:pt x="13156" y="6271"/>
                  </a:cubicBezTo>
                  <a:cubicBezTo>
                    <a:pt x="13156" y="6253"/>
                    <a:pt x="13156" y="6236"/>
                    <a:pt x="13145" y="6225"/>
                  </a:cubicBezTo>
                  <a:cubicBezTo>
                    <a:pt x="13110" y="6179"/>
                    <a:pt x="13093" y="6122"/>
                    <a:pt x="13099" y="6066"/>
                  </a:cubicBezTo>
                  <a:cubicBezTo>
                    <a:pt x="13099" y="6020"/>
                    <a:pt x="13088" y="5974"/>
                    <a:pt x="13065" y="5935"/>
                  </a:cubicBezTo>
                  <a:cubicBezTo>
                    <a:pt x="13053" y="5929"/>
                    <a:pt x="13053" y="5923"/>
                    <a:pt x="13053" y="5917"/>
                  </a:cubicBezTo>
                  <a:cubicBezTo>
                    <a:pt x="13065" y="5883"/>
                    <a:pt x="13042" y="5849"/>
                    <a:pt x="13036" y="5821"/>
                  </a:cubicBezTo>
                  <a:cubicBezTo>
                    <a:pt x="13031" y="5809"/>
                    <a:pt x="13031" y="5798"/>
                    <a:pt x="13031" y="5786"/>
                  </a:cubicBezTo>
                  <a:cubicBezTo>
                    <a:pt x="13036" y="5752"/>
                    <a:pt x="13031" y="5712"/>
                    <a:pt x="13014" y="5678"/>
                  </a:cubicBezTo>
                  <a:lnTo>
                    <a:pt x="13002" y="5655"/>
                  </a:lnTo>
                  <a:cubicBezTo>
                    <a:pt x="12997" y="5644"/>
                    <a:pt x="12997" y="5638"/>
                    <a:pt x="12991" y="5621"/>
                  </a:cubicBezTo>
                  <a:lnTo>
                    <a:pt x="12991" y="5604"/>
                  </a:lnTo>
                  <a:cubicBezTo>
                    <a:pt x="12979" y="5559"/>
                    <a:pt x="12957" y="5513"/>
                    <a:pt x="12985" y="5462"/>
                  </a:cubicBezTo>
                  <a:cubicBezTo>
                    <a:pt x="13002" y="5439"/>
                    <a:pt x="12985" y="5416"/>
                    <a:pt x="12974" y="5399"/>
                  </a:cubicBezTo>
                  <a:cubicBezTo>
                    <a:pt x="12968" y="5382"/>
                    <a:pt x="12962" y="5371"/>
                    <a:pt x="12962" y="5354"/>
                  </a:cubicBezTo>
                  <a:cubicBezTo>
                    <a:pt x="12951" y="5302"/>
                    <a:pt x="12951" y="5240"/>
                    <a:pt x="12962" y="5188"/>
                  </a:cubicBezTo>
                  <a:cubicBezTo>
                    <a:pt x="12974" y="5160"/>
                    <a:pt x="12991" y="5131"/>
                    <a:pt x="13008" y="5109"/>
                  </a:cubicBezTo>
                  <a:cubicBezTo>
                    <a:pt x="13025" y="5080"/>
                    <a:pt x="13036" y="5046"/>
                    <a:pt x="13042" y="5012"/>
                  </a:cubicBezTo>
                  <a:cubicBezTo>
                    <a:pt x="13042" y="5001"/>
                    <a:pt x="13042" y="4983"/>
                    <a:pt x="13048" y="4972"/>
                  </a:cubicBezTo>
                  <a:cubicBezTo>
                    <a:pt x="13053" y="4961"/>
                    <a:pt x="13053" y="4955"/>
                    <a:pt x="13053" y="4944"/>
                  </a:cubicBezTo>
                  <a:cubicBezTo>
                    <a:pt x="13059" y="4938"/>
                    <a:pt x="13059" y="4932"/>
                    <a:pt x="13053" y="4926"/>
                  </a:cubicBezTo>
                  <a:cubicBezTo>
                    <a:pt x="13053" y="4915"/>
                    <a:pt x="13048" y="4898"/>
                    <a:pt x="13048" y="4887"/>
                  </a:cubicBezTo>
                  <a:cubicBezTo>
                    <a:pt x="13048" y="4852"/>
                    <a:pt x="13059" y="4818"/>
                    <a:pt x="13076" y="4784"/>
                  </a:cubicBezTo>
                  <a:cubicBezTo>
                    <a:pt x="13093" y="4767"/>
                    <a:pt x="13099" y="4739"/>
                    <a:pt x="13088" y="4716"/>
                  </a:cubicBezTo>
                  <a:cubicBezTo>
                    <a:pt x="13071" y="4693"/>
                    <a:pt x="13099" y="4676"/>
                    <a:pt x="13093" y="4653"/>
                  </a:cubicBezTo>
                  <a:cubicBezTo>
                    <a:pt x="13088" y="4636"/>
                    <a:pt x="13088" y="4619"/>
                    <a:pt x="13082" y="4596"/>
                  </a:cubicBezTo>
                  <a:cubicBezTo>
                    <a:pt x="13071" y="4573"/>
                    <a:pt x="13076" y="4545"/>
                    <a:pt x="13105" y="4528"/>
                  </a:cubicBezTo>
                  <a:cubicBezTo>
                    <a:pt x="13116" y="4516"/>
                    <a:pt x="13122" y="4494"/>
                    <a:pt x="13110" y="4482"/>
                  </a:cubicBezTo>
                  <a:cubicBezTo>
                    <a:pt x="13088" y="4454"/>
                    <a:pt x="13076" y="4420"/>
                    <a:pt x="13076" y="4385"/>
                  </a:cubicBezTo>
                  <a:cubicBezTo>
                    <a:pt x="13071" y="4340"/>
                    <a:pt x="13076" y="4289"/>
                    <a:pt x="13099" y="4243"/>
                  </a:cubicBezTo>
                  <a:cubicBezTo>
                    <a:pt x="13099" y="4237"/>
                    <a:pt x="13105" y="4232"/>
                    <a:pt x="13099" y="4220"/>
                  </a:cubicBezTo>
                  <a:cubicBezTo>
                    <a:pt x="13093" y="4215"/>
                    <a:pt x="13088" y="4209"/>
                    <a:pt x="13088" y="4203"/>
                  </a:cubicBezTo>
                  <a:cubicBezTo>
                    <a:pt x="13076" y="4186"/>
                    <a:pt x="13071" y="4169"/>
                    <a:pt x="13071" y="4146"/>
                  </a:cubicBezTo>
                  <a:cubicBezTo>
                    <a:pt x="13065" y="4118"/>
                    <a:pt x="13059" y="4089"/>
                    <a:pt x="13053" y="4061"/>
                  </a:cubicBezTo>
                  <a:cubicBezTo>
                    <a:pt x="13048" y="4021"/>
                    <a:pt x="13048" y="3987"/>
                    <a:pt x="13053" y="3947"/>
                  </a:cubicBezTo>
                  <a:cubicBezTo>
                    <a:pt x="13059" y="3907"/>
                    <a:pt x="13048" y="3867"/>
                    <a:pt x="13025" y="3833"/>
                  </a:cubicBezTo>
                  <a:cubicBezTo>
                    <a:pt x="13002" y="3799"/>
                    <a:pt x="13002" y="3759"/>
                    <a:pt x="13025" y="3725"/>
                  </a:cubicBezTo>
                  <a:cubicBezTo>
                    <a:pt x="13065" y="3656"/>
                    <a:pt x="13093" y="3582"/>
                    <a:pt x="13116" y="3508"/>
                  </a:cubicBezTo>
                  <a:cubicBezTo>
                    <a:pt x="13116" y="3491"/>
                    <a:pt x="13122" y="3480"/>
                    <a:pt x="13128" y="3469"/>
                  </a:cubicBezTo>
                  <a:cubicBezTo>
                    <a:pt x="13133" y="3451"/>
                    <a:pt x="13145" y="3434"/>
                    <a:pt x="13150" y="3417"/>
                  </a:cubicBezTo>
                  <a:lnTo>
                    <a:pt x="13150" y="3412"/>
                  </a:lnTo>
                  <a:cubicBezTo>
                    <a:pt x="13167" y="3383"/>
                    <a:pt x="13167" y="3349"/>
                    <a:pt x="13179" y="3320"/>
                  </a:cubicBezTo>
                  <a:cubicBezTo>
                    <a:pt x="13190" y="3281"/>
                    <a:pt x="13190" y="3241"/>
                    <a:pt x="13179" y="3201"/>
                  </a:cubicBezTo>
                  <a:cubicBezTo>
                    <a:pt x="13173" y="3189"/>
                    <a:pt x="13173" y="3178"/>
                    <a:pt x="13179" y="3167"/>
                  </a:cubicBezTo>
                  <a:cubicBezTo>
                    <a:pt x="13196" y="3104"/>
                    <a:pt x="13224" y="3041"/>
                    <a:pt x="13264" y="2984"/>
                  </a:cubicBezTo>
                  <a:cubicBezTo>
                    <a:pt x="13264" y="2979"/>
                    <a:pt x="13270" y="2973"/>
                    <a:pt x="13270" y="2962"/>
                  </a:cubicBezTo>
                  <a:cubicBezTo>
                    <a:pt x="13264" y="2945"/>
                    <a:pt x="13281" y="2927"/>
                    <a:pt x="13287" y="2927"/>
                  </a:cubicBezTo>
                  <a:cubicBezTo>
                    <a:pt x="13298" y="2922"/>
                    <a:pt x="13298" y="2910"/>
                    <a:pt x="13298" y="2899"/>
                  </a:cubicBezTo>
                  <a:cubicBezTo>
                    <a:pt x="13298" y="2876"/>
                    <a:pt x="13298" y="2853"/>
                    <a:pt x="13293" y="2825"/>
                  </a:cubicBezTo>
                  <a:cubicBezTo>
                    <a:pt x="13281" y="2808"/>
                    <a:pt x="13298" y="2791"/>
                    <a:pt x="13310" y="2779"/>
                  </a:cubicBezTo>
                  <a:cubicBezTo>
                    <a:pt x="13321" y="2762"/>
                    <a:pt x="13333" y="2745"/>
                    <a:pt x="13344" y="2728"/>
                  </a:cubicBezTo>
                  <a:cubicBezTo>
                    <a:pt x="13350" y="2717"/>
                    <a:pt x="13361" y="2705"/>
                    <a:pt x="13372" y="2700"/>
                  </a:cubicBezTo>
                  <a:cubicBezTo>
                    <a:pt x="13378" y="2694"/>
                    <a:pt x="13372" y="2688"/>
                    <a:pt x="13372" y="2677"/>
                  </a:cubicBezTo>
                  <a:cubicBezTo>
                    <a:pt x="13372" y="2677"/>
                    <a:pt x="13372" y="2677"/>
                    <a:pt x="13372" y="2671"/>
                  </a:cubicBezTo>
                  <a:cubicBezTo>
                    <a:pt x="13355" y="2631"/>
                    <a:pt x="13367" y="2580"/>
                    <a:pt x="13401" y="2552"/>
                  </a:cubicBezTo>
                  <a:cubicBezTo>
                    <a:pt x="13424" y="2523"/>
                    <a:pt x="13441" y="2489"/>
                    <a:pt x="13452" y="2455"/>
                  </a:cubicBezTo>
                  <a:cubicBezTo>
                    <a:pt x="13464" y="2426"/>
                    <a:pt x="13486" y="2404"/>
                    <a:pt x="13515" y="2381"/>
                  </a:cubicBezTo>
                  <a:cubicBezTo>
                    <a:pt x="13566" y="2347"/>
                    <a:pt x="13583" y="2278"/>
                    <a:pt x="13566" y="2216"/>
                  </a:cubicBezTo>
                  <a:cubicBezTo>
                    <a:pt x="13555" y="2193"/>
                    <a:pt x="13566" y="2164"/>
                    <a:pt x="13589" y="2147"/>
                  </a:cubicBezTo>
                  <a:cubicBezTo>
                    <a:pt x="13606" y="2124"/>
                    <a:pt x="13612" y="2102"/>
                    <a:pt x="13606" y="2073"/>
                  </a:cubicBezTo>
                  <a:cubicBezTo>
                    <a:pt x="13612" y="2050"/>
                    <a:pt x="13617" y="2022"/>
                    <a:pt x="13617" y="1993"/>
                  </a:cubicBezTo>
                  <a:cubicBezTo>
                    <a:pt x="13623" y="1982"/>
                    <a:pt x="13623" y="1965"/>
                    <a:pt x="13623" y="1954"/>
                  </a:cubicBezTo>
                  <a:lnTo>
                    <a:pt x="13623" y="1937"/>
                  </a:lnTo>
                  <a:cubicBezTo>
                    <a:pt x="13623" y="1897"/>
                    <a:pt x="13629" y="1857"/>
                    <a:pt x="13629" y="1817"/>
                  </a:cubicBezTo>
                  <a:cubicBezTo>
                    <a:pt x="13663" y="1788"/>
                    <a:pt x="13669" y="1737"/>
                    <a:pt x="13646" y="1697"/>
                  </a:cubicBezTo>
                  <a:cubicBezTo>
                    <a:pt x="13669" y="1675"/>
                    <a:pt x="13651" y="1646"/>
                    <a:pt x="13674" y="1623"/>
                  </a:cubicBezTo>
                  <a:cubicBezTo>
                    <a:pt x="13686" y="1600"/>
                    <a:pt x="13691" y="1572"/>
                    <a:pt x="13686" y="1549"/>
                  </a:cubicBezTo>
                  <a:cubicBezTo>
                    <a:pt x="13686" y="1526"/>
                    <a:pt x="13691" y="1504"/>
                    <a:pt x="13703" y="1487"/>
                  </a:cubicBezTo>
                  <a:cubicBezTo>
                    <a:pt x="13737" y="1447"/>
                    <a:pt x="13737" y="1390"/>
                    <a:pt x="13714" y="1344"/>
                  </a:cubicBezTo>
                  <a:cubicBezTo>
                    <a:pt x="13714" y="1339"/>
                    <a:pt x="13708" y="1339"/>
                    <a:pt x="13708" y="1333"/>
                  </a:cubicBezTo>
                  <a:cubicBezTo>
                    <a:pt x="13708" y="1310"/>
                    <a:pt x="13703" y="1287"/>
                    <a:pt x="13691" y="1264"/>
                  </a:cubicBezTo>
                  <a:cubicBezTo>
                    <a:pt x="13686" y="1253"/>
                    <a:pt x="13686" y="1236"/>
                    <a:pt x="13680" y="1219"/>
                  </a:cubicBezTo>
                  <a:lnTo>
                    <a:pt x="13680" y="1208"/>
                  </a:lnTo>
                  <a:cubicBezTo>
                    <a:pt x="13674" y="1173"/>
                    <a:pt x="13663" y="1133"/>
                    <a:pt x="13646" y="1099"/>
                  </a:cubicBezTo>
                  <a:cubicBezTo>
                    <a:pt x="13623" y="1042"/>
                    <a:pt x="13623" y="974"/>
                    <a:pt x="13657" y="923"/>
                  </a:cubicBezTo>
                  <a:cubicBezTo>
                    <a:pt x="13663" y="906"/>
                    <a:pt x="13657" y="894"/>
                    <a:pt x="13657" y="883"/>
                  </a:cubicBezTo>
                  <a:cubicBezTo>
                    <a:pt x="13663" y="843"/>
                    <a:pt x="13663" y="803"/>
                    <a:pt x="13663" y="763"/>
                  </a:cubicBezTo>
                  <a:cubicBezTo>
                    <a:pt x="13663" y="746"/>
                    <a:pt x="13674" y="723"/>
                    <a:pt x="13686" y="706"/>
                  </a:cubicBezTo>
                  <a:cubicBezTo>
                    <a:pt x="13708" y="666"/>
                    <a:pt x="13726" y="627"/>
                    <a:pt x="13743" y="587"/>
                  </a:cubicBezTo>
                  <a:cubicBezTo>
                    <a:pt x="13754" y="570"/>
                    <a:pt x="13754" y="553"/>
                    <a:pt x="13748" y="530"/>
                  </a:cubicBezTo>
                  <a:cubicBezTo>
                    <a:pt x="13748" y="518"/>
                    <a:pt x="13748" y="513"/>
                    <a:pt x="13743" y="501"/>
                  </a:cubicBezTo>
                  <a:cubicBezTo>
                    <a:pt x="13743" y="496"/>
                    <a:pt x="13737" y="484"/>
                    <a:pt x="13737" y="473"/>
                  </a:cubicBezTo>
                  <a:cubicBezTo>
                    <a:pt x="13731" y="461"/>
                    <a:pt x="13731" y="450"/>
                    <a:pt x="13737" y="439"/>
                  </a:cubicBezTo>
                  <a:cubicBezTo>
                    <a:pt x="13737" y="433"/>
                    <a:pt x="13737" y="427"/>
                    <a:pt x="13737" y="422"/>
                  </a:cubicBezTo>
                  <a:cubicBezTo>
                    <a:pt x="13714" y="370"/>
                    <a:pt x="13731" y="313"/>
                    <a:pt x="13703" y="262"/>
                  </a:cubicBezTo>
                  <a:cubicBezTo>
                    <a:pt x="13697" y="245"/>
                    <a:pt x="13691" y="228"/>
                    <a:pt x="13697" y="211"/>
                  </a:cubicBezTo>
                  <a:cubicBezTo>
                    <a:pt x="13714" y="171"/>
                    <a:pt x="13714" y="120"/>
                    <a:pt x="13708" y="74"/>
                  </a:cubicBezTo>
                  <a:cubicBezTo>
                    <a:pt x="13703" y="63"/>
                    <a:pt x="13703" y="46"/>
                    <a:pt x="13708" y="34"/>
                  </a:cubicBezTo>
                  <a:cubicBezTo>
                    <a:pt x="13708" y="12"/>
                    <a:pt x="13714" y="0"/>
                    <a:pt x="13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64"/>
          <p:cNvSpPr txBox="1">
            <a:spLocks noGrp="1"/>
          </p:cNvSpPr>
          <p:nvPr>
            <p:ph type="title"/>
          </p:nvPr>
        </p:nvSpPr>
        <p:spPr>
          <a:xfrm>
            <a:off x="1115013" y="1513551"/>
            <a:ext cx="3840445" cy="953700"/>
          </a:xfrm>
          <a:prstGeom prst="rect">
            <a:avLst/>
          </a:prstGeom>
        </p:spPr>
        <p:txBody>
          <a:bodyPr spcFirstLastPara="1" wrap="square" lIns="91425" tIns="91425" rIns="91425" bIns="91425" anchor="t" anchorCtr="0">
            <a:noAutofit/>
          </a:bodyPr>
          <a:lstStyle/>
          <a:p>
            <a:pPr marL="457200" lvl="0" indent="-317500"/>
            <a:r>
              <a:rPr lang="en-US" sz="2000" b="1" dirty="0">
                <a:solidFill>
                  <a:srgbClr val="4F493D"/>
                </a:solidFill>
                <a:latin typeface="Andika"/>
                <a:ea typeface="Andika"/>
                <a:cs typeface="+mj-cs"/>
                <a:sym typeface="Andika"/>
              </a:rPr>
              <a:t>Types of Articles</a:t>
            </a:r>
            <a:br>
              <a:rPr lang="en-US" sz="2000" b="1" dirty="0">
                <a:solidFill>
                  <a:srgbClr val="4F493D"/>
                </a:solidFill>
                <a:latin typeface="Andika"/>
                <a:ea typeface="Andika"/>
                <a:cs typeface="+mj-cs"/>
                <a:sym typeface="Andika"/>
              </a:rPr>
            </a:br>
            <a:r>
              <a:rPr lang="en-US" sz="2000" b="1" dirty="0">
                <a:solidFill>
                  <a:srgbClr val="4F493D"/>
                </a:solidFill>
                <a:latin typeface="Andika"/>
                <a:ea typeface="Andika"/>
                <a:cs typeface="+mj-cs"/>
                <a:sym typeface="Andika"/>
              </a:rPr>
              <a:t>Definite Article: "the"</a:t>
            </a:r>
            <a:endParaRPr lang="en-US" sz="2000" dirty="0">
              <a:solidFill>
                <a:srgbClr val="4F493D"/>
              </a:solidFill>
              <a:latin typeface="Andika"/>
              <a:ea typeface="Andika"/>
              <a:cs typeface="+mj-cs"/>
              <a:sym typeface="Andika"/>
            </a:endParaRPr>
          </a:p>
        </p:txBody>
      </p:sp>
      <p:sp>
        <p:nvSpPr>
          <p:cNvPr id="995" name="Google Shape;995;p64"/>
          <p:cNvSpPr txBox="1">
            <a:spLocks noGrp="1"/>
          </p:cNvSpPr>
          <p:nvPr>
            <p:ph type="subTitle" idx="1"/>
          </p:nvPr>
        </p:nvSpPr>
        <p:spPr>
          <a:xfrm>
            <a:off x="306956" y="2104667"/>
            <a:ext cx="4727160" cy="1822251"/>
          </a:xfrm>
          <a:prstGeom prst="rect">
            <a:avLst/>
          </a:prstGeom>
        </p:spPr>
        <p:txBody>
          <a:bodyPr spcFirstLastPara="1" wrap="square" lIns="91425" tIns="91425" rIns="91425" bIns="91425" numCol="1" anchor="t" anchorCtr="0">
            <a:noAutofit/>
          </a:bodyPr>
          <a:lstStyle/>
          <a:p>
            <a:pPr lvl="1" algn="l"/>
            <a:r>
              <a:rPr lang="en-US" sz="1400" b="1" dirty="0" smtClean="0"/>
              <a:t>Usage</a:t>
            </a:r>
            <a:r>
              <a:rPr lang="en-US" sz="1400" dirty="0" smtClean="0"/>
              <a:t>:</a:t>
            </a:r>
          </a:p>
          <a:p>
            <a:pPr lvl="1" algn="l"/>
            <a:r>
              <a:rPr lang="en-US" sz="1400" dirty="0" smtClean="0"/>
              <a:t>"</a:t>
            </a:r>
            <a:r>
              <a:rPr lang="en-US" sz="1400" dirty="0"/>
              <a:t>The" is used when referring to a specific noun that is already known to the reader or listener. It can indicate uniqueness or specificity.</a:t>
            </a:r>
          </a:p>
          <a:p>
            <a:pPr lvl="1" algn="l"/>
            <a:r>
              <a:rPr lang="en-US" sz="1400" b="1" dirty="0"/>
              <a:t>Examples</a:t>
            </a:r>
            <a:r>
              <a:rPr lang="en-US" sz="1400" dirty="0"/>
              <a:t>:</a:t>
            </a:r>
          </a:p>
          <a:p>
            <a:pPr lvl="2" algn="l"/>
            <a:r>
              <a:rPr lang="en-US" sz="1400" dirty="0"/>
              <a:t>The Eiffel Tower is in Paris. (There is only one Eiffel Tower.)</a:t>
            </a:r>
          </a:p>
          <a:p>
            <a:pPr lvl="2" algn="l"/>
            <a:r>
              <a:rPr lang="en-US" sz="1400" dirty="0"/>
              <a:t>Please close the door. (A specific door that both speaker and listener are aware of</a:t>
            </a:r>
            <a:r>
              <a:rPr lang="en-US" sz="1400" dirty="0" smtClean="0"/>
              <a:t>.)</a:t>
            </a:r>
            <a:endParaRPr lang="en-US" sz="1400" dirty="0"/>
          </a:p>
        </p:txBody>
      </p:sp>
      <p:grpSp>
        <p:nvGrpSpPr>
          <p:cNvPr id="996" name="Google Shape;996;p64"/>
          <p:cNvGrpSpPr/>
          <p:nvPr/>
        </p:nvGrpSpPr>
        <p:grpSpPr>
          <a:xfrm rot="-212243">
            <a:off x="794013" y="1266353"/>
            <a:ext cx="1487419" cy="294049"/>
            <a:chOff x="5677489" y="1114550"/>
            <a:chExt cx="1487411" cy="294048"/>
          </a:xfrm>
        </p:grpSpPr>
        <p:sp>
          <p:nvSpPr>
            <p:cNvPr id="997" name="Google Shape;997;p64"/>
            <p:cNvSpPr/>
            <p:nvPr/>
          </p:nvSpPr>
          <p:spPr>
            <a:xfrm>
              <a:off x="5677489" y="1115215"/>
              <a:ext cx="1483942"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6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6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64"/>
          <p:cNvGrpSpPr/>
          <p:nvPr/>
        </p:nvGrpSpPr>
        <p:grpSpPr>
          <a:xfrm>
            <a:off x="5397910" y="494428"/>
            <a:ext cx="2828088" cy="2583069"/>
            <a:chOff x="4619054" y="494428"/>
            <a:chExt cx="3606944" cy="4133485"/>
          </a:xfrm>
        </p:grpSpPr>
        <p:sp>
          <p:nvSpPr>
            <p:cNvPr id="1008" name="Google Shape;1008;p64"/>
            <p:cNvSpPr/>
            <p:nvPr/>
          </p:nvSpPr>
          <p:spPr>
            <a:xfrm>
              <a:off x="4701400" y="587550"/>
              <a:ext cx="3436800" cy="3945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9" name="Google Shape;1009;p64"/>
            <p:cNvPicPr preferRelativeResize="0"/>
            <p:nvPr/>
          </p:nvPicPr>
          <p:blipFill rotWithShape="1">
            <a:blip r:embed="rId3">
              <a:alphaModFix/>
            </a:blip>
            <a:srcRect l="21693" r="21693"/>
            <a:stretch/>
          </p:blipFill>
          <p:spPr>
            <a:xfrm>
              <a:off x="4837300" y="708150"/>
              <a:ext cx="3165000" cy="3727200"/>
            </a:xfrm>
            <a:prstGeom prst="rect">
              <a:avLst/>
            </a:prstGeom>
            <a:noFill/>
            <a:ln>
              <a:noFill/>
            </a:ln>
          </p:spPr>
        </p:pic>
        <p:sp>
          <p:nvSpPr>
            <p:cNvPr id="1010" name="Google Shape;1010;p64"/>
            <p:cNvSpPr/>
            <p:nvPr/>
          </p:nvSpPr>
          <p:spPr>
            <a:xfrm>
              <a:off x="4894040" y="2955522"/>
              <a:ext cx="41737" cy="30859"/>
            </a:xfrm>
            <a:custGeom>
              <a:avLst/>
              <a:gdLst/>
              <a:ahLst/>
              <a:cxnLst/>
              <a:rect l="l" t="t" r="r" b="b"/>
              <a:pathLst>
                <a:path w="986" h="729" extrusionOk="0">
                  <a:moveTo>
                    <a:pt x="825" y="1"/>
                  </a:moveTo>
                  <a:cubicBezTo>
                    <a:pt x="802" y="1"/>
                    <a:pt x="780" y="9"/>
                    <a:pt x="764" y="28"/>
                  </a:cubicBezTo>
                  <a:cubicBezTo>
                    <a:pt x="741" y="45"/>
                    <a:pt x="724" y="62"/>
                    <a:pt x="701" y="80"/>
                  </a:cubicBezTo>
                  <a:cubicBezTo>
                    <a:pt x="563" y="180"/>
                    <a:pt x="418" y="234"/>
                    <a:pt x="267" y="234"/>
                  </a:cubicBezTo>
                  <a:cubicBezTo>
                    <a:pt x="188" y="234"/>
                    <a:pt x="106" y="219"/>
                    <a:pt x="23" y="188"/>
                  </a:cubicBezTo>
                  <a:lnTo>
                    <a:pt x="23" y="188"/>
                  </a:lnTo>
                  <a:cubicBezTo>
                    <a:pt x="29" y="262"/>
                    <a:pt x="23" y="336"/>
                    <a:pt x="12" y="410"/>
                  </a:cubicBezTo>
                  <a:cubicBezTo>
                    <a:pt x="12" y="433"/>
                    <a:pt x="6" y="461"/>
                    <a:pt x="1" y="484"/>
                  </a:cubicBezTo>
                  <a:cubicBezTo>
                    <a:pt x="6" y="472"/>
                    <a:pt x="12" y="467"/>
                    <a:pt x="18" y="461"/>
                  </a:cubicBezTo>
                  <a:cubicBezTo>
                    <a:pt x="33" y="439"/>
                    <a:pt x="57" y="426"/>
                    <a:pt x="81" y="426"/>
                  </a:cubicBezTo>
                  <a:cubicBezTo>
                    <a:pt x="95" y="426"/>
                    <a:pt x="108" y="430"/>
                    <a:pt x="120" y="438"/>
                  </a:cubicBezTo>
                  <a:cubicBezTo>
                    <a:pt x="160" y="450"/>
                    <a:pt x="166" y="478"/>
                    <a:pt x="160" y="518"/>
                  </a:cubicBezTo>
                  <a:cubicBezTo>
                    <a:pt x="154" y="558"/>
                    <a:pt x="154" y="598"/>
                    <a:pt x="154" y="638"/>
                  </a:cubicBezTo>
                  <a:cubicBezTo>
                    <a:pt x="154" y="678"/>
                    <a:pt x="154" y="729"/>
                    <a:pt x="206" y="729"/>
                  </a:cubicBezTo>
                  <a:cubicBezTo>
                    <a:pt x="263" y="729"/>
                    <a:pt x="274" y="689"/>
                    <a:pt x="285" y="649"/>
                  </a:cubicBezTo>
                  <a:cubicBezTo>
                    <a:pt x="291" y="603"/>
                    <a:pt x="308" y="569"/>
                    <a:pt x="314" y="529"/>
                  </a:cubicBezTo>
                  <a:cubicBezTo>
                    <a:pt x="319" y="492"/>
                    <a:pt x="320" y="449"/>
                    <a:pt x="367" y="449"/>
                  </a:cubicBezTo>
                  <a:cubicBezTo>
                    <a:pt x="370" y="449"/>
                    <a:pt x="373" y="449"/>
                    <a:pt x="377" y="450"/>
                  </a:cubicBezTo>
                  <a:cubicBezTo>
                    <a:pt x="394" y="450"/>
                    <a:pt x="412" y="447"/>
                    <a:pt x="428" y="447"/>
                  </a:cubicBezTo>
                  <a:cubicBezTo>
                    <a:pt x="457" y="447"/>
                    <a:pt x="482" y="454"/>
                    <a:pt x="496" y="490"/>
                  </a:cubicBezTo>
                  <a:cubicBezTo>
                    <a:pt x="519" y="535"/>
                    <a:pt x="542" y="575"/>
                    <a:pt x="570" y="615"/>
                  </a:cubicBezTo>
                  <a:cubicBezTo>
                    <a:pt x="596" y="649"/>
                    <a:pt x="625" y="684"/>
                    <a:pt x="662" y="684"/>
                  </a:cubicBezTo>
                  <a:cubicBezTo>
                    <a:pt x="674" y="684"/>
                    <a:pt x="687" y="680"/>
                    <a:pt x="701" y="672"/>
                  </a:cubicBezTo>
                  <a:cubicBezTo>
                    <a:pt x="764" y="643"/>
                    <a:pt x="741" y="581"/>
                    <a:pt x="730" y="529"/>
                  </a:cubicBezTo>
                  <a:cubicBezTo>
                    <a:pt x="718" y="472"/>
                    <a:pt x="616" y="416"/>
                    <a:pt x="690" y="353"/>
                  </a:cubicBezTo>
                  <a:cubicBezTo>
                    <a:pt x="706" y="340"/>
                    <a:pt x="720" y="335"/>
                    <a:pt x="733" y="335"/>
                  </a:cubicBezTo>
                  <a:cubicBezTo>
                    <a:pt x="783" y="335"/>
                    <a:pt x="811" y="413"/>
                    <a:pt x="861" y="427"/>
                  </a:cubicBezTo>
                  <a:cubicBezTo>
                    <a:pt x="883" y="430"/>
                    <a:pt x="905" y="439"/>
                    <a:pt x="925" y="439"/>
                  </a:cubicBezTo>
                  <a:cubicBezTo>
                    <a:pt x="941" y="439"/>
                    <a:pt x="956" y="433"/>
                    <a:pt x="969" y="416"/>
                  </a:cubicBezTo>
                  <a:cubicBezTo>
                    <a:pt x="986" y="387"/>
                    <a:pt x="975" y="347"/>
                    <a:pt x="952" y="330"/>
                  </a:cubicBezTo>
                  <a:cubicBezTo>
                    <a:pt x="878" y="267"/>
                    <a:pt x="849" y="210"/>
                    <a:pt x="906" y="119"/>
                  </a:cubicBezTo>
                  <a:cubicBezTo>
                    <a:pt x="929" y="85"/>
                    <a:pt x="918" y="34"/>
                    <a:pt x="878" y="17"/>
                  </a:cubicBezTo>
                  <a:cubicBezTo>
                    <a:pt x="862" y="7"/>
                    <a:pt x="844" y="1"/>
                    <a:pt x="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1" name="Google Shape;1011;p64"/>
            <p:cNvGrpSpPr/>
            <p:nvPr/>
          </p:nvGrpSpPr>
          <p:grpSpPr>
            <a:xfrm>
              <a:off x="4619054" y="494428"/>
              <a:ext cx="3606944" cy="4133485"/>
              <a:chOff x="4619054" y="494428"/>
              <a:chExt cx="3606944" cy="4133485"/>
            </a:xfrm>
          </p:grpSpPr>
          <p:sp>
            <p:nvSpPr>
              <p:cNvPr id="1012" name="Google Shape;1012;p64"/>
              <p:cNvSpPr/>
              <p:nvPr/>
            </p:nvSpPr>
            <p:spPr>
              <a:xfrm flipH="1">
                <a:off x="7665779" y="494428"/>
                <a:ext cx="560219" cy="551991"/>
              </a:xfrm>
              <a:custGeom>
                <a:avLst/>
                <a:gdLst/>
                <a:ahLst/>
                <a:cxnLst/>
                <a:rect l="l" t="t" r="r" b="b"/>
                <a:pathLst>
                  <a:path w="211603" h="208495" extrusionOk="0">
                    <a:moveTo>
                      <a:pt x="36236" y="39035"/>
                    </a:moveTo>
                    <a:lnTo>
                      <a:pt x="58798" y="39719"/>
                    </a:lnTo>
                    <a:lnTo>
                      <a:pt x="81018" y="39719"/>
                    </a:lnTo>
                    <a:lnTo>
                      <a:pt x="66660" y="54418"/>
                    </a:lnTo>
                    <a:lnTo>
                      <a:pt x="51277" y="68776"/>
                    </a:lnTo>
                    <a:lnTo>
                      <a:pt x="36578" y="83817"/>
                    </a:lnTo>
                    <a:lnTo>
                      <a:pt x="36236" y="61597"/>
                    </a:lnTo>
                    <a:lnTo>
                      <a:pt x="36236" y="39035"/>
                    </a:lnTo>
                    <a:close/>
                    <a:moveTo>
                      <a:pt x="55397" y="0"/>
                    </a:moveTo>
                    <a:cubicBezTo>
                      <a:pt x="35872" y="0"/>
                      <a:pt x="12323" y="1670"/>
                      <a:pt x="5470" y="21943"/>
                    </a:cubicBezTo>
                    <a:cubicBezTo>
                      <a:pt x="1710" y="32540"/>
                      <a:pt x="2736" y="44163"/>
                      <a:pt x="2736" y="54760"/>
                    </a:cubicBezTo>
                    <a:lnTo>
                      <a:pt x="2736" y="95439"/>
                    </a:lnTo>
                    <a:cubicBezTo>
                      <a:pt x="2736" y="114924"/>
                      <a:pt x="2736" y="134751"/>
                      <a:pt x="2394" y="154236"/>
                    </a:cubicBezTo>
                    <a:cubicBezTo>
                      <a:pt x="2394" y="168936"/>
                      <a:pt x="1" y="184319"/>
                      <a:pt x="10256" y="196283"/>
                    </a:cubicBezTo>
                    <a:cubicBezTo>
                      <a:pt x="14572" y="201833"/>
                      <a:pt x="23338" y="208494"/>
                      <a:pt x="31034" y="208494"/>
                    </a:cubicBezTo>
                    <a:cubicBezTo>
                      <a:pt x="31872" y="208494"/>
                      <a:pt x="32697" y="208415"/>
                      <a:pt x="33502" y="208248"/>
                    </a:cubicBezTo>
                    <a:cubicBezTo>
                      <a:pt x="35553" y="201069"/>
                      <a:pt x="33843" y="192523"/>
                      <a:pt x="33843" y="185002"/>
                    </a:cubicBezTo>
                    <a:lnTo>
                      <a:pt x="33843" y="160048"/>
                    </a:lnTo>
                    <a:lnTo>
                      <a:pt x="35211" y="160048"/>
                    </a:lnTo>
                    <a:cubicBezTo>
                      <a:pt x="43073" y="160048"/>
                      <a:pt x="50594" y="156287"/>
                      <a:pt x="55380" y="149792"/>
                    </a:cubicBezTo>
                    <a:cubicBezTo>
                      <a:pt x="58798" y="146032"/>
                      <a:pt x="61533" y="134409"/>
                      <a:pt x="66319" y="132700"/>
                    </a:cubicBezTo>
                    <a:cubicBezTo>
                      <a:pt x="67377" y="132293"/>
                      <a:pt x="68745" y="132138"/>
                      <a:pt x="70289" y="132138"/>
                    </a:cubicBezTo>
                    <a:cubicBezTo>
                      <a:pt x="75231" y="132138"/>
                      <a:pt x="81978" y="133726"/>
                      <a:pt x="86145" y="133726"/>
                    </a:cubicBezTo>
                    <a:cubicBezTo>
                      <a:pt x="96401" y="133042"/>
                      <a:pt x="106314" y="128256"/>
                      <a:pt x="113835" y="121078"/>
                    </a:cubicBezTo>
                    <a:cubicBezTo>
                      <a:pt x="118279" y="116975"/>
                      <a:pt x="121697" y="111848"/>
                      <a:pt x="124432" y="106378"/>
                    </a:cubicBezTo>
                    <a:cubicBezTo>
                      <a:pt x="131611" y="92705"/>
                      <a:pt x="129901" y="80398"/>
                      <a:pt x="127509" y="65699"/>
                    </a:cubicBezTo>
                    <a:lnTo>
                      <a:pt x="129218" y="65699"/>
                    </a:lnTo>
                    <a:cubicBezTo>
                      <a:pt x="137422" y="65015"/>
                      <a:pt x="145284" y="60913"/>
                      <a:pt x="150070" y="54418"/>
                    </a:cubicBezTo>
                    <a:cubicBezTo>
                      <a:pt x="152121" y="52025"/>
                      <a:pt x="158958" y="35617"/>
                      <a:pt x="160667" y="35617"/>
                    </a:cubicBezTo>
                    <a:lnTo>
                      <a:pt x="177760" y="35617"/>
                    </a:lnTo>
                    <a:lnTo>
                      <a:pt x="194852" y="35275"/>
                    </a:lnTo>
                    <a:cubicBezTo>
                      <a:pt x="196219" y="35360"/>
                      <a:pt x="197608" y="35403"/>
                      <a:pt x="199007" y="35403"/>
                    </a:cubicBezTo>
                    <a:cubicBezTo>
                      <a:pt x="203205" y="35403"/>
                      <a:pt x="207500" y="35018"/>
                      <a:pt x="211602" y="34249"/>
                    </a:cubicBezTo>
                    <a:cubicBezTo>
                      <a:pt x="210576" y="17841"/>
                      <a:pt x="193826" y="4167"/>
                      <a:pt x="179127" y="1432"/>
                    </a:cubicBezTo>
                    <a:cubicBezTo>
                      <a:pt x="173356" y="447"/>
                      <a:pt x="167179" y="157"/>
                      <a:pt x="161050" y="157"/>
                    </a:cubicBezTo>
                    <a:cubicBezTo>
                      <a:pt x="152294" y="157"/>
                      <a:pt x="143635" y="749"/>
                      <a:pt x="136396" y="749"/>
                    </a:cubicBezTo>
                    <a:lnTo>
                      <a:pt x="66319" y="65"/>
                    </a:lnTo>
                    <a:cubicBezTo>
                      <a:pt x="62940" y="65"/>
                      <a:pt x="59247" y="0"/>
                      <a:pt x="55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4"/>
              <p:cNvSpPr/>
              <p:nvPr/>
            </p:nvSpPr>
            <p:spPr>
              <a:xfrm rot="10800000" flipH="1">
                <a:off x="4619054" y="4075923"/>
                <a:ext cx="560219" cy="551991"/>
              </a:xfrm>
              <a:custGeom>
                <a:avLst/>
                <a:gdLst/>
                <a:ahLst/>
                <a:cxnLst/>
                <a:rect l="l" t="t" r="r" b="b"/>
                <a:pathLst>
                  <a:path w="211603" h="208495" extrusionOk="0">
                    <a:moveTo>
                      <a:pt x="36236" y="39035"/>
                    </a:moveTo>
                    <a:lnTo>
                      <a:pt x="58798" y="39719"/>
                    </a:lnTo>
                    <a:lnTo>
                      <a:pt x="81018" y="39719"/>
                    </a:lnTo>
                    <a:lnTo>
                      <a:pt x="66660" y="54418"/>
                    </a:lnTo>
                    <a:lnTo>
                      <a:pt x="51277" y="68776"/>
                    </a:lnTo>
                    <a:lnTo>
                      <a:pt x="36578" y="83817"/>
                    </a:lnTo>
                    <a:lnTo>
                      <a:pt x="36236" y="61597"/>
                    </a:lnTo>
                    <a:lnTo>
                      <a:pt x="36236" y="39035"/>
                    </a:lnTo>
                    <a:close/>
                    <a:moveTo>
                      <a:pt x="55397" y="0"/>
                    </a:moveTo>
                    <a:cubicBezTo>
                      <a:pt x="35872" y="0"/>
                      <a:pt x="12323" y="1670"/>
                      <a:pt x="5470" y="21943"/>
                    </a:cubicBezTo>
                    <a:cubicBezTo>
                      <a:pt x="1710" y="32540"/>
                      <a:pt x="2736" y="44163"/>
                      <a:pt x="2736" y="54760"/>
                    </a:cubicBezTo>
                    <a:lnTo>
                      <a:pt x="2736" y="95439"/>
                    </a:lnTo>
                    <a:cubicBezTo>
                      <a:pt x="2736" y="114924"/>
                      <a:pt x="2736" y="134751"/>
                      <a:pt x="2394" y="154236"/>
                    </a:cubicBezTo>
                    <a:cubicBezTo>
                      <a:pt x="2394" y="168936"/>
                      <a:pt x="1" y="184319"/>
                      <a:pt x="10256" y="196283"/>
                    </a:cubicBezTo>
                    <a:cubicBezTo>
                      <a:pt x="14572" y="201833"/>
                      <a:pt x="23338" y="208494"/>
                      <a:pt x="31034" y="208494"/>
                    </a:cubicBezTo>
                    <a:cubicBezTo>
                      <a:pt x="31872" y="208494"/>
                      <a:pt x="32697" y="208415"/>
                      <a:pt x="33502" y="208248"/>
                    </a:cubicBezTo>
                    <a:cubicBezTo>
                      <a:pt x="35553" y="201069"/>
                      <a:pt x="33843" y="192523"/>
                      <a:pt x="33843" y="185002"/>
                    </a:cubicBezTo>
                    <a:lnTo>
                      <a:pt x="33843" y="160048"/>
                    </a:lnTo>
                    <a:lnTo>
                      <a:pt x="35211" y="160048"/>
                    </a:lnTo>
                    <a:cubicBezTo>
                      <a:pt x="43073" y="160048"/>
                      <a:pt x="50594" y="156287"/>
                      <a:pt x="55380" y="149792"/>
                    </a:cubicBezTo>
                    <a:cubicBezTo>
                      <a:pt x="58798" y="146032"/>
                      <a:pt x="61533" y="134409"/>
                      <a:pt x="66319" y="132700"/>
                    </a:cubicBezTo>
                    <a:cubicBezTo>
                      <a:pt x="67377" y="132293"/>
                      <a:pt x="68745" y="132138"/>
                      <a:pt x="70289" y="132138"/>
                    </a:cubicBezTo>
                    <a:cubicBezTo>
                      <a:pt x="75231" y="132138"/>
                      <a:pt x="81978" y="133726"/>
                      <a:pt x="86145" y="133726"/>
                    </a:cubicBezTo>
                    <a:cubicBezTo>
                      <a:pt x="96401" y="133042"/>
                      <a:pt x="106314" y="128256"/>
                      <a:pt x="113835" y="121078"/>
                    </a:cubicBezTo>
                    <a:cubicBezTo>
                      <a:pt x="118279" y="116975"/>
                      <a:pt x="121697" y="111848"/>
                      <a:pt x="124432" y="106378"/>
                    </a:cubicBezTo>
                    <a:cubicBezTo>
                      <a:pt x="131611" y="92705"/>
                      <a:pt x="129901" y="80398"/>
                      <a:pt x="127509" y="65699"/>
                    </a:cubicBezTo>
                    <a:lnTo>
                      <a:pt x="129218" y="65699"/>
                    </a:lnTo>
                    <a:cubicBezTo>
                      <a:pt x="137422" y="65015"/>
                      <a:pt x="145284" y="60913"/>
                      <a:pt x="150070" y="54418"/>
                    </a:cubicBezTo>
                    <a:cubicBezTo>
                      <a:pt x="152121" y="52025"/>
                      <a:pt x="158958" y="35617"/>
                      <a:pt x="160667" y="35617"/>
                    </a:cubicBezTo>
                    <a:lnTo>
                      <a:pt x="177760" y="35617"/>
                    </a:lnTo>
                    <a:lnTo>
                      <a:pt x="194852" y="35275"/>
                    </a:lnTo>
                    <a:cubicBezTo>
                      <a:pt x="196219" y="35360"/>
                      <a:pt x="197608" y="35403"/>
                      <a:pt x="199007" y="35403"/>
                    </a:cubicBezTo>
                    <a:cubicBezTo>
                      <a:pt x="203205" y="35403"/>
                      <a:pt x="207500" y="35018"/>
                      <a:pt x="211602" y="34249"/>
                    </a:cubicBezTo>
                    <a:cubicBezTo>
                      <a:pt x="210576" y="17841"/>
                      <a:pt x="193826" y="4167"/>
                      <a:pt x="179127" y="1432"/>
                    </a:cubicBezTo>
                    <a:cubicBezTo>
                      <a:pt x="173356" y="447"/>
                      <a:pt x="167179" y="157"/>
                      <a:pt x="161050" y="157"/>
                    </a:cubicBezTo>
                    <a:cubicBezTo>
                      <a:pt x="152294" y="157"/>
                      <a:pt x="143635" y="749"/>
                      <a:pt x="136396" y="749"/>
                    </a:cubicBezTo>
                    <a:lnTo>
                      <a:pt x="66319" y="65"/>
                    </a:lnTo>
                    <a:cubicBezTo>
                      <a:pt x="62940" y="65"/>
                      <a:pt x="59247" y="0"/>
                      <a:pt x="55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4" name="Google Shape;1014;p64"/>
          <p:cNvSpPr/>
          <p:nvPr/>
        </p:nvSpPr>
        <p:spPr>
          <a:xfrm rot="-35162">
            <a:off x="991124" y="499210"/>
            <a:ext cx="3572055" cy="252225"/>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1"/>
                </a:solidFill>
                <a:latin typeface="Grand Hotel"/>
                <a:ea typeface="Grand Hotel"/>
                <a:cs typeface="Grand Hotel"/>
                <a:sym typeface="Grand Hotel"/>
              </a:rPr>
              <a:t>Important - Important - Important </a:t>
            </a:r>
            <a:endParaRPr sz="2000">
              <a:solidFill>
                <a:schemeClr val="accent1"/>
              </a:solidFill>
              <a:latin typeface="Grand Hotel"/>
              <a:ea typeface="Grand Hotel"/>
              <a:cs typeface="Grand Hotel"/>
              <a:sym typeface="Grand Hot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7"/>
                                        </p:tgtEl>
                                        <p:attrNameLst>
                                          <p:attrName>style.visibility</p:attrName>
                                        </p:attrNameLst>
                                      </p:cBhvr>
                                      <p:to>
                                        <p:strVal val="visible"/>
                                      </p:to>
                                    </p:set>
                                    <p:animEffect transition="in" filter="fade">
                                      <p:cBhvr>
                                        <p:cTn id="7" dur="1000"/>
                                        <p:tgtEl>
                                          <p:spTgt spid="10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991"/>
                                        </p:tgtEl>
                                        <p:attrNameLst>
                                          <p:attrName>style.visibility</p:attrName>
                                        </p:attrNameLst>
                                      </p:cBhvr>
                                      <p:to>
                                        <p:strVal val="visible"/>
                                      </p:to>
                                    </p:set>
                                    <p:anim calcmode="lin" valueType="num">
                                      <p:cBhvr additive="base">
                                        <p:cTn id="12" dur="1000"/>
                                        <p:tgtEl>
                                          <p:spTgt spid="991"/>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994"/>
                                        </p:tgtEl>
                                        <p:attrNameLst>
                                          <p:attrName>style.visibility</p:attrName>
                                        </p:attrNameLst>
                                      </p:cBhvr>
                                      <p:to>
                                        <p:strVal val="visible"/>
                                      </p:to>
                                    </p:set>
                                    <p:animEffect transition="in" filter="fade">
                                      <p:cBhvr>
                                        <p:cTn id="15" dur="1000"/>
                                        <p:tgtEl>
                                          <p:spTgt spid="994"/>
                                        </p:tgtEl>
                                      </p:cBhvr>
                                    </p:animEffect>
                                  </p:childTnLst>
                                </p:cTn>
                              </p:par>
                              <p:par>
                                <p:cTn id="16" presetID="10" presetClass="entr" presetSubtype="0" fill="hold" nodeType="withEffect">
                                  <p:stCondLst>
                                    <p:cond delay="0"/>
                                  </p:stCondLst>
                                  <p:childTnLst>
                                    <p:set>
                                      <p:cBhvr>
                                        <p:cTn id="17" dur="1" fill="hold">
                                          <p:stCondLst>
                                            <p:cond delay="0"/>
                                          </p:stCondLst>
                                        </p:cTn>
                                        <p:tgtEl>
                                          <p:spTgt spid="995"/>
                                        </p:tgtEl>
                                        <p:attrNameLst>
                                          <p:attrName>style.visibility</p:attrName>
                                        </p:attrNameLst>
                                      </p:cBhvr>
                                      <p:to>
                                        <p:strVal val="visible"/>
                                      </p:to>
                                    </p:set>
                                    <p:animEffect transition="in" filter="fade">
                                      <p:cBhvr>
                                        <p:cTn id="18" dur="1000"/>
                                        <p:tgtEl>
                                          <p:spTgt spid="995"/>
                                        </p:tgtEl>
                                      </p:cBhvr>
                                    </p:animEffect>
                                  </p:childTnLst>
                                </p:cTn>
                              </p:par>
                              <p:par>
                                <p:cTn id="19" presetID="10" presetClass="entr" presetSubtype="0" fill="hold" nodeType="withEffect">
                                  <p:stCondLst>
                                    <p:cond delay="0"/>
                                  </p:stCondLst>
                                  <p:childTnLst>
                                    <p:set>
                                      <p:cBhvr>
                                        <p:cTn id="20" dur="1" fill="hold">
                                          <p:stCondLst>
                                            <p:cond delay="0"/>
                                          </p:stCondLst>
                                        </p:cTn>
                                        <p:tgtEl>
                                          <p:spTgt spid="996"/>
                                        </p:tgtEl>
                                        <p:attrNameLst>
                                          <p:attrName>style.visibility</p:attrName>
                                        </p:attrNameLst>
                                      </p:cBhvr>
                                      <p:to>
                                        <p:strVal val="visible"/>
                                      </p:to>
                                    </p:set>
                                    <p:animEffect transition="in" filter="fade">
                                      <p:cBhvr>
                                        <p:cTn id="21" dur="1000"/>
                                        <p:tgtEl>
                                          <p:spTgt spid="99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014"/>
                                        </p:tgtEl>
                                        <p:attrNameLst>
                                          <p:attrName>style.visibility</p:attrName>
                                        </p:attrNameLst>
                                      </p:cBhvr>
                                      <p:to>
                                        <p:strVal val="visible"/>
                                      </p:to>
                                    </p:set>
                                    <p:anim calcmode="lin" valueType="num">
                                      <p:cBhvr additive="base">
                                        <p:cTn id="26" dur="1000"/>
                                        <p:tgtEl>
                                          <p:spTgt spid="10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grpSp>
        <p:nvGrpSpPr>
          <p:cNvPr id="991" name="Google Shape;991;p64"/>
          <p:cNvGrpSpPr/>
          <p:nvPr/>
        </p:nvGrpSpPr>
        <p:grpSpPr>
          <a:xfrm rot="139264">
            <a:off x="635188" y="1544197"/>
            <a:ext cx="4506907" cy="3184518"/>
            <a:chOff x="889612" y="1444225"/>
            <a:chExt cx="3613404" cy="2294795"/>
          </a:xfrm>
        </p:grpSpPr>
        <p:sp>
          <p:nvSpPr>
            <p:cNvPr id="992" name="Google Shape;992;p64"/>
            <p:cNvSpPr/>
            <p:nvPr/>
          </p:nvSpPr>
          <p:spPr>
            <a:xfrm>
              <a:off x="889612" y="1483962"/>
              <a:ext cx="3557816" cy="2255058"/>
            </a:xfrm>
            <a:custGeom>
              <a:avLst/>
              <a:gdLst/>
              <a:ahLst/>
              <a:cxnLst/>
              <a:rect l="l" t="t" r="r" b="b"/>
              <a:pathLst>
                <a:path w="13754" h="8259" extrusionOk="0">
                  <a:moveTo>
                    <a:pt x="0" y="0"/>
                  </a:moveTo>
                  <a:lnTo>
                    <a:pt x="0" y="268"/>
                  </a:lnTo>
                  <a:lnTo>
                    <a:pt x="501" y="268"/>
                  </a:lnTo>
                  <a:cubicBezTo>
                    <a:pt x="532" y="156"/>
                    <a:pt x="621" y="105"/>
                    <a:pt x="710" y="105"/>
                  </a:cubicBezTo>
                  <a:cubicBezTo>
                    <a:pt x="822" y="105"/>
                    <a:pt x="934" y="185"/>
                    <a:pt x="934" y="330"/>
                  </a:cubicBezTo>
                  <a:cubicBezTo>
                    <a:pt x="934" y="472"/>
                    <a:pt x="823" y="551"/>
                    <a:pt x="712" y="551"/>
                  </a:cubicBezTo>
                  <a:cubicBezTo>
                    <a:pt x="622" y="551"/>
                    <a:pt x="532" y="499"/>
                    <a:pt x="501" y="387"/>
                  </a:cubicBezTo>
                  <a:lnTo>
                    <a:pt x="0" y="387"/>
                  </a:lnTo>
                  <a:lnTo>
                    <a:pt x="0" y="1020"/>
                  </a:lnTo>
                  <a:lnTo>
                    <a:pt x="501" y="1020"/>
                  </a:lnTo>
                  <a:cubicBezTo>
                    <a:pt x="532" y="911"/>
                    <a:pt x="620" y="861"/>
                    <a:pt x="710" y="861"/>
                  </a:cubicBezTo>
                  <a:cubicBezTo>
                    <a:pt x="821" y="861"/>
                    <a:pt x="934" y="940"/>
                    <a:pt x="934" y="1082"/>
                  </a:cubicBezTo>
                  <a:cubicBezTo>
                    <a:pt x="934" y="1224"/>
                    <a:pt x="823" y="1303"/>
                    <a:pt x="712" y="1303"/>
                  </a:cubicBezTo>
                  <a:cubicBezTo>
                    <a:pt x="622" y="1303"/>
                    <a:pt x="532" y="1251"/>
                    <a:pt x="501" y="1139"/>
                  </a:cubicBezTo>
                  <a:lnTo>
                    <a:pt x="0" y="1139"/>
                  </a:lnTo>
                  <a:lnTo>
                    <a:pt x="0" y="1777"/>
                  </a:lnTo>
                  <a:lnTo>
                    <a:pt x="501" y="1777"/>
                  </a:lnTo>
                  <a:cubicBezTo>
                    <a:pt x="532" y="1665"/>
                    <a:pt x="622" y="1613"/>
                    <a:pt x="712" y="1613"/>
                  </a:cubicBezTo>
                  <a:cubicBezTo>
                    <a:pt x="823" y="1613"/>
                    <a:pt x="934" y="1692"/>
                    <a:pt x="934" y="1834"/>
                  </a:cubicBezTo>
                  <a:cubicBezTo>
                    <a:pt x="934" y="1979"/>
                    <a:pt x="822" y="2060"/>
                    <a:pt x="710" y="2060"/>
                  </a:cubicBezTo>
                  <a:cubicBezTo>
                    <a:pt x="621" y="2060"/>
                    <a:pt x="532" y="2008"/>
                    <a:pt x="501" y="1897"/>
                  </a:cubicBezTo>
                  <a:lnTo>
                    <a:pt x="0" y="1897"/>
                  </a:lnTo>
                  <a:lnTo>
                    <a:pt x="0" y="2529"/>
                  </a:lnTo>
                  <a:lnTo>
                    <a:pt x="501" y="2529"/>
                  </a:lnTo>
                  <a:cubicBezTo>
                    <a:pt x="532" y="2417"/>
                    <a:pt x="622" y="2365"/>
                    <a:pt x="712" y="2365"/>
                  </a:cubicBezTo>
                  <a:cubicBezTo>
                    <a:pt x="823" y="2365"/>
                    <a:pt x="934" y="2444"/>
                    <a:pt x="934" y="2586"/>
                  </a:cubicBezTo>
                  <a:cubicBezTo>
                    <a:pt x="934" y="2731"/>
                    <a:pt x="822" y="2812"/>
                    <a:pt x="710" y="2812"/>
                  </a:cubicBezTo>
                  <a:cubicBezTo>
                    <a:pt x="621" y="2812"/>
                    <a:pt x="532" y="2760"/>
                    <a:pt x="501" y="2648"/>
                  </a:cubicBezTo>
                  <a:lnTo>
                    <a:pt x="0" y="2648"/>
                  </a:lnTo>
                  <a:lnTo>
                    <a:pt x="0" y="3286"/>
                  </a:lnTo>
                  <a:lnTo>
                    <a:pt x="501" y="3286"/>
                  </a:lnTo>
                  <a:cubicBezTo>
                    <a:pt x="532" y="3174"/>
                    <a:pt x="623" y="3123"/>
                    <a:pt x="714" y="3123"/>
                  </a:cubicBezTo>
                  <a:cubicBezTo>
                    <a:pt x="827" y="3123"/>
                    <a:pt x="940" y="3202"/>
                    <a:pt x="940" y="3343"/>
                  </a:cubicBezTo>
                  <a:cubicBezTo>
                    <a:pt x="940" y="3489"/>
                    <a:pt x="826" y="3569"/>
                    <a:pt x="713" y="3569"/>
                  </a:cubicBezTo>
                  <a:cubicBezTo>
                    <a:pt x="622" y="3569"/>
                    <a:pt x="532" y="3517"/>
                    <a:pt x="501" y="3406"/>
                  </a:cubicBezTo>
                  <a:lnTo>
                    <a:pt x="0" y="3406"/>
                  </a:lnTo>
                  <a:lnTo>
                    <a:pt x="0" y="4038"/>
                  </a:lnTo>
                  <a:lnTo>
                    <a:pt x="501" y="4038"/>
                  </a:lnTo>
                  <a:cubicBezTo>
                    <a:pt x="532" y="3926"/>
                    <a:pt x="622" y="3874"/>
                    <a:pt x="712" y="3874"/>
                  </a:cubicBezTo>
                  <a:cubicBezTo>
                    <a:pt x="823" y="3874"/>
                    <a:pt x="934" y="3953"/>
                    <a:pt x="934" y="4095"/>
                  </a:cubicBezTo>
                  <a:cubicBezTo>
                    <a:pt x="934" y="4240"/>
                    <a:pt x="822" y="4321"/>
                    <a:pt x="710" y="4321"/>
                  </a:cubicBezTo>
                  <a:cubicBezTo>
                    <a:pt x="621" y="4321"/>
                    <a:pt x="532" y="4269"/>
                    <a:pt x="501" y="4158"/>
                  </a:cubicBezTo>
                  <a:lnTo>
                    <a:pt x="0" y="4158"/>
                  </a:lnTo>
                  <a:lnTo>
                    <a:pt x="0" y="4790"/>
                  </a:lnTo>
                  <a:lnTo>
                    <a:pt x="501" y="4790"/>
                  </a:lnTo>
                  <a:cubicBezTo>
                    <a:pt x="532" y="4678"/>
                    <a:pt x="621" y="4627"/>
                    <a:pt x="710" y="4627"/>
                  </a:cubicBezTo>
                  <a:cubicBezTo>
                    <a:pt x="822" y="4627"/>
                    <a:pt x="934" y="4707"/>
                    <a:pt x="934" y="4852"/>
                  </a:cubicBezTo>
                  <a:cubicBezTo>
                    <a:pt x="934" y="4994"/>
                    <a:pt x="823" y="5073"/>
                    <a:pt x="712" y="5073"/>
                  </a:cubicBezTo>
                  <a:cubicBezTo>
                    <a:pt x="622" y="5073"/>
                    <a:pt x="532" y="5021"/>
                    <a:pt x="501" y="4909"/>
                  </a:cubicBezTo>
                  <a:lnTo>
                    <a:pt x="0" y="4909"/>
                  </a:lnTo>
                  <a:lnTo>
                    <a:pt x="0" y="5542"/>
                  </a:lnTo>
                  <a:lnTo>
                    <a:pt x="501" y="5542"/>
                  </a:lnTo>
                  <a:cubicBezTo>
                    <a:pt x="532" y="5433"/>
                    <a:pt x="620" y="5383"/>
                    <a:pt x="710" y="5383"/>
                  </a:cubicBezTo>
                  <a:cubicBezTo>
                    <a:pt x="821" y="5383"/>
                    <a:pt x="934" y="5462"/>
                    <a:pt x="934" y="5604"/>
                  </a:cubicBezTo>
                  <a:cubicBezTo>
                    <a:pt x="934" y="5746"/>
                    <a:pt x="823" y="5825"/>
                    <a:pt x="712" y="5825"/>
                  </a:cubicBezTo>
                  <a:cubicBezTo>
                    <a:pt x="622" y="5825"/>
                    <a:pt x="532" y="5773"/>
                    <a:pt x="501" y="5661"/>
                  </a:cubicBezTo>
                  <a:lnTo>
                    <a:pt x="0" y="5661"/>
                  </a:lnTo>
                  <a:lnTo>
                    <a:pt x="0" y="6299"/>
                  </a:lnTo>
                  <a:lnTo>
                    <a:pt x="501" y="6299"/>
                  </a:lnTo>
                  <a:cubicBezTo>
                    <a:pt x="532" y="6187"/>
                    <a:pt x="622" y="6135"/>
                    <a:pt x="712" y="6135"/>
                  </a:cubicBezTo>
                  <a:cubicBezTo>
                    <a:pt x="823" y="6135"/>
                    <a:pt x="934" y="6214"/>
                    <a:pt x="934" y="6356"/>
                  </a:cubicBezTo>
                  <a:cubicBezTo>
                    <a:pt x="934" y="6501"/>
                    <a:pt x="822" y="6582"/>
                    <a:pt x="710" y="6582"/>
                  </a:cubicBezTo>
                  <a:cubicBezTo>
                    <a:pt x="621" y="6582"/>
                    <a:pt x="532" y="6530"/>
                    <a:pt x="501" y="6419"/>
                  </a:cubicBezTo>
                  <a:lnTo>
                    <a:pt x="0" y="6419"/>
                  </a:lnTo>
                  <a:lnTo>
                    <a:pt x="0" y="7051"/>
                  </a:lnTo>
                  <a:lnTo>
                    <a:pt x="501" y="7051"/>
                  </a:lnTo>
                  <a:cubicBezTo>
                    <a:pt x="532" y="6939"/>
                    <a:pt x="621" y="6888"/>
                    <a:pt x="710" y="6888"/>
                  </a:cubicBezTo>
                  <a:cubicBezTo>
                    <a:pt x="822" y="6888"/>
                    <a:pt x="934" y="6968"/>
                    <a:pt x="934" y="7113"/>
                  </a:cubicBezTo>
                  <a:cubicBezTo>
                    <a:pt x="934" y="7255"/>
                    <a:pt x="823" y="7334"/>
                    <a:pt x="712" y="7334"/>
                  </a:cubicBezTo>
                  <a:cubicBezTo>
                    <a:pt x="622" y="7334"/>
                    <a:pt x="532" y="7282"/>
                    <a:pt x="501" y="7170"/>
                  </a:cubicBezTo>
                  <a:lnTo>
                    <a:pt x="0" y="7170"/>
                  </a:lnTo>
                  <a:lnTo>
                    <a:pt x="0" y="7803"/>
                  </a:lnTo>
                  <a:lnTo>
                    <a:pt x="501" y="7803"/>
                  </a:lnTo>
                  <a:cubicBezTo>
                    <a:pt x="532" y="7691"/>
                    <a:pt x="621" y="7639"/>
                    <a:pt x="710" y="7639"/>
                  </a:cubicBezTo>
                  <a:cubicBezTo>
                    <a:pt x="822" y="7639"/>
                    <a:pt x="934" y="7720"/>
                    <a:pt x="934" y="7865"/>
                  </a:cubicBezTo>
                  <a:cubicBezTo>
                    <a:pt x="934" y="8007"/>
                    <a:pt x="823" y="8086"/>
                    <a:pt x="712" y="8086"/>
                  </a:cubicBezTo>
                  <a:cubicBezTo>
                    <a:pt x="622" y="8086"/>
                    <a:pt x="532" y="8034"/>
                    <a:pt x="501" y="7922"/>
                  </a:cubicBezTo>
                  <a:lnTo>
                    <a:pt x="0" y="7922"/>
                  </a:lnTo>
                  <a:lnTo>
                    <a:pt x="0" y="8258"/>
                  </a:lnTo>
                  <a:lnTo>
                    <a:pt x="13538" y="8247"/>
                  </a:lnTo>
                  <a:cubicBezTo>
                    <a:pt x="13486" y="8247"/>
                    <a:pt x="13469" y="8224"/>
                    <a:pt x="13481" y="8173"/>
                  </a:cubicBezTo>
                  <a:cubicBezTo>
                    <a:pt x="13486" y="8150"/>
                    <a:pt x="13498" y="8133"/>
                    <a:pt x="13486" y="8110"/>
                  </a:cubicBezTo>
                  <a:cubicBezTo>
                    <a:pt x="13446" y="8059"/>
                    <a:pt x="13452" y="7990"/>
                    <a:pt x="13446" y="7928"/>
                  </a:cubicBezTo>
                  <a:cubicBezTo>
                    <a:pt x="13441" y="7916"/>
                    <a:pt x="13441" y="7905"/>
                    <a:pt x="13446" y="7888"/>
                  </a:cubicBezTo>
                  <a:lnTo>
                    <a:pt x="13446" y="7831"/>
                  </a:lnTo>
                  <a:cubicBezTo>
                    <a:pt x="13441" y="7820"/>
                    <a:pt x="13441" y="7808"/>
                    <a:pt x="13441" y="7797"/>
                  </a:cubicBezTo>
                  <a:cubicBezTo>
                    <a:pt x="13435" y="7785"/>
                    <a:pt x="13435" y="7774"/>
                    <a:pt x="13429" y="7763"/>
                  </a:cubicBezTo>
                  <a:cubicBezTo>
                    <a:pt x="13418" y="7746"/>
                    <a:pt x="13407" y="7723"/>
                    <a:pt x="13407" y="7700"/>
                  </a:cubicBezTo>
                  <a:cubicBezTo>
                    <a:pt x="13401" y="7683"/>
                    <a:pt x="13390" y="7666"/>
                    <a:pt x="13367" y="7654"/>
                  </a:cubicBezTo>
                  <a:cubicBezTo>
                    <a:pt x="13350" y="7649"/>
                    <a:pt x="13344" y="7632"/>
                    <a:pt x="13355" y="7615"/>
                  </a:cubicBezTo>
                  <a:cubicBezTo>
                    <a:pt x="13367" y="7597"/>
                    <a:pt x="13367" y="7580"/>
                    <a:pt x="13361" y="7558"/>
                  </a:cubicBezTo>
                  <a:cubicBezTo>
                    <a:pt x="13367" y="7501"/>
                    <a:pt x="13355" y="7449"/>
                    <a:pt x="13333" y="7392"/>
                  </a:cubicBezTo>
                  <a:cubicBezTo>
                    <a:pt x="13321" y="7375"/>
                    <a:pt x="13327" y="7353"/>
                    <a:pt x="13315" y="7336"/>
                  </a:cubicBezTo>
                  <a:cubicBezTo>
                    <a:pt x="13281" y="7261"/>
                    <a:pt x="13327" y="7210"/>
                    <a:pt x="13367" y="7159"/>
                  </a:cubicBezTo>
                  <a:lnTo>
                    <a:pt x="13367" y="7153"/>
                  </a:lnTo>
                  <a:cubicBezTo>
                    <a:pt x="13378" y="7136"/>
                    <a:pt x="13390" y="7119"/>
                    <a:pt x="13390" y="7096"/>
                  </a:cubicBezTo>
                  <a:cubicBezTo>
                    <a:pt x="13390" y="7074"/>
                    <a:pt x="13390" y="7056"/>
                    <a:pt x="13384" y="7034"/>
                  </a:cubicBezTo>
                  <a:cubicBezTo>
                    <a:pt x="13367" y="7005"/>
                    <a:pt x="13367" y="6971"/>
                    <a:pt x="13384" y="6937"/>
                  </a:cubicBezTo>
                  <a:cubicBezTo>
                    <a:pt x="13390" y="6925"/>
                    <a:pt x="13395" y="6914"/>
                    <a:pt x="13390" y="6897"/>
                  </a:cubicBezTo>
                  <a:cubicBezTo>
                    <a:pt x="13372" y="6874"/>
                    <a:pt x="13372" y="6840"/>
                    <a:pt x="13355" y="6812"/>
                  </a:cubicBezTo>
                  <a:cubicBezTo>
                    <a:pt x="13333" y="6760"/>
                    <a:pt x="13321" y="6709"/>
                    <a:pt x="13327" y="6652"/>
                  </a:cubicBezTo>
                  <a:cubicBezTo>
                    <a:pt x="13321" y="6618"/>
                    <a:pt x="13298" y="6607"/>
                    <a:pt x="13281" y="6584"/>
                  </a:cubicBezTo>
                  <a:cubicBezTo>
                    <a:pt x="13253" y="6550"/>
                    <a:pt x="13224" y="6510"/>
                    <a:pt x="13207" y="6464"/>
                  </a:cubicBezTo>
                  <a:cubicBezTo>
                    <a:pt x="13207" y="6453"/>
                    <a:pt x="13202" y="6436"/>
                    <a:pt x="13202" y="6419"/>
                  </a:cubicBezTo>
                  <a:cubicBezTo>
                    <a:pt x="13196" y="6396"/>
                    <a:pt x="13196" y="6379"/>
                    <a:pt x="13184" y="6362"/>
                  </a:cubicBezTo>
                  <a:cubicBezTo>
                    <a:pt x="13179" y="6345"/>
                    <a:pt x="13167" y="6333"/>
                    <a:pt x="13156" y="6327"/>
                  </a:cubicBezTo>
                  <a:cubicBezTo>
                    <a:pt x="13139" y="6316"/>
                    <a:pt x="13156" y="6288"/>
                    <a:pt x="13156" y="6271"/>
                  </a:cubicBezTo>
                  <a:cubicBezTo>
                    <a:pt x="13156" y="6253"/>
                    <a:pt x="13156" y="6236"/>
                    <a:pt x="13145" y="6225"/>
                  </a:cubicBezTo>
                  <a:cubicBezTo>
                    <a:pt x="13110" y="6179"/>
                    <a:pt x="13093" y="6122"/>
                    <a:pt x="13099" y="6066"/>
                  </a:cubicBezTo>
                  <a:cubicBezTo>
                    <a:pt x="13099" y="6020"/>
                    <a:pt x="13088" y="5974"/>
                    <a:pt x="13065" y="5935"/>
                  </a:cubicBezTo>
                  <a:cubicBezTo>
                    <a:pt x="13053" y="5929"/>
                    <a:pt x="13053" y="5923"/>
                    <a:pt x="13053" y="5917"/>
                  </a:cubicBezTo>
                  <a:cubicBezTo>
                    <a:pt x="13065" y="5883"/>
                    <a:pt x="13042" y="5849"/>
                    <a:pt x="13036" y="5821"/>
                  </a:cubicBezTo>
                  <a:cubicBezTo>
                    <a:pt x="13031" y="5809"/>
                    <a:pt x="13031" y="5798"/>
                    <a:pt x="13031" y="5786"/>
                  </a:cubicBezTo>
                  <a:cubicBezTo>
                    <a:pt x="13036" y="5752"/>
                    <a:pt x="13031" y="5712"/>
                    <a:pt x="13014" y="5678"/>
                  </a:cubicBezTo>
                  <a:lnTo>
                    <a:pt x="13002" y="5655"/>
                  </a:lnTo>
                  <a:cubicBezTo>
                    <a:pt x="12997" y="5644"/>
                    <a:pt x="12997" y="5638"/>
                    <a:pt x="12991" y="5621"/>
                  </a:cubicBezTo>
                  <a:lnTo>
                    <a:pt x="12991" y="5604"/>
                  </a:lnTo>
                  <a:cubicBezTo>
                    <a:pt x="12979" y="5559"/>
                    <a:pt x="12957" y="5513"/>
                    <a:pt x="12985" y="5462"/>
                  </a:cubicBezTo>
                  <a:cubicBezTo>
                    <a:pt x="13002" y="5439"/>
                    <a:pt x="12985" y="5416"/>
                    <a:pt x="12974" y="5399"/>
                  </a:cubicBezTo>
                  <a:cubicBezTo>
                    <a:pt x="12968" y="5382"/>
                    <a:pt x="12962" y="5371"/>
                    <a:pt x="12962" y="5354"/>
                  </a:cubicBezTo>
                  <a:cubicBezTo>
                    <a:pt x="12951" y="5302"/>
                    <a:pt x="12951" y="5240"/>
                    <a:pt x="12962" y="5188"/>
                  </a:cubicBezTo>
                  <a:cubicBezTo>
                    <a:pt x="12974" y="5160"/>
                    <a:pt x="12991" y="5131"/>
                    <a:pt x="13008" y="5109"/>
                  </a:cubicBezTo>
                  <a:cubicBezTo>
                    <a:pt x="13025" y="5080"/>
                    <a:pt x="13036" y="5046"/>
                    <a:pt x="13042" y="5012"/>
                  </a:cubicBezTo>
                  <a:cubicBezTo>
                    <a:pt x="13042" y="5001"/>
                    <a:pt x="13042" y="4983"/>
                    <a:pt x="13048" y="4972"/>
                  </a:cubicBezTo>
                  <a:cubicBezTo>
                    <a:pt x="13053" y="4961"/>
                    <a:pt x="13053" y="4955"/>
                    <a:pt x="13053" y="4944"/>
                  </a:cubicBezTo>
                  <a:cubicBezTo>
                    <a:pt x="13059" y="4938"/>
                    <a:pt x="13059" y="4932"/>
                    <a:pt x="13053" y="4926"/>
                  </a:cubicBezTo>
                  <a:cubicBezTo>
                    <a:pt x="13053" y="4915"/>
                    <a:pt x="13048" y="4898"/>
                    <a:pt x="13048" y="4887"/>
                  </a:cubicBezTo>
                  <a:cubicBezTo>
                    <a:pt x="13048" y="4852"/>
                    <a:pt x="13059" y="4818"/>
                    <a:pt x="13076" y="4784"/>
                  </a:cubicBezTo>
                  <a:cubicBezTo>
                    <a:pt x="13093" y="4767"/>
                    <a:pt x="13099" y="4739"/>
                    <a:pt x="13088" y="4716"/>
                  </a:cubicBezTo>
                  <a:cubicBezTo>
                    <a:pt x="13071" y="4693"/>
                    <a:pt x="13099" y="4676"/>
                    <a:pt x="13093" y="4653"/>
                  </a:cubicBezTo>
                  <a:cubicBezTo>
                    <a:pt x="13088" y="4636"/>
                    <a:pt x="13088" y="4619"/>
                    <a:pt x="13082" y="4596"/>
                  </a:cubicBezTo>
                  <a:cubicBezTo>
                    <a:pt x="13071" y="4573"/>
                    <a:pt x="13076" y="4545"/>
                    <a:pt x="13105" y="4528"/>
                  </a:cubicBezTo>
                  <a:cubicBezTo>
                    <a:pt x="13116" y="4516"/>
                    <a:pt x="13122" y="4494"/>
                    <a:pt x="13110" y="4482"/>
                  </a:cubicBezTo>
                  <a:cubicBezTo>
                    <a:pt x="13088" y="4454"/>
                    <a:pt x="13076" y="4420"/>
                    <a:pt x="13076" y="4385"/>
                  </a:cubicBezTo>
                  <a:cubicBezTo>
                    <a:pt x="13071" y="4340"/>
                    <a:pt x="13076" y="4289"/>
                    <a:pt x="13099" y="4243"/>
                  </a:cubicBezTo>
                  <a:cubicBezTo>
                    <a:pt x="13099" y="4237"/>
                    <a:pt x="13105" y="4232"/>
                    <a:pt x="13099" y="4220"/>
                  </a:cubicBezTo>
                  <a:cubicBezTo>
                    <a:pt x="13093" y="4215"/>
                    <a:pt x="13088" y="4209"/>
                    <a:pt x="13088" y="4203"/>
                  </a:cubicBezTo>
                  <a:cubicBezTo>
                    <a:pt x="13076" y="4186"/>
                    <a:pt x="13071" y="4169"/>
                    <a:pt x="13071" y="4146"/>
                  </a:cubicBezTo>
                  <a:cubicBezTo>
                    <a:pt x="13065" y="4118"/>
                    <a:pt x="13059" y="4089"/>
                    <a:pt x="13053" y="4061"/>
                  </a:cubicBezTo>
                  <a:cubicBezTo>
                    <a:pt x="13048" y="4021"/>
                    <a:pt x="13048" y="3987"/>
                    <a:pt x="13053" y="3947"/>
                  </a:cubicBezTo>
                  <a:cubicBezTo>
                    <a:pt x="13059" y="3907"/>
                    <a:pt x="13048" y="3867"/>
                    <a:pt x="13025" y="3833"/>
                  </a:cubicBezTo>
                  <a:cubicBezTo>
                    <a:pt x="13002" y="3799"/>
                    <a:pt x="13002" y="3759"/>
                    <a:pt x="13025" y="3725"/>
                  </a:cubicBezTo>
                  <a:cubicBezTo>
                    <a:pt x="13065" y="3656"/>
                    <a:pt x="13093" y="3582"/>
                    <a:pt x="13116" y="3508"/>
                  </a:cubicBezTo>
                  <a:cubicBezTo>
                    <a:pt x="13116" y="3491"/>
                    <a:pt x="13122" y="3480"/>
                    <a:pt x="13128" y="3469"/>
                  </a:cubicBezTo>
                  <a:cubicBezTo>
                    <a:pt x="13133" y="3451"/>
                    <a:pt x="13145" y="3434"/>
                    <a:pt x="13150" y="3417"/>
                  </a:cubicBezTo>
                  <a:lnTo>
                    <a:pt x="13150" y="3412"/>
                  </a:lnTo>
                  <a:cubicBezTo>
                    <a:pt x="13167" y="3383"/>
                    <a:pt x="13167" y="3349"/>
                    <a:pt x="13179" y="3320"/>
                  </a:cubicBezTo>
                  <a:cubicBezTo>
                    <a:pt x="13190" y="3281"/>
                    <a:pt x="13190" y="3241"/>
                    <a:pt x="13179" y="3201"/>
                  </a:cubicBezTo>
                  <a:cubicBezTo>
                    <a:pt x="13173" y="3189"/>
                    <a:pt x="13173" y="3178"/>
                    <a:pt x="13179" y="3167"/>
                  </a:cubicBezTo>
                  <a:cubicBezTo>
                    <a:pt x="13196" y="3104"/>
                    <a:pt x="13224" y="3041"/>
                    <a:pt x="13264" y="2984"/>
                  </a:cubicBezTo>
                  <a:cubicBezTo>
                    <a:pt x="13264" y="2979"/>
                    <a:pt x="13270" y="2973"/>
                    <a:pt x="13270" y="2962"/>
                  </a:cubicBezTo>
                  <a:cubicBezTo>
                    <a:pt x="13264" y="2945"/>
                    <a:pt x="13281" y="2927"/>
                    <a:pt x="13287" y="2927"/>
                  </a:cubicBezTo>
                  <a:cubicBezTo>
                    <a:pt x="13298" y="2922"/>
                    <a:pt x="13298" y="2910"/>
                    <a:pt x="13298" y="2899"/>
                  </a:cubicBezTo>
                  <a:cubicBezTo>
                    <a:pt x="13298" y="2876"/>
                    <a:pt x="13298" y="2853"/>
                    <a:pt x="13293" y="2825"/>
                  </a:cubicBezTo>
                  <a:cubicBezTo>
                    <a:pt x="13281" y="2808"/>
                    <a:pt x="13298" y="2791"/>
                    <a:pt x="13310" y="2779"/>
                  </a:cubicBezTo>
                  <a:cubicBezTo>
                    <a:pt x="13321" y="2762"/>
                    <a:pt x="13333" y="2745"/>
                    <a:pt x="13344" y="2728"/>
                  </a:cubicBezTo>
                  <a:cubicBezTo>
                    <a:pt x="13350" y="2717"/>
                    <a:pt x="13361" y="2705"/>
                    <a:pt x="13372" y="2700"/>
                  </a:cubicBezTo>
                  <a:cubicBezTo>
                    <a:pt x="13378" y="2694"/>
                    <a:pt x="13372" y="2688"/>
                    <a:pt x="13372" y="2677"/>
                  </a:cubicBezTo>
                  <a:cubicBezTo>
                    <a:pt x="13372" y="2677"/>
                    <a:pt x="13372" y="2677"/>
                    <a:pt x="13372" y="2671"/>
                  </a:cubicBezTo>
                  <a:cubicBezTo>
                    <a:pt x="13355" y="2631"/>
                    <a:pt x="13367" y="2580"/>
                    <a:pt x="13401" y="2552"/>
                  </a:cubicBezTo>
                  <a:cubicBezTo>
                    <a:pt x="13424" y="2523"/>
                    <a:pt x="13441" y="2489"/>
                    <a:pt x="13452" y="2455"/>
                  </a:cubicBezTo>
                  <a:cubicBezTo>
                    <a:pt x="13464" y="2426"/>
                    <a:pt x="13486" y="2404"/>
                    <a:pt x="13515" y="2381"/>
                  </a:cubicBezTo>
                  <a:cubicBezTo>
                    <a:pt x="13566" y="2347"/>
                    <a:pt x="13583" y="2278"/>
                    <a:pt x="13566" y="2216"/>
                  </a:cubicBezTo>
                  <a:cubicBezTo>
                    <a:pt x="13555" y="2193"/>
                    <a:pt x="13566" y="2164"/>
                    <a:pt x="13589" y="2147"/>
                  </a:cubicBezTo>
                  <a:cubicBezTo>
                    <a:pt x="13606" y="2124"/>
                    <a:pt x="13612" y="2102"/>
                    <a:pt x="13606" y="2073"/>
                  </a:cubicBezTo>
                  <a:cubicBezTo>
                    <a:pt x="13612" y="2050"/>
                    <a:pt x="13617" y="2022"/>
                    <a:pt x="13617" y="1993"/>
                  </a:cubicBezTo>
                  <a:cubicBezTo>
                    <a:pt x="13623" y="1982"/>
                    <a:pt x="13623" y="1965"/>
                    <a:pt x="13623" y="1954"/>
                  </a:cubicBezTo>
                  <a:lnTo>
                    <a:pt x="13623" y="1937"/>
                  </a:lnTo>
                  <a:cubicBezTo>
                    <a:pt x="13623" y="1897"/>
                    <a:pt x="13629" y="1857"/>
                    <a:pt x="13629" y="1817"/>
                  </a:cubicBezTo>
                  <a:cubicBezTo>
                    <a:pt x="13663" y="1788"/>
                    <a:pt x="13669" y="1737"/>
                    <a:pt x="13646" y="1697"/>
                  </a:cubicBezTo>
                  <a:cubicBezTo>
                    <a:pt x="13669" y="1675"/>
                    <a:pt x="13651" y="1646"/>
                    <a:pt x="13674" y="1623"/>
                  </a:cubicBezTo>
                  <a:cubicBezTo>
                    <a:pt x="13686" y="1600"/>
                    <a:pt x="13691" y="1572"/>
                    <a:pt x="13686" y="1549"/>
                  </a:cubicBezTo>
                  <a:cubicBezTo>
                    <a:pt x="13686" y="1526"/>
                    <a:pt x="13691" y="1504"/>
                    <a:pt x="13703" y="1487"/>
                  </a:cubicBezTo>
                  <a:cubicBezTo>
                    <a:pt x="13737" y="1447"/>
                    <a:pt x="13737" y="1390"/>
                    <a:pt x="13714" y="1344"/>
                  </a:cubicBezTo>
                  <a:cubicBezTo>
                    <a:pt x="13714" y="1339"/>
                    <a:pt x="13708" y="1339"/>
                    <a:pt x="13708" y="1333"/>
                  </a:cubicBezTo>
                  <a:cubicBezTo>
                    <a:pt x="13708" y="1310"/>
                    <a:pt x="13703" y="1287"/>
                    <a:pt x="13691" y="1264"/>
                  </a:cubicBezTo>
                  <a:cubicBezTo>
                    <a:pt x="13686" y="1253"/>
                    <a:pt x="13686" y="1236"/>
                    <a:pt x="13680" y="1219"/>
                  </a:cubicBezTo>
                  <a:lnTo>
                    <a:pt x="13680" y="1208"/>
                  </a:lnTo>
                  <a:cubicBezTo>
                    <a:pt x="13674" y="1173"/>
                    <a:pt x="13663" y="1133"/>
                    <a:pt x="13646" y="1099"/>
                  </a:cubicBezTo>
                  <a:cubicBezTo>
                    <a:pt x="13623" y="1042"/>
                    <a:pt x="13623" y="974"/>
                    <a:pt x="13657" y="923"/>
                  </a:cubicBezTo>
                  <a:cubicBezTo>
                    <a:pt x="13663" y="906"/>
                    <a:pt x="13657" y="894"/>
                    <a:pt x="13657" y="883"/>
                  </a:cubicBezTo>
                  <a:cubicBezTo>
                    <a:pt x="13663" y="843"/>
                    <a:pt x="13663" y="803"/>
                    <a:pt x="13663" y="763"/>
                  </a:cubicBezTo>
                  <a:cubicBezTo>
                    <a:pt x="13663" y="746"/>
                    <a:pt x="13674" y="723"/>
                    <a:pt x="13686" y="706"/>
                  </a:cubicBezTo>
                  <a:cubicBezTo>
                    <a:pt x="13708" y="666"/>
                    <a:pt x="13726" y="627"/>
                    <a:pt x="13743" y="587"/>
                  </a:cubicBezTo>
                  <a:cubicBezTo>
                    <a:pt x="13754" y="570"/>
                    <a:pt x="13754" y="553"/>
                    <a:pt x="13748" y="530"/>
                  </a:cubicBezTo>
                  <a:cubicBezTo>
                    <a:pt x="13748" y="518"/>
                    <a:pt x="13748" y="513"/>
                    <a:pt x="13743" y="501"/>
                  </a:cubicBezTo>
                  <a:cubicBezTo>
                    <a:pt x="13743" y="496"/>
                    <a:pt x="13737" y="484"/>
                    <a:pt x="13737" y="473"/>
                  </a:cubicBezTo>
                  <a:cubicBezTo>
                    <a:pt x="13731" y="461"/>
                    <a:pt x="13731" y="450"/>
                    <a:pt x="13737" y="439"/>
                  </a:cubicBezTo>
                  <a:cubicBezTo>
                    <a:pt x="13737" y="433"/>
                    <a:pt x="13737" y="427"/>
                    <a:pt x="13737" y="422"/>
                  </a:cubicBezTo>
                  <a:cubicBezTo>
                    <a:pt x="13714" y="370"/>
                    <a:pt x="13731" y="313"/>
                    <a:pt x="13703" y="262"/>
                  </a:cubicBezTo>
                  <a:cubicBezTo>
                    <a:pt x="13697" y="245"/>
                    <a:pt x="13691" y="228"/>
                    <a:pt x="13697" y="211"/>
                  </a:cubicBezTo>
                  <a:cubicBezTo>
                    <a:pt x="13714" y="171"/>
                    <a:pt x="13714" y="120"/>
                    <a:pt x="13708" y="74"/>
                  </a:cubicBezTo>
                  <a:cubicBezTo>
                    <a:pt x="13703" y="63"/>
                    <a:pt x="13703" y="46"/>
                    <a:pt x="13708" y="34"/>
                  </a:cubicBezTo>
                  <a:cubicBezTo>
                    <a:pt x="13708" y="12"/>
                    <a:pt x="13714" y="0"/>
                    <a:pt x="13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4"/>
            <p:cNvSpPr/>
            <p:nvPr/>
          </p:nvSpPr>
          <p:spPr>
            <a:xfrm>
              <a:off x="945200" y="1444225"/>
              <a:ext cx="3557816" cy="2255058"/>
            </a:xfrm>
            <a:custGeom>
              <a:avLst/>
              <a:gdLst/>
              <a:ahLst/>
              <a:cxnLst/>
              <a:rect l="l" t="t" r="r" b="b"/>
              <a:pathLst>
                <a:path w="13754" h="8259" extrusionOk="0">
                  <a:moveTo>
                    <a:pt x="0" y="0"/>
                  </a:moveTo>
                  <a:lnTo>
                    <a:pt x="0" y="268"/>
                  </a:lnTo>
                  <a:lnTo>
                    <a:pt x="501" y="268"/>
                  </a:lnTo>
                  <a:cubicBezTo>
                    <a:pt x="532" y="156"/>
                    <a:pt x="621" y="105"/>
                    <a:pt x="710" y="105"/>
                  </a:cubicBezTo>
                  <a:cubicBezTo>
                    <a:pt x="822" y="105"/>
                    <a:pt x="934" y="185"/>
                    <a:pt x="934" y="330"/>
                  </a:cubicBezTo>
                  <a:cubicBezTo>
                    <a:pt x="934" y="472"/>
                    <a:pt x="823" y="551"/>
                    <a:pt x="712" y="551"/>
                  </a:cubicBezTo>
                  <a:cubicBezTo>
                    <a:pt x="622" y="551"/>
                    <a:pt x="532" y="499"/>
                    <a:pt x="501" y="387"/>
                  </a:cubicBezTo>
                  <a:lnTo>
                    <a:pt x="0" y="387"/>
                  </a:lnTo>
                  <a:lnTo>
                    <a:pt x="0" y="1020"/>
                  </a:lnTo>
                  <a:lnTo>
                    <a:pt x="501" y="1020"/>
                  </a:lnTo>
                  <a:cubicBezTo>
                    <a:pt x="532" y="911"/>
                    <a:pt x="620" y="861"/>
                    <a:pt x="710" y="861"/>
                  </a:cubicBezTo>
                  <a:cubicBezTo>
                    <a:pt x="821" y="861"/>
                    <a:pt x="934" y="940"/>
                    <a:pt x="934" y="1082"/>
                  </a:cubicBezTo>
                  <a:cubicBezTo>
                    <a:pt x="934" y="1224"/>
                    <a:pt x="823" y="1303"/>
                    <a:pt x="712" y="1303"/>
                  </a:cubicBezTo>
                  <a:cubicBezTo>
                    <a:pt x="622" y="1303"/>
                    <a:pt x="532" y="1251"/>
                    <a:pt x="501" y="1139"/>
                  </a:cubicBezTo>
                  <a:lnTo>
                    <a:pt x="0" y="1139"/>
                  </a:lnTo>
                  <a:lnTo>
                    <a:pt x="0" y="1777"/>
                  </a:lnTo>
                  <a:lnTo>
                    <a:pt x="501" y="1777"/>
                  </a:lnTo>
                  <a:cubicBezTo>
                    <a:pt x="532" y="1665"/>
                    <a:pt x="622" y="1613"/>
                    <a:pt x="712" y="1613"/>
                  </a:cubicBezTo>
                  <a:cubicBezTo>
                    <a:pt x="823" y="1613"/>
                    <a:pt x="934" y="1692"/>
                    <a:pt x="934" y="1834"/>
                  </a:cubicBezTo>
                  <a:cubicBezTo>
                    <a:pt x="934" y="1979"/>
                    <a:pt x="822" y="2060"/>
                    <a:pt x="710" y="2060"/>
                  </a:cubicBezTo>
                  <a:cubicBezTo>
                    <a:pt x="621" y="2060"/>
                    <a:pt x="532" y="2008"/>
                    <a:pt x="501" y="1897"/>
                  </a:cubicBezTo>
                  <a:lnTo>
                    <a:pt x="0" y="1897"/>
                  </a:lnTo>
                  <a:lnTo>
                    <a:pt x="0" y="2529"/>
                  </a:lnTo>
                  <a:lnTo>
                    <a:pt x="501" y="2529"/>
                  </a:lnTo>
                  <a:cubicBezTo>
                    <a:pt x="532" y="2417"/>
                    <a:pt x="622" y="2365"/>
                    <a:pt x="712" y="2365"/>
                  </a:cubicBezTo>
                  <a:cubicBezTo>
                    <a:pt x="823" y="2365"/>
                    <a:pt x="934" y="2444"/>
                    <a:pt x="934" y="2586"/>
                  </a:cubicBezTo>
                  <a:cubicBezTo>
                    <a:pt x="934" y="2731"/>
                    <a:pt x="822" y="2812"/>
                    <a:pt x="710" y="2812"/>
                  </a:cubicBezTo>
                  <a:cubicBezTo>
                    <a:pt x="621" y="2812"/>
                    <a:pt x="532" y="2760"/>
                    <a:pt x="501" y="2648"/>
                  </a:cubicBezTo>
                  <a:lnTo>
                    <a:pt x="0" y="2648"/>
                  </a:lnTo>
                  <a:lnTo>
                    <a:pt x="0" y="3286"/>
                  </a:lnTo>
                  <a:lnTo>
                    <a:pt x="501" y="3286"/>
                  </a:lnTo>
                  <a:cubicBezTo>
                    <a:pt x="532" y="3174"/>
                    <a:pt x="623" y="3123"/>
                    <a:pt x="714" y="3123"/>
                  </a:cubicBezTo>
                  <a:cubicBezTo>
                    <a:pt x="827" y="3123"/>
                    <a:pt x="940" y="3202"/>
                    <a:pt x="940" y="3343"/>
                  </a:cubicBezTo>
                  <a:cubicBezTo>
                    <a:pt x="940" y="3489"/>
                    <a:pt x="826" y="3569"/>
                    <a:pt x="713" y="3569"/>
                  </a:cubicBezTo>
                  <a:cubicBezTo>
                    <a:pt x="622" y="3569"/>
                    <a:pt x="532" y="3517"/>
                    <a:pt x="501" y="3406"/>
                  </a:cubicBezTo>
                  <a:lnTo>
                    <a:pt x="0" y="3406"/>
                  </a:lnTo>
                  <a:lnTo>
                    <a:pt x="0" y="4038"/>
                  </a:lnTo>
                  <a:lnTo>
                    <a:pt x="501" y="4038"/>
                  </a:lnTo>
                  <a:cubicBezTo>
                    <a:pt x="532" y="3926"/>
                    <a:pt x="622" y="3874"/>
                    <a:pt x="712" y="3874"/>
                  </a:cubicBezTo>
                  <a:cubicBezTo>
                    <a:pt x="823" y="3874"/>
                    <a:pt x="934" y="3953"/>
                    <a:pt x="934" y="4095"/>
                  </a:cubicBezTo>
                  <a:cubicBezTo>
                    <a:pt x="934" y="4240"/>
                    <a:pt x="822" y="4321"/>
                    <a:pt x="710" y="4321"/>
                  </a:cubicBezTo>
                  <a:cubicBezTo>
                    <a:pt x="621" y="4321"/>
                    <a:pt x="532" y="4269"/>
                    <a:pt x="501" y="4158"/>
                  </a:cubicBezTo>
                  <a:lnTo>
                    <a:pt x="0" y="4158"/>
                  </a:lnTo>
                  <a:lnTo>
                    <a:pt x="0" y="4790"/>
                  </a:lnTo>
                  <a:lnTo>
                    <a:pt x="501" y="4790"/>
                  </a:lnTo>
                  <a:cubicBezTo>
                    <a:pt x="532" y="4678"/>
                    <a:pt x="621" y="4627"/>
                    <a:pt x="710" y="4627"/>
                  </a:cubicBezTo>
                  <a:cubicBezTo>
                    <a:pt x="822" y="4627"/>
                    <a:pt x="934" y="4707"/>
                    <a:pt x="934" y="4852"/>
                  </a:cubicBezTo>
                  <a:cubicBezTo>
                    <a:pt x="934" y="4994"/>
                    <a:pt x="823" y="5073"/>
                    <a:pt x="712" y="5073"/>
                  </a:cubicBezTo>
                  <a:cubicBezTo>
                    <a:pt x="622" y="5073"/>
                    <a:pt x="532" y="5021"/>
                    <a:pt x="501" y="4909"/>
                  </a:cubicBezTo>
                  <a:lnTo>
                    <a:pt x="0" y="4909"/>
                  </a:lnTo>
                  <a:lnTo>
                    <a:pt x="0" y="5542"/>
                  </a:lnTo>
                  <a:lnTo>
                    <a:pt x="501" y="5542"/>
                  </a:lnTo>
                  <a:cubicBezTo>
                    <a:pt x="532" y="5433"/>
                    <a:pt x="620" y="5383"/>
                    <a:pt x="710" y="5383"/>
                  </a:cubicBezTo>
                  <a:cubicBezTo>
                    <a:pt x="821" y="5383"/>
                    <a:pt x="934" y="5462"/>
                    <a:pt x="934" y="5604"/>
                  </a:cubicBezTo>
                  <a:cubicBezTo>
                    <a:pt x="934" y="5746"/>
                    <a:pt x="823" y="5825"/>
                    <a:pt x="712" y="5825"/>
                  </a:cubicBezTo>
                  <a:cubicBezTo>
                    <a:pt x="622" y="5825"/>
                    <a:pt x="532" y="5773"/>
                    <a:pt x="501" y="5661"/>
                  </a:cubicBezTo>
                  <a:lnTo>
                    <a:pt x="0" y="5661"/>
                  </a:lnTo>
                  <a:lnTo>
                    <a:pt x="0" y="6299"/>
                  </a:lnTo>
                  <a:lnTo>
                    <a:pt x="501" y="6299"/>
                  </a:lnTo>
                  <a:cubicBezTo>
                    <a:pt x="532" y="6187"/>
                    <a:pt x="622" y="6135"/>
                    <a:pt x="712" y="6135"/>
                  </a:cubicBezTo>
                  <a:cubicBezTo>
                    <a:pt x="823" y="6135"/>
                    <a:pt x="934" y="6214"/>
                    <a:pt x="934" y="6356"/>
                  </a:cubicBezTo>
                  <a:cubicBezTo>
                    <a:pt x="934" y="6501"/>
                    <a:pt x="822" y="6582"/>
                    <a:pt x="710" y="6582"/>
                  </a:cubicBezTo>
                  <a:cubicBezTo>
                    <a:pt x="621" y="6582"/>
                    <a:pt x="532" y="6530"/>
                    <a:pt x="501" y="6419"/>
                  </a:cubicBezTo>
                  <a:lnTo>
                    <a:pt x="0" y="6419"/>
                  </a:lnTo>
                  <a:lnTo>
                    <a:pt x="0" y="7051"/>
                  </a:lnTo>
                  <a:lnTo>
                    <a:pt x="501" y="7051"/>
                  </a:lnTo>
                  <a:cubicBezTo>
                    <a:pt x="532" y="6939"/>
                    <a:pt x="621" y="6888"/>
                    <a:pt x="710" y="6888"/>
                  </a:cubicBezTo>
                  <a:cubicBezTo>
                    <a:pt x="822" y="6888"/>
                    <a:pt x="934" y="6968"/>
                    <a:pt x="934" y="7113"/>
                  </a:cubicBezTo>
                  <a:cubicBezTo>
                    <a:pt x="934" y="7255"/>
                    <a:pt x="823" y="7334"/>
                    <a:pt x="712" y="7334"/>
                  </a:cubicBezTo>
                  <a:cubicBezTo>
                    <a:pt x="622" y="7334"/>
                    <a:pt x="532" y="7282"/>
                    <a:pt x="501" y="7170"/>
                  </a:cubicBezTo>
                  <a:lnTo>
                    <a:pt x="0" y="7170"/>
                  </a:lnTo>
                  <a:lnTo>
                    <a:pt x="0" y="7803"/>
                  </a:lnTo>
                  <a:lnTo>
                    <a:pt x="501" y="7803"/>
                  </a:lnTo>
                  <a:cubicBezTo>
                    <a:pt x="532" y="7691"/>
                    <a:pt x="621" y="7639"/>
                    <a:pt x="710" y="7639"/>
                  </a:cubicBezTo>
                  <a:cubicBezTo>
                    <a:pt x="822" y="7639"/>
                    <a:pt x="934" y="7720"/>
                    <a:pt x="934" y="7865"/>
                  </a:cubicBezTo>
                  <a:cubicBezTo>
                    <a:pt x="934" y="8007"/>
                    <a:pt x="823" y="8086"/>
                    <a:pt x="712" y="8086"/>
                  </a:cubicBezTo>
                  <a:cubicBezTo>
                    <a:pt x="622" y="8086"/>
                    <a:pt x="532" y="8034"/>
                    <a:pt x="501" y="7922"/>
                  </a:cubicBezTo>
                  <a:lnTo>
                    <a:pt x="0" y="7922"/>
                  </a:lnTo>
                  <a:lnTo>
                    <a:pt x="0" y="8258"/>
                  </a:lnTo>
                  <a:lnTo>
                    <a:pt x="13538" y="8247"/>
                  </a:lnTo>
                  <a:cubicBezTo>
                    <a:pt x="13486" y="8247"/>
                    <a:pt x="13469" y="8224"/>
                    <a:pt x="13481" y="8173"/>
                  </a:cubicBezTo>
                  <a:cubicBezTo>
                    <a:pt x="13486" y="8150"/>
                    <a:pt x="13498" y="8133"/>
                    <a:pt x="13486" y="8110"/>
                  </a:cubicBezTo>
                  <a:cubicBezTo>
                    <a:pt x="13446" y="8059"/>
                    <a:pt x="13452" y="7990"/>
                    <a:pt x="13446" y="7928"/>
                  </a:cubicBezTo>
                  <a:cubicBezTo>
                    <a:pt x="13441" y="7916"/>
                    <a:pt x="13441" y="7905"/>
                    <a:pt x="13446" y="7888"/>
                  </a:cubicBezTo>
                  <a:lnTo>
                    <a:pt x="13446" y="7831"/>
                  </a:lnTo>
                  <a:cubicBezTo>
                    <a:pt x="13441" y="7820"/>
                    <a:pt x="13441" y="7808"/>
                    <a:pt x="13441" y="7797"/>
                  </a:cubicBezTo>
                  <a:cubicBezTo>
                    <a:pt x="13435" y="7785"/>
                    <a:pt x="13435" y="7774"/>
                    <a:pt x="13429" y="7763"/>
                  </a:cubicBezTo>
                  <a:cubicBezTo>
                    <a:pt x="13418" y="7746"/>
                    <a:pt x="13407" y="7723"/>
                    <a:pt x="13407" y="7700"/>
                  </a:cubicBezTo>
                  <a:cubicBezTo>
                    <a:pt x="13401" y="7683"/>
                    <a:pt x="13390" y="7666"/>
                    <a:pt x="13367" y="7654"/>
                  </a:cubicBezTo>
                  <a:cubicBezTo>
                    <a:pt x="13350" y="7649"/>
                    <a:pt x="13344" y="7632"/>
                    <a:pt x="13355" y="7615"/>
                  </a:cubicBezTo>
                  <a:cubicBezTo>
                    <a:pt x="13367" y="7597"/>
                    <a:pt x="13367" y="7580"/>
                    <a:pt x="13361" y="7558"/>
                  </a:cubicBezTo>
                  <a:cubicBezTo>
                    <a:pt x="13367" y="7501"/>
                    <a:pt x="13355" y="7449"/>
                    <a:pt x="13333" y="7392"/>
                  </a:cubicBezTo>
                  <a:cubicBezTo>
                    <a:pt x="13321" y="7375"/>
                    <a:pt x="13327" y="7353"/>
                    <a:pt x="13315" y="7336"/>
                  </a:cubicBezTo>
                  <a:cubicBezTo>
                    <a:pt x="13281" y="7261"/>
                    <a:pt x="13327" y="7210"/>
                    <a:pt x="13367" y="7159"/>
                  </a:cubicBezTo>
                  <a:lnTo>
                    <a:pt x="13367" y="7153"/>
                  </a:lnTo>
                  <a:cubicBezTo>
                    <a:pt x="13378" y="7136"/>
                    <a:pt x="13390" y="7119"/>
                    <a:pt x="13390" y="7096"/>
                  </a:cubicBezTo>
                  <a:cubicBezTo>
                    <a:pt x="13390" y="7074"/>
                    <a:pt x="13390" y="7056"/>
                    <a:pt x="13384" y="7034"/>
                  </a:cubicBezTo>
                  <a:cubicBezTo>
                    <a:pt x="13367" y="7005"/>
                    <a:pt x="13367" y="6971"/>
                    <a:pt x="13384" y="6937"/>
                  </a:cubicBezTo>
                  <a:cubicBezTo>
                    <a:pt x="13390" y="6925"/>
                    <a:pt x="13395" y="6914"/>
                    <a:pt x="13390" y="6897"/>
                  </a:cubicBezTo>
                  <a:cubicBezTo>
                    <a:pt x="13372" y="6874"/>
                    <a:pt x="13372" y="6840"/>
                    <a:pt x="13355" y="6812"/>
                  </a:cubicBezTo>
                  <a:cubicBezTo>
                    <a:pt x="13333" y="6760"/>
                    <a:pt x="13321" y="6709"/>
                    <a:pt x="13327" y="6652"/>
                  </a:cubicBezTo>
                  <a:cubicBezTo>
                    <a:pt x="13321" y="6618"/>
                    <a:pt x="13298" y="6607"/>
                    <a:pt x="13281" y="6584"/>
                  </a:cubicBezTo>
                  <a:cubicBezTo>
                    <a:pt x="13253" y="6550"/>
                    <a:pt x="13224" y="6510"/>
                    <a:pt x="13207" y="6464"/>
                  </a:cubicBezTo>
                  <a:cubicBezTo>
                    <a:pt x="13207" y="6453"/>
                    <a:pt x="13202" y="6436"/>
                    <a:pt x="13202" y="6419"/>
                  </a:cubicBezTo>
                  <a:cubicBezTo>
                    <a:pt x="13196" y="6396"/>
                    <a:pt x="13196" y="6379"/>
                    <a:pt x="13184" y="6362"/>
                  </a:cubicBezTo>
                  <a:cubicBezTo>
                    <a:pt x="13179" y="6345"/>
                    <a:pt x="13167" y="6333"/>
                    <a:pt x="13156" y="6327"/>
                  </a:cubicBezTo>
                  <a:cubicBezTo>
                    <a:pt x="13139" y="6316"/>
                    <a:pt x="13156" y="6288"/>
                    <a:pt x="13156" y="6271"/>
                  </a:cubicBezTo>
                  <a:cubicBezTo>
                    <a:pt x="13156" y="6253"/>
                    <a:pt x="13156" y="6236"/>
                    <a:pt x="13145" y="6225"/>
                  </a:cubicBezTo>
                  <a:cubicBezTo>
                    <a:pt x="13110" y="6179"/>
                    <a:pt x="13093" y="6122"/>
                    <a:pt x="13099" y="6066"/>
                  </a:cubicBezTo>
                  <a:cubicBezTo>
                    <a:pt x="13099" y="6020"/>
                    <a:pt x="13088" y="5974"/>
                    <a:pt x="13065" y="5935"/>
                  </a:cubicBezTo>
                  <a:cubicBezTo>
                    <a:pt x="13053" y="5929"/>
                    <a:pt x="13053" y="5923"/>
                    <a:pt x="13053" y="5917"/>
                  </a:cubicBezTo>
                  <a:cubicBezTo>
                    <a:pt x="13065" y="5883"/>
                    <a:pt x="13042" y="5849"/>
                    <a:pt x="13036" y="5821"/>
                  </a:cubicBezTo>
                  <a:cubicBezTo>
                    <a:pt x="13031" y="5809"/>
                    <a:pt x="13031" y="5798"/>
                    <a:pt x="13031" y="5786"/>
                  </a:cubicBezTo>
                  <a:cubicBezTo>
                    <a:pt x="13036" y="5752"/>
                    <a:pt x="13031" y="5712"/>
                    <a:pt x="13014" y="5678"/>
                  </a:cubicBezTo>
                  <a:lnTo>
                    <a:pt x="13002" y="5655"/>
                  </a:lnTo>
                  <a:cubicBezTo>
                    <a:pt x="12997" y="5644"/>
                    <a:pt x="12997" y="5638"/>
                    <a:pt x="12991" y="5621"/>
                  </a:cubicBezTo>
                  <a:lnTo>
                    <a:pt x="12991" y="5604"/>
                  </a:lnTo>
                  <a:cubicBezTo>
                    <a:pt x="12979" y="5559"/>
                    <a:pt x="12957" y="5513"/>
                    <a:pt x="12985" y="5462"/>
                  </a:cubicBezTo>
                  <a:cubicBezTo>
                    <a:pt x="13002" y="5439"/>
                    <a:pt x="12985" y="5416"/>
                    <a:pt x="12974" y="5399"/>
                  </a:cubicBezTo>
                  <a:cubicBezTo>
                    <a:pt x="12968" y="5382"/>
                    <a:pt x="12962" y="5371"/>
                    <a:pt x="12962" y="5354"/>
                  </a:cubicBezTo>
                  <a:cubicBezTo>
                    <a:pt x="12951" y="5302"/>
                    <a:pt x="12951" y="5240"/>
                    <a:pt x="12962" y="5188"/>
                  </a:cubicBezTo>
                  <a:cubicBezTo>
                    <a:pt x="12974" y="5160"/>
                    <a:pt x="12991" y="5131"/>
                    <a:pt x="13008" y="5109"/>
                  </a:cubicBezTo>
                  <a:cubicBezTo>
                    <a:pt x="13025" y="5080"/>
                    <a:pt x="13036" y="5046"/>
                    <a:pt x="13042" y="5012"/>
                  </a:cubicBezTo>
                  <a:cubicBezTo>
                    <a:pt x="13042" y="5001"/>
                    <a:pt x="13042" y="4983"/>
                    <a:pt x="13048" y="4972"/>
                  </a:cubicBezTo>
                  <a:cubicBezTo>
                    <a:pt x="13053" y="4961"/>
                    <a:pt x="13053" y="4955"/>
                    <a:pt x="13053" y="4944"/>
                  </a:cubicBezTo>
                  <a:cubicBezTo>
                    <a:pt x="13059" y="4938"/>
                    <a:pt x="13059" y="4932"/>
                    <a:pt x="13053" y="4926"/>
                  </a:cubicBezTo>
                  <a:cubicBezTo>
                    <a:pt x="13053" y="4915"/>
                    <a:pt x="13048" y="4898"/>
                    <a:pt x="13048" y="4887"/>
                  </a:cubicBezTo>
                  <a:cubicBezTo>
                    <a:pt x="13048" y="4852"/>
                    <a:pt x="13059" y="4818"/>
                    <a:pt x="13076" y="4784"/>
                  </a:cubicBezTo>
                  <a:cubicBezTo>
                    <a:pt x="13093" y="4767"/>
                    <a:pt x="13099" y="4739"/>
                    <a:pt x="13088" y="4716"/>
                  </a:cubicBezTo>
                  <a:cubicBezTo>
                    <a:pt x="13071" y="4693"/>
                    <a:pt x="13099" y="4676"/>
                    <a:pt x="13093" y="4653"/>
                  </a:cubicBezTo>
                  <a:cubicBezTo>
                    <a:pt x="13088" y="4636"/>
                    <a:pt x="13088" y="4619"/>
                    <a:pt x="13082" y="4596"/>
                  </a:cubicBezTo>
                  <a:cubicBezTo>
                    <a:pt x="13071" y="4573"/>
                    <a:pt x="13076" y="4545"/>
                    <a:pt x="13105" y="4528"/>
                  </a:cubicBezTo>
                  <a:cubicBezTo>
                    <a:pt x="13116" y="4516"/>
                    <a:pt x="13122" y="4494"/>
                    <a:pt x="13110" y="4482"/>
                  </a:cubicBezTo>
                  <a:cubicBezTo>
                    <a:pt x="13088" y="4454"/>
                    <a:pt x="13076" y="4420"/>
                    <a:pt x="13076" y="4385"/>
                  </a:cubicBezTo>
                  <a:cubicBezTo>
                    <a:pt x="13071" y="4340"/>
                    <a:pt x="13076" y="4289"/>
                    <a:pt x="13099" y="4243"/>
                  </a:cubicBezTo>
                  <a:cubicBezTo>
                    <a:pt x="13099" y="4237"/>
                    <a:pt x="13105" y="4232"/>
                    <a:pt x="13099" y="4220"/>
                  </a:cubicBezTo>
                  <a:cubicBezTo>
                    <a:pt x="13093" y="4215"/>
                    <a:pt x="13088" y="4209"/>
                    <a:pt x="13088" y="4203"/>
                  </a:cubicBezTo>
                  <a:cubicBezTo>
                    <a:pt x="13076" y="4186"/>
                    <a:pt x="13071" y="4169"/>
                    <a:pt x="13071" y="4146"/>
                  </a:cubicBezTo>
                  <a:cubicBezTo>
                    <a:pt x="13065" y="4118"/>
                    <a:pt x="13059" y="4089"/>
                    <a:pt x="13053" y="4061"/>
                  </a:cubicBezTo>
                  <a:cubicBezTo>
                    <a:pt x="13048" y="4021"/>
                    <a:pt x="13048" y="3987"/>
                    <a:pt x="13053" y="3947"/>
                  </a:cubicBezTo>
                  <a:cubicBezTo>
                    <a:pt x="13059" y="3907"/>
                    <a:pt x="13048" y="3867"/>
                    <a:pt x="13025" y="3833"/>
                  </a:cubicBezTo>
                  <a:cubicBezTo>
                    <a:pt x="13002" y="3799"/>
                    <a:pt x="13002" y="3759"/>
                    <a:pt x="13025" y="3725"/>
                  </a:cubicBezTo>
                  <a:cubicBezTo>
                    <a:pt x="13065" y="3656"/>
                    <a:pt x="13093" y="3582"/>
                    <a:pt x="13116" y="3508"/>
                  </a:cubicBezTo>
                  <a:cubicBezTo>
                    <a:pt x="13116" y="3491"/>
                    <a:pt x="13122" y="3480"/>
                    <a:pt x="13128" y="3469"/>
                  </a:cubicBezTo>
                  <a:cubicBezTo>
                    <a:pt x="13133" y="3451"/>
                    <a:pt x="13145" y="3434"/>
                    <a:pt x="13150" y="3417"/>
                  </a:cubicBezTo>
                  <a:lnTo>
                    <a:pt x="13150" y="3412"/>
                  </a:lnTo>
                  <a:cubicBezTo>
                    <a:pt x="13167" y="3383"/>
                    <a:pt x="13167" y="3349"/>
                    <a:pt x="13179" y="3320"/>
                  </a:cubicBezTo>
                  <a:cubicBezTo>
                    <a:pt x="13190" y="3281"/>
                    <a:pt x="13190" y="3241"/>
                    <a:pt x="13179" y="3201"/>
                  </a:cubicBezTo>
                  <a:cubicBezTo>
                    <a:pt x="13173" y="3189"/>
                    <a:pt x="13173" y="3178"/>
                    <a:pt x="13179" y="3167"/>
                  </a:cubicBezTo>
                  <a:cubicBezTo>
                    <a:pt x="13196" y="3104"/>
                    <a:pt x="13224" y="3041"/>
                    <a:pt x="13264" y="2984"/>
                  </a:cubicBezTo>
                  <a:cubicBezTo>
                    <a:pt x="13264" y="2979"/>
                    <a:pt x="13270" y="2973"/>
                    <a:pt x="13270" y="2962"/>
                  </a:cubicBezTo>
                  <a:cubicBezTo>
                    <a:pt x="13264" y="2945"/>
                    <a:pt x="13281" y="2927"/>
                    <a:pt x="13287" y="2927"/>
                  </a:cubicBezTo>
                  <a:cubicBezTo>
                    <a:pt x="13298" y="2922"/>
                    <a:pt x="13298" y="2910"/>
                    <a:pt x="13298" y="2899"/>
                  </a:cubicBezTo>
                  <a:cubicBezTo>
                    <a:pt x="13298" y="2876"/>
                    <a:pt x="13298" y="2853"/>
                    <a:pt x="13293" y="2825"/>
                  </a:cubicBezTo>
                  <a:cubicBezTo>
                    <a:pt x="13281" y="2808"/>
                    <a:pt x="13298" y="2791"/>
                    <a:pt x="13310" y="2779"/>
                  </a:cubicBezTo>
                  <a:cubicBezTo>
                    <a:pt x="13321" y="2762"/>
                    <a:pt x="13333" y="2745"/>
                    <a:pt x="13344" y="2728"/>
                  </a:cubicBezTo>
                  <a:cubicBezTo>
                    <a:pt x="13350" y="2717"/>
                    <a:pt x="13361" y="2705"/>
                    <a:pt x="13372" y="2700"/>
                  </a:cubicBezTo>
                  <a:cubicBezTo>
                    <a:pt x="13378" y="2694"/>
                    <a:pt x="13372" y="2688"/>
                    <a:pt x="13372" y="2677"/>
                  </a:cubicBezTo>
                  <a:cubicBezTo>
                    <a:pt x="13372" y="2677"/>
                    <a:pt x="13372" y="2677"/>
                    <a:pt x="13372" y="2671"/>
                  </a:cubicBezTo>
                  <a:cubicBezTo>
                    <a:pt x="13355" y="2631"/>
                    <a:pt x="13367" y="2580"/>
                    <a:pt x="13401" y="2552"/>
                  </a:cubicBezTo>
                  <a:cubicBezTo>
                    <a:pt x="13424" y="2523"/>
                    <a:pt x="13441" y="2489"/>
                    <a:pt x="13452" y="2455"/>
                  </a:cubicBezTo>
                  <a:cubicBezTo>
                    <a:pt x="13464" y="2426"/>
                    <a:pt x="13486" y="2404"/>
                    <a:pt x="13515" y="2381"/>
                  </a:cubicBezTo>
                  <a:cubicBezTo>
                    <a:pt x="13566" y="2347"/>
                    <a:pt x="13583" y="2278"/>
                    <a:pt x="13566" y="2216"/>
                  </a:cubicBezTo>
                  <a:cubicBezTo>
                    <a:pt x="13555" y="2193"/>
                    <a:pt x="13566" y="2164"/>
                    <a:pt x="13589" y="2147"/>
                  </a:cubicBezTo>
                  <a:cubicBezTo>
                    <a:pt x="13606" y="2124"/>
                    <a:pt x="13612" y="2102"/>
                    <a:pt x="13606" y="2073"/>
                  </a:cubicBezTo>
                  <a:cubicBezTo>
                    <a:pt x="13612" y="2050"/>
                    <a:pt x="13617" y="2022"/>
                    <a:pt x="13617" y="1993"/>
                  </a:cubicBezTo>
                  <a:cubicBezTo>
                    <a:pt x="13623" y="1982"/>
                    <a:pt x="13623" y="1965"/>
                    <a:pt x="13623" y="1954"/>
                  </a:cubicBezTo>
                  <a:lnTo>
                    <a:pt x="13623" y="1937"/>
                  </a:lnTo>
                  <a:cubicBezTo>
                    <a:pt x="13623" y="1897"/>
                    <a:pt x="13629" y="1857"/>
                    <a:pt x="13629" y="1817"/>
                  </a:cubicBezTo>
                  <a:cubicBezTo>
                    <a:pt x="13663" y="1788"/>
                    <a:pt x="13669" y="1737"/>
                    <a:pt x="13646" y="1697"/>
                  </a:cubicBezTo>
                  <a:cubicBezTo>
                    <a:pt x="13669" y="1675"/>
                    <a:pt x="13651" y="1646"/>
                    <a:pt x="13674" y="1623"/>
                  </a:cubicBezTo>
                  <a:cubicBezTo>
                    <a:pt x="13686" y="1600"/>
                    <a:pt x="13691" y="1572"/>
                    <a:pt x="13686" y="1549"/>
                  </a:cubicBezTo>
                  <a:cubicBezTo>
                    <a:pt x="13686" y="1526"/>
                    <a:pt x="13691" y="1504"/>
                    <a:pt x="13703" y="1487"/>
                  </a:cubicBezTo>
                  <a:cubicBezTo>
                    <a:pt x="13737" y="1447"/>
                    <a:pt x="13737" y="1390"/>
                    <a:pt x="13714" y="1344"/>
                  </a:cubicBezTo>
                  <a:cubicBezTo>
                    <a:pt x="13714" y="1339"/>
                    <a:pt x="13708" y="1339"/>
                    <a:pt x="13708" y="1333"/>
                  </a:cubicBezTo>
                  <a:cubicBezTo>
                    <a:pt x="13708" y="1310"/>
                    <a:pt x="13703" y="1287"/>
                    <a:pt x="13691" y="1264"/>
                  </a:cubicBezTo>
                  <a:cubicBezTo>
                    <a:pt x="13686" y="1253"/>
                    <a:pt x="13686" y="1236"/>
                    <a:pt x="13680" y="1219"/>
                  </a:cubicBezTo>
                  <a:lnTo>
                    <a:pt x="13680" y="1208"/>
                  </a:lnTo>
                  <a:cubicBezTo>
                    <a:pt x="13674" y="1173"/>
                    <a:pt x="13663" y="1133"/>
                    <a:pt x="13646" y="1099"/>
                  </a:cubicBezTo>
                  <a:cubicBezTo>
                    <a:pt x="13623" y="1042"/>
                    <a:pt x="13623" y="974"/>
                    <a:pt x="13657" y="923"/>
                  </a:cubicBezTo>
                  <a:cubicBezTo>
                    <a:pt x="13663" y="906"/>
                    <a:pt x="13657" y="894"/>
                    <a:pt x="13657" y="883"/>
                  </a:cubicBezTo>
                  <a:cubicBezTo>
                    <a:pt x="13663" y="843"/>
                    <a:pt x="13663" y="803"/>
                    <a:pt x="13663" y="763"/>
                  </a:cubicBezTo>
                  <a:cubicBezTo>
                    <a:pt x="13663" y="746"/>
                    <a:pt x="13674" y="723"/>
                    <a:pt x="13686" y="706"/>
                  </a:cubicBezTo>
                  <a:cubicBezTo>
                    <a:pt x="13708" y="666"/>
                    <a:pt x="13726" y="627"/>
                    <a:pt x="13743" y="587"/>
                  </a:cubicBezTo>
                  <a:cubicBezTo>
                    <a:pt x="13754" y="570"/>
                    <a:pt x="13754" y="553"/>
                    <a:pt x="13748" y="530"/>
                  </a:cubicBezTo>
                  <a:cubicBezTo>
                    <a:pt x="13748" y="518"/>
                    <a:pt x="13748" y="513"/>
                    <a:pt x="13743" y="501"/>
                  </a:cubicBezTo>
                  <a:cubicBezTo>
                    <a:pt x="13743" y="496"/>
                    <a:pt x="13737" y="484"/>
                    <a:pt x="13737" y="473"/>
                  </a:cubicBezTo>
                  <a:cubicBezTo>
                    <a:pt x="13731" y="461"/>
                    <a:pt x="13731" y="450"/>
                    <a:pt x="13737" y="439"/>
                  </a:cubicBezTo>
                  <a:cubicBezTo>
                    <a:pt x="13737" y="433"/>
                    <a:pt x="13737" y="427"/>
                    <a:pt x="13737" y="422"/>
                  </a:cubicBezTo>
                  <a:cubicBezTo>
                    <a:pt x="13714" y="370"/>
                    <a:pt x="13731" y="313"/>
                    <a:pt x="13703" y="262"/>
                  </a:cubicBezTo>
                  <a:cubicBezTo>
                    <a:pt x="13697" y="245"/>
                    <a:pt x="13691" y="228"/>
                    <a:pt x="13697" y="211"/>
                  </a:cubicBezTo>
                  <a:cubicBezTo>
                    <a:pt x="13714" y="171"/>
                    <a:pt x="13714" y="120"/>
                    <a:pt x="13708" y="74"/>
                  </a:cubicBezTo>
                  <a:cubicBezTo>
                    <a:pt x="13703" y="63"/>
                    <a:pt x="13703" y="46"/>
                    <a:pt x="13708" y="34"/>
                  </a:cubicBezTo>
                  <a:cubicBezTo>
                    <a:pt x="13708" y="12"/>
                    <a:pt x="13714" y="0"/>
                    <a:pt x="13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64"/>
          <p:cNvSpPr txBox="1">
            <a:spLocks noGrp="1"/>
          </p:cNvSpPr>
          <p:nvPr>
            <p:ph type="title"/>
          </p:nvPr>
        </p:nvSpPr>
        <p:spPr>
          <a:xfrm>
            <a:off x="1115013" y="1513551"/>
            <a:ext cx="3840445" cy="953700"/>
          </a:xfrm>
          <a:prstGeom prst="rect">
            <a:avLst/>
          </a:prstGeom>
        </p:spPr>
        <p:txBody>
          <a:bodyPr spcFirstLastPara="1" wrap="square" lIns="91425" tIns="91425" rIns="91425" bIns="91425" anchor="t" anchorCtr="0">
            <a:noAutofit/>
          </a:bodyPr>
          <a:lstStyle/>
          <a:p>
            <a:pPr marL="457200" lvl="0" indent="-317500"/>
            <a:r>
              <a:rPr lang="en-US" sz="2000" b="1" dirty="0">
                <a:solidFill>
                  <a:srgbClr val="4F493D"/>
                </a:solidFill>
                <a:latin typeface="Andika"/>
                <a:ea typeface="Andika"/>
                <a:cs typeface="+mj-cs"/>
                <a:sym typeface="Andika"/>
              </a:rPr>
              <a:t>Types of Articles</a:t>
            </a:r>
            <a:br>
              <a:rPr lang="en-US" sz="2000" b="1" dirty="0">
                <a:solidFill>
                  <a:srgbClr val="4F493D"/>
                </a:solidFill>
                <a:latin typeface="Andika"/>
                <a:ea typeface="Andika"/>
                <a:cs typeface="+mj-cs"/>
                <a:sym typeface="Andika"/>
              </a:rPr>
            </a:br>
            <a:r>
              <a:rPr lang="en-US" sz="2000" b="1" dirty="0">
                <a:solidFill>
                  <a:srgbClr val="4F493D"/>
                </a:solidFill>
                <a:latin typeface="Andika"/>
                <a:ea typeface="Andika"/>
                <a:cs typeface="+mj-cs"/>
                <a:sym typeface="Andika"/>
              </a:rPr>
              <a:t>Definite Article: "the"</a:t>
            </a:r>
            <a:endParaRPr lang="en-US" sz="2000" dirty="0">
              <a:solidFill>
                <a:srgbClr val="4F493D"/>
              </a:solidFill>
              <a:latin typeface="Andika"/>
              <a:ea typeface="Andika"/>
              <a:cs typeface="+mj-cs"/>
              <a:sym typeface="Andika"/>
            </a:endParaRPr>
          </a:p>
        </p:txBody>
      </p:sp>
      <p:sp>
        <p:nvSpPr>
          <p:cNvPr id="995" name="Google Shape;995;p64"/>
          <p:cNvSpPr txBox="1">
            <a:spLocks noGrp="1"/>
          </p:cNvSpPr>
          <p:nvPr>
            <p:ph type="subTitle" idx="1"/>
          </p:nvPr>
        </p:nvSpPr>
        <p:spPr>
          <a:xfrm>
            <a:off x="389027" y="1986340"/>
            <a:ext cx="4727160" cy="1822251"/>
          </a:xfrm>
          <a:prstGeom prst="rect">
            <a:avLst/>
          </a:prstGeom>
        </p:spPr>
        <p:txBody>
          <a:bodyPr spcFirstLastPara="1" wrap="square" lIns="91425" tIns="91425" rIns="91425" bIns="91425" numCol="1" anchor="t" anchorCtr="0">
            <a:noAutofit/>
          </a:bodyPr>
          <a:lstStyle/>
          <a:p>
            <a:pPr lvl="1" algn="l"/>
            <a:endParaRPr lang="en-US" sz="1400" dirty="0" smtClean="0"/>
          </a:p>
          <a:p>
            <a:pPr lvl="1" algn="l">
              <a:buClr>
                <a:srgbClr val="4F493D"/>
              </a:buClr>
            </a:pPr>
            <a:r>
              <a:rPr lang="en-US" sz="1400" b="1" dirty="0">
                <a:solidFill>
                  <a:srgbClr val="4F493D"/>
                </a:solidFill>
              </a:rPr>
              <a:t>When to Use "the"</a:t>
            </a:r>
            <a:r>
              <a:rPr lang="en-US" sz="1400" dirty="0">
                <a:solidFill>
                  <a:srgbClr val="4F493D"/>
                </a:solidFill>
              </a:rPr>
              <a:t>:</a:t>
            </a:r>
          </a:p>
          <a:p>
            <a:pPr lvl="2" algn="l">
              <a:buClr>
                <a:srgbClr val="4F493D"/>
              </a:buClr>
              <a:buFont typeface="Arial" pitchFamily="34" charset="0"/>
              <a:buChar char="•"/>
            </a:pPr>
            <a:r>
              <a:rPr lang="en-US" sz="1400" dirty="0">
                <a:solidFill>
                  <a:srgbClr val="4F493D"/>
                </a:solidFill>
              </a:rPr>
              <a:t>When there is only one of something: the sun, the president.</a:t>
            </a:r>
          </a:p>
          <a:p>
            <a:pPr lvl="2" algn="l">
              <a:buClr>
                <a:srgbClr val="4F493D"/>
              </a:buClr>
              <a:buFont typeface="Arial" pitchFamily="34" charset="0"/>
              <a:buChar char="•"/>
            </a:pPr>
            <a:r>
              <a:rPr lang="en-US" sz="1400" dirty="0">
                <a:solidFill>
                  <a:srgbClr val="4F493D"/>
                </a:solidFill>
              </a:rPr>
              <a:t>When the noun has been mentioned before: I saw a movie last night. The movie was thrilling.</a:t>
            </a:r>
          </a:p>
          <a:p>
            <a:pPr lvl="2" algn="l">
              <a:buClr>
                <a:srgbClr val="4F493D"/>
              </a:buClr>
              <a:buFont typeface="Arial" pitchFamily="34" charset="0"/>
              <a:buChar char="•"/>
            </a:pPr>
            <a:r>
              <a:rPr lang="en-US" sz="1400" dirty="0">
                <a:solidFill>
                  <a:srgbClr val="4F493D"/>
                </a:solidFill>
              </a:rPr>
              <a:t>With superlatives: She is the best student in the class.</a:t>
            </a:r>
          </a:p>
          <a:p>
            <a:pPr lvl="2" algn="l">
              <a:buClr>
                <a:srgbClr val="4F493D"/>
              </a:buClr>
              <a:buFont typeface="Arial" pitchFamily="34" charset="0"/>
              <a:buChar char="•"/>
            </a:pPr>
            <a:r>
              <a:rPr lang="en-US" sz="1400" dirty="0">
                <a:solidFill>
                  <a:srgbClr val="4F493D"/>
                </a:solidFill>
              </a:rPr>
              <a:t>With unique objects: the Earth, the universe.</a:t>
            </a:r>
          </a:p>
          <a:p>
            <a:pPr lvl="2" algn="l"/>
            <a:endParaRPr lang="en-US" sz="1400" dirty="0"/>
          </a:p>
        </p:txBody>
      </p:sp>
      <p:grpSp>
        <p:nvGrpSpPr>
          <p:cNvPr id="996" name="Google Shape;996;p64"/>
          <p:cNvGrpSpPr/>
          <p:nvPr/>
        </p:nvGrpSpPr>
        <p:grpSpPr>
          <a:xfrm rot="-212243">
            <a:off x="794013" y="1266353"/>
            <a:ext cx="1487419" cy="294049"/>
            <a:chOff x="5677489" y="1114550"/>
            <a:chExt cx="1487411" cy="294048"/>
          </a:xfrm>
        </p:grpSpPr>
        <p:sp>
          <p:nvSpPr>
            <p:cNvPr id="997" name="Google Shape;997;p64"/>
            <p:cNvSpPr/>
            <p:nvPr/>
          </p:nvSpPr>
          <p:spPr>
            <a:xfrm>
              <a:off x="5677489" y="1115215"/>
              <a:ext cx="1483942"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6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6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64"/>
          <p:cNvGrpSpPr/>
          <p:nvPr/>
        </p:nvGrpSpPr>
        <p:grpSpPr>
          <a:xfrm>
            <a:off x="5397910" y="494428"/>
            <a:ext cx="2828088" cy="2583069"/>
            <a:chOff x="4619054" y="494428"/>
            <a:chExt cx="3606944" cy="4133485"/>
          </a:xfrm>
        </p:grpSpPr>
        <p:sp>
          <p:nvSpPr>
            <p:cNvPr id="1008" name="Google Shape;1008;p64"/>
            <p:cNvSpPr/>
            <p:nvPr/>
          </p:nvSpPr>
          <p:spPr>
            <a:xfrm>
              <a:off x="4701400" y="587550"/>
              <a:ext cx="3436800" cy="3945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9" name="Google Shape;1009;p64"/>
            <p:cNvPicPr preferRelativeResize="0"/>
            <p:nvPr/>
          </p:nvPicPr>
          <p:blipFill rotWithShape="1">
            <a:blip r:embed="rId3">
              <a:alphaModFix/>
            </a:blip>
            <a:srcRect l="21693" r="21693"/>
            <a:stretch/>
          </p:blipFill>
          <p:spPr>
            <a:xfrm>
              <a:off x="4837300" y="708150"/>
              <a:ext cx="3165000" cy="3727200"/>
            </a:xfrm>
            <a:prstGeom prst="rect">
              <a:avLst/>
            </a:prstGeom>
            <a:noFill/>
            <a:ln>
              <a:noFill/>
            </a:ln>
          </p:spPr>
        </p:pic>
        <p:sp>
          <p:nvSpPr>
            <p:cNvPr id="1010" name="Google Shape;1010;p64"/>
            <p:cNvSpPr/>
            <p:nvPr/>
          </p:nvSpPr>
          <p:spPr>
            <a:xfrm>
              <a:off x="4894040" y="2955522"/>
              <a:ext cx="41737" cy="30859"/>
            </a:xfrm>
            <a:custGeom>
              <a:avLst/>
              <a:gdLst/>
              <a:ahLst/>
              <a:cxnLst/>
              <a:rect l="l" t="t" r="r" b="b"/>
              <a:pathLst>
                <a:path w="986" h="729" extrusionOk="0">
                  <a:moveTo>
                    <a:pt x="825" y="1"/>
                  </a:moveTo>
                  <a:cubicBezTo>
                    <a:pt x="802" y="1"/>
                    <a:pt x="780" y="9"/>
                    <a:pt x="764" y="28"/>
                  </a:cubicBezTo>
                  <a:cubicBezTo>
                    <a:pt x="741" y="45"/>
                    <a:pt x="724" y="62"/>
                    <a:pt x="701" y="80"/>
                  </a:cubicBezTo>
                  <a:cubicBezTo>
                    <a:pt x="563" y="180"/>
                    <a:pt x="418" y="234"/>
                    <a:pt x="267" y="234"/>
                  </a:cubicBezTo>
                  <a:cubicBezTo>
                    <a:pt x="188" y="234"/>
                    <a:pt x="106" y="219"/>
                    <a:pt x="23" y="188"/>
                  </a:cubicBezTo>
                  <a:lnTo>
                    <a:pt x="23" y="188"/>
                  </a:lnTo>
                  <a:cubicBezTo>
                    <a:pt x="29" y="262"/>
                    <a:pt x="23" y="336"/>
                    <a:pt x="12" y="410"/>
                  </a:cubicBezTo>
                  <a:cubicBezTo>
                    <a:pt x="12" y="433"/>
                    <a:pt x="6" y="461"/>
                    <a:pt x="1" y="484"/>
                  </a:cubicBezTo>
                  <a:cubicBezTo>
                    <a:pt x="6" y="472"/>
                    <a:pt x="12" y="467"/>
                    <a:pt x="18" y="461"/>
                  </a:cubicBezTo>
                  <a:cubicBezTo>
                    <a:pt x="33" y="439"/>
                    <a:pt x="57" y="426"/>
                    <a:pt x="81" y="426"/>
                  </a:cubicBezTo>
                  <a:cubicBezTo>
                    <a:pt x="95" y="426"/>
                    <a:pt x="108" y="430"/>
                    <a:pt x="120" y="438"/>
                  </a:cubicBezTo>
                  <a:cubicBezTo>
                    <a:pt x="160" y="450"/>
                    <a:pt x="166" y="478"/>
                    <a:pt x="160" y="518"/>
                  </a:cubicBezTo>
                  <a:cubicBezTo>
                    <a:pt x="154" y="558"/>
                    <a:pt x="154" y="598"/>
                    <a:pt x="154" y="638"/>
                  </a:cubicBezTo>
                  <a:cubicBezTo>
                    <a:pt x="154" y="678"/>
                    <a:pt x="154" y="729"/>
                    <a:pt x="206" y="729"/>
                  </a:cubicBezTo>
                  <a:cubicBezTo>
                    <a:pt x="263" y="729"/>
                    <a:pt x="274" y="689"/>
                    <a:pt x="285" y="649"/>
                  </a:cubicBezTo>
                  <a:cubicBezTo>
                    <a:pt x="291" y="603"/>
                    <a:pt x="308" y="569"/>
                    <a:pt x="314" y="529"/>
                  </a:cubicBezTo>
                  <a:cubicBezTo>
                    <a:pt x="319" y="492"/>
                    <a:pt x="320" y="449"/>
                    <a:pt x="367" y="449"/>
                  </a:cubicBezTo>
                  <a:cubicBezTo>
                    <a:pt x="370" y="449"/>
                    <a:pt x="373" y="449"/>
                    <a:pt x="377" y="450"/>
                  </a:cubicBezTo>
                  <a:cubicBezTo>
                    <a:pt x="394" y="450"/>
                    <a:pt x="412" y="447"/>
                    <a:pt x="428" y="447"/>
                  </a:cubicBezTo>
                  <a:cubicBezTo>
                    <a:pt x="457" y="447"/>
                    <a:pt x="482" y="454"/>
                    <a:pt x="496" y="490"/>
                  </a:cubicBezTo>
                  <a:cubicBezTo>
                    <a:pt x="519" y="535"/>
                    <a:pt x="542" y="575"/>
                    <a:pt x="570" y="615"/>
                  </a:cubicBezTo>
                  <a:cubicBezTo>
                    <a:pt x="596" y="649"/>
                    <a:pt x="625" y="684"/>
                    <a:pt x="662" y="684"/>
                  </a:cubicBezTo>
                  <a:cubicBezTo>
                    <a:pt x="674" y="684"/>
                    <a:pt x="687" y="680"/>
                    <a:pt x="701" y="672"/>
                  </a:cubicBezTo>
                  <a:cubicBezTo>
                    <a:pt x="764" y="643"/>
                    <a:pt x="741" y="581"/>
                    <a:pt x="730" y="529"/>
                  </a:cubicBezTo>
                  <a:cubicBezTo>
                    <a:pt x="718" y="472"/>
                    <a:pt x="616" y="416"/>
                    <a:pt x="690" y="353"/>
                  </a:cubicBezTo>
                  <a:cubicBezTo>
                    <a:pt x="706" y="340"/>
                    <a:pt x="720" y="335"/>
                    <a:pt x="733" y="335"/>
                  </a:cubicBezTo>
                  <a:cubicBezTo>
                    <a:pt x="783" y="335"/>
                    <a:pt x="811" y="413"/>
                    <a:pt x="861" y="427"/>
                  </a:cubicBezTo>
                  <a:cubicBezTo>
                    <a:pt x="883" y="430"/>
                    <a:pt x="905" y="439"/>
                    <a:pt x="925" y="439"/>
                  </a:cubicBezTo>
                  <a:cubicBezTo>
                    <a:pt x="941" y="439"/>
                    <a:pt x="956" y="433"/>
                    <a:pt x="969" y="416"/>
                  </a:cubicBezTo>
                  <a:cubicBezTo>
                    <a:pt x="986" y="387"/>
                    <a:pt x="975" y="347"/>
                    <a:pt x="952" y="330"/>
                  </a:cubicBezTo>
                  <a:cubicBezTo>
                    <a:pt x="878" y="267"/>
                    <a:pt x="849" y="210"/>
                    <a:pt x="906" y="119"/>
                  </a:cubicBezTo>
                  <a:cubicBezTo>
                    <a:pt x="929" y="85"/>
                    <a:pt x="918" y="34"/>
                    <a:pt x="878" y="17"/>
                  </a:cubicBezTo>
                  <a:cubicBezTo>
                    <a:pt x="862" y="7"/>
                    <a:pt x="844" y="1"/>
                    <a:pt x="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1" name="Google Shape;1011;p64"/>
            <p:cNvGrpSpPr/>
            <p:nvPr/>
          </p:nvGrpSpPr>
          <p:grpSpPr>
            <a:xfrm>
              <a:off x="4619054" y="494428"/>
              <a:ext cx="3606944" cy="4133485"/>
              <a:chOff x="4619054" y="494428"/>
              <a:chExt cx="3606944" cy="4133485"/>
            </a:xfrm>
          </p:grpSpPr>
          <p:sp>
            <p:nvSpPr>
              <p:cNvPr id="1012" name="Google Shape;1012;p64"/>
              <p:cNvSpPr/>
              <p:nvPr/>
            </p:nvSpPr>
            <p:spPr>
              <a:xfrm flipH="1">
                <a:off x="7665779" y="494428"/>
                <a:ext cx="560219" cy="551991"/>
              </a:xfrm>
              <a:custGeom>
                <a:avLst/>
                <a:gdLst/>
                <a:ahLst/>
                <a:cxnLst/>
                <a:rect l="l" t="t" r="r" b="b"/>
                <a:pathLst>
                  <a:path w="211603" h="208495" extrusionOk="0">
                    <a:moveTo>
                      <a:pt x="36236" y="39035"/>
                    </a:moveTo>
                    <a:lnTo>
                      <a:pt x="58798" y="39719"/>
                    </a:lnTo>
                    <a:lnTo>
                      <a:pt x="81018" y="39719"/>
                    </a:lnTo>
                    <a:lnTo>
                      <a:pt x="66660" y="54418"/>
                    </a:lnTo>
                    <a:lnTo>
                      <a:pt x="51277" y="68776"/>
                    </a:lnTo>
                    <a:lnTo>
                      <a:pt x="36578" y="83817"/>
                    </a:lnTo>
                    <a:lnTo>
                      <a:pt x="36236" y="61597"/>
                    </a:lnTo>
                    <a:lnTo>
                      <a:pt x="36236" y="39035"/>
                    </a:lnTo>
                    <a:close/>
                    <a:moveTo>
                      <a:pt x="55397" y="0"/>
                    </a:moveTo>
                    <a:cubicBezTo>
                      <a:pt x="35872" y="0"/>
                      <a:pt x="12323" y="1670"/>
                      <a:pt x="5470" y="21943"/>
                    </a:cubicBezTo>
                    <a:cubicBezTo>
                      <a:pt x="1710" y="32540"/>
                      <a:pt x="2736" y="44163"/>
                      <a:pt x="2736" y="54760"/>
                    </a:cubicBezTo>
                    <a:lnTo>
                      <a:pt x="2736" y="95439"/>
                    </a:lnTo>
                    <a:cubicBezTo>
                      <a:pt x="2736" y="114924"/>
                      <a:pt x="2736" y="134751"/>
                      <a:pt x="2394" y="154236"/>
                    </a:cubicBezTo>
                    <a:cubicBezTo>
                      <a:pt x="2394" y="168936"/>
                      <a:pt x="1" y="184319"/>
                      <a:pt x="10256" y="196283"/>
                    </a:cubicBezTo>
                    <a:cubicBezTo>
                      <a:pt x="14572" y="201833"/>
                      <a:pt x="23338" y="208494"/>
                      <a:pt x="31034" y="208494"/>
                    </a:cubicBezTo>
                    <a:cubicBezTo>
                      <a:pt x="31872" y="208494"/>
                      <a:pt x="32697" y="208415"/>
                      <a:pt x="33502" y="208248"/>
                    </a:cubicBezTo>
                    <a:cubicBezTo>
                      <a:pt x="35553" y="201069"/>
                      <a:pt x="33843" y="192523"/>
                      <a:pt x="33843" y="185002"/>
                    </a:cubicBezTo>
                    <a:lnTo>
                      <a:pt x="33843" y="160048"/>
                    </a:lnTo>
                    <a:lnTo>
                      <a:pt x="35211" y="160048"/>
                    </a:lnTo>
                    <a:cubicBezTo>
                      <a:pt x="43073" y="160048"/>
                      <a:pt x="50594" y="156287"/>
                      <a:pt x="55380" y="149792"/>
                    </a:cubicBezTo>
                    <a:cubicBezTo>
                      <a:pt x="58798" y="146032"/>
                      <a:pt x="61533" y="134409"/>
                      <a:pt x="66319" y="132700"/>
                    </a:cubicBezTo>
                    <a:cubicBezTo>
                      <a:pt x="67377" y="132293"/>
                      <a:pt x="68745" y="132138"/>
                      <a:pt x="70289" y="132138"/>
                    </a:cubicBezTo>
                    <a:cubicBezTo>
                      <a:pt x="75231" y="132138"/>
                      <a:pt x="81978" y="133726"/>
                      <a:pt x="86145" y="133726"/>
                    </a:cubicBezTo>
                    <a:cubicBezTo>
                      <a:pt x="96401" y="133042"/>
                      <a:pt x="106314" y="128256"/>
                      <a:pt x="113835" y="121078"/>
                    </a:cubicBezTo>
                    <a:cubicBezTo>
                      <a:pt x="118279" y="116975"/>
                      <a:pt x="121697" y="111848"/>
                      <a:pt x="124432" y="106378"/>
                    </a:cubicBezTo>
                    <a:cubicBezTo>
                      <a:pt x="131611" y="92705"/>
                      <a:pt x="129901" y="80398"/>
                      <a:pt x="127509" y="65699"/>
                    </a:cubicBezTo>
                    <a:lnTo>
                      <a:pt x="129218" y="65699"/>
                    </a:lnTo>
                    <a:cubicBezTo>
                      <a:pt x="137422" y="65015"/>
                      <a:pt x="145284" y="60913"/>
                      <a:pt x="150070" y="54418"/>
                    </a:cubicBezTo>
                    <a:cubicBezTo>
                      <a:pt x="152121" y="52025"/>
                      <a:pt x="158958" y="35617"/>
                      <a:pt x="160667" y="35617"/>
                    </a:cubicBezTo>
                    <a:lnTo>
                      <a:pt x="177760" y="35617"/>
                    </a:lnTo>
                    <a:lnTo>
                      <a:pt x="194852" y="35275"/>
                    </a:lnTo>
                    <a:cubicBezTo>
                      <a:pt x="196219" y="35360"/>
                      <a:pt x="197608" y="35403"/>
                      <a:pt x="199007" y="35403"/>
                    </a:cubicBezTo>
                    <a:cubicBezTo>
                      <a:pt x="203205" y="35403"/>
                      <a:pt x="207500" y="35018"/>
                      <a:pt x="211602" y="34249"/>
                    </a:cubicBezTo>
                    <a:cubicBezTo>
                      <a:pt x="210576" y="17841"/>
                      <a:pt x="193826" y="4167"/>
                      <a:pt x="179127" y="1432"/>
                    </a:cubicBezTo>
                    <a:cubicBezTo>
                      <a:pt x="173356" y="447"/>
                      <a:pt x="167179" y="157"/>
                      <a:pt x="161050" y="157"/>
                    </a:cubicBezTo>
                    <a:cubicBezTo>
                      <a:pt x="152294" y="157"/>
                      <a:pt x="143635" y="749"/>
                      <a:pt x="136396" y="749"/>
                    </a:cubicBezTo>
                    <a:lnTo>
                      <a:pt x="66319" y="65"/>
                    </a:lnTo>
                    <a:cubicBezTo>
                      <a:pt x="62940" y="65"/>
                      <a:pt x="59247" y="0"/>
                      <a:pt x="55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4"/>
              <p:cNvSpPr/>
              <p:nvPr/>
            </p:nvSpPr>
            <p:spPr>
              <a:xfrm rot="10800000" flipH="1">
                <a:off x="4619054" y="4075923"/>
                <a:ext cx="560219" cy="551991"/>
              </a:xfrm>
              <a:custGeom>
                <a:avLst/>
                <a:gdLst/>
                <a:ahLst/>
                <a:cxnLst/>
                <a:rect l="l" t="t" r="r" b="b"/>
                <a:pathLst>
                  <a:path w="211603" h="208495" extrusionOk="0">
                    <a:moveTo>
                      <a:pt x="36236" y="39035"/>
                    </a:moveTo>
                    <a:lnTo>
                      <a:pt x="58798" y="39719"/>
                    </a:lnTo>
                    <a:lnTo>
                      <a:pt x="81018" y="39719"/>
                    </a:lnTo>
                    <a:lnTo>
                      <a:pt x="66660" y="54418"/>
                    </a:lnTo>
                    <a:lnTo>
                      <a:pt x="51277" y="68776"/>
                    </a:lnTo>
                    <a:lnTo>
                      <a:pt x="36578" y="83817"/>
                    </a:lnTo>
                    <a:lnTo>
                      <a:pt x="36236" y="61597"/>
                    </a:lnTo>
                    <a:lnTo>
                      <a:pt x="36236" y="39035"/>
                    </a:lnTo>
                    <a:close/>
                    <a:moveTo>
                      <a:pt x="55397" y="0"/>
                    </a:moveTo>
                    <a:cubicBezTo>
                      <a:pt x="35872" y="0"/>
                      <a:pt x="12323" y="1670"/>
                      <a:pt x="5470" y="21943"/>
                    </a:cubicBezTo>
                    <a:cubicBezTo>
                      <a:pt x="1710" y="32540"/>
                      <a:pt x="2736" y="44163"/>
                      <a:pt x="2736" y="54760"/>
                    </a:cubicBezTo>
                    <a:lnTo>
                      <a:pt x="2736" y="95439"/>
                    </a:lnTo>
                    <a:cubicBezTo>
                      <a:pt x="2736" y="114924"/>
                      <a:pt x="2736" y="134751"/>
                      <a:pt x="2394" y="154236"/>
                    </a:cubicBezTo>
                    <a:cubicBezTo>
                      <a:pt x="2394" y="168936"/>
                      <a:pt x="1" y="184319"/>
                      <a:pt x="10256" y="196283"/>
                    </a:cubicBezTo>
                    <a:cubicBezTo>
                      <a:pt x="14572" y="201833"/>
                      <a:pt x="23338" y="208494"/>
                      <a:pt x="31034" y="208494"/>
                    </a:cubicBezTo>
                    <a:cubicBezTo>
                      <a:pt x="31872" y="208494"/>
                      <a:pt x="32697" y="208415"/>
                      <a:pt x="33502" y="208248"/>
                    </a:cubicBezTo>
                    <a:cubicBezTo>
                      <a:pt x="35553" y="201069"/>
                      <a:pt x="33843" y="192523"/>
                      <a:pt x="33843" y="185002"/>
                    </a:cubicBezTo>
                    <a:lnTo>
                      <a:pt x="33843" y="160048"/>
                    </a:lnTo>
                    <a:lnTo>
                      <a:pt x="35211" y="160048"/>
                    </a:lnTo>
                    <a:cubicBezTo>
                      <a:pt x="43073" y="160048"/>
                      <a:pt x="50594" y="156287"/>
                      <a:pt x="55380" y="149792"/>
                    </a:cubicBezTo>
                    <a:cubicBezTo>
                      <a:pt x="58798" y="146032"/>
                      <a:pt x="61533" y="134409"/>
                      <a:pt x="66319" y="132700"/>
                    </a:cubicBezTo>
                    <a:cubicBezTo>
                      <a:pt x="67377" y="132293"/>
                      <a:pt x="68745" y="132138"/>
                      <a:pt x="70289" y="132138"/>
                    </a:cubicBezTo>
                    <a:cubicBezTo>
                      <a:pt x="75231" y="132138"/>
                      <a:pt x="81978" y="133726"/>
                      <a:pt x="86145" y="133726"/>
                    </a:cubicBezTo>
                    <a:cubicBezTo>
                      <a:pt x="96401" y="133042"/>
                      <a:pt x="106314" y="128256"/>
                      <a:pt x="113835" y="121078"/>
                    </a:cubicBezTo>
                    <a:cubicBezTo>
                      <a:pt x="118279" y="116975"/>
                      <a:pt x="121697" y="111848"/>
                      <a:pt x="124432" y="106378"/>
                    </a:cubicBezTo>
                    <a:cubicBezTo>
                      <a:pt x="131611" y="92705"/>
                      <a:pt x="129901" y="80398"/>
                      <a:pt x="127509" y="65699"/>
                    </a:cubicBezTo>
                    <a:lnTo>
                      <a:pt x="129218" y="65699"/>
                    </a:lnTo>
                    <a:cubicBezTo>
                      <a:pt x="137422" y="65015"/>
                      <a:pt x="145284" y="60913"/>
                      <a:pt x="150070" y="54418"/>
                    </a:cubicBezTo>
                    <a:cubicBezTo>
                      <a:pt x="152121" y="52025"/>
                      <a:pt x="158958" y="35617"/>
                      <a:pt x="160667" y="35617"/>
                    </a:cubicBezTo>
                    <a:lnTo>
                      <a:pt x="177760" y="35617"/>
                    </a:lnTo>
                    <a:lnTo>
                      <a:pt x="194852" y="35275"/>
                    </a:lnTo>
                    <a:cubicBezTo>
                      <a:pt x="196219" y="35360"/>
                      <a:pt x="197608" y="35403"/>
                      <a:pt x="199007" y="35403"/>
                    </a:cubicBezTo>
                    <a:cubicBezTo>
                      <a:pt x="203205" y="35403"/>
                      <a:pt x="207500" y="35018"/>
                      <a:pt x="211602" y="34249"/>
                    </a:cubicBezTo>
                    <a:cubicBezTo>
                      <a:pt x="210576" y="17841"/>
                      <a:pt x="193826" y="4167"/>
                      <a:pt x="179127" y="1432"/>
                    </a:cubicBezTo>
                    <a:cubicBezTo>
                      <a:pt x="173356" y="447"/>
                      <a:pt x="167179" y="157"/>
                      <a:pt x="161050" y="157"/>
                    </a:cubicBezTo>
                    <a:cubicBezTo>
                      <a:pt x="152294" y="157"/>
                      <a:pt x="143635" y="749"/>
                      <a:pt x="136396" y="749"/>
                    </a:cubicBezTo>
                    <a:lnTo>
                      <a:pt x="66319" y="65"/>
                    </a:lnTo>
                    <a:cubicBezTo>
                      <a:pt x="62940" y="65"/>
                      <a:pt x="59247" y="0"/>
                      <a:pt x="55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4" name="Google Shape;1014;p64"/>
          <p:cNvSpPr/>
          <p:nvPr/>
        </p:nvSpPr>
        <p:spPr>
          <a:xfrm rot="-35162">
            <a:off x="991124" y="499210"/>
            <a:ext cx="3572055" cy="252225"/>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1"/>
                </a:solidFill>
                <a:latin typeface="Grand Hotel"/>
                <a:ea typeface="Grand Hotel"/>
                <a:cs typeface="Grand Hotel"/>
                <a:sym typeface="Grand Hotel"/>
              </a:rPr>
              <a:t>Important - Important - Important </a:t>
            </a:r>
            <a:endParaRPr sz="2000">
              <a:solidFill>
                <a:schemeClr val="accent1"/>
              </a:solidFill>
              <a:latin typeface="Grand Hotel"/>
              <a:ea typeface="Grand Hotel"/>
              <a:cs typeface="Grand Hotel"/>
              <a:sym typeface="Grand Hotel"/>
            </a:endParaRPr>
          </a:p>
        </p:txBody>
      </p:sp>
    </p:spTree>
    <p:extLst>
      <p:ext uri="{BB962C8B-B14F-4D97-AF65-F5344CB8AC3E}">
        <p14:creationId xmlns:p14="http://schemas.microsoft.com/office/powerpoint/2010/main" val="384120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7"/>
                                        </p:tgtEl>
                                        <p:attrNameLst>
                                          <p:attrName>style.visibility</p:attrName>
                                        </p:attrNameLst>
                                      </p:cBhvr>
                                      <p:to>
                                        <p:strVal val="visible"/>
                                      </p:to>
                                    </p:set>
                                    <p:animEffect transition="in" filter="fade">
                                      <p:cBhvr>
                                        <p:cTn id="7" dur="1000"/>
                                        <p:tgtEl>
                                          <p:spTgt spid="10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991"/>
                                        </p:tgtEl>
                                        <p:attrNameLst>
                                          <p:attrName>style.visibility</p:attrName>
                                        </p:attrNameLst>
                                      </p:cBhvr>
                                      <p:to>
                                        <p:strVal val="visible"/>
                                      </p:to>
                                    </p:set>
                                    <p:anim calcmode="lin" valueType="num">
                                      <p:cBhvr additive="base">
                                        <p:cTn id="12" dur="1000"/>
                                        <p:tgtEl>
                                          <p:spTgt spid="991"/>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994"/>
                                        </p:tgtEl>
                                        <p:attrNameLst>
                                          <p:attrName>style.visibility</p:attrName>
                                        </p:attrNameLst>
                                      </p:cBhvr>
                                      <p:to>
                                        <p:strVal val="visible"/>
                                      </p:to>
                                    </p:set>
                                    <p:animEffect transition="in" filter="fade">
                                      <p:cBhvr>
                                        <p:cTn id="15" dur="1000"/>
                                        <p:tgtEl>
                                          <p:spTgt spid="994"/>
                                        </p:tgtEl>
                                      </p:cBhvr>
                                    </p:animEffect>
                                  </p:childTnLst>
                                </p:cTn>
                              </p:par>
                              <p:par>
                                <p:cTn id="16" presetID="10" presetClass="entr" presetSubtype="0" fill="hold" nodeType="withEffect">
                                  <p:stCondLst>
                                    <p:cond delay="0"/>
                                  </p:stCondLst>
                                  <p:childTnLst>
                                    <p:set>
                                      <p:cBhvr>
                                        <p:cTn id="17" dur="1" fill="hold">
                                          <p:stCondLst>
                                            <p:cond delay="0"/>
                                          </p:stCondLst>
                                        </p:cTn>
                                        <p:tgtEl>
                                          <p:spTgt spid="995"/>
                                        </p:tgtEl>
                                        <p:attrNameLst>
                                          <p:attrName>style.visibility</p:attrName>
                                        </p:attrNameLst>
                                      </p:cBhvr>
                                      <p:to>
                                        <p:strVal val="visible"/>
                                      </p:to>
                                    </p:set>
                                    <p:animEffect transition="in" filter="fade">
                                      <p:cBhvr>
                                        <p:cTn id="18" dur="1000"/>
                                        <p:tgtEl>
                                          <p:spTgt spid="995"/>
                                        </p:tgtEl>
                                      </p:cBhvr>
                                    </p:animEffect>
                                  </p:childTnLst>
                                </p:cTn>
                              </p:par>
                              <p:par>
                                <p:cTn id="19" presetID="10" presetClass="entr" presetSubtype="0" fill="hold" nodeType="withEffect">
                                  <p:stCondLst>
                                    <p:cond delay="0"/>
                                  </p:stCondLst>
                                  <p:childTnLst>
                                    <p:set>
                                      <p:cBhvr>
                                        <p:cTn id="20" dur="1" fill="hold">
                                          <p:stCondLst>
                                            <p:cond delay="0"/>
                                          </p:stCondLst>
                                        </p:cTn>
                                        <p:tgtEl>
                                          <p:spTgt spid="996"/>
                                        </p:tgtEl>
                                        <p:attrNameLst>
                                          <p:attrName>style.visibility</p:attrName>
                                        </p:attrNameLst>
                                      </p:cBhvr>
                                      <p:to>
                                        <p:strVal val="visible"/>
                                      </p:to>
                                    </p:set>
                                    <p:animEffect transition="in" filter="fade">
                                      <p:cBhvr>
                                        <p:cTn id="21" dur="1000"/>
                                        <p:tgtEl>
                                          <p:spTgt spid="99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014"/>
                                        </p:tgtEl>
                                        <p:attrNameLst>
                                          <p:attrName>style.visibility</p:attrName>
                                        </p:attrNameLst>
                                      </p:cBhvr>
                                      <p:to>
                                        <p:strVal val="visible"/>
                                      </p:to>
                                    </p:set>
                                    <p:anim calcmode="lin" valueType="num">
                                      <p:cBhvr additive="base">
                                        <p:cTn id="26" dur="1000"/>
                                        <p:tgtEl>
                                          <p:spTgt spid="10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grpSp>
        <p:nvGrpSpPr>
          <p:cNvPr id="1086" name="Google Shape;1086;p67"/>
          <p:cNvGrpSpPr/>
          <p:nvPr/>
        </p:nvGrpSpPr>
        <p:grpSpPr>
          <a:xfrm>
            <a:off x="3487406" y="195615"/>
            <a:ext cx="5005894" cy="5224110"/>
            <a:chOff x="2634225" y="2645431"/>
            <a:chExt cx="3875431" cy="2083403"/>
          </a:xfrm>
        </p:grpSpPr>
        <p:grpSp>
          <p:nvGrpSpPr>
            <p:cNvPr id="1087" name="Google Shape;1087;p67"/>
            <p:cNvGrpSpPr/>
            <p:nvPr/>
          </p:nvGrpSpPr>
          <p:grpSpPr>
            <a:xfrm rot="233258">
              <a:off x="2691170" y="2800550"/>
              <a:ext cx="3693458" cy="1805153"/>
              <a:chOff x="4694975" y="2307550"/>
              <a:chExt cx="3693454" cy="1805151"/>
            </a:xfrm>
          </p:grpSpPr>
          <p:sp>
            <p:nvSpPr>
              <p:cNvPr id="1088" name="Google Shape;1088;p67"/>
              <p:cNvSpPr/>
              <p:nvPr/>
            </p:nvSpPr>
            <p:spPr>
              <a:xfrm>
                <a:off x="4694975" y="2307550"/>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7"/>
              <p:cNvSpPr/>
              <p:nvPr/>
            </p:nvSpPr>
            <p:spPr>
              <a:xfrm>
                <a:off x="4694975" y="2961448"/>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nvGrpSpPr>
            <p:cNvPr id="1090" name="Google Shape;1090;p67"/>
            <p:cNvGrpSpPr/>
            <p:nvPr/>
          </p:nvGrpSpPr>
          <p:grpSpPr>
            <a:xfrm rot="233258">
              <a:off x="2759252" y="2768562"/>
              <a:ext cx="3693458" cy="1805153"/>
              <a:chOff x="4694975" y="2307550"/>
              <a:chExt cx="3693454" cy="1805151"/>
            </a:xfrm>
          </p:grpSpPr>
          <p:sp>
            <p:nvSpPr>
              <p:cNvPr id="1091" name="Google Shape;1091;p67"/>
              <p:cNvSpPr/>
              <p:nvPr/>
            </p:nvSpPr>
            <p:spPr>
              <a:xfrm>
                <a:off x="4694975" y="2307550"/>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7"/>
              <p:cNvSpPr/>
              <p:nvPr/>
            </p:nvSpPr>
            <p:spPr>
              <a:xfrm>
                <a:off x="4694975" y="2961448"/>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4" name="Google Shape;1094;p67"/>
          <p:cNvSpPr txBox="1">
            <a:spLocks noGrp="1"/>
          </p:cNvSpPr>
          <p:nvPr>
            <p:ph type="subTitle" idx="1"/>
          </p:nvPr>
        </p:nvSpPr>
        <p:spPr>
          <a:xfrm>
            <a:off x="3514881" y="830420"/>
            <a:ext cx="4900698" cy="1324994"/>
          </a:xfrm>
          <a:prstGeom prst="rect">
            <a:avLst/>
          </a:prstGeom>
        </p:spPr>
        <p:txBody>
          <a:bodyPr spcFirstLastPara="1" wrap="square" lIns="91425" tIns="91425" rIns="91425" bIns="91425" anchor="t" anchorCtr="0">
            <a:noAutofit/>
          </a:bodyPr>
          <a:lstStyle/>
          <a:p>
            <a:r>
              <a:rPr lang="en-US" b="1" dirty="0"/>
              <a:t>Indefinite Articles: "a" and "an"</a:t>
            </a:r>
            <a:endParaRPr lang="en-US" dirty="0"/>
          </a:p>
          <a:p>
            <a:r>
              <a:rPr lang="en-US" b="1" dirty="0"/>
              <a:t>Usage</a:t>
            </a:r>
            <a:r>
              <a:rPr lang="en-US" dirty="0"/>
              <a:t>:</a:t>
            </a:r>
          </a:p>
          <a:p>
            <a:pPr lvl="1"/>
            <a:r>
              <a:rPr lang="en-US" dirty="0"/>
              <a:t>"A" is used before words that begin with a consonant sound, while "an" is used before words that begin with a vowel sound.</a:t>
            </a:r>
          </a:p>
          <a:p>
            <a:pPr algn="l"/>
            <a:r>
              <a:rPr lang="en-US" sz="2000" b="1" dirty="0"/>
              <a:t>Examples</a:t>
            </a:r>
            <a:r>
              <a:rPr lang="en-US" sz="2000" dirty="0"/>
              <a:t>:</a:t>
            </a:r>
          </a:p>
          <a:p>
            <a:pPr lvl="1" algn="l"/>
            <a:r>
              <a:rPr lang="en-US" sz="1800" dirty="0"/>
              <a:t>I saw a bird in the garden. (Any bird)</a:t>
            </a:r>
          </a:p>
          <a:p>
            <a:pPr lvl="1" algn="l"/>
            <a:r>
              <a:rPr lang="en-US" sz="1800" dirty="0"/>
              <a:t>He wants to be an astronaut. (Any astronaut)</a:t>
            </a:r>
            <a:endParaRPr lang="en-US" dirty="0"/>
          </a:p>
        </p:txBody>
      </p:sp>
      <p:grpSp>
        <p:nvGrpSpPr>
          <p:cNvPr id="1095" name="Google Shape;1095;p67"/>
          <p:cNvGrpSpPr/>
          <p:nvPr/>
        </p:nvGrpSpPr>
        <p:grpSpPr>
          <a:xfrm rot="-942322">
            <a:off x="3227283" y="217918"/>
            <a:ext cx="1383692" cy="814828"/>
            <a:chOff x="2025063" y="2418784"/>
            <a:chExt cx="1383644" cy="814800"/>
          </a:xfrm>
        </p:grpSpPr>
        <p:sp>
          <p:nvSpPr>
            <p:cNvPr id="1096" name="Google Shape;1096;p67"/>
            <p:cNvSpPr/>
            <p:nvPr/>
          </p:nvSpPr>
          <p:spPr>
            <a:xfrm rot="-1451879">
              <a:off x="2018002" y="2693600"/>
              <a:ext cx="1397767" cy="265168"/>
            </a:xfrm>
            <a:custGeom>
              <a:avLst/>
              <a:gdLst/>
              <a:ahLst/>
              <a:cxnLst/>
              <a:rect l="l" t="t" r="r" b="b"/>
              <a:pathLst>
                <a:path w="13784" h="2615" extrusionOk="0">
                  <a:moveTo>
                    <a:pt x="138" y="1"/>
                  </a:moveTo>
                  <a:cubicBezTo>
                    <a:pt x="143" y="40"/>
                    <a:pt x="138" y="75"/>
                    <a:pt x="126" y="103"/>
                  </a:cubicBezTo>
                  <a:cubicBezTo>
                    <a:pt x="98" y="143"/>
                    <a:pt x="69" y="114"/>
                    <a:pt x="64" y="171"/>
                  </a:cubicBezTo>
                  <a:cubicBezTo>
                    <a:pt x="64" y="200"/>
                    <a:pt x="58" y="228"/>
                    <a:pt x="47" y="257"/>
                  </a:cubicBezTo>
                  <a:cubicBezTo>
                    <a:pt x="41" y="280"/>
                    <a:pt x="12" y="337"/>
                    <a:pt x="24" y="359"/>
                  </a:cubicBezTo>
                  <a:cubicBezTo>
                    <a:pt x="35" y="382"/>
                    <a:pt x="109" y="388"/>
                    <a:pt x="132" y="411"/>
                  </a:cubicBezTo>
                  <a:cubicBezTo>
                    <a:pt x="200" y="485"/>
                    <a:pt x="75" y="519"/>
                    <a:pt x="58" y="576"/>
                  </a:cubicBezTo>
                  <a:cubicBezTo>
                    <a:pt x="52" y="638"/>
                    <a:pt x="75" y="707"/>
                    <a:pt x="121" y="752"/>
                  </a:cubicBezTo>
                  <a:cubicBezTo>
                    <a:pt x="166" y="809"/>
                    <a:pt x="269" y="843"/>
                    <a:pt x="200" y="917"/>
                  </a:cubicBezTo>
                  <a:cubicBezTo>
                    <a:pt x="178" y="940"/>
                    <a:pt x="155" y="946"/>
                    <a:pt x="143" y="980"/>
                  </a:cubicBezTo>
                  <a:cubicBezTo>
                    <a:pt x="138" y="1014"/>
                    <a:pt x="138" y="1043"/>
                    <a:pt x="143" y="1077"/>
                  </a:cubicBezTo>
                  <a:cubicBezTo>
                    <a:pt x="149" y="1122"/>
                    <a:pt x="172" y="1168"/>
                    <a:pt x="206" y="1197"/>
                  </a:cubicBezTo>
                  <a:cubicBezTo>
                    <a:pt x="234" y="1225"/>
                    <a:pt x="274" y="1231"/>
                    <a:pt x="269" y="1282"/>
                  </a:cubicBezTo>
                  <a:cubicBezTo>
                    <a:pt x="263" y="1328"/>
                    <a:pt x="189" y="1356"/>
                    <a:pt x="172" y="1407"/>
                  </a:cubicBezTo>
                  <a:cubicBezTo>
                    <a:pt x="160" y="1441"/>
                    <a:pt x="160" y="1476"/>
                    <a:pt x="172" y="1510"/>
                  </a:cubicBezTo>
                  <a:cubicBezTo>
                    <a:pt x="183" y="1550"/>
                    <a:pt x="257" y="1578"/>
                    <a:pt x="252" y="1618"/>
                  </a:cubicBezTo>
                  <a:cubicBezTo>
                    <a:pt x="252" y="1658"/>
                    <a:pt x="149" y="1698"/>
                    <a:pt x="126" y="1738"/>
                  </a:cubicBezTo>
                  <a:cubicBezTo>
                    <a:pt x="103" y="1777"/>
                    <a:pt x="92" y="1817"/>
                    <a:pt x="81" y="1857"/>
                  </a:cubicBezTo>
                  <a:cubicBezTo>
                    <a:pt x="69" y="1886"/>
                    <a:pt x="47" y="1926"/>
                    <a:pt x="58" y="1960"/>
                  </a:cubicBezTo>
                  <a:cubicBezTo>
                    <a:pt x="81" y="2022"/>
                    <a:pt x="212" y="2028"/>
                    <a:pt x="223" y="2108"/>
                  </a:cubicBezTo>
                  <a:cubicBezTo>
                    <a:pt x="240" y="2165"/>
                    <a:pt x="172" y="2159"/>
                    <a:pt x="121" y="2176"/>
                  </a:cubicBezTo>
                  <a:cubicBezTo>
                    <a:pt x="47" y="2205"/>
                    <a:pt x="41" y="2239"/>
                    <a:pt x="41" y="2318"/>
                  </a:cubicBezTo>
                  <a:cubicBezTo>
                    <a:pt x="35" y="2415"/>
                    <a:pt x="12" y="2518"/>
                    <a:pt x="1" y="2615"/>
                  </a:cubicBezTo>
                  <a:lnTo>
                    <a:pt x="13709" y="2615"/>
                  </a:lnTo>
                  <a:cubicBezTo>
                    <a:pt x="13704" y="2609"/>
                    <a:pt x="13698" y="2598"/>
                    <a:pt x="13698" y="2592"/>
                  </a:cubicBezTo>
                  <a:cubicBezTo>
                    <a:pt x="13669" y="2489"/>
                    <a:pt x="13630" y="2393"/>
                    <a:pt x="13578" y="2296"/>
                  </a:cubicBezTo>
                  <a:cubicBezTo>
                    <a:pt x="13538" y="2233"/>
                    <a:pt x="13544" y="2142"/>
                    <a:pt x="13595" y="2079"/>
                  </a:cubicBezTo>
                  <a:cubicBezTo>
                    <a:pt x="13652" y="2034"/>
                    <a:pt x="13686" y="1965"/>
                    <a:pt x="13686" y="1891"/>
                  </a:cubicBezTo>
                  <a:cubicBezTo>
                    <a:pt x="13692" y="1857"/>
                    <a:pt x="13681" y="1817"/>
                    <a:pt x="13664" y="1783"/>
                  </a:cubicBezTo>
                  <a:cubicBezTo>
                    <a:pt x="13624" y="1715"/>
                    <a:pt x="13550" y="1698"/>
                    <a:pt x="13510" y="1629"/>
                  </a:cubicBezTo>
                  <a:cubicBezTo>
                    <a:pt x="13464" y="1544"/>
                    <a:pt x="13538" y="1515"/>
                    <a:pt x="13590" y="1470"/>
                  </a:cubicBezTo>
                  <a:cubicBezTo>
                    <a:pt x="13635" y="1419"/>
                    <a:pt x="13664" y="1373"/>
                    <a:pt x="13618" y="1310"/>
                  </a:cubicBezTo>
                  <a:cubicBezTo>
                    <a:pt x="13607" y="1299"/>
                    <a:pt x="13595" y="1299"/>
                    <a:pt x="13584" y="1276"/>
                  </a:cubicBezTo>
                  <a:cubicBezTo>
                    <a:pt x="13567" y="1259"/>
                    <a:pt x="13555" y="1225"/>
                    <a:pt x="13544" y="1208"/>
                  </a:cubicBezTo>
                  <a:cubicBezTo>
                    <a:pt x="13533" y="1191"/>
                    <a:pt x="13476" y="1140"/>
                    <a:pt x="13476" y="1117"/>
                  </a:cubicBezTo>
                  <a:cubicBezTo>
                    <a:pt x="13476" y="1043"/>
                    <a:pt x="13624" y="1048"/>
                    <a:pt x="13618" y="963"/>
                  </a:cubicBezTo>
                  <a:cubicBezTo>
                    <a:pt x="13567" y="935"/>
                    <a:pt x="13527" y="895"/>
                    <a:pt x="13499" y="849"/>
                  </a:cubicBezTo>
                  <a:cubicBezTo>
                    <a:pt x="13504" y="804"/>
                    <a:pt x="13555" y="809"/>
                    <a:pt x="13590" y="792"/>
                  </a:cubicBezTo>
                  <a:cubicBezTo>
                    <a:pt x="13641" y="758"/>
                    <a:pt x="13612" y="735"/>
                    <a:pt x="13595" y="684"/>
                  </a:cubicBezTo>
                  <a:cubicBezTo>
                    <a:pt x="13590" y="655"/>
                    <a:pt x="13578" y="627"/>
                    <a:pt x="13561" y="599"/>
                  </a:cubicBezTo>
                  <a:cubicBezTo>
                    <a:pt x="13538" y="559"/>
                    <a:pt x="13521" y="553"/>
                    <a:pt x="13567" y="524"/>
                  </a:cubicBezTo>
                  <a:cubicBezTo>
                    <a:pt x="13595" y="502"/>
                    <a:pt x="13698" y="490"/>
                    <a:pt x="13704" y="462"/>
                  </a:cubicBezTo>
                  <a:cubicBezTo>
                    <a:pt x="13709" y="428"/>
                    <a:pt x="13641" y="388"/>
                    <a:pt x="13618" y="371"/>
                  </a:cubicBezTo>
                  <a:cubicBezTo>
                    <a:pt x="13595" y="354"/>
                    <a:pt x="13573" y="331"/>
                    <a:pt x="13578" y="308"/>
                  </a:cubicBezTo>
                  <a:cubicBezTo>
                    <a:pt x="13584" y="285"/>
                    <a:pt x="13704" y="223"/>
                    <a:pt x="13721" y="217"/>
                  </a:cubicBezTo>
                  <a:cubicBezTo>
                    <a:pt x="13743" y="206"/>
                    <a:pt x="13766" y="194"/>
                    <a:pt x="13783" y="183"/>
                  </a:cubicBezTo>
                  <a:cubicBezTo>
                    <a:pt x="13738" y="143"/>
                    <a:pt x="13675" y="137"/>
                    <a:pt x="13630" y="109"/>
                  </a:cubicBezTo>
                  <a:cubicBezTo>
                    <a:pt x="13595" y="86"/>
                    <a:pt x="13573" y="57"/>
                    <a:pt x="13538" y="40"/>
                  </a:cubicBezTo>
                  <a:lnTo>
                    <a:pt x="135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7"/>
            <p:cNvSpPr/>
            <p:nvPr/>
          </p:nvSpPr>
          <p:spPr>
            <a:xfrm rot="-1451879">
              <a:off x="2655064" y="2684182"/>
              <a:ext cx="145009" cy="155450"/>
            </a:xfrm>
            <a:custGeom>
              <a:avLst/>
              <a:gdLst/>
              <a:ahLst/>
              <a:cxnLst/>
              <a:rect l="l" t="t" r="r" b="b"/>
              <a:pathLst>
                <a:path w="1430" h="1533" extrusionOk="0">
                  <a:moveTo>
                    <a:pt x="1202" y="0"/>
                  </a:moveTo>
                  <a:cubicBezTo>
                    <a:pt x="1293" y="405"/>
                    <a:pt x="1151" y="826"/>
                    <a:pt x="838" y="1094"/>
                  </a:cubicBezTo>
                  <a:cubicBezTo>
                    <a:pt x="638" y="1265"/>
                    <a:pt x="382" y="1356"/>
                    <a:pt x="120" y="1356"/>
                  </a:cubicBezTo>
                  <a:cubicBezTo>
                    <a:pt x="0" y="1356"/>
                    <a:pt x="0" y="1532"/>
                    <a:pt x="120" y="1532"/>
                  </a:cubicBezTo>
                  <a:cubicBezTo>
                    <a:pt x="661" y="1532"/>
                    <a:pt x="1139" y="1196"/>
                    <a:pt x="1333" y="695"/>
                  </a:cubicBezTo>
                  <a:cubicBezTo>
                    <a:pt x="1413" y="473"/>
                    <a:pt x="1430" y="228"/>
                    <a:pt x="1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7"/>
            <p:cNvSpPr/>
            <p:nvPr/>
          </p:nvSpPr>
          <p:spPr>
            <a:xfrm rot="-1451879">
              <a:off x="2934026" y="2582171"/>
              <a:ext cx="18050" cy="61754"/>
            </a:xfrm>
            <a:custGeom>
              <a:avLst/>
              <a:gdLst/>
              <a:ahLst/>
              <a:cxnLst/>
              <a:rect l="l" t="t" r="r" b="b"/>
              <a:pathLst>
                <a:path w="178" h="609" extrusionOk="0">
                  <a:moveTo>
                    <a:pt x="1" y="1"/>
                  </a:moveTo>
                  <a:lnTo>
                    <a:pt x="1" y="519"/>
                  </a:lnTo>
                  <a:cubicBezTo>
                    <a:pt x="1" y="579"/>
                    <a:pt x="45" y="608"/>
                    <a:pt x="89" y="608"/>
                  </a:cubicBezTo>
                  <a:cubicBezTo>
                    <a:pt x="133" y="608"/>
                    <a:pt x="177" y="579"/>
                    <a:pt x="177" y="519"/>
                  </a:cubicBezTo>
                  <a:lnTo>
                    <a:pt x="1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7"/>
            <p:cNvSpPr/>
            <p:nvPr/>
          </p:nvSpPr>
          <p:spPr>
            <a:xfrm rot="-1451879">
              <a:off x="3169272" y="2448923"/>
              <a:ext cx="165189" cy="162650"/>
            </a:xfrm>
            <a:custGeom>
              <a:avLst/>
              <a:gdLst/>
              <a:ahLst/>
              <a:cxnLst/>
              <a:rect l="l" t="t" r="r" b="b"/>
              <a:pathLst>
                <a:path w="1629" h="1604" extrusionOk="0">
                  <a:moveTo>
                    <a:pt x="0" y="0"/>
                  </a:moveTo>
                  <a:lnTo>
                    <a:pt x="769" y="1344"/>
                  </a:lnTo>
                  <a:lnTo>
                    <a:pt x="889" y="1561"/>
                  </a:lnTo>
                  <a:cubicBezTo>
                    <a:pt x="906" y="1589"/>
                    <a:pt x="936" y="1603"/>
                    <a:pt x="965" y="1603"/>
                  </a:cubicBezTo>
                  <a:cubicBezTo>
                    <a:pt x="995" y="1603"/>
                    <a:pt x="1025" y="1589"/>
                    <a:pt x="1042" y="1561"/>
                  </a:cubicBezTo>
                  <a:cubicBezTo>
                    <a:pt x="1173" y="1327"/>
                    <a:pt x="1304" y="1099"/>
                    <a:pt x="1435" y="872"/>
                  </a:cubicBezTo>
                  <a:lnTo>
                    <a:pt x="1413" y="843"/>
                  </a:lnTo>
                  <a:cubicBezTo>
                    <a:pt x="1418" y="809"/>
                    <a:pt x="1452" y="803"/>
                    <a:pt x="1481" y="792"/>
                  </a:cubicBezTo>
                  <a:lnTo>
                    <a:pt x="1526" y="712"/>
                  </a:lnTo>
                  <a:cubicBezTo>
                    <a:pt x="1526" y="701"/>
                    <a:pt x="1521" y="689"/>
                    <a:pt x="1515" y="678"/>
                  </a:cubicBezTo>
                  <a:cubicBezTo>
                    <a:pt x="1509" y="649"/>
                    <a:pt x="1498" y="621"/>
                    <a:pt x="1481" y="593"/>
                  </a:cubicBezTo>
                  <a:cubicBezTo>
                    <a:pt x="1452" y="553"/>
                    <a:pt x="1435" y="547"/>
                    <a:pt x="1487" y="518"/>
                  </a:cubicBezTo>
                  <a:cubicBezTo>
                    <a:pt x="1515" y="496"/>
                    <a:pt x="1618" y="490"/>
                    <a:pt x="1623" y="450"/>
                  </a:cubicBezTo>
                  <a:cubicBezTo>
                    <a:pt x="1629" y="416"/>
                    <a:pt x="1561" y="382"/>
                    <a:pt x="1538" y="365"/>
                  </a:cubicBezTo>
                  <a:lnTo>
                    <a:pt x="1526" y="359"/>
                  </a:lnTo>
                  <a:lnTo>
                    <a:pt x="1014" y="1259"/>
                  </a:lnTo>
                  <a:lnTo>
                    <a:pt x="968" y="1333"/>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7"/>
            <p:cNvSpPr/>
            <p:nvPr/>
          </p:nvSpPr>
          <p:spPr>
            <a:xfrm rot="-1451879">
              <a:off x="2833778" y="2623822"/>
              <a:ext cx="191858" cy="213453"/>
            </a:xfrm>
            <a:custGeom>
              <a:avLst/>
              <a:gdLst/>
              <a:ahLst/>
              <a:cxnLst/>
              <a:rect l="l" t="t" r="r" b="b"/>
              <a:pathLst>
                <a:path w="1892" h="2105" extrusionOk="0">
                  <a:moveTo>
                    <a:pt x="183" y="241"/>
                  </a:moveTo>
                  <a:lnTo>
                    <a:pt x="1527" y="1004"/>
                  </a:lnTo>
                  <a:lnTo>
                    <a:pt x="1607" y="1050"/>
                  </a:lnTo>
                  <a:lnTo>
                    <a:pt x="257" y="1819"/>
                  </a:lnTo>
                  <a:lnTo>
                    <a:pt x="183" y="1864"/>
                  </a:lnTo>
                  <a:lnTo>
                    <a:pt x="183" y="241"/>
                  </a:lnTo>
                  <a:close/>
                  <a:moveTo>
                    <a:pt x="93" y="1"/>
                  </a:moveTo>
                  <a:cubicBezTo>
                    <a:pt x="48" y="1"/>
                    <a:pt x="6" y="36"/>
                    <a:pt x="6" y="87"/>
                  </a:cubicBezTo>
                  <a:lnTo>
                    <a:pt x="6" y="2018"/>
                  </a:lnTo>
                  <a:cubicBezTo>
                    <a:pt x="1" y="2052"/>
                    <a:pt x="23" y="2081"/>
                    <a:pt x="52" y="2092"/>
                  </a:cubicBezTo>
                  <a:cubicBezTo>
                    <a:pt x="66" y="2100"/>
                    <a:pt x="82" y="2105"/>
                    <a:pt x="97" y="2105"/>
                  </a:cubicBezTo>
                  <a:cubicBezTo>
                    <a:pt x="112" y="2105"/>
                    <a:pt x="126" y="2100"/>
                    <a:pt x="137" y="2092"/>
                  </a:cubicBezTo>
                  <a:lnTo>
                    <a:pt x="1618" y="1249"/>
                  </a:lnTo>
                  <a:lnTo>
                    <a:pt x="1834" y="1129"/>
                  </a:lnTo>
                  <a:cubicBezTo>
                    <a:pt x="1891" y="1095"/>
                    <a:pt x="1891" y="1010"/>
                    <a:pt x="1834" y="976"/>
                  </a:cubicBezTo>
                  <a:lnTo>
                    <a:pt x="354" y="133"/>
                  </a:lnTo>
                  <a:lnTo>
                    <a:pt x="137" y="13"/>
                  </a:lnTo>
                  <a:cubicBezTo>
                    <a:pt x="123" y="5"/>
                    <a:pt x="108"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7"/>
            <p:cNvSpPr/>
            <p:nvPr/>
          </p:nvSpPr>
          <p:spPr>
            <a:xfrm rot="-1451879">
              <a:off x="2414607" y="2764073"/>
              <a:ext cx="260611" cy="123813"/>
            </a:xfrm>
            <a:custGeom>
              <a:avLst/>
              <a:gdLst/>
              <a:ahLst/>
              <a:cxnLst/>
              <a:rect l="l" t="t" r="r" b="b"/>
              <a:pathLst>
                <a:path w="2570" h="1221" extrusionOk="0">
                  <a:moveTo>
                    <a:pt x="1" y="1"/>
                  </a:moveTo>
                  <a:cubicBezTo>
                    <a:pt x="29" y="513"/>
                    <a:pt x="359" y="957"/>
                    <a:pt x="838" y="1140"/>
                  </a:cubicBezTo>
                  <a:cubicBezTo>
                    <a:pt x="987" y="1195"/>
                    <a:pt x="1138" y="1221"/>
                    <a:pt x="1286" y="1221"/>
                  </a:cubicBezTo>
                  <a:cubicBezTo>
                    <a:pt x="1944" y="1221"/>
                    <a:pt x="2532" y="708"/>
                    <a:pt x="2569" y="1"/>
                  </a:cubicBezTo>
                  <a:lnTo>
                    <a:pt x="2393" y="1"/>
                  </a:lnTo>
                  <a:cubicBezTo>
                    <a:pt x="2353" y="581"/>
                    <a:pt x="1869" y="1037"/>
                    <a:pt x="1282" y="1037"/>
                  </a:cubicBezTo>
                  <a:cubicBezTo>
                    <a:pt x="701" y="1037"/>
                    <a:pt x="217" y="581"/>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7"/>
            <p:cNvSpPr/>
            <p:nvPr/>
          </p:nvSpPr>
          <p:spPr>
            <a:xfrm rot="-1451879">
              <a:off x="2598677" y="2893878"/>
              <a:ext cx="217818" cy="78080"/>
            </a:xfrm>
            <a:custGeom>
              <a:avLst/>
              <a:gdLst/>
              <a:ahLst/>
              <a:cxnLst/>
              <a:rect l="l" t="t" r="r" b="b"/>
              <a:pathLst>
                <a:path w="2148" h="770" extrusionOk="0">
                  <a:moveTo>
                    <a:pt x="108" y="1"/>
                  </a:moveTo>
                  <a:cubicBezTo>
                    <a:pt x="40" y="6"/>
                    <a:pt x="0" y="75"/>
                    <a:pt x="29" y="137"/>
                  </a:cubicBezTo>
                  <a:lnTo>
                    <a:pt x="387" y="770"/>
                  </a:lnTo>
                  <a:lnTo>
                    <a:pt x="598" y="770"/>
                  </a:lnTo>
                  <a:lnTo>
                    <a:pt x="302" y="257"/>
                  </a:lnTo>
                  <a:lnTo>
                    <a:pt x="262" y="183"/>
                  </a:lnTo>
                  <a:lnTo>
                    <a:pt x="1880" y="183"/>
                  </a:lnTo>
                  <a:lnTo>
                    <a:pt x="1544" y="770"/>
                  </a:lnTo>
                  <a:lnTo>
                    <a:pt x="1749" y="770"/>
                  </a:lnTo>
                  <a:lnTo>
                    <a:pt x="1993" y="348"/>
                  </a:lnTo>
                  <a:lnTo>
                    <a:pt x="2113" y="137"/>
                  </a:lnTo>
                  <a:cubicBezTo>
                    <a:pt x="2147" y="75"/>
                    <a:pt x="2102" y="6"/>
                    <a:pt x="2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7"/>
            <p:cNvSpPr/>
            <p:nvPr/>
          </p:nvSpPr>
          <p:spPr>
            <a:xfrm rot="-1451879">
              <a:off x="2996103" y="2528889"/>
              <a:ext cx="138621" cy="97144"/>
            </a:xfrm>
            <a:custGeom>
              <a:avLst/>
              <a:gdLst/>
              <a:ahLst/>
              <a:cxnLst/>
              <a:rect l="l" t="t" r="r" b="b"/>
              <a:pathLst>
                <a:path w="1367" h="958" extrusionOk="0">
                  <a:moveTo>
                    <a:pt x="1179" y="1"/>
                  </a:moveTo>
                  <a:cubicBezTo>
                    <a:pt x="1116" y="200"/>
                    <a:pt x="997" y="382"/>
                    <a:pt x="837" y="519"/>
                  </a:cubicBezTo>
                  <a:cubicBezTo>
                    <a:pt x="638" y="684"/>
                    <a:pt x="382" y="781"/>
                    <a:pt x="120" y="781"/>
                  </a:cubicBezTo>
                  <a:cubicBezTo>
                    <a:pt x="0" y="781"/>
                    <a:pt x="0" y="957"/>
                    <a:pt x="120" y="957"/>
                  </a:cubicBezTo>
                  <a:cubicBezTo>
                    <a:pt x="655" y="952"/>
                    <a:pt x="1139" y="621"/>
                    <a:pt x="1327" y="114"/>
                  </a:cubicBezTo>
                  <a:cubicBezTo>
                    <a:pt x="1344" y="80"/>
                    <a:pt x="1356" y="40"/>
                    <a:pt x="1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7"/>
            <p:cNvSpPr/>
            <p:nvPr/>
          </p:nvSpPr>
          <p:spPr>
            <a:xfrm rot="-1451879">
              <a:off x="2187393" y="2875425"/>
              <a:ext cx="217818" cy="116208"/>
            </a:xfrm>
            <a:custGeom>
              <a:avLst/>
              <a:gdLst/>
              <a:ahLst/>
              <a:cxnLst/>
              <a:rect l="l" t="t" r="r" b="b"/>
              <a:pathLst>
                <a:path w="2148" h="1146" extrusionOk="0">
                  <a:moveTo>
                    <a:pt x="610" y="1"/>
                  </a:moveTo>
                  <a:lnTo>
                    <a:pt x="154" y="798"/>
                  </a:lnTo>
                  <a:cubicBezTo>
                    <a:pt x="114" y="866"/>
                    <a:pt x="74" y="940"/>
                    <a:pt x="34" y="1009"/>
                  </a:cubicBezTo>
                  <a:cubicBezTo>
                    <a:pt x="0" y="1071"/>
                    <a:pt x="40" y="1140"/>
                    <a:pt x="109" y="1145"/>
                  </a:cubicBezTo>
                  <a:lnTo>
                    <a:pt x="2039" y="1145"/>
                  </a:lnTo>
                  <a:cubicBezTo>
                    <a:pt x="2108" y="1140"/>
                    <a:pt x="2147" y="1071"/>
                    <a:pt x="2119" y="1009"/>
                  </a:cubicBezTo>
                  <a:lnTo>
                    <a:pt x="1544" y="1"/>
                  </a:lnTo>
                  <a:lnTo>
                    <a:pt x="1339" y="1"/>
                  </a:lnTo>
                  <a:lnTo>
                    <a:pt x="1846" y="889"/>
                  </a:lnTo>
                  <a:lnTo>
                    <a:pt x="1885" y="963"/>
                  </a:lnTo>
                  <a:lnTo>
                    <a:pt x="262" y="963"/>
                  </a:lnTo>
                  <a:lnTo>
                    <a:pt x="8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7"/>
            <p:cNvSpPr/>
            <p:nvPr/>
          </p:nvSpPr>
          <p:spPr>
            <a:xfrm rot="-1451879">
              <a:off x="2954948" y="2736875"/>
              <a:ext cx="136998" cy="93088"/>
            </a:xfrm>
            <a:custGeom>
              <a:avLst/>
              <a:gdLst/>
              <a:ahLst/>
              <a:cxnLst/>
              <a:rect l="l" t="t" r="r" b="b"/>
              <a:pathLst>
                <a:path w="1351" h="918" extrusionOk="0">
                  <a:moveTo>
                    <a:pt x="1236" y="0"/>
                  </a:moveTo>
                  <a:cubicBezTo>
                    <a:pt x="695" y="6"/>
                    <a:pt x="217" y="342"/>
                    <a:pt x="23" y="843"/>
                  </a:cubicBezTo>
                  <a:cubicBezTo>
                    <a:pt x="18" y="866"/>
                    <a:pt x="6" y="889"/>
                    <a:pt x="0" y="917"/>
                  </a:cubicBezTo>
                  <a:lnTo>
                    <a:pt x="188" y="917"/>
                  </a:lnTo>
                  <a:cubicBezTo>
                    <a:pt x="257" y="729"/>
                    <a:pt x="371" y="570"/>
                    <a:pt x="513" y="445"/>
                  </a:cubicBezTo>
                  <a:cubicBezTo>
                    <a:pt x="718" y="274"/>
                    <a:pt x="969" y="183"/>
                    <a:pt x="1236" y="183"/>
                  </a:cubicBezTo>
                  <a:cubicBezTo>
                    <a:pt x="1350" y="183"/>
                    <a:pt x="1350"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7"/>
            <p:cNvSpPr/>
            <p:nvPr/>
          </p:nvSpPr>
          <p:spPr>
            <a:xfrm rot="-1451879">
              <a:off x="3083059" y="2651094"/>
              <a:ext cx="145111" cy="117627"/>
            </a:xfrm>
            <a:custGeom>
              <a:avLst/>
              <a:gdLst/>
              <a:ahLst/>
              <a:cxnLst/>
              <a:rect l="l" t="t" r="r" b="b"/>
              <a:pathLst>
                <a:path w="1431" h="1160" extrusionOk="0">
                  <a:moveTo>
                    <a:pt x="721" y="1"/>
                  </a:moveTo>
                  <a:cubicBezTo>
                    <a:pt x="692" y="1"/>
                    <a:pt x="662" y="15"/>
                    <a:pt x="645" y="43"/>
                  </a:cubicBezTo>
                  <a:lnTo>
                    <a:pt x="1" y="1160"/>
                  </a:lnTo>
                  <a:lnTo>
                    <a:pt x="206" y="1160"/>
                  </a:lnTo>
                  <a:lnTo>
                    <a:pt x="673" y="345"/>
                  </a:lnTo>
                  <a:lnTo>
                    <a:pt x="719" y="265"/>
                  </a:lnTo>
                  <a:lnTo>
                    <a:pt x="1225" y="1160"/>
                  </a:lnTo>
                  <a:lnTo>
                    <a:pt x="1430" y="1160"/>
                  </a:lnTo>
                  <a:lnTo>
                    <a:pt x="912" y="254"/>
                  </a:lnTo>
                  <a:lnTo>
                    <a:pt x="798" y="43"/>
                  </a:lnTo>
                  <a:cubicBezTo>
                    <a:pt x="781" y="15"/>
                    <a:pt x="751" y="1"/>
                    <a:pt x="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7"/>
            <p:cNvSpPr/>
            <p:nvPr/>
          </p:nvSpPr>
          <p:spPr>
            <a:xfrm rot="-1451879">
              <a:off x="2829313" y="2806097"/>
              <a:ext cx="18557" cy="105662"/>
            </a:xfrm>
            <a:custGeom>
              <a:avLst/>
              <a:gdLst/>
              <a:ahLst/>
              <a:cxnLst/>
              <a:rect l="l" t="t" r="r" b="b"/>
              <a:pathLst>
                <a:path w="183" h="1042" extrusionOk="0">
                  <a:moveTo>
                    <a:pt x="92" y="1"/>
                  </a:moveTo>
                  <a:cubicBezTo>
                    <a:pt x="46" y="1"/>
                    <a:pt x="0" y="31"/>
                    <a:pt x="0" y="91"/>
                  </a:cubicBezTo>
                  <a:lnTo>
                    <a:pt x="0" y="1042"/>
                  </a:lnTo>
                  <a:lnTo>
                    <a:pt x="183" y="1042"/>
                  </a:lnTo>
                  <a:lnTo>
                    <a:pt x="183" y="91"/>
                  </a:lnTo>
                  <a:cubicBezTo>
                    <a:pt x="183" y="31"/>
                    <a:pt x="137"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7"/>
            <p:cNvSpPr/>
            <p:nvPr/>
          </p:nvSpPr>
          <p:spPr>
            <a:xfrm rot="-1451879">
              <a:off x="2127847" y="2947228"/>
              <a:ext cx="18050" cy="105662"/>
            </a:xfrm>
            <a:custGeom>
              <a:avLst/>
              <a:gdLst/>
              <a:ahLst/>
              <a:cxnLst/>
              <a:rect l="l" t="t" r="r" b="b"/>
              <a:pathLst>
                <a:path w="178" h="1042" extrusionOk="0">
                  <a:moveTo>
                    <a:pt x="1" y="0"/>
                  </a:moveTo>
                  <a:lnTo>
                    <a:pt x="1" y="951"/>
                  </a:lnTo>
                  <a:cubicBezTo>
                    <a:pt x="1" y="1011"/>
                    <a:pt x="45" y="1041"/>
                    <a:pt x="89" y="1041"/>
                  </a:cubicBezTo>
                  <a:cubicBezTo>
                    <a:pt x="133" y="1041"/>
                    <a:pt x="177" y="1011"/>
                    <a:pt x="177" y="951"/>
                  </a:cubicBezTo>
                  <a:lnTo>
                    <a:pt x="1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7"/>
            <p:cNvSpPr/>
            <p:nvPr/>
          </p:nvSpPr>
          <p:spPr>
            <a:xfrm rot="-1451879">
              <a:off x="3304477" y="2587480"/>
              <a:ext cx="75750" cy="98259"/>
            </a:xfrm>
            <a:custGeom>
              <a:avLst/>
              <a:gdLst/>
              <a:ahLst/>
              <a:cxnLst/>
              <a:rect l="l" t="t" r="r" b="b"/>
              <a:pathLst>
                <a:path w="747" h="969" extrusionOk="0">
                  <a:moveTo>
                    <a:pt x="610" y="0"/>
                  </a:moveTo>
                  <a:cubicBezTo>
                    <a:pt x="365" y="149"/>
                    <a:pt x="177" y="376"/>
                    <a:pt x="75" y="650"/>
                  </a:cubicBezTo>
                  <a:cubicBezTo>
                    <a:pt x="35" y="752"/>
                    <a:pt x="12" y="860"/>
                    <a:pt x="1" y="969"/>
                  </a:cubicBezTo>
                  <a:lnTo>
                    <a:pt x="183" y="969"/>
                  </a:lnTo>
                  <a:cubicBezTo>
                    <a:pt x="217" y="690"/>
                    <a:pt x="354" y="433"/>
                    <a:pt x="565" y="251"/>
                  </a:cubicBezTo>
                  <a:cubicBezTo>
                    <a:pt x="622" y="200"/>
                    <a:pt x="679" y="160"/>
                    <a:pt x="747" y="126"/>
                  </a:cubicBezTo>
                  <a:cubicBezTo>
                    <a:pt x="707" y="74"/>
                    <a:pt x="650" y="52"/>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7"/>
            <p:cNvSpPr/>
            <p:nvPr/>
          </p:nvSpPr>
          <p:spPr>
            <a:xfrm rot="-1451879">
              <a:off x="3241275" y="2583567"/>
              <a:ext cx="18050" cy="141457"/>
            </a:xfrm>
            <a:custGeom>
              <a:avLst/>
              <a:gdLst/>
              <a:ahLst/>
              <a:cxnLst/>
              <a:rect l="l" t="t" r="r" b="b"/>
              <a:pathLst>
                <a:path w="178" h="1395" extrusionOk="0">
                  <a:moveTo>
                    <a:pt x="89" y="1"/>
                  </a:moveTo>
                  <a:cubicBezTo>
                    <a:pt x="45" y="1"/>
                    <a:pt x="1" y="31"/>
                    <a:pt x="1" y="90"/>
                  </a:cubicBezTo>
                  <a:lnTo>
                    <a:pt x="1" y="1395"/>
                  </a:lnTo>
                  <a:lnTo>
                    <a:pt x="177" y="1395"/>
                  </a:lnTo>
                  <a:lnTo>
                    <a:pt x="177" y="90"/>
                  </a:lnTo>
                  <a:cubicBezTo>
                    <a:pt x="177" y="31"/>
                    <a:pt x="13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7"/>
            <p:cNvSpPr/>
            <p:nvPr/>
          </p:nvSpPr>
          <p:spPr>
            <a:xfrm rot="-1451879">
              <a:off x="2121643" y="3190519"/>
              <a:ext cx="6490" cy="11053"/>
            </a:xfrm>
            <a:custGeom>
              <a:avLst/>
              <a:gdLst/>
              <a:ahLst/>
              <a:cxnLst/>
              <a:rect l="l" t="t" r="r" b="b"/>
              <a:pathLst>
                <a:path w="64" h="109" extrusionOk="0">
                  <a:moveTo>
                    <a:pt x="63" y="0"/>
                  </a:moveTo>
                  <a:cubicBezTo>
                    <a:pt x="12" y="23"/>
                    <a:pt x="1" y="52"/>
                    <a:pt x="1" y="109"/>
                  </a:cubicBezTo>
                  <a:cubicBezTo>
                    <a:pt x="18" y="75"/>
                    <a:pt x="41" y="35"/>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7"/>
            <p:cNvSpPr/>
            <p:nvPr/>
          </p:nvSpPr>
          <p:spPr>
            <a:xfrm rot="-1451879">
              <a:off x="2106310" y="3078601"/>
              <a:ext cx="227147" cy="110935"/>
            </a:xfrm>
            <a:custGeom>
              <a:avLst/>
              <a:gdLst/>
              <a:ahLst/>
              <a:cxnLst/>
              <a:rect l="l" t="t" r="r" b="b"/>
              <a:pathLst>
                <a:path w="2240" h="1094" extrusionOk="0">
                  <a:moveTo>
                    <a:pt x="964" y="0"/>
                  </a:moveTo>
                  <a:cubicBezTo>
                    <a:pt x="602" y="0"/>
                    <a:pt x="250" y="151"/>
                    <a:pt x="1" y="433"/>
                  </a:cubicBezTo>
                  <a:lnTo>
                    <a:pt x="1" y="439"/>
                  </a:lnTo>
                  <a:cubicBezTo>
                    <a:pt x="24" y="484"/>
                    <a:pt x="103" y="501"/>
                    <a:pt x="143" y="541"/>
                  </a:cubicBezTo>
                  <a:cubicBezTo>
                    <a:pt x="263" y="410"/>
                    <a:pt x="411" y="308"/>
                    <a:pt x="576" y="245"/>
                  </a:cubicBezTo>
                  <a:cubicBezTo>
                    <a:pt x="701" y="200"/>
                    <a:pt x="830" y="178"/>
                    <a:pt x="958" y="178"/>
                  </a:cubicBezTo>
                  <a:cubicBezTo>
                    <a:pt x="1280" y="178"/>
                    <a:pt x="1596" y="317"/>
                    <a:pt x="1812" y="570"/>
                  </a:cubicBezTo>
                  <a:cubicBezTo>
                    <a:pt x="1937" y="718"/>
                    <a:pt x="2023" y="900"/>
                    <a:pt x="2057" y="1094"/>
                  </a:cubicBezTo>
                  <a:lnTo>
                    <a:pt x="2239" y="1094"/>
                  </a:lnTo>
                  <a:cubicBezTo>
                    <a:pt x="2165" y="632"/>
                    <a:pt x="1852" y="245"/>
                    <a:pt x="1413" y="80"/>
                  </a:cubicBezTo>
                  <a:cubicBezTo>
                    <a:pt x="1266" y="26"/>
                    <a:pt x="1114" y="0"/>
                    <a:pt x="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7"/>
            <p:cNvSpPr/>
            <p:nvPr/>
          </p:nvSpPr>
          <p:spPr>
            <a:xfrm rot="-1451879">
              <a:off x="2435137" y="2944607"/>
              <a:ext cx="142677" cy="115903"/>
            </a:xfrm>
            <a:custGeom>
              <a:avLst/>
              <a:gdLst/>
              <a:ahLst/>
              <a:cxnLst/>
              <a:rect l="l" t="t" r="r" b="b"/>
              <a:pathLst>
                <a:path w="1407" h="1143" extrusionOk="0">
                  <a:moveTo>
                    <a:pt x="704" y="1"/>
                  </a:moveTo>
                  <a:cubicBezTo>
                    <a:pt x="674" y="1"/>
                    <a:pt x="644" y="15"/>
                    <a:pt x="627" y="43"/>
                  </a:cubicBezTo>
                  <a:lnTo>
                    <a:pt x="0" y="1143"/>
                  </a:lnTo>
                  <a:lnTo>
                    <a:pt x="205" y="1143"/>
                  </a:lnTo>
                  <a:lnTo>
                    <a:pt x="661" y="345"/>
                  </a:lnTo>
                  <a:lnTo>
                    <a:pt x="701" y="266"/>
                  </a:lnTo>
                  <a:lnTo>
                    <a:pt x="1202" y="1143"/>
                  </a:lnTo>
                  <a:lnTo>
                    <a:pt x="1407" y="1143"/>
                  </a:lnTo>
                  <a:lnTo>
                    <a:pt x="900" y="254"/>
                  </a:lnTo>
                  <a:lnTo>
                    <a:pt x="780" y="43"/>
                  </a:lnTo>
                  <a:cubicBezTo>
                    <a:pt x="763" y="15"/>
                    <a:pt x="733" y="1"/>
                    <a:pt x="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7"/>
            <p:cNvSpPr/>
            <p:nvPr/>
          </p:nvSpPr>
          <p:spPr>
            <a:xfrm rot="-1451879">
              <a:off x="2383386" y="2996950"/>
              <a:ext cx="17949" cy="114889"/>
            </a:xfrm>
            <a:custGeom>
              <a:avLst/>
              <a:gdLst/>
              <a:ahLst/>
              <a:cxnLst/>
              <a:rect l="l" t="t" r="r" b="b"/>
              <a:pathLst>
                <a:path w="177" h="1133" extrusionOk="0">
                  <a:moveTo>
                    <a:pt x="89" y="1"/>
                  </a:moveTo>
                  <a:cubicBezTo>
                    <a:pt x="45" y="1"/>
                    <a:pt x="0" y="31"/>
                    <a:pt x="0" y="90"/>
                  </a:cubicBezTo>
                  <a:lnTo>
                    <a:pt x="0" y="1133"/>
                  </a:lnTo>
                  <a:lnTo>
                    <a:pt x="177" y="1133"/>
                  </a:lnTo>
                  <a:lnTo>
                    <a:pt x="177" y="90"/>
                  </a:lnTo>
                  <a:cubicBezTo>
                    <a:pt x="177" y="31"/>
                    <a:pt x="13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5" name="Google Shape;1115;p67"/>
          <p:cNvSpPr/>
          <p:nvPr/>
        </p:nvSpPr>
        <p:spPr>
          <a:xfrm>
            <a:off x="716934" y="657275"/>
            <a:ext cx="2553000" cy="3663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6" name="Google Shape;1116;p67"/>
          <p:cNvPicPr preferRelativeResize="0"/>
          <p:nvPr/>
        </p:nvPicPr>
        <p:blipFill rotWithShape="1">
          <a:blip r:embed="rId3">
            <a:alphaModFix/>
          </a:blip>
          <a:srcRect l="13645" r="13653"/>
          <a:stretch/>
        </p:blipFill>
        <p:spPr>
          <a:xfrm>
            <a:off x="820134" y="886534"/>
            <a:ext cx="2346600" cy="3227700"/>
          </a:xfrm>
          <a:prstGeom prst="snip2DiagRect">
            <a:avLst>
              <a:gd name="adj1" fmla="val 0"/>
              <a:gd name="adj2" fmla="val 16667"/>
            </a:avLst>
          </a:prstGeom>
          <a:noFill/>
          <a:ln>
            <a:noFill/>
          </a:ln>
        </p:spPr>
      </p:pic>
      <p:sp>
        <p:nvSpPr>
          <p:cNvPr id="1117" name="Google Shape;1117;p67"/>
          <p:cNvSpPr/>
          <p:nvPr/>
        </p:nvSpPr>
        <p:spPr>
          <a:xfrm>
            <a:off x="939726" y="3056553"/>
            <a:ext cx="34246" cy="25319"/>
          </a:xfrm>
          <a:custGeom>
            <a:avLst/>
            <a:gdLst/>
            <a:ahLst/>
            <a:cxnLst/>
            <a:rect l="l" t="t" r="r" b="b"/>
            <a:pathLst>
              <a:path w="986" h="729" extrusionOk="0">
                <a:moveTo>
                  <a:pt x="825" y="1"/>
                </a:moveTo>
                <a:cubicBezTo>
                  <a:pt x="802" y="1"/>
                  <a:pt x="780" y="9"/>
                  <a:pt x="764" y="28"/>
                </a:cubicBezTo>
                <a:cubicBezTo>
                  <a:pt x="741" y="45"/>
                  <a:pt x="724" y="62"/>
                  <a:pt x="701" y="80"/>
                </a:cubicBezTo>
                <a:cubicBezTo>
                  <a:pt x="563" y="180"/>
                  <a:pt x="418" y="234"/>
                  <a:pt x="267" y="234"/>
                </a:cubicBezTo>
                <a:cubicBezTo>
                  <a:pt x="188" y="234"/>
                  <a:pt x="106" y="219"/>
                  <a:pt x="23" y="188"/>
                </a:cubicBezTo>
                <a:lnTo>
                  <a:pt x="23" y="188"/>
                </a:lnTo>
                <a:cubicBezTo>
                  <a:pt x="29" y="262"/>
                  <a:pt x="23" y="336"/>
                  <a:pt x="12" y="410"/>
                </a:cubicBezTo>
                <a:cubicBezTo>
                  <a:pt x="12" y="433"/>
                  <a:pt x="6" y="461"/>
                  <a:pt x="1" y="484"/>
                </a:cubicBezTo>
                <a:cubicBezTo>
                  <a:pt x="6" y="472"/>
                  <a:pt x="12" y="467"/>
                  <a:pt x="18" y="461"/>
                </a:cubicBezTo>
                <a:cubicBezTo>
                  <a:pt x="33" y="439"/>
                  <a:pt x="57" y="426"/>
                  <a:pt x="81" y="426"/>
                </a:cubicBezTo>
                <a:cubicBezTo>
                  <a:pt x="95" y="426"/>
                  <a:pt x="108" y="430"/>
                  <a:pt x="120" y="438"/>
                </a:cubicBezTo>
                <a:cubicBezTo>
                  <a:pt x="160" y="450"/>
                  <a:pt x="166" y="478"/>
                  <a:pt x="160" y="518"/>
                </a:cubicBezTo>
                <a:cubicBezTo>
                  <a:pt x="154" y="558"/>
                  <a:pt x="154" y="598"/>
                  <a:pt x="154" y="638"/>
                </a:cubicBezTo>
                <a:cubicBezTo>
                  <a:pt x="154" y="678"/>
                  <a:pt x="154" y="729"/>
                  <a:pt x="206" y="729"/>
                </a:cubicBezTo>
                <a:cubicBezTo>
                  <a:pt x="263" y="729"/>
                  <a:pt x="274" y="689"/>
                  <a:pt x="285" y="649"/>
                </a:cubicBezTo>
                <a:cubicBezTo>
                  <a:pt x="291" y="603"/>
                  <a:pt x="308" y="569"/>
                  <a:pt x="314" y="529"/>
                </a:cubicBezTo>
                <a:cubicBezTo>
                  <a:pt x="319" y="492"/>
                  <a:pt x="320" y="449"/>
                  <a:pt x="367" y="449"/>
                </a:cubicBezTo>
                <a:cubicBezTo>
                  <a:pt x="370" y="449"/>
                  <a:pt x="373" y="449"/>
                  <a:pt x="377" y="450"/>
                </a:cubicBezTo>
                <a:cubicBezTo>
                  <a:pt x="394" y="450"/>
                  <a:pt x="412" y="447"/>
                  <a:pt x="428" y="447"/>
                </a:cubicBezTo>
                <a:cubicBezTo>
                  <a:pt x="457" y="447"/>
                  <a:pt x="482" y="454"/>
                  <a:pt x="496" y="490"/>
                </a:cubicBezTo>
                <a:cubicBezTo>
                  <a:pt x="519" y="535"/>
                  <a:pt x="542" y="575"/>
                  <a:pt x="570" y="615"/>
                </a:cubicBezTo>
                <a:cubicBezTo>
                  <a:pt x="596" y="649"/>
                  <a:pt x="625" y="684"/>
                  <a:pt x="662" y="684"/>
                </a:cubicBezTo>
                <a:cubicBezTo>
                  <a:pt x="674" y="684"/>
                  <a:pt x="687" y="680"/>
                  <a:pt x="701" y="672"/>
                </a:cubicBezTo>
                <a:cubicBezTo>
                  <a:pt x="764" y="643"/>
                  <a:pt x="741" y="581"/>
                  <a:pt x="730" y="529"/>
                </a:cubicBezTo>
                <a:cubicBezTo>
                  <a:pt x="718" y="472"/>
                  <a:pt x="616" y="416"/>
                  <a:pt x="690" y="353"/>
                </a:cubicBezTo>
                <a:cubicBezTo>
                  <a:pt x="706" y="340"/>
                  <a:pt x="720" y="335"/>
                  <a:pt x="733" y="335"/>
                </a:cubicBezTo>
                <a:cubicBezTo>
                  <a:pt x="783" y="335"/>
                  <a:pt x="811" y="413"/>
                  <a:pt x="861" y="427"/>
                </a:cubicBezTo>
                <a:cubicBezTo>
                  <a:pt x="883" y="430"/>
                  <a:pt x="905" y="439"/>
                  <a:pt x="925" y="439"/>
                </a:cubicBezTo>
                <a:cubicBezTo>
                  <a:pt x="941" y="439"/>
                  <a:pt x="956" y="433"/>
                  <a:pt x="969" y="416"/>
                </a:cubicBezTo>
                <a:cubicBezTo>
                  <a:pt x="986" y="387"/>
                  <a:pt x="975" y="347"/>
                  <a:pt x="952" y="330"/>
                </a:cubicBezTo>
                <a:cubicBezTo>
                  <a:pt x="878" y="267"/>
                  <a:pt x="849" y="210"/>
                  <a:pt x="906" y="119"/>
                </a:cubicBezTo>
                <a:cubicBezTo>
                  <a:pt x="929" y="85"/>
                  <a:pt x="918" y="34"/>
                  <a:pt x="878" y="17"/>
                </a:cubicBezTo>
                <a:cubicBezTo>
                  <a:pt x="862" y="7"/>
                  <a:pt x="844" y="1"/>
                  <a:pt x="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7"/>
          <p:cNvSpPr/>
          <p:nvPr/>
        </p:nvSpPr>
        <p:spPr>
          <a:xfrm rot="61">
            <a:off x="2479348" y="462688"/>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15"/>
                                        </p:tgtEl>
                                        <p:attrNameLst>
                                          <p:attrName>style.visibility</p:attrName>
                                        </p:attrNameLst>
                                      </p:cBhvr>
                                      <p:to>
                                        <p:strVal val="visible"/>
                                      </p:to>
                                    </p:set>
                                    <p:anim calcmode="lin" valueType="num">
                                      <p:cBhvr additive="base">
                                        <p:cTn id="7" dur="1000"/>
                                        <p:tgtEl>
                                          <p:spTgt spid="1115"/>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116"/>
                                        </p:tgtEl>
                                        <p:attrNameLst>
                                          <p:attrName>style.visibility</p:attrName>
                                        </p:attrNameLst>
                                      </p:cBhvr>
                                      <p:to>
                                        <p:strVal val="visible"/>
                                      </p:to>
                                    </p:set>
                                    <p:animEffect transition="in" filter="fade">
                                      <p:cBhvr>
                                        <p:cTn id="10" dur="1000"/>
                                        <p:tgtEl>
                                          <p:spTgt spid="11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86"/>
                                        </p:tgtEl>
                                        <p:attrNameLst>
                                          <p:attrName>style.visibility</p:attrName>
                                        </p:attrNameLst>
                                      </p:cBhvr>
                                      <p:to>
                                        <p:strVal val="visible"/>
                                      </p:to>
                                    </p:set>
                                    <p:animEffect transition="in" filter="fade">
                                      <p:cBhvr>
                                        <p:cTn id="15" dur="1000"/>
                                        <p:tgtEl>
                                          <p:spTgt spid="1086"/>
                                        </p:tgtEl>
                                      </p:cBhvr>
                                    </p:animEffect>
                                  </p:childTnLst>
                                </p:cTn>
                              </p:par>
                              <p:par>
                                <p:cTn id="16" presetID="10" presetClass="entr" presetSubtype="0" fill="hold" nodeType="withEffect">
                                  <p:stCondLst>
                                    <p:cond delay="0"/>
                                  </p:stCondLst>
                                  <p:childTnLst>
                                    <p:set>
                                      <p:cBhvr>
                                        <p:cTn id="17" dur="1" fill="hold">
                                          <p:stCondLst>
                                            <p:cond delay="0"/>
                                          </p:stCondLst>
                                        </p:cTn>
                                        <p:tgtEl>
                                          <p:spTgt spid="1094"/>
                                        </p:tgtEl>
                                        <p:attrNameLst>
                                          <p:attrName>style.visibility</p:attrName>
                                        </p:attrNameLst>
                                      </p:cBhvr>
                                      <p:to>
                                        <p:strVal val="visible"/>
                                      </p:to>
                                    </p:set>
                                    <p:animEffect transition="in" filter="fade">
                                      <p:cBhvr>
                                        <p:cTn id="18" dur="1000"/>
                                        <p:tgtEl>
                                          <p:spTgt spid="1094"/>
                                        </p:tgtEl>
                                      </p:cBhvr>
                                    </p:animEffect>
                                  </p:childTnLst>
                                </p:cTn>
                              </p:par>
                              <p:par>
                                <p:cTn id="19" presetID="10" presetClass="entr" presetSubtype="0" fill="hold" nodeType="withEffect">
                                  <p:stCondLst>
                                    <p:cond delay="0"/>
                                  </p:stCondLst>
                                  <p:childTnLst>
                                    <p:set>
                                      <p:cBhvr>
                                        <p:cTn id="20" dur="1" fill="hold">
                                          <p:stCondLst>
                                            <p:cond delay="0"/>
                                          </p:stCondLst>
                                        </p:cTn>
                                        <p:tgtEl>
                                          <p:spTgt spid="1095"/>
                                        </p:tgtEl>
                                        <p:attrNameLst>
                                          <p:attrName>style.visibility</p:attrName>
                                        </p:attrNameLst>
                                      </p:cBhvr>
                                      <p:to>
                                        <p:strVal val="visible"/>
                                      </p:to>
                                    </p:set>
                                    <p:animEffect transition="in" filter="fade">
                                      <p:cBhvr>
                                        <p:cTn id="21" dur="1000"/>
                                        <p:tgtEl>
                                          <p:spTgt spid="1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71"/>
          <p:cNvSpPr/>
          <p:nvPr/>
        </p:nvSpPr>
        <p:spPr>
          <a:xfrm>
            <a:off x="5594625" y="571500"/>
            <a:ext cx="2835300" cy="400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9" name="Google Shape;1389;p71"/>
          <p:cNvGrpSpPr/>
          <p:nvPr/>
        </p:nvGrpSpPr>
        <p:grpSpPr>
          <a:xfrm>
            <a:off x="746772" y="190500"/>
            <a:ext cx="4697408" cy="4724400"/>
            <a:chOff x="746801" y="405400"/>
            <a:chExt cx="3790678" cy="2227543"/>
          </a:xfrm>
        </p:grpSpPr>
        <p:sp>
          <p:nvSpPr>
            <p:cNvPr id="1390" name="Google Shape;1390;p71"/>
            <p:cNvSpPr/>
            <p:nvPr/>
          </p:nvSpPr>
          <p:spPr>
            <a:xfrm rot="5400000">
              <a:off x="1510831" y="-337605"/>
              <a:ext cx="2206518" cy="3734579"/>
            </a:xfrm>
            <a:custGeom>
              <a:avLst/>
              <a:gdLst/>
              <a:ahLst/>
              <a:cxnLst/>
              <a:rect l="l" t="t" r="r" b="b"/>
              <a:pathLst>
                <a:path w="6101" h="10326" extrusionOk="0">
                  <a:moveTo>
                    <a:pt x="217" y="0"/>
                  </a:moveTo>
                  <a:cubicBezTo>
                    <a:pt x="217" y="80"/>
                    <a:pt x="166" y="159"/>
                    <a:pt x="92" y="194"/>
                  </a:cubicBezTo>
                  <a:cubicBezTo>
                    <a:pt x="69" y="203"/>
                    <a:pt x="46" y="212"/>
                    <a:pt x="19" y="212"/>
                  </a:cubicBezTo>
                  <a:cubicBezTo>
                    <a:pt x="13" y="212"/>
                    <a:pt x="7" y="212"/>
                    <a:pt x="1" y="211"/>
                  </a:cubicBezTo>
                  <a:lnTo>
                    <a:pt x="1" y="427"/>
                  </a:lnTo>
                  <a:cubicBezTo>
                    <a:pt x="121" y="427"/>
                    <a:pt x="217" y="524"/>
                    <a:pt x="217" y="638"/>
                  </a:cubicBezTo>
                  <a:lnTo>
                    <a:pt x="217" y="649"/>
                  </a:lnTo>
                  <a:cubicBezTo>
                    <a:pt x="217" y="763"/>
                    <a:pt x="121" y="860"/>
                    <a:pt x="1" y="860"/>
                  </a:cubicBezTo>
                  <a:lnTo>
                    <a:pt x="1" y="1076"/>
                  </a:lnTo>
                  <a:cubicBezTo>
                    <a:pt x="121" y="1076"/>
                    <a:pt x="217" y="1173"/>
                    <a:pt x="217" y="1287"/>
                  </a:cubicBezTo>
                  <a:lnTo>
                    <a:pt x="217" y="1299"/>
                  </a:lnTo>
                  <a:cubicBezTo>
                    <a:pt x="217" y="1412"/>
                    <a:pt x="121" y="1509"/>
                    <a:pt x="1" y="1509"/>
                  </a:cubicBezTo>
                  <a:lnTo>
                    <a:pt x="1" y="1726"/>
                  </a:lnTo>
                  <a:cubicBezTo>
                    <a:pt x="121" y="1726"/>
                    <a:pt x="217" y="1817"/>
                    <a:pt x="217" y="1936"/>
                  </a:cubicBezTo>
                  <a:cubicBezTo>
                    <a:pt x="217" y="2056"/>
                    <a:pt x="121" y="2153"/>
                    <a:pt x="1" y="2153"/>
                  </a:cubicBezTo>
                  <a:lnTo>
                    <a:pt x="1" y="2369"/>
                  </a:lnTo>
                  <a:cubicBezTo>
                    <a:pt x="121" y="2369"/>
                    <a:pt x="217" y="2460"/>
                    <a:pt x="217" y="2580"/>
                  </a:cubicBezTo>
                  <a:cubicBezTo>
                    <a:pt x="217" y="2700"/>
                    <a:pt x="121" y="2796"/>
                    <a:pt x="1" y="2796"/>
                  </a:cubicBezTo>
                  <a:lnTo>
                    <a:pt x="1" y="3007"/>
                  </a:lnTo>
                  <a:cubicBezTo>
                    <a:pt x="121" y="3007"/>
                    <a:pt x="217" y="3104"/>
                    <a:pt x="217" y="3223"/>
                  </a:cubicBezTo>
                  <a:cubicBezTo>
                    <a:pt x="217" y="3343"/>
                    <a:pt x="121" y="3440"/>
                    <a:pt x="1" y="3440"/>
                  </a:cubicBezTo>
                  <a:lnTo>
                    <a:pt x="1" y="3651"/>
                  </a:lnTo>
                  <a:cubicBezTo>
                    <a:pt x="121" y="3651"/>
                    <a:pt x="217" y="3747"/>
                    <a:pt x="217" y="3867"/>
                  </a:cubicBezTo>
                  <a:lnTo>
                    <a:pt x="217" y="3873"/>
                  </a:lnTo>
                  <a:cubicBezTo>
                    <a:pt x="217" y="3992"/>
                    <a:pt x="121" y="4089"/>
                    <a:pt x="1" y="4089"/>
                  </a:cubicBezTo>
                  <a:lnTo>
                    <a:pt x="1" y="4300"/>
                  </a:lnTo>
                  <a:cubicBezTo>
                    <a:pt x="121" y="4300"/>
                    <a:pt x="217" y="4397"/>
                    <a:pt x="217" y="4516"/>
                  </a:cubicBezTo>
                  <a:lnTo>
                    <a:pt x="217" y="4522"/>
                  </a:lnTo>
                  <a:cubicBezTo>
                    <a:pt x="217" y="4636"/>
                    <a:pt x="121" y="4733"/>
                    <a:pt x="1" y="4733"/>
                  </a:cubicBezTo>
                  <a:lnTo>
                    <a:pt x="1" y="4949"/>
                  </a:lnTo>
                  <a:cubicBezTo>
                    <a:pt x="121" y="4949"/>
                    <a:pt x="217" y="5046"/>
                    <a:pt x="217" y="5160"/>
                  </a:cubicBezTo>
                  <a:cubicBezTo>
                    <a:pt x="217" y="5279"/>
                    <a:pt x="121" y="5376"/>
                    <a:pt x="1" y="5376"/>
                  </a:cubicBezTo>
                  <a:lnTo>
                    <a:pt x="1" y="5593"/>
                  </a:lnTo>
                  <a:cubicBezTo>
                    <a:pt x="121" y="5593"/>
                    <a:pt x="217" y="5689"/>
                    <a:pt x="217" y="5803"/>
                  </a:cubicBezTo>
                  <a:lnTo>
                    <a:pt x="217" y="5815"/>
                  </a:lnTo>
                  <a:cubicBezTo>
                    <a:pt x="217" y="5929"/>
                    <a:pt x="121" y="6025"/>
                    <a:pt x="1" y="6025"/>
                  </a:cubicBezTo>
                  <a:lnTo>
                    <a:pt x="1" y="6242"/>
                  </a:lnTo>
                  <a:cubicBezTo>
                    <a:pt x="121" y="6242"/>
                    <a:pt x="217" y="6333"/>
                    <a:pt x="217" y="6453"/>
                  </a:cubicBezTo>
                  <a:cubicBezTo>
                    <a:pt x="217" y="6572"/>
                    <a:pt x="121" y="6669"/>
                    <a:pt x="1" y="6669"/>
                  </a:cubicBezTo>
                  <a:lnTo>
                    <a:pt x="1" y="6885"/>
                  </a:lnTo>
                  <a:cubicBezTo>
                    <a:pt x="121" y="6885"/>
                    <a:pt x="217" y="6982"/>
                    <a:pt x="217" y="7096"/>
                  </a:cubicBezTo>
                  <a:cubicBezTo>
                    <a:pt x="217" y="7216"/>
                    <a:pt x="121" y="7313"/>
                    <a:pt x="1" y="7313"/>
                  </a:cubicBezTo>
                  <a:lnTo>
                    <a:pt x="1" y="7529"/>
                  </a:lnTo>
                  <a:cubicBezTo>
                    <a:pt x="121" y="7529"/>
                    <a:pt x="217" y="7626"/>
                    <a:pt x="217" y="7740"/>
                  </a:cubicBezTo>
                  <a:cubicBezTo>
                    <a:pt x="217" y="7859"/>
                    <a:pt x="121" y="7956"/>
                    <a:pt x="1" y="7956"/>
                  </a:cubicBezTo>
                  <a:lnTo>
                    <a:pt x="1" y="8167"/>
                  </a:lnTo>
                  <a:cubicBezTo>
                    <a:pt x="121" y="8167"/>
                    <a:pt x="217" y="8264"/>
                    <a:pt x="217" y="8383"/>
                  </a:cubicBezTo>
                  <a:cubicBezTo>
                    <a:pt x="217" y="8503"/>
                    <a:pt x="121" y="8600"/>
                    <a:pt x="1" y="8600"/>
                  </a:cubicBezTo>
                  <a:lnTo>
                    <a:pt x="1" y="8816"/>
                  </a:lnTo>
                  <a:cubicBezTo>
                    <a:pt x="121" y="8816"/>
                    <a:pt x="217" y="8907"/>
                    <a:pt x="217" y="9027"/>
                  </a:cubicBezTo>
                  <a:lnTo>
                    <a:pt x="217" y="9033"/>
                  </a:lnTo>
                  <a:cubicBezTo>
                    <a:pt x="217" y="9152"/>
                    <a:pt x="121" y="9249"/>
                    <a:pt x="1" y="9249"/>
                  </a:cubicBezTo>
                  <a:lnTo>
                    <a:pt x="1" y="9460"/>
                  </a:lnTo>
                  <a:cubicBezTo>
                    <a:pt x="121" y="9460"/>
                    <a:pt x="217" y="9556"/>
                    <a:pt x="217" y="9676"/>
                  </a:cubicBezTo>
                  <a:cubicBezTo>
                    <a:pt x="217" y="9796"/>
                    <a:pt x="121" y="9893"/>
                    <a:pt x="1" y="9893"/>
                  </a:cubicBezTo>
                  <a:lnTo>
                    <a:pt x="1" y="10109"/>
                  </a:lnTo>
                  <a:cubicBezTo>
                    <a:pt x="86" y="10109"/>
                    <a:pt x="160" y="10160"/>
                    <a:pt x="200" y="10234"/>
                  </a:cubicBezTo>
                  <a:cubicBezTo>
                    <a:pt x="212" y="10263"/>
                    <a:pt x="217" y="10297"/>
                    <a:pt x="217" y="10325"/>
                  </a:cubicBezTo>
                  <a:lnTo>
                    <a:pt x="462" y="10325"/>
                  </a:lnTo>
                  <a:cubicBezTo>
                    <a:pt x="462" y="10206"/>
                    <a:pt x="559" y="10109"/>
                    <a:pt x="673" y="10109"/>
                  </a:cubicBezTo>
                  <a:lnTo>
                    <a:pt x="684" y="10109"/>
                  </a:lnTo>
                  <a:cubicBezTo>
                    <a:pt x="798" y="10109"/>
                    <a:pt x="895" y="10206"/>
                    <a:pt x="895" y="10325"/>
                  </a:cubicBezTo>
                  <a:lnTo>
                    <a:pt x="1146" y="10325"/>
                  </a:lnTo>
                  <a:cubicBezTo>
                    <a:pt x="1146" y="10206"/>
                    <a:pt x="1237" y="10109"/>
                    <a:pt x="1356" y="10109"/>
                  </a:cubicBezTo>
                  <a:lnTo>
                    <a:pt x="1362" y="10109"/>
                  </a:lnTo>
                  <a:cubicBezTo>
                    <a:pt x="1482" y="10109"/>
                    <a:pt x="1579" y="10206"/>
                    <a:pt x="1579" y="10325"/>
                  </a:cubicBezTo>
                  <a:lnTo>
                    <a:pt x="1818" y="10325"/>
                  </a:lnTo>
                  <a:cubicBezTo>
                    <a:pt x="1818" y="10206"/>
                    <a:pt x="1915" y="10109"/>
                    <a:pt x="2034" y="10109"/>
                  </a:cubicBezTo>
                  <a:lnTo>
                    <a:pt x="2040" y="10109"/>
                  </a:lnTo>
                  <a:cubicBezTo>
                    <a:pt x="2159" y="10109"/>
                    <a:pt x="2256" y="10206"/>
                    <a:pt x="2256" y="10325"/>
                  </a:cubicBezTo>
                  <a:lnTo>
                    <a:pt x="2495" y="10325"/>
                  </a:lnTo>
                  <a:cubicBezTo>
                    <a:pt x="2495" y="10206"/>
                    <a:pt x="2592" y="10109"/>
                    <a:pt x="2712" y="10109"/>
                  </a:cubicBezTo>
                  <a:lnTo>
                    <a:pt x="2718" y="10109"/>
                  </a:lnTo>
                  <a:cubicBezTo>
                    <a:pt x="2831" y="10109"/>
                    <a:pt x="2928" y="10206"/>
                    <a:pt x="2928" y="10325"/>
                  </a:cubicBezTo>
                  <a:lnTo>
                    <a:pt x="3173" y="10325"/>
                  </a:lnTo>
                  <a:cubicBezTo>
                    <a:pt x="3173" y="10206"/>
                    <a:pt x="3270" y="10109"/>
                    <a:pt x="3384" y="10109"/>
                  </a:cubicBezTo>
                  <a:lnTo>
                    <a:pt x="3395" y="10109"/>
                  </a:lnTo>
                  <a:cubicBezTo>
                    <a:pt x="3509" y="10109"/>
                    <a:pt x="3606" y="10206"/>
                    <a:pt x="3606" y="10325"/>
                  </a:cubicBezTo>
                  <a:lnTo>
                    <a:pt x="3851" y="10325"/>
                  </a:lnTo>
                  <a:cubicBezTo>
                    <a:pt x="3851" y="10206"/>
                    <a:pt x="3942" y="10109"/>
                    <a:pt x="4062" y="10109"/>
                  </a:cubicBezTo>
                  <a:lnTo>
                    <a:pt x="4067" y="10109"/>
                  </a:lnTo>
                  <a:cubicBezTo>
                    <a:pt x="4187" y="10109"/>
                    <a:pt x="4284" y="10206"/>
                    <a:pt x="4284" y="10325"/>
                  </a:cubicBezTo>
                  <a:lnTo>
                    <a:pt x="4523" y="10325"/>
                  </a:lnTo>
                  <a:cubicBezTo>
                    <a:pt x="4523" y="10206"/>
                    <a:pt x="4620" y="10109"/>
                    <a:pt x="4739" y="10109"/>
                  </a:cubicBezTo>
                  <a:lnTo>
                    <a:pt x="4745" y="10109"/>
                  </a:lnTo>
                  <a:cubicBezTo>
                    <a:pt x="4865" y="10109"/>
                    <a:pt x="4961" y="10206"/>
                    <a:pt x="4961" y="10325"/>
                  </a:cubicBezTo>
                  <a:lnTo>
                    <a:pt x="5201" y="10325"/>
                  </a:lnTo>
                  <a:cubicBezTo>
                    <a:pt x="5201" y="10206"/>
                    <a:pt x="5298" y="10109"/>
                    <a:pt x="5417" y="10109"/>
                  </a:cubicBezTo>
                  <a:lnTo>
                    <a:pt x="5423" y="10109"/>
                  </a:lnTo>
                  <a:cubicBezTo>
                    <a:pt x="5542" y="10109"/>
                    <a:pt x="5639" y="10206"/>
                    <a:pt x="5639" y="10325"/>
                  </a:cubicBezTo>
                  <a:lnTo>
                    <a:pt x="5884" y="10325"/>
                  </a:lnTo>
                  <a:cubicBezTo>
                    <a:pt x="5884" y="10240"/>
                    <a:pt x="5930" y="10166"/>
                    <a:pt x="6009" y="10132"/>
                  </a:cubicBezTo>
                  <a:cubicBezTo>
                    <a:pt x="6038" y="10115"/>
                    <a:pt x="6066" y="10109"/>
                    <a:pt x="6095" y="10109"/>
                  </a:cubicBezTo>
                  <a:lnTo>
                    <a:pt x="6095" y="9898"/>
                  </a:lnTo>
                  <a:cubicBezTo>
                    <a:pt x="5987" y="9898"/>
                    <a:pt x="5896" y="9813"/>
                    <a:pt x="5884" y="9705"/>
                  </a:cubicBezTo>
                  <a:cubicBezTo>
                    <a:pt x="5884" y="9585"/>
                    <a:pt x="5981" y="9488"/>
                    <a:pt x="6101" y="9488"/>
                  </a:cubicBezTo>
                  <a:lnTo>
                    <a:pt x="6101" y="9277"/>
                  </a:lnTo>
                  <a:cubicBezTo>
                    <a:pt x="5981" y="9277"/>
                    <a:pt x="5884" y="9181"/>
                    <a:pt x="5884" y="9061"/>
                  </a:cubicBezTo>
                  <a:cubicBezTo>
                    <a:pt x="5884" y="8941"/>
                    <a:pt x="5981" y="8845"/>
                    <a:pt x="6101" y="8845"/>
                  </a:cubicBezTo>
                  <a:lnTo>
                    <a:pt x="6101" y="8634"/>
                  </a:lnTo>
                  <a:cubicBezTo>
                    <a:pt x="5981" y="8634"/>
                    <a:pt x="5884" y="8537"/>
                    <a:pt x="5884" y="8417"/>
                  </a:cubicBezTo>
                  <a:lnTo>
                    <a:pt x="5884" y="8412"/>
                  </a:lnTo>
                  <a:cubicBezTo>
                    <a:pt x="5884" y="8292"/>
                    <a:pt x="5981" y="8195"/>
                    <a:pt x="6101" y="8195"/>
                  </a:cubicBezTo>
                  <a:lnTo>
                    <a:pt x="6101" y="7985"/>
                  </a:lnTo>
                  <a:cubicBezTo>
                    <a:pt x="5981" y="7985"/>
                    <a:pt x="5884" y="7888"/>
                    <a:pt x="5884" y="7768"/>
                  </a:cubicBezTo>
                  <a:cubicBezTo>
                    <a:pt x="5884" y="7649"/>
                    <a:pt x="5981" y="7552"/>
                    <a:pt x="6101" y="7552"/>
                  </a:cubicBezTo>
                  <a:lnTo>
                    <a:pt x="6101" y="7341"/>
                  </a:lnTo>
                  <a:cubicBezTo>
                    <a:pt x="5981" y="7341"/>
                    <a:pt x="5884" y="7244"/>
                    <a:pt x="5884" y="7125"/>
                  </a:cubicBezTo>
                  <a:lnTo>
                    <a:pt x="5884" y="7119"/>
                  </a:lnTo>
                  <a:cubicBezTo>
                    <a:pt x="5884" y="6999"/>
                    <a:pt x="5981" y="6903"/>
                    <a:pt x="6101" y="6903"/>
                  </a:cubicBezTo>
                  <a:lnTo>
                    <a:pt x="6101" y="6692"/>
                  </a:lnTo>
                  <a:cubicBezTo>
                    <a:pt x="5981" y="6692"/>
                    <a:pt x="5884" y="6595"/>
                    <a:pt x="5884" y="6475"/>
                  </a:cubicBezTo>
                  <a:cubicBezTo>
                    <a:pt x="5884" y="6362"/>
                    <a:pt x="5981" y="6265"/>
                    <a:pt x="6101" y="6265"/>
                  </a:cubicBezTo>
                  <a:lnTo>
                    <a:pt x="6101" y="6048"/>
                  </a:lnTo>
                  <a:cubicBezTo>
                    <a:pt x="5981" y="6048"/>
                    <a:pt x="5884" y="5957"/>
                    <a:pt x="5884" y="5838"/>
                  </a:cubicBezTo>
                  <a:cubicBezTo>
                    <a:pt x="5884" y="5718"/>
                    <a:pt x="5981" y="5621"/>
                    <a:pt x="6101" y="5621"/>
                  </a:cubicBezTo>
                  <a:lnTo>
                    <a:pt x="6101" y="5405"/>
                  </a:lnTo>
                  <a:cubicBezTo>
                    <a:pt x="5981" y="5405"/>
                    <a:pt x="5884" y="5314"/>
                    <a:pt x="5884" y="5194"/>
                  </a:cubicBezTo>
                  <a:cubicBezTo>
                    <a:pt x="5884" y="5074"/>
                    <a:pt x="5981" y="4978"/>
                    <a:pt x="6101" y="4978"/>
                  </a:cubicBezTo>
                  <a:lnTo>
                    <a:pt x="6101" y="4761"/>
                  </a:lnTo>
                  <a:cubicBezTo>
                    <a:pt x="5981" y="4761"/>
                    <a:pt x="5884" y="4664"/>
                    <a:pt x="5884" y="4550"/>
                  </a:cubicBezTo>
                  <a:cubicBezTo>
                    <a:pt x="5884" y="4431"/>
                    <a:pt x="5981" y="4334"/>
                    <a:pt x="6101" y="4334"/>
                  </a:cubicBezTo>
                  <a:lnTo>
                    <a:pt x="6101" y="4118"/>
                  </a:lnTo>
                  <a:cubicBezTo>
                    <a:pt x="5981" y="4118"/>
                    <a:pt x="5884" y="4021"/>
                    <a:pt x="5884" y="3907"/>
                  </a:cubicBezTo>
                  <a:lnTo>
                    <a:pt x="5884" y="3896"/>
                  </a:lnTo>
                  <a:cubicBezTo>
                    <a:pt x="5884" y="3782"/>
                    <a:pt x="5981" y="3685"/>
                    <a:pt x="6101" y="3685"/>
                  </a:cubicBezTo>
                  <a:lnTo>
                    <a:pt x="6101" y="3468"/>
                  </a:lnTo>
                  <a:cubicBezTo>
                    <a:pt x="5981" y="3468"/>
                    <a:pt x="5884" y="3377"/>
                    <a:pt x="5884" y="3258"/>
                  </a:cubicBezTo>
                  <a:lnTo>
                    <a:pt x="5884" y="3252"/>
                  </a:lnTo>
                  <a:cubicBezTo>
                    <a:pt x="5884" y="3132"/>
                    <a:pt x="5981" y="3036"/>
                    <a:pt x="6101" y="3036"/>
                  </a:cubicBezTo>
                  <a:lnTo>
                    <a:pt x="6101" y="2825"/>
                  </a:lnTo>
                  <a:cubicBezTo>
                    <a:pt x="5981" y="2825"/>
                    <a:pt x="5884" y="2728"/>
                    <a:pt x="5884" y="2608"/>
                  </a:cubicBezTo>
                  <a:lnTo>
                    <a:pt x="5884" y="2603"/>
                  </a:lnTo>
                  <a:cubicBezTo>
                    <a:pt x="5884" y="2483"/>
                    <a:pt x="5981" y="2386"/>
                    <a:pt x="6101" y="2386"/>
                  </a:cubicBezTo>
                  <a:lnTo>
                    <a:pt x="6101" y="2176"/>
                  </a:lnTo>
                  <a:cubicBezTo>
                    <a:pt x="5981" y="2176"/>
                    <a:pt x="5884" y="2079"/>
                    <a:pt x="5884" y="1959"/>
                  </a:cubicBezTo>
                  <a:cubicBezTo>
                    <a:pt x="5884" y="1840"/>
                    <a:pt x="5981" y="1743"/>
                    <a:pt x="6101" y="1743"/>
                  </a:cubicBezTo>
                  <a:lnTo>
                    <a:pt x="6101" y="1532"/>
                  </a:lnTo>
                  <a:cubicBezTo>
                    <a:pt x="5981" y="1532"/>
                    <a:pt x="5884" y="1435"/>
                    <a:pt x="5884" y="1316"/>
                  </a:cubicBezTo>
                  <a:cubicBezTo>
                    <a:pt x="5884" y="1196"/>
                    <a:pt x="5981" y="1099"/>
                    <a:pt x="6101" y="1099"/>
                  </a:cubicBezTo>
                  <a:lnTo>
                    <a:pt x="6101" y="888"/>
                  </a:lnTo>
                  <a:cubicBezTo>
                    <a:pt x="5981" y="888"/>
                    <a:pt x="5884" y="792"/>
                    <a:pt x="5884" y="672"/>
                  </a:cubicBezTo>
                  <a:lnTo>
                    <a:pt x="5884" y="644"/>
                  </a:lnTo>
                  <a:cubicBezTo>
                    <a:pt x="5884" y="524"/>
                    <a:pt x="5981" y="427"/>
                    <a:pt x="6101" y="427"/>
                  </a:cubicBezTo>
                  <a:lnTo>
                    <a:pt x="6101" y="216"/>
                  </a:lnTo>
                  <a:cubicBezTo>
                    <a:pt x="6015" y="216"/>
                    <a:pt x="5935" y="165"/>
                    <a:pt x="5901" y="85"/>
                  </a:cubicBezTo>
                  <a:cubicBezTo>
                    <a:pt x="5890" y="57"/>
                    <a:pt x="5884" y="28"/>
                    <a:pt x="5884" y="0"/>
                  </a:cubicBezTo>
                  <a:lnTo>
                    <a:pt x="5639" y="0"/>
                  </a:lnTo>
                  <a:cubicBezTo>
                    <a:pt x="5639" y="114"/>
                    <a:pt x="5542" y="211"/>
                    <a:pt x="5423" y="211"/>
                  </a:cubicBezTo>
                  <a:lnTo>
                    <a:pt x="5417" y="211"/>
                  </a:lnTo>
                  <a:cubicBezTo>
                    <a:pt x="5298" y="211"/>
                    <a:pt x="5206" y="114"/>
                    <a:pt x="5206" y="0"/>
                  </a:cubicBezTo>
                  <a:lnTo>
                    <a:pt x="4961" y="0"/>
                  </a:lnTo>
                  <a:cubicBezTo>
                    <a:pt x="4961" y="114"/>
                    <a:pt x="4865" y="211"/>
                    <a:pt x="4751" y="211"/>
                  </a:cubicBezTo>
                  <a:lnTo>
                    <a:pt x="4739" y="211"/>
                  </a:lnTo>
                  <a:cubicBezTo>
                    <a:pt x="4620" y="211"/>
                    <a:pt x="4529" y="114"/>
                    <a:pt x="4529" y="0"/>
                  </a:cubicBezTo>
                  <a:lnTo>
                    <a:pt x="4284" y="0"/>
                  </a:lnTo>
                  <a:cubicBezTo>
                    <a:pt x="4284" y="114"/>
                    <a:pt x="4187" y="211"/>
                    <a:pt x="4073" y="211"/>
                  </a:cubicBezTo>
                  <a:lnTo>
                    <a:pt x="4062" y="211"/>
                  </a:lnTo>
                  <a:cubicBezTo>
                    <a:pt x="3948" y="211"/>
                    <a:pt x="3851" y="114"/>
                    <a:pt x="3851" y="0"/>
                  </a:cubicBezTo>
                  <a:lnTo>
                    <a:pt x="3606" y="0"/>
                  </a:lnTo>
                  <a:cubicBezTo>
                    <a:pt x="3606" y="114"/>
                    <a:pt x="3509" y="211"/>
                    <a:pt x="3395" y="211"/>
                  </a:cubicBezTo>
                  <a:lnTo>
                    <a:pt x="3384" y="211"/>
                  </a:lnTo>
                  <a:cubicBezTo>
                    <a:pt x="3270" y="211"/>
                    <a:pt x="3173" y="114"/>
                    <a:pt x="3173" y="0"/>
                  </a:cubicBezTo>
                  <a:lnTo>
                    <a:pt x="2928" y="0"/>
                  </a:lnTo>
                  <a:cubicBezTo>
                    <a:pt x="2928" y="114"/>
                    <a:pt x="2831" y="211"/>
                    <a:pt x="2718" y="211"/>
                  </a:cubicBezTo>
                  <a:lnTo>
                    <a:pt x="2706" y="211"/>
                  </a:lnTo>
                  <a:cubicBezTo>
                    <a:pt x="2592" y="211"/>
                    <a:pt x="2495" y="114"/>
                    <a:pt x="2495" y="0"/>
                  </a:cubicBezTo>
                  <a:lnTo>
                    <a:pt x="2251" y="0"/>
                  </a:lnTo>
                  <a:cubicBezTo>
                    <a:pt x="2251" y="114"/>
                    <a:pt x="2154" y="211"/>
                    <a:pt x="2040" y="211"/>
                  </a:cubicBezTo>
                  <a:lnTo>
                    <a:pt x="2028" y="211"/>
                  </a:lnTo>
                  <a:cubicBezTo>
                    <a:pt x="1915" y="211"/>
                    <a:pt x="1818" y="114"/>
                    <a:pt x="1818" y="0"/>
                  </a:cubicBezTo>
                  <a:lnTo>
                    <a:pt x="1573" y="0"/>
                  </a:lnTo>
                  <a:cubicBezTo>
                    <a:pt x="1573" y="114"/>
                    <a:pt x="1476" y="211"/>
                    <a:pt x="1362" y="211"/>
                  </a:cubicBezTo>
                  <a:lnTo>
                    <a:pt x="1356" y="211"/>
                  </a:lnTo>
                  <a:cubicBezTo>
                    <a:pt x="1237" y="211"/>
                    <a:pt x="1140" y="114"/>
                    <a:pt x="1140" y="0"/>
                  </a:cubicBezTo>
                  <a:lnTo>
                    <a:pt x="895" y="0"/>
                  </a:lnTo>
                  <a:cubicBezTo>
                    <a:pt x="895" y="114"/>
                    <a:pt x="804" y="211"/>
                    <a:pt x="684" y="211"/>
                  </a:cubicBezTo>
                  <a:lnTo>
                    <a:pt x="679" y="211"/>
                  </a:lnTo>
                  <a:cubicBezTo>
                    <a:pt x="559" y="211"/>
                    <a:pt x="462" y="114"/>
                    <a:pt x="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71"/>
            <p:cNvSpPr/>
            <p:nvPr/>
          </p:nvSpPr>
          <p:spPr>
            <a:xfrm rot="5400000">
              <a:off x="1566931" y="-358630"/>
              <a:ext cx="2206518" cy="3734579"/>
            </a:xfrm>
            <a:custGeom>
              <a:avLst/>
              <a:gdLst/>
              <a:ahLst/>
              <a:cxnLst/>
              <a:rect l="l" t="t" r="r" b="b"/>
              <a:pathLst>
                <a:path w="6101" h="10326" extrusionOk="0">
                  <a:moveTo>
                    <a:pt x="217" y="0"/>
                  </a:moveTo>
                  <a:cubicBezTo>
                    <a:pt x="217" y="80"/>
                    <a:pt x="166" y="159"/>
                    <a:pt x="92" y="194"/>
                  </a:cubicBezTo>
                  <a:cubicBezTo>
                    <a:pt x="69" y="203"/>
                    <a:pt x="46" y="212"/>
                    <a:pt x="19" y="212"/>
                  </a:cubicBezTo>
                  <a:cubicBezTo>
                    <a:pt x="13" y="212"/>
                    <a:pt x="7" y="212"/>
                    <a:pt x="1" y="211"/>
                  </a:cubicBezTo>
                  <a:lnTo>
                    <a:pt x="1" y="427"/>
                  </a:lnTo>
                  <a:cubicBezTo>
                    <a:pt x="121" y="427"/>
                    <a:pt x="217" y="524"/>
                    <a:pt x="217" y="638"/>
                  </a:cubicBezTo>
                  <a:lnTo>
                    <a:pt x="217" y="649"/>
                  </a:lnTo>
                  <a:cubicBezTo>
                    <a:pt x="217" y="763"/>
                    <a:pt x="121" y="860"/>
                    <a:pt x="1" y="860"/>
                  </a:cubicBezTo>
                  <a:lnTo>
                    <a:pt x="1" y="1076"/>
                  </a:lnTo>
                  <a:cubicBezTo>
                    <a:pt x="121" y="1076"/>
                    <a:pt x="217" y="1173"/>
                    <a:pt x="217" y="1287"/>
                  </a:cubicBezTo>
                  <a:lnTo>
                    <a:pt x="217" y="1299"/>
                  </a:lnTo>
                  <a:cubicBezTo>
                    <a:pt x="217" y="1412"/>
                    <a:pt x="121" y="1509"/>
                    <a:pt x="1" y="1509"/>
                  </a:cubicBezTo>
                  <a:lnTo>
                    <a:pt x="1" y="1726"/>
                  </a:lnTo>
                  <a:cubicBezTo>
                    <a:pt x="121" y="1726"/>
                    <a:pt x="217" y="1817"/>
                    <a:pt x="217" y="1936"/>
                  </a:cubicBezTo>
                  <a:cubicBezTo>
                    <a:pt x="217" y="2056"/>
                    <a:pt x="121" y="2153"/>
                    <a:pt x="1" y="2153"/>
                  </a:cubicBezTo>
                  <a:lnTo>
                    <a:pt x="1" y="2369"/>
                  </a:lnTo>
                  <a:cubicBezTo>
                    <a:pt x="121" y="2369"/>
                    <a:pt x="217" y="2460"/>
                    <a:pt x="217" y="2580"/>
                  </a:cubicBezTo>
                  <a:cubicBezTo>
                    <a:pt x="217" y="2700"/>
                    <a:pt x="121" y="2796"/>
                    <a:pt x="1" y="2796"/>
                  </a:cubicBezTo>
                  <a:lnTo>
                    <a:pt x="1" y="3007"/>
                  </a:lnTo>
                  <a:cubicBezTo>
                    <a:pt x="121" y="3007"/>
                    <a:pt x="217" y="3104"/>
                    <a:pt x="217" y="3223"/>
                  </a:cubicBezTo>
                  <a:cubicBezTo>
                    <a:pt x="217" y="3343"/>
                    <a:pt x="121" y="3440"/>
                    <a:pt x="1" y="3440"/>
                  </a:cubicBezTo>
                  <a:lnTo>
                    <a:pt x="1" y="3651"/>
                  </a:lnTo>
                  <a:cubicBezTo>
                    <a:pt x="121" y="3651"/>
                    <a:pt x="217" y="3747"/>
                    <a:pt x="217" y="3867"/>
                  </a:cubicBezTo>
                  <a:lnTo>
                    <a:pt x="217" y="3873"/>
                  </a:lnTo>
                  <a:cubicBezTo>
                    <a:pt x="217" y="3992"/>
                    <a:pt x="121" y="4089"/>
                    <a:pt x="1" y="4089"/>
                  </a:cubicBezTo>
                  <a:lnTo>
                    <a:pt x="1" y="4300"/>
                  </a:lnTo>
                  <a:cubicBezTo>
                    <a:pt x="121" y="4300"/>
                    <a:pt x="217" y="4397"/>
                    <a:pt x="217" y="4516"/>
                  </a:cubicBezTo>
                  <a:lnTo>
                    <a:pt x="217" y="4522"/>
                  </a:lnTo>
                  <a:cubicBezTo>
                    <a:pt x="217" y="4636"/>
                    <a:pt x="121" y="4733"/>
                    <a:pt x="1" y="4733"/>
                  </a:cubicBezTo>
                  <a:lnTo>
                    <a:pt x="1" y="4949"/>
                  </a:lnTo>
                  <a:cubicBezTo>
                    <a:pt x="121" y="4949"/>
                    <a:pt x="217" y="5046"/>
                    <a:pt x="217" y="5160"/>
                  </a:cubicBezTo>
                  <a:cubicBezTo>
                    <a:pt x="217" y="5279"/>
                    <a:pt x="121" y="5376"/>
                    <a:pt x="1" y="5376"/>
                  </a:cubicBezTo>
                  <a:lnTo>
                    <a:pt x="1" y="5593"/>
                  </a:lnTo>
                  <a:cubicBezTo>
                    <a:pt x="121" y="5593"/>
                    <a:pt x="217" y="5689"/>
                    <a:pt x="217" y="5803"/>
                  </a:cubicBezTo>
                  <a:lnTo>
                    <a:pt x="217" y="5815"/>
                  </a:lnTo>
                  <a:cubicBezTo>
                    <a:pt x="217" y="5929"/>
                    <a:pt x="121" y="6025"/>
                    <a:pt x="1" y="6025"/>
                  </a:cubicBezTo>
                  <a:lnTo>
                    <a:pt x="1" y="6242"/>
                  </a:lnTo>
                  <a:cubicBezTo>
                    <a:pt x="121" y="6242"/>
                    <a:pt x="217" y="6333"/>
                    <a:pt x="217" y="6453"/>
                  </a:cubicBezTo>
                  <a:cubicBezTo>
                    <a:pt x="217" y="6572"/>
                    <a:pt x="121" y="6669"/>
                    <a:pt x="1" y="6669"/>
                  </a:cubicBezTo>
                  <a:lnTo>
                    <a:pt x="1" y="6885"/>
                  </a:lnTo>
                  <a:cubicBezTo>
                    <a:pt x="121" y="6885"/>
                    <a:pt x="217" y="6982"/>
                    <a:pt x="217" y="7096"/>
                  </a:cubicBezTo>
                  <a:cubicBezTo>
                    <a:pt x="217" y="7216"/>
                    <a:pt x="121" y="7313"/>
                    <a:pt x="1" y="7313"/>
                  </a:cubicBezTo>
                  <a:lnTo>
                    <a:pt x="1" y="7529"/>
                  </a:lnTo>
                  <a:cubicBezTo>
                    <a:pt x="121" y="7529"/>
                    <a:pt x="217" y="7626"/>
                    <a:pt x="217" y="7740"/>
                  </a:cubicBezTo>
                  <a:cubicBezTo>
                    <a:pt x="217" y="7859"/>
                    <a:pt x="121" y="7956"/>
                    <a:pt x="1" y="7956"/>
                  </a:cubicBezTo>
                  <a:lnTo>
                    <a:pt x="1" y="8167"/>
                  </a:lnTo>
                  <a:cubicBezTo>
                    <a:pt x="121" y="8167"/>
                    <a:pt x="217" y="8264"/>
                    <a:pt x="217" y="8383"/>
                  </a:cubicBezTo>
                  <a:cubicBezTo>
                    <a:pt x="217" y="8503"/>
                    <a:pt x="121" y="8600"/>
                    <a:pt x="1" y="8600"/>
                  </a:cubicBezTo>
                  <a:lnTo>
                    <a:pt x="1" y="8816"/>
                  </a:lnTo>
                  <a:cubicBezTo>
                    <a:pt x="121" y="8816"/>
                    <a:pt x="217" y="8907"/>
                    <a:pt x="217" y="9027"/>
                  </a:cubicBezTo>
                  <a:lnTo>
                    <a:pt x="217" y="9033"/>
                  </a:lnTo>
                  <a:cubicBezTo>
                    <a:pt x="217" y="9152"/>
                    <a:pt x="121" y="9249"/>
                    <a:pt x="1" y="9249"/>
                  </a:cubicBezTo>
                  <a:lnTo>
                    <a:pt x="1" y="9460"/>
                  </a:lnTo>
                  <a:cubicBezTo>
                    <a:pt x="121" y="9460"/>
                    <a:pt x="217" y="9556"/>
                    <a:pt x="217" y="9676"/>
                  </a:cubicBezTo>
                  <a:cubicBezTo>
                    <a:pt x="217" y="9796"/>
                    <a:pt x="121" y="9893"/>
                    <a:pt x="1" y="9893"/>
                  </a:cubicBezTo>
                  <a:lnTo>
                    <a:pt x="1" y="10109"/>
                  </a:lnTo>
                  <a:cubicBezTo>
                    <a:pt x="86" y="10109"/>
                    <a:pt x="160" y="10160"/>
                    <a:pt x="200" y="10234"/>
                  </a:cubicBezTo>
                  <a:cubicBezTo>
                    <a:pt x="212" y="10263"/>
                    <a:pt x="217" y="10297"/>
                    <a:pt x="217" y="10325"/>
                  </a:cubicBezTo>
                  <a:lnTo>
                    <a:pt x="462" y="10325"/>
                  </a:lnTo>
                  <a:cubicBezTo>
                    <a:pt x="462" y="10206"/>
                    <a:pt x="559" y="10109"/>
                    <a:pt x="673" y="10109"/>
                  </a:cubicBezTo>
                  <a:lnTo>
                    <a:pt x="684" y="10109"/>
                  </a:lnTo>
                  <a:cubicBezTo>
                    <a:pt x="798" y="10109"/>
                    <a:pt x="895" y="10206"/>
                    <a:pt x="895" y="10325"/>
                  </a:cubicBezTo>
                  <a:lnTo>
                    <a:pt x="1146" y="10325"/>
                  </a:lnTo>
                  <a:cubicBezTo>
                    <a:pt x="1146" y="10206"/>
                    <a:pt x="1237" y="10109"/>
                    <a:pt x="1356" y="10109"/>
                  </a:cubicBezTo>
                  <a:lnTo>
                    <a:pt x="1362" y="10109"/>
                  </a:lnTo>
                  <a:cubicBezTo>
                    <a:pt x="1482" y="10109"/>
                    <a:pt x="1579" y="10206"/>
                    <a:pt x="1579" y="10325"/>
                  </a:cubicBezTo>
                  <a:lnTo>
                    <a:pt x="1818" y="10325"/>
                  </a:lnTo>
                  <a:cubicBezTo>
                    <a:pt x="1818" y="10206"/>
                    <a:pt x="1915" y="10109"/>
                    <a:pt x="2034" y="10109"/>
                  </a:cubicBezTo>
                  <a:lnTo>
                    <a:pt x="2040" y="10109"/>
                  </a:lnTo>
                  <a:cubicBezTo>
                    <a:pt x="2159" y="10109"/>
                    <a:pt x="2256" y="10206"/>
                    <a:pt x="2256" y="10325"/>
                  </a:cubicBezTo>
                  <a:lnTo>
                    <a:pt x="2495" y="10325"/>
                  </a:lnTo>
                  <a:cubicBezTo>
                    <a:pt x="2495" y="10206"/>
                    <a:pt x="2592" y="10109"/>
                    <a:pt x="2712" y="10109"/>
                  </a:cubicBezTo>
                  <a:lnTo>
                    <a:pt x="2718" y="10109"/>
                  </a:lnTo>
                  <a:cubicBezTo>
                    <a:pt x="2831" y="10109"/>
                    <a:pt x="2928" y="10206"/>
                    <a:pt x="2928" y="10325"/>
                  </a:cubicBezTo>
                  <a:lnTo>
                    <a:pt x="3173" y="10325"/>
                  </a:lnTo>
                  <a:cubicBezTo>
                    <a:pt x="3173" y="10206"/>
                    <a:pt x="3270" y="10109"/>
                    <a:pt x="3384" y="10109"/>
                  </a:cubicBezTo>
                  <a:lnTo>
                    <a:pt x="3395" y="10109"/>
                  </a:lnTo>
                  <a:cubicBezTo>
                    <a:pt x="3509" y="10109"/>
                    <a:pt x="3606" y="10206"/>
                    <a:pt x="3606" y="10325"/>
                  </a:cubicBezTo>
                  <a:lnTo>
                    <a:pt x="3851" y="10325"/>
                  </a:lnTo>
                  <a:cubicBezTo>
                    <a:pt x="3851" y="10206"/>
                    <a:pt x="3942" y="10109"/>
                    <a:pt x="4062" y="10109"/>
                  </a:cubicBezTo>
                  <a:lnTo>
                    <a:pt x="4067" y="10109"/>
                  </a:lnTo>
                  <a:cubicBezTo>
                    <a:pt x="4187" y="10109"/>
                    <a:pt x="4284" y="10206"/>
                    <a:pt x="4284" y="10325"/>
                  </a:cubicBezTo>
                  <a:lnTo>
                    <a:pt x="4523" y="10325"/>
                  </a:lnTo>
                  <a:cubicBezTo>
                    <a:pt x="4523" y="10206"/>
                    <a:pt x="4620" y="10109"/>
                    <a:pt x="4739" y="10109"/>
                  </a:cubicBezTo>
                  <a:lnTo>
                    <a:pt x="4745" y="10109"/>
                  </a:lnTo>
                  <a:cubicBezTo>
                    <a:pt x="4865" y="10109"/>
                    <a:pt x="4961" y="10206"/>
                    <a:pt x="4961" y="10325"/>
                  </a:cubicBezTo>
                  <a:lnTo>
                    <a:pt x="5201" y="10325"/>
                  </a:lnTo>
                  <a:cubicBezTo>
                    <a:pt x="5201" y="10206"/>
                    <a:pt x="5298" y="10109"/>
                    <a:pt x="5417" y="10109"/>
                  </a:cubicBezTo>
                  <a:lnTo>
                    <a:pt x="5423" y="10109"/>
                  </a:lnTo>
                  <a:cubicBezTo>
                    <a:pt x="5542" y="10109"/>
                    <a:pt x="5639" y="10206"/>
                    <a:pt x="5639" y="10325"/>
                  </a:cubicBezTo>
                  <a:lnTo>
                    <a:pt x="5884" y="10325"/>
                  </a:lnTo>
                  <a:cubicBezTo>
                    <a:pt x="5884" y="10240"/>
                    <a:pt x="5930" y="10166"/>
                    <a:pt x="6009" y="10132"/>
                  </a:cubicBezTo>
                  <a:cubicBezTo>
                    <a:pt x="6038" y="10115"/>
                    <a:pt x="6066" y="10109"/>
                    <a:pt x="6095" y="10109"/>
                  </a:cubicBezTo>
                  <a:lnTo>
                    <a:pt x="6095" y="9898"/>
                  </a:lnTo>
                  <a:cubicBezTo>
                    <a:pt x="5987" y="9898"/>
                    <a:pt x="5896" y="9813"/>
                    <a:pt x="5884" y="9705"/>
                  </a:cubicBezTo>
                  <a:cubicBezTo>
                    <a:pt x="5884" y="9585"/>
                    <a:pt x="5981" y="9488"/>
                    <a:pt x="6101" y="9488"/>
                  </a:cubicBezTo>
                  <a:lnTo>
                    <a:pt x="6101" y="9277"/>
                  </a:lnTo>
                  <a:cubicBezTo>
                    <a:pt x="5981" y="9277"/>
                    <a:pt x="5884" y="9181"/>
                    <a:pt x="5884" y="9061"/>
                  </a:cubicBezTo>
                  <a:cubicBezTo>
                    <a:pt x="5884" y="8941"/>
                    <a:pt x="5981" y="8845"/>
                    <a:pt x="6101" y="8845"/>
                  </a:cubicBezTo>
                  <a:lnTo>
                    <a:pt x="6101" y="8634"/>
                  </a:lnTo>
                  <a:cubicBezTo>
                    <a:pt x="5981" y="8634"/>
                    <a:pt x="5884" y="8537"/>
                    <a:pt x="5884" y="8417"/>
                  </a:cubicBezTo>
                  <a:lnTo>
                    <a:pt x="5884" y="8412"/>
                  </a:lnTo>
                  <a:cubicBezTo>
                    <a:pt x="5884" y="8292"/>
                    <a:pt x="5981" y="8195"/>
                    <a:pt x="6101" y="8195"/>
                  </a:cubicBezTo>
                  <a:lnTo>
                    <a:pt x="6101" y="7985"/>
                  </a:lnTo>
                  <a:cubicBezTo>
                    <a:pt x="5981" y="7985"/>
                    <a:pt x="5884" y="7888"/>
                    <a:pt x="5884" y="7768"/>
                  </a:cubicBezTo>
                  <a:cubicBezTo>
                    <a:pt x="5884" y="7649"/>
                    <a:pt x="5981" y="7552"/>
                    <a:pt x="6101" y="7552"/>
                  </a:cubicBezTo>
                  <a:lnTo>
                    <a:pt x="6101" y="7341"/>
                  </a:lnTo>
                  <a:cubicBezTo>
                    <a:pt x="5981" y="7341"/>
                    <a:pt x="5884" y="7244"/>
                    <a:pt x="5884" y="7125"/>
                  </a:cubicBezTo>
                  <a:lnTo>
                    <a:pt x="5884" y="7119"/>
                  </a:lnTo>
                  <a:cubicBezTo>
                    <a:pt x="5884" y="6999"/>
                    <a:pt x="5981" y="6903"/>
                    <a:pt x="6101" y="6903"/>
                  </a:cubicBezTo>
                  <a:lnTo>
                    <a:pt x="6101" y="6692"/>
                  </a:lnTo>
                  <a:cubicBezTo>
                    <a:pt x="5981" y="6692"/>
                    <a:pt x="5884" y="6595"/>
                    <a:pt x="5884" y="6475"/>
                  </a:cubicBezTo>
                  <a:cubicBezTo>
                    <a:pt x="5884" y="6362"/>
                    <a:pt x="5981" y="6265"/>
                    <a:pt x="6101" y="6265"/>
                  </a:cubicBezTo>
                  <a:lnTo>
                    <a:pt x="6101" y="6048"/>
                  </a:lnTo>
                  <a:cubicBezTo>
                    <a:pt x="5981" y="6048"/>
                    <a:pt x="5884" y="5957"/>
                    <a:pt x="5884" y="5838"/>
                  </a:cubicBezTo>
                  <a:cubicBezTo>
                    <a:pt x="5884" y="5718"/>
                    <a:pt x="5981" y="5621"/>
                    <a:pt x="6101" y="5621"/>
                  </a:cubicBezTo>
                  <a:lnTo>
                    <a:pt x="6101" y="5405"/>
                  </a:lnTo>
                  <a:cubicBezTo>
                    <a:pt x="5981" y="5405"/>
                    <a:pt x="5884" y="5314"/>
                    <a:pt x="5884" y="5194"/>
                  </a:cubicBezTo>
                  <a:cubicBezTo>
                    <a:pt x="5884" y="5074"/>
                    <a:pt x="5981" y="4978"/>
                    <a:pt x="6101" y="4978"/>
                  </a:cubicBezTo>
                  <a:lnTo>
                    <a:pt x="6101" y="4761"/>
                  </a:lnTo>
                  <a:cubicBezTo>
                    <a:pt x="5981" y="4761"/>
                    <a:pt x="5884" y="4664"/>
                    <a:pt x="5884" y="4550"/>
                  </a:cubicBezTo>
                  <a:cubicBezTo>
                    <a:pt x="5884" y="4431"/>
                    <a:pt x="5981" y="4334"/>
                    <a:pt x="6101" y="4334"/>
                  </a:cubicBezTo>
                  <a:lnTo>
                    <a:pt x="6101" y="4118"/>
                  </a:lnTo>
                  <a:cubicBezTo>
                    <a:pt x="5981" y="4118"/>
                    <a:pt x="5884" y="4021"/>
                    <a:pt x="5884" y="3907"/>
                  </a:cubicBezTo>
                  <a:lnTo>
                    <a:pt x="5884" y="3896"/>
                  </a:lnTo>
                  <a:cubicBezTo>
                    <a:pt x="5884" y="3782"/>
                    <a:pt x="5981" y="3685"/>
                    <a:pt x="6101" y="3685"/>
                  </a:cubicBezTo>
                  <a:lnTo>
                    <a:pt x="6101" y="3468"/>
                  </a:lnTo>
                  <a:cubicBezTo>
                    <a:pt x="5981" y="3468"/>
                    <a:pt x="5884" y="3377"/>
                    <a:pt x="5884" y="3258"/>
                  </a:cubicBezTo>
                  <a:lnTo>
                    <a:pt x="5884" y="3252"/>
                  </a:lnTo>
                  <a:cubicBezTo>
                    <a:pt x="5884" y="3132"/>
                    <a:pt x="5981" y="3036"/>
                    <a:pt x="6101" y="3036"/>
                  </a:cubicBezTo>
                  <a:lnTo>
                    <a:pt x="6101" y="2825"/>
                  </a:lnTo>
                  <a:cubicBezTo>
                    <a:pt x="5981" y="2825"/>
                    <a:pt x="5884" y="2728"/>
                    <a:pt x="5884" y="2608"/>
                  </a:cubicBezTo>
                  <a:lnTo>
                    <a:pt x="5884" y="2603"/>
                  </a:lnTo>
                  <a:cubicBezTo>
                    <a:pt x="5884" y="2483"/>
                    <a:pt x="5981" y="2386"/>
                    <a:pt x="6101" y="2386"/>
                  </a:cubicBezTo>
                  <a:lnTo>
                    <a:pt x="6101" y="2176"/>
                  </a:lnTo>
                  <a:cubicBezTo>
                    <a:pt x="5981" y="2176"/>
                    <a:pt x="5884" y="2079"/>
                    <a:pt x="5884" y="1959"/>
                  </a:cubicBezTo>
                  <a:cubicBezTo>
                    <a:pt x="5884" y="1840"/>
                    <a:pt x="5981" y="1743"/>
                    <a:pt x="6101" y="1743"/>
                  </a:cubicBezTo>
                  <a:lnTo>
                    <a:pt x="6101" y="1532"/>
                  </a:lnTo>
                  <a:cubicBezTo>
                    <a:pt x="5981" y="1532"/>
                    <a:pt x="5884" y="1435"/>
                    <a:pt x="5884" y="1316"/>
                  </a:cubicBezTo>
                  <a:cubicBezTo>
                    <a:pt x="5884" y="1196"/>
                    <a:pt x="5981" y="1099"/>
                    <a:pt x="6101" y="1099"/>
                  </a:cubicBezTo>
                  <a:lnTo>
                    <a:pt x="6101" y="888"/>
                  </a:lnTo>
                  <a:cubicBezTo>
                    <a:pt x="5981" y="888"/>
                    <a:pt x="5884" y="792"/>
                    <a:pt x="5884" y="672"/>
                  </a:cubicBezTo>
                  <a:lnTo>
                    <a:pt x="5884" y="644"/>
                  </a:lnTo>
                  <a:cubicBezTo>
                    <a:pt x="5884" y="524"/>
                    <a:pt x="5981" y="427"/>
                    <a:pt x="6101" y="427"/>
                  </a:cubicBezTo>
                  <a:lnTo>
                    <a:pt x="6101" y="216"/>
                  </a:lnTo>
                  <a:cubicBezTo>
                    <a:pt x="6015" y="216"/>
                    <a:pt x="5935" y="165"/>
                    <a:pt x="5901" y="85"/>
                  </a:cubicBezTo>
                  <a:cubicBezTo>
                    <a:pt x="5890" y="57"/>
                    <a:pt x="5884" y="28"/>
                    <a:pt x="5884" y="0"/>
                  </a:cubicBezTo>
                  <a:lnTo>
                    <a:pt x="5639" y="0"/>
                  </a:lnTo>
                  <a:cubicBezTo>
                    <a:pt x="5639" y="114"/>
                    <a:pt x="5542" y="211"/>
                    <a:pt x="5423" y="211"/>
                  </a:cubicBezTo>
                  <a:lnTo>
                    <a:pt x="5417" y="211"/>
                  </a:lnTo>
                  <a:cubicBezTo>
                    <a:pt x="5298" y="211"/>
                    <a:pt x="5206" y="114"/>
                    <a:pt x="5206" y="0"/>
                  </a:cubicBezTo>
                  <a:lnTo>
                    <a:pt x="4961" y="0"/>
                  </a:lnTo>
                  <a:cubicBezTo>
                    <a:pt x="4961" y="114"/>
                    <a:pt x="4865" y="211"/>
                    <a:pt x="4751" y="211"/>
                  </a:cubicBezTo>
                  <a:lnTo>
                    <a:pt x="4739" y="211"/>
                  </a:lnTo>
                  <a:cubicBezTo>
                    <a:pt x="4620" y="211"/>
                    <a:pt x="4529" y="114"/>
                    <a:pt x="4529" y="0"/>
                  </a:cubicBezTo>
                  <a:lnTo>
                    <a:pt x="4284" y="0"/>
                  </a:lnTo>
                  <a:cubicBezTo>
                    <a:pt x="4284" y="114"/>
                    <a:pt x="4187" y="211"/>
                    <a:pt x="4073" y="211"/>
                  </a:cubicBezTo>
                  <a:lnTo>
                    <a:pt x="4062" y="211"/>
                  </a:lnTo>
                  <a:cubicBezTo>
                    <a:pt x="3948" y="211"/>
                    <a:pt x="3851" y="114"/>
                    <a:pt x="3851" y="0"/>
                  </a:cubicBezTo>
                  <a:lnTo>
                    <a:pt x="3606" y="0"/>
                  </a:lnTo>
                  <a:cubicBezTo>
                    <a:pt x="3606" y="114"/>
                    <a:pt x="3509" y="211"/>
                    <a:pt x="3395" y="211"/>
                  </a:cubicBezTo>
                  <a:lnTo>
                    <a:pt x="3384" y="211"/>
                  </a:lnTo>
                  <a:cubicBezTo>
                    <a:pt x="3270" y="211"/>
                    <a:pt x="3173" y="114"/>
                    <a:pt x="3173" y="0"/>
                  </a:cubicBezTo>
                  <a:lnTo>
                    <a:pt x="2928" y="0"/>
                  </a:lnTo>
                  <a:cubicBezTo>
                    <a:pt x="2928" y="114"/>
                    <a:pt x="2831" y="211"/>
                    <a:pt x="2718" y="211"/>
                  </a:cubicBezTo>
                  <a:lnTo>
                    <a:pt x="2706" y="211"/>
                  </a:lnTo>
                  <a:cubicBezTo>
                    <a:pt x="2592" y="211"/>
                    <a:pt x="2495" y="114"/>
                    <a:pt x="2495" y="0"/>
                  </a:cubicBezTo>
                  <a:lnTo>
                    <a:pt x="2251" y="0"/>
                  </a:lnTo>
                  <a:cubicBezTo>
                    <a:pt x="2251" y="114"/>
                    <a:pt x="2154" y="211"/>
                    <a:pt x="2040" y="211"/>
                  </a:cubicBezTo>
                  <a:lnTo>
                    <a:pt x="2028" y="211"/>
                  </a:lnTo>
                  <a:cubicBezTo>
                    <a:pt x="1915" y="211"/>
                    <a:pt x="1818" y="114"/>
                    <a:pt x="1818" y="0"/>
                  </a:cubicBezTo>
                  <a:lnTo>
                    <a:pt x="1573" y="0"/>
                  </a:lnTo>
                  <a:cubicBezTo>
                    <a:pt x="1573" y="114"/>
                    <a:pt x="1476" y="211"/>
                    <a:pt x="1362" y="211"/>
                  </a:cubicBezTo>
                  <a:lnTo>
                    <a:pt x="1356" y="211"/>
                  </a:lnTo>
                  <a:cubicBezTo>
                    <a:pt x="1237" y="211"/>
                    <a:pt x="1140" y="114"/>
                    <a:pt x="1140" y="0"/>
                  </a:cubicBezTo>
                  <a:lnTo>
                    <a:pt x="895" y="0"/>
                  </a:lnTo>
                  <a:cubicBezTo>
                    <a:pt x="895" y="114"/>
                    <a:pt x="804" y="211"/>
                    <a:pt x="684" y="211"/>
                  </a:cubicBezTo>
                  <a:lnTo>
                    <a:pt x="679" y="211"/>
                  </a:lnTo>
                  <a:cubicBezTo>
                    <a:pt x="559" y="211"/>
                    <a:pt x="462" y="114"/>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71"/>
            <p:cNvSpPr/>
            <p:nvPr/>
          </p:nvSpPr>
          <p:spPr>
            <a:xfrm rot="5400000">
              <a:off x="1802249" y="-199430"/>
              <a:ext cx="1725846" cy="3416556"/>
            </a:xfrm>
            <a:custGeom>
              <a:avLst/>
              <a:gdLst/>
              <a:ahLst/>
              <a:cxnLst/>
              <a:rect l="l" t="t" r="r" b="b"/>
              <a:pathLst>
                <a:path w="4962" h="9216" extrusionOk="0">
                  <a:moveTo>
                    <a:pt x="1" y="1"/>
                  </a:moveTo>
                  <a:lnTo>
                    <a:pt x="1" y="9216"/>
                  </a:lnTo>
                  <a:lnTo>
                    <a:pt x="4961" y="9216"/>
                  </a:lnTo>
                  <a:lnTo>
                    <a:pt x="4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71"/>
            <p:cNvSpPr/>
            <p:nvPr/>
          </p:nvSpPr>
          <p:spPr>
            <a:xfrm rot="5400000">
              <a:off x="1791493" y="-211619"/>
              <a:ext cx="1749080" cy="3440969"/>
            </a:xfrm>
            <a:custGeom>
              <a:avLst/>
              <a:gdLst/>
              <a:ahLst/>
              <a:cxnLst/>
              <a:rect l="l" t="t" r="r" b="b"/>
              <a:pathLst>
                <a:path w="4346" h="8550" extrusionOk="0">
                  <a:moveTo>
                    <a:pt x="4271" y="69"/>
                  </a:moveTo>
                  <a:lnTo>
                    <a:pt x="4271" y="8481"/>
                  </a:lnTo>
                  <a:lnTo>
                    <a:pt x="74" y="8481"/>
                  </a:lnTo>
                  <a:lnTo>
                    <a:pt x="74" y="69"/>
                  </a:lnTo>
                  <a:close/>
                  <a:moveTo>
                    <a:pt x="0" y="1"/>
                  </a:moveTo>
                  <a:lnTo>
                    <a:pt x="0" y="8549"/>
                  </a:lnTo>
                  <a:lnTo>
                    <a:pt x="4345" y="8549"/>
                  </a:lnTo>
                  <a:lnTo>
                    <a:pt x="43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6" name="Google Shape;1396;p71"/>
          <p:cNvSpPr txBox="1">
            <a:spLocks noGrp="1"/>
          </p:cNvSpPr>
          <p:nvPr>
            <p:ph type="subTitle" idx="1"/>
          </p:nvPr>
        </p:nvSpPr>
        <p:spPr>
          <a:xfrm>
            <a:off x="1020003" y="828900"/>
            <a:ext cx="4081425" cy="715200"/>
          </a:xfrm>
          <a:prstGeom prst="rect">
            <a:avLst/>
          </a:prstGeom>
        </p:spPr>
        <p:txBody>
          <a:bodyPr spcFirstLastPara="1" wrap="square" lIns="91425" tIns="91425" rIns="91425" bIns="91425" anchor="t" anchorCtr="0">
            <a:noAutofit/>
          </a:bodyPr>
          <a:lstStyle/>
          <a:p>
            <a:r>
              <a:rPr lang="en-US" b="1" dirty="0"/>
              <a:t>When to Use "a" and "an"</a:t>
            </a:r>
            <a:r>
              <a:rPr lang="en-US" dirty="0"/>
              <a:t>:</a:t>
            </a:r>
          </a:p>
          <a:p>
            <a:r>
              <a:rPr lang="en-US" dirty="0"/>
              <a:t>To refer to a non-specific item: I need a pen. (Any pen, not a specific one.)</a:t>
            </a:r>
          </a:p>
          <a:p>
            <a:r>
              <a:rPr lang="en-US" dirty="0"/>
              <a:t>When mentioning something for the first time: I met an interesting person yesterday.</a:t>
            </a:r>
          </a:p>
          <a:p>
            <a:r>
              <a:rPr lang="en-US" dirty="0"/>
              <a:t>With professions and descriptions: She is a doctor. He is an excellent player.</a:t>
            </a:r>
          </a:p>
        </p:txBody>
      </p:sp>
      <p:pic>
        <p:nvPicPr>
          <p:cNvPr id="1397" name="Google Shape;1397;p71"/>
          <p:cNvPicPr preferRelativeResize="0"/>
          <p:nvPr/>
        </p:nvPicPr>
        <p:blipFill rotWithShape="1">
          <a:blip r:embed="rId3">
            <a:alphaModFix/>
          </a:blip>
          <a:srcRect l="27994" r="25354"/>
          <a:stretch/>
        </p:blipFill>
        <p:spPr>
          <a:xfrm>
            <a:off x="5761575" y="783350"/>
            <a:ext cx="2501400" cy="3576900"/>
          </a:xfrm>
          <a:prstGeom prst="snip2DiagRect">
            <a:avLst>
              <a:gd name="adj1" fmla="val 0"/>
              <a:gd name="adj2" fmla="val 16667"/>
            </a:avLst>
          </a:prstGeom>
          <a:noFill/>
          <a:ln>
            <a:noFill/>
          </a:ln>
        </p:spPr>
      </p:pic>
      <p:sp>
        <p:nvSpPr>
          <p:cNvPr id="1398" name="Google Shape;1398;p71"/>
          <p:cNvSpPr/>
          <p:nvPr/>
        </p:nvSpPr>
        <p:spPr>
          <a:xfrm rot="5399939" flipH="1">
            <a:off x="8219751" y="11151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71"/>
          <p:cNvSpPr/>
          <p:nvPr/>
        </p:nvSpPr>
        <p:spPr>
          <a:xfrm rot="5399939" flipH="1">
            <a:off x="8219751" y="16570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89"/>
                                        </p:tgtEl>
                                        <p:attrNameLst>
                                          <p:attrName>style.visibility</p:attrName>
                                        </p:attrNameLst>
                                      </p:cBhvr>
                                      <p:to>
                                        <p:strVal val="visible"/>
                                      </p:to>
                                    </p:set>
                                    <p:anim calcmode="lin" valueType="num">
                                      <p:cBhvr additive="base">
                                        <p:cTn id="7" dur="1000"/>
                                        <p:tgtEl>
                                          <p:spTgt spid="138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396"/>
                                        </p:tgtEl>
                                        <p:attrNameLst>
                                          <p:attrName>style.visibility</p:attrName>
                                        </p:attrNameLst>
                                      </p:cBhvr>
                                      <p:to>
                                        <p:strVal val="visible"/>
                                      </p:to>
                                    </p:set>
                                    <p:animEffect transition="in" filter="fade">
                                      <p:cBhvr>
                                        <p:cTn id="10" dur="1000"/>
                                        <p:tgtEl>
                                          <p:spTgt spid="139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397"/>
                                        </p:tgtEl>
                                        <p:attrNameLst>
                                          <p:attrName>style.visibility</p:attrName>
                                        </p:attrNameLst>
                                      </p:cBhvr>
                                      <p:to>
                                        <p:strVal val="visible"/>
                                      </p:to>
                                    </p:set>
                                    <p:anim calcmode="lin" valueType="num">
                                      <p:cBhvr additive="base">
                                        <p:cTn id="15" dur="1000"/>
                                        <p:tgtEl>
                                          <p:spTgt spid="1397"/>
                                        </p:tgtEl>
                                        <p:attrNameLst>
                                          <p:attrName>ppt_x</p:attrName>
                                        </p:attrNameLst>
                                      </p:cBhvr>
                                      <p:tavLst>
                                        <p:tav tm="0">
                                          <p:val>
                                            <p:strVal val="#ppt_x+1"/>
                                          </p:val>
                                        </p:tav>
                                        <p:tav tm="100000">
                                          <p:val>
                                            <p:strVal val="#ppt_x"/>
                                          </p:val>
                                        </p:tav>
                                      </p:tavLst>
                                    </p:anim>
                                  </p:childTnLst>
                                </p:cTn>
                              </p:par>
                              <p:par>
                                <p:cTn id="16" presetID="10" presetClass="entr" presetSubtype="0" fill="hold" nodeType="withEffect">
                                  <p:stCondLst>
                                    <p:cond delay="0"/>
                                  </p:stCondLst>
                                  <p:childTnLst>
                                    <p:set>
                                      <p:cBhvr>
                                        <p:cTn id="17" dur="1" fill="hold">
                                          <p:stCondLst>
                                            <p:cond delay="0"/>
                                          </p:stCondLst>
                                        </p:cTn>
                                        <p:tgtEl>
                                          <p:spTgt spid="1398"/>
                                        </p:tgtEl>
                                        <p:attrNameLst>
                                          <p:attrName>style.visibility</p:attrName>
                                        </p:attrNameLst>
                                      </p:cBhvr>
                                      <p:to>
                                        <p:strVal val="visible"/>
                                      </p:to>
                                    </p:set>
                                    <p:animEffect transition="in" filter="fade">
                                      <p:cBhvr>
                                        <p:cTn id="18" dur="1000"/>
                                        <p:tgtEl>
                                          <p:spTgt spid="1398"/>
                                        </p:tgtEl>
                                      </p:cBhvr>
                                    </p:animEffect>
                                  </p:childTnLst>
                                </p:cTn>
                              </p:par>
                              <p:par>
                                <p:cTn id="19" presetID="10" presetClass="entr" presetSubtype="0" fill="hold" nodeType="withEffect">
                                  <p:stCondLst>
                                    <p:cond delay="0"/>
                                  </p:stCondLst>
                                  <p:childTnLst>
                                    <p:set>
                                      <p:cBhvr>
                                        <p:cTn id="20" dur="1" fill="hold">
                                          <p:stCondLst>
                                            <p:cond delay="0"/>
                                          </p:stCondLst>
                                        </p:cTn>
                                        <p:tgtEl>
                                          <p:spTgt spid="1399"/>
                                        </p:tgtEl>
                                        <p:attrNameLst>
                                          <p:attrName>style.visibility</p:attrName>
                                        </p:attrNameLst>
                                      </p:cBhvr>
                                      <p:to>
                                        <p:strVal val="visible"/>
                                      </p:to>
                                    </p:set>
                                    <p:animEffect transition="in" filter="fade">
                                      <p:cBhvr>
                                        <p:cTn id="21" dur="1000"/>
                                        <p:tgtEl>
                                          <p:spTgt spid="1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71"/>
          <p:cNvSpPr/>
          <p:nvPr/>
        </p:nvSpPr>
        <p:spPr>
          <a:xfrm>
            <a:off x="5594625" y="571500"/>
            <a:ext cx="2835300" cy="400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9" name="Google Shape;1389;p71"/>
          <p:cNvGrpSpPr/>
          <p:nvPr/>
        </p:nvGrpSpPr>
        <p:grpSpPr>
          <a:xfrm>
            <a:off x="746772" y="190500"/>
            <a:ext cx="4697408" cy="4724400"/>
            <a:chOff x="746801" y="405400"/>
            <a:chExt cx="3790678" cy="2227543"/>
          </a:xfrm>
        </p:grpSpPr>
        <p:sp>
          <p:nvSpPr>
            <p:cNvPr id="1390" name="Google Shape;1390;p71"/>
            <p:cNvSpPr/>
            <p:nvPr/>
          </p:nvSpPr>
          <p:spPr>
            <a:xfrm rot="5400000">
              <a:off x="1510831" y="-337605"/>
              <a:ext cx="2206518" cy="3734579"/>
            </a:xfrm>
            <a:custGeom>
              <a:avLst/>
              <a:gdLst/>
              <a:ahLst/>
              <a:cxnLst/>
              <a:rect l="l" t="t" r="r" b="b"/>
              <a:pathLst>
                <a:path w="6101" h="10326" extrusionOk="0">
                  <a:moveTo>
                    <a:pt x="217" y="0"/>
                  </a:moveTo>
                  <a:cubicBezTo>
                    <a:pt x="217" y="80"/>
                    <a:pt x="166" y="159"/>
                    <a:pt x="92" y="194"/>
                  </a:cubicBezTo>
                  <a:cubicBezTo>
                    <a:pt x="69" y="203"/>
                    <a:pt x="46" y="212"/>
                    <a:pt x="19" y="212"/>
                  </a:cubicBezTo>
                  <a:cubicBezTo>
                    <a:pt x="13" y="212"/>
                    <a:pt x="7" y="212"/>
                    <a:pt x="1" y="211"/>
                  </a:cubicBezTo>
                  <a:lnTo>
                    <a:pt x="1" y="427"/>
                  </a:lnTo>
                  <a:cubicBezTo>
                    <a:pt x="121" y="427"/>
                    <a:pt x="217" y="524"/>
                    <a:pt x="217" y="638"/>
                  </a:cubicBezTo>
                  <a:lnTo>
                    <a:pt x="217" y="649"/>
                  </a:lnTo>
                  <a:cubicBezTo>
                    <a:pt x="217" y="763"/>
                    <a:pt x="121" y="860"/>
                    <a:pt x="1" y="860"/>
                  </a:cubicBezTo>
                  <a:lnTo>
                    <a:pt x="1" y="1076"/>
                  </a:lnTo>
                  <a:cubicBezTo>
                    <a:pt x="121" y="1076"/>
                    <a:pt x="217" y="1173"/>
                    <a:pt x="217" y="1287"/>
                  </a:cubicBezTo>
                  <a:lnTo>
                    <a:pt x="217" y="1299"/>
                  </a:lnTo>
                  <a:cubicBezTo>
                    <a:pt x="217" y="1412"/>
                    <a:pt x="121" y="1509"/>
                    <a:pt x="1" y="1509"/>
                  </a:cubicBezTo>
                  <a:lnTo>
                    <a:pt x="1" y="1726"/>
                  </a:lnTo>
                  <a:cubicBezTo>
                    <a:pt x="121" y="1726"/>
                    <a:pt x="217" y="1817"/>
                    <a:pt x="217" y="1936"/>
                  </a:cubicBezTo>
                  <a:cubicBezTo>
                    <a:pt x="217" y="2056"/>
                    <a:pt x="121" y="2153"/>
                    <a:pt x="1" y="2153"/>
                  </a:cubicBezTo>
                  <a:lnTo>
                    <a:pt x="1" y="2369"/>
                  </a:lnTo>
                  <a:cubicBezTo>
                    <a:pt x="121" y="2369"/>
                    <a:pt x="217" y="2460"/>
                    <a:pt x="217" y="2580"/>
                  </a:cubicBezTo>
                  <a:cubicBezTo>
                    <a:pt x="217" y="2700"/>
                    <a:pt x="121" y="2796"/>
                    <a:pt x="1" y="2796"/>
                  </a:cubicBezTo>
                  <a:lnTo>
                    <a:pt x="1" y="3007"/>
                  </a:lnTo>
                  <a:cubicBezTo>
                    <a:pt x="121" y="3007"/>
                    <a:pt x="217" y="3104"/>
                    <a:pt x="217" y="3223"/>
                  </a:cubicBezTo>
                  <a:cubicBezTo>
                    <a:pt x="217" y="3343"/>
                    <a:pt x="121" y="3440"/>
                    <a:pt x="1" y="3440"/>
                  </a:cubicBezTo>
                  <a:lnTo>
                    <a:pt x="1" y="3651"/>
                  </a:lnTo>
                  <a:cubicBezTo>
                    <a:pt x="121" y="3651"/>
                    <a:pt x="217" y="3747"/>
                    <a:pt x="217" y="3867"/>
                  </a:cubicBezTo>
                  <a:lnTo>
                    <a:pt x="217" y="3873"/>
                  </a:lnTo>
                  <a:cubicBezTo>
                    <a:pt x="217" y="3992"/>
                    <a:pt x="121" y="4089"/>
                    <a:pt x="1" y="4089"/>
                  </a:cubicBezTo>
                  <a:lnTo>
                    <a:pt x="1" y="4300"/>
                  </a:lnTo>
                  <a:cubicBezTo>
                    <a:pt x="121" y="4300"/>
                    <a:pt x="217" y="4397"/>
                    <a:pt x="217" y="4516"/>
                  </a:cubicBezTo>
                  <a:lnTo>
                    <a:pt x="217" y="4522"/>
                  </a:lnTo>
                  <a:cubicBezTo>
                    <a:pt x="217" y="4636"/>
                    <a:pt x="121" y="4733"/>
                    <a:pt x="1" y="4733"/>
                  </a:cubicBezTo>
                  <a:lnTo>
                    <a:pt x="1" y="4949"/>
                  </a:lnTo>
                  <a:cubicBezTo>
                    <a:pt x="121" y="4949"/>
                    <a:pt x="217" y="5046"/>
                    <a:pt x="217" y="5160"/>
                  </a:cubicBezTo>
                  <a:cubicBezTo>
                    <a:pt x="217" y="5279"/>
                    <a:pt x="121" y="5376"/>
                    <a:pt x="1" y="5376"/>
                  </a:cubicBezTo>
                  <a:lnTo>
                    <a:pt x="1" y="5593"/>
                  </a:lnTo>
                  <a:cubicBezTo>
                    <a:pt x="121" y="5593"/>
                    <a:pt x="217" y="5689"/>
                    <a:pt x="217" y="5803"/>
                  </a:cubicBezTo>
                  <a:lnTo>
                    <a:pt x="217" y="5815"/>
                  </a:lnTo>
                  <a:cubicBezTo>
                    <a:pt x="217" y="5929"/>
                    <a:pt x="121" y="6025"/>
                    <a:pt x="1" y="6025"/>
                  </a:cubicBezTo>
                  <a:lnTo>
                    <a:pt x="1" y="6242"/>
                  </a:lnTo>
                  <a:cubicBezTo>
                    <a:pt x="121" y="6242"/>
                    <a:pt x="217" y="6333"/>
                    <a:pt x="217" y="6453"/>
                  </a:cubicBezTo>
                  <a:cubicBezTo>
                    <a:pt x="217" y="6572"/>
                    <a:pt x="121" y="6669"/>
                    <a:pt x="1" y="6669"/>
                  </a:cubicBezTo>
                  <a:lnTo>
                    <a:pt x="1" y="6885"/>
                  </a:lnTo>
                  <a:cubicBezTo>
                    <a:pt x="121" y="6885"/>
                    <a:pt x="217" y="6982"/>
                    <a:pt x="217" y="7096"/>
                  </a:cubicBezTo>
                  <a:cubicBezTo>
                    <a:pt x="217" y="7216"/>
                    <a:pt x="121" y="7313"/>
                    <a:pt x="1" y="7313"/>
                  </a:cubicBezTo>
                  <a:lnTo>
                    <a:pt x="1" y="7529"/>
                  </a:lnTo>
                  <a:cubicBezTo>
                    <a:pt x="121" y="7529"/>
                    <a:pt x="217" y="7626"/>
                    <a:pt x="217" y="7740"/>
                  </a:cubicBezTo>
                  <a:cubicBezTo>
                    <a:pt x="217" y="7859"/>
                    <a:pt x="121" y="7956"/>
                    <a:pt x="1" y="7956"/>
                  </a:cubicBezTo>
                  <a:lnTo>
                    <a:pt x="1" y="8167"/>
                  </a:lnTo>
                  <a:cubicBezTo>
                    <a:pt x="121" y="8167"/>
                    <a:pt x="217" y="8264"/>
                    <a:pt x="217" y="8383"/>
                  </a:cubicBezTo>
                  <a:cubicBezTo>
                    <a:pt x="217" y="8503"/>
                    <a:pt x="121" y="8600"/>
                    <a:pt x="1" y="8600"/>
                  </a:cubicBezTo>
                  <a:lnTo>
                    <a:pt x="1" y="8816"/>
                  </a:lnTo>
                  <a:cubicBezTo>
                    <a:pt x="121" y="8816"/>
                    <a:pt x="217" y="8907"/>
                    <a:pt x="217" y="9027"/>
                  </a:cubicBezTo>
                  <a:lnTo>
                    <a:pt x="217" y="9033"/>
                  </a:lnTo>
                  <a:cubicBezTo>
                    <a:pt x="217" y="9152"/>
                    <a:pt x="121" y="9249"/>
                    <a:pt x="1" y="9249"/>
                  </a:cubicBezTo>
                  <a:lnTo>
                    <a:pt x="1" y="9460"/>
                  </a:lnTo>
                  <a:cubicBezTo>
                    <a:pt x="121" y="9460"/>
                    <a:pt x="217" y="9556"/>
                    <a:pt x="217" y="9676"/>
                  </a:cubicBezTo>
                  <a:cubicBezTo>
                    <a:pt x="217" y="9796"/>
                    <a:pt x="121" y="9893"/>
                    <a:pt x="1" y="9893"/>
                  </a:cubicBezTo>
                  <a:lnTo>
                    <a:pt x="1" y="10109"/>
                  </a:lnTo>
                  <a:cubicBezTo>
                    <a:pt x="86" y="10109"/>
                    <a:pt x="160" y="10160"/>
                    <a:pt x="200" y="10234"/>
                  </a:cubicBezTo>
                  <a:cubicBezTo>
                    <a:pt x="212" y="10263"/>
                    <a:pt x="217" y="10297"/>
                    <a:pt x="217" y="10325"/>
                  </a:cubicBezTo>
                  <a:lnTo>
                    <a:pt x="462" y="10325"/>
                  </a:lnTo>
                  <a:cubicBezTo>
                    <a:pt x="462" y="10206"/>
                    <a:pt x="559" y="10109"/>
                    <a:pt x="673" y="10109"/>
                  </a:cubicBezTo>
                  <a:lnTo>
                    <a:pt x="684" y="10109"/>
                  </a:lnTo>
                  <a:cubicBezTo>
                    <a:pt x="798" y="10109"/>
                    <a:pt x="895" y="10206"/>
                    <a:pt x="895" y="10325"/>
                  </a:cubicBezTo>
                  <a:lnTo>
                    <a:pt x="1146" y="10325"/>
                  </a:lnTo>
                  <a:cubicBezTo>
                    <a:pt x="1146" y="10206"/>
                    <a:pt x="1237" y="10109"/>
                    <a:pt x="1356" y="10109"/>
                  </a:cubicBezTo>
                  <a:lnTo>
                    <a:pt x="1362" y="10109"/>
                  </a:lnTo>
                  <a:cubicBezTo>
                    <a:pt x="1482" y="10109"/>
                    <a:pt x="1579" y="10206"/>
                    <a:pt x="1579" y="10325"/>
                  </a:cubicBezTo>
                  <a:lnTo>
                    <a:pt x="1818" y="10325"/>
                  </a:lnTo>
                  <a:cubicBezTo>
                    <a:pt x="1818" y="10206"/>
                    <a:pt x="1915" y="10109"/>
                    <a:pt x="2034" y="10109"/>
                  </a:cubicBezTo>
                  <a:lnTo>
                    <a:pt x="2040" y="10109"/>
                  </a:lnTo>
                  <a:cubicBezTo>
                    <a:pt x="2159" y="10109"/>
                    <a:pt x="2256" y="10206"/>
                    <a:pt x="2256" y="10325"/>
                  </a:cubicBezTo>
                  <a:lnTo>
                    <a:pt x="2495" y="10325"/>
                  </a:lnTo>
                  <a:cubicBezTo>
                    <a:pt x="2495" y="10206"/>
                    <a:pt x="2592" y="10109"/>
                    <a:pt x="2712" y="10109"/>
                  </a:cubicBezTo>
                  <a:lnTo>
                    <a:pt x="2718" y="10109"/>
                  </a:lnTo>
                  <a:cubicBezTo>
                    <a:pt x="2831" y="10109"/>
                    <a:pt x="2928" y="10206"/>
                    <a:pt x="2928" y="10325"/>
                  </a:cubicBezTo>
                  <a:lnTo>
                    <a:pt x="3173" y="10325"/>
                  </a:lnTo>
                  <a:cubicBezTo>
                    <a:pt x="3173" y="10206"/>
                    <a:pt x="3270" y="10109"/>
                    <a:pt x="3384" y="10109"/>
                  </a:cubicBezTo>
                  <a:lnTo>
                    <a:pt x="3395" y="10109"/>
                  </a:lnTo>
                  <a:cubicBezTo>
                    <a:pt x="3509" y="10109"/>
                    <a:pt x="3606" y="10206"/>
                    <a:pt x="3606" y="10325"/>
                  </a:cubicBezTo>
                  <a:lnTo>
                    <a:pt x="3851" y="10325"/>
                  </a:lnTo>
                  <a:cubicBezTo>
                    <a:pt x="3851" y="10206"/>
                    <a:pt x="3942" y="10109"/>
                    <a:pt x="4062" y="10109"/>
                  </a:cubicBezTo>
                  <a:lnTo>
                    <a:pt x="4067" y="10109"/>
                  </a:lnTo>
                  <a:cubicBezTo>
                    <a:pt x="4187" y="10109"/>
                    <a:pt x="4284" y="10206"/>
                    <a:pt x="4284" y="10325"/>
                  </a:cubicBezTo>
                  <a:lnTo>
                    <a:pt x="4523" y="10325"/>
                  </a:lnTo>
                  <a:cubicBezTo>
                    <a:pt x="4523" y="10206"/>
                    <a:pt x="4620" y="10109"/>
                    <a:pt x="4739" y="10109"/>
                  </a:cubicBezTo>
                  <a:lnTo>
                    <a:pt x="4745" y="10109"/>
                  </a:lnTo>
                  <a:cubicBezTo>
                    <a:pt x="4865" y="10109"/>
                    <a:pt x="4961" y="10206"/>
                    <a:pt x="4961" y="10325"/>
                  </a:cubicBezTo>
                  <a:lnTo>
                    <a:pt x="5201" y="10325"/>
                  </a:lnTo>
                  <a:cubicBezTo>
                    <a:pt x="5201" y="10206"/>
                    <a:pt x="5298" y="10109"/>
                    <a:pt x="5417" y="10109"/>
                  </a:cubicBezTo>
                  <a:lnTo>
                    <a:pt x="5423" y="10109"/>
                  </a:lnTo>
                  <a:cubicBezTo>
                    <a:pt x="5542" y="10109"/>
                    <a:pt x="5639" y="10206"/>
                    <a:pt x="5639" y="10325"/>
                  </a:cubicBezTo>
                  <a:lnTo>
                    <a:pt x="5884" y="10325"/>
                  </a:lnTo>
                  <a:cubicBezTo>
                    <a:pt x="5884" y="10240"/>
                    <a:pt x="5930" y="10166"/>
                    <a:pt x="6009" y="10132"/>
                  </a:cubicBezTo>
                  <a:cubicBezTo>
                    <a:pt x="6038" y="10115"/>
                    <a:pt x="6066" y="10109"/>
                    <a:pt x="6095" y="10109"/>
                  </a:cubicBezTo>
                  <a:lnTo>
                    <a:pt x="6095" y="9898"/>
                  </a:lnTo>
                  <a:cubicBezTo>
                    <a:pt x="5987" y="9898"/>
                    <a:pt x="5896" y="9813"/>
                    <a:pt x="5884" y="9705"/>
                  </a:cubicBezTo>
                  <a:cubicBezTo>
                    <a:pt x="5884" y="9585"/>
                    <a:pt x="5981" y="9488"/>
                    <a:pt x="6101" y="9488"/>
                  </a:cubicBezTo>
                  <a:lnTo>
                    <a:pt x="6101" y="9277"/>
                  </a:lnTo>
                  <a:cubicBezTo>
                    <a:pt x="5981" y="9277"/>
                    <a:pt x="5884" y="9181"/>
                    <a:pt x="5884" y="9061"/>
                  </a:cubicBezTo>
                  <a:cubicBezTo>
                    <a:pt x="5884" y="8941"/>
                    <a:pt x="5981" y="8845"/>
                    <a:pt x="6101" y="8845"/>
                  </a:cubicBezTo>
                  <a:lnTo>
                    <a:pt x="6101" y="8634"/>
                  </a:lnTo>
                  <a:cubicBezTo>
                    <a:pt x="5981" y="8634"/>
                    <a:pt x="5884" y="8537"/>
                    <a:pt x="5884" y="8417"/>
                  </a:cubicBezTo>
                  <a:lnTo>
                    <a:pt x="5884" y="8412"/>
                  </a:lnTo>
                  <a:cubicBezTo>
                    <a:pt x="5884" y="8292"/>
                    <a:pt x="5981" y="8195"/>
                    <a:pt x="6101" y="8195"/>
                  </a:cubicBezTo>
                  <a:lnTo>
                    <a:pt x="6101" y="7985"/>
                  </a:lnTo>
                  <a:cubicBezTo>
                    <a:pt x="5981" y="7985"/>
                    <a:pt x="5884" y="7888"/>
                    <a:pt x="5884" y="7768"/>
                  </a:cubicBezTo>
                  <a:cubicBezTo>
                    <a:pt x="5884" y="7649"/>
                    <a:pt x="5981" y="7552"/>
                    <a:pt x="6101" y="7552"/>
                  </a:cubicBezTo>
                  <a:lnTo>
                    <a:pt x="6101" y="7341"/>
                  </a:lnTo>
                  <a:cubicBezTo>
                    <a:pt x="5981" y="7341"/>
                    <a:pt x="5884" y="7244"/>
                    <a:pt x="5884" y="7125"/>
                  </a:cubicBezTo>
                  <a:lnTo>
                    <a:pt x="5884" y="7119"/>
                  </a:lnTo>
                  <a:cubicBezTo>
                    <a:pt x="5884" y="6999"/>
                    <a:pt x="5981" y="6903"/>
                    <a:pt x="6101" y="6903"/>
                  </a:cubicBezTo>
                  <a:lnTo>
                    <a:pt x="6101" y="6692"/>
                  </a:lnTo>
                  <a:cubicBezTo>
                    <a:pt x="5981" y="6692"/>
                    <a:pt x="5884" y="6595"/>
                    <a:pt x="5884" y="6475"/>
                  </a:cubicBezTo>
                  <a:cubicBezTo>
                    <a:pt x="5884" y="6362"/>
                    <a:pt x="5981" y="6265"/>
                    <a:pt x="6101" y="6265"/>
                  </a:cubicBezTo>
                  <a:lnTo>
                    <a:pt x="6101" y="6048"/>
                  </a:lnTo>
                  <a:cubicBezTo>
                    <a:pt x="5981" y="6048"/>
                    <a:pt x="5884" y="5957"/>
                    <a:pt x="5884" y="5838"/>
                  </a:cubicBezTo>
                  <a:cubicBezTo>
                    <a:pt x="5884" y="5718"/>
                    <a:pt x="5981" y="5621"/>
                    <a:pt x="6101" y="5621"/>
                  </a:cubicBezTo>
                  <a:lnTo>
                    <a:pt x="6101" y="5405"/>
                  </a:lnTo>
                  <a:cubicBezTo>
                    <a:pt x="5981" y="5405"/>
                    <a:pt x="5884" y="5314"/>
                    <a:pt x="5884" y="5194"/>
                  </a:cubicBezTo>
                  <a:cubicBezTo>
                    <a:pt x="5884" y="5074"/>
                    <a:pt x="5981" y="4978"/>
                    <a:pt x="6101" y="4978"/>
                  </a:cubicBezTo>
                  <a:lnTo>
                    <a:pt x="6101" y="4761"/>
                  </a:lnTo>
                  <a:cubicBezTo>
                    <a:pt x="5981" y="4761"/>
                    <a:pt x="5884" y="4664"/>
                    <a:pt x="5884" y="4550"/>
                  </a:cubicBezTo>
                  <a:cubicBezTo>
                    <a:pt x="5884" y="4431"/>
                    <a:pt x="5981" y="4334"/>
                    <a:pt x="6101" y="4334"/>
                  </a:cubicBezTo>
                  <a:lnTo>
                    <a:pt x="6101" y="4118"/>
                  </a:lnTo>
                  <a:cubicBezTo>
                    <a:pt x="5981" y="4118"/>
                    <a:pt x="5884" y="4021"/>
                    <a:pt x="5884" y="3907"/>
                  </a:cubicBezTo>
                  <a:lnTo>
                    <a:pt x="5884" y="3896"/>
                  </a:lnTo>
                  <a:cubicBezTo>
                    <a:pt x="5884" y="3782"/>
                    <a:pt x="5981" y="3685"/>
                    <a:pt x="6101" y="3685"/>
                  </a:cubicBezTo>
                  <a:lnTo>
                    <a:pt x="6101" y="3468"/>
                  </a:lnTo>
                  <a:cubicBezTo>
                    <a:pt x="5981" y="3468"/>
                    <a:pt x="5884" y="3377"/>
                    <a:pt x="5884" y="3258"/>
                  </a:cubicBezTo>
                  <a:lnTo>
                    <a:pt x="5884" y="3252"/>
                  </a:lnTo>
                  <a:cubicBezTo>
                    <a:pt x="5884" y="3132"/>
                    <a:pt x="5981" y="3036"/>
                    <a:pt x="6101" y="3036"/>
                  </a:cubicBezTo>
                  <a:lnTo>
                    <a:pt x="6101" y="2825"/>
                  </a:lnTo>
                  <a:cubicBezTo>
                    <a:pt x="5981" y="2825"/>
                    <a:pt x="5884" y="2728"/>
                    <a:pt x="5884" y="2608"/>
                  </a:cubicBezTo>
                  <a:lnTo>
                    <a:pt x="5884" y="2603"/>
                  </a:lnTo>
                  <a:cubicBezTo>
                    <a:pt x="5884" y="2483"/>
                    <a:pt x="5981" y="2386"/>
                    <a:pt x="6101" y="2386"/>
                  </a:cubicBezTo>
                  <a:lnTo>
                    <a:pt x="6101" y="2176"/>
                  </a:lnTo>
                  <a:cubicBezTo>
                    <a:pt x="5981" y="2176"/>
                    <a:pt x="5884" y="2079"/>
                    <a:pt x="5884" y="1959"/>
                  </a:cubicBezTo>
                  <a:cubicBezTo>
                    <a:pt x="5884" y="1840"/>
                    <a:pt x="5981" y="1743"/>
                    <a:pt x="6101" y="1743"/>
                  </a:cubicBezTo>
                  <a:lnTo>
                    <a:pt x="6101" y="1532"/>
                  </a:lnTo>
                  <a:cubicBezTo>
                    <a:pt x="5981" y="1532"/>
                    <a:pt x="5884" y="1435"/>
                    <a:pt x="5884" y="1316"/>
                  </a:cubicBezTo>
                  <a:cubicBezTo>
                    <a:pt x="5884" y="1196"/>
                    <a:pt x="5981" y="1099"/>
                    <a:pt x="6101" y="1099"/>
                  </a:cubicBezTo>
                  <a:lnTo>
                    <a:pt x="6101" y="888"/>
                  </a:lnTo>
                  <a:cubicBezTo>
                    <a:pt x="5981" y="888"/>
                    <a:pt x="5884" y="792"/>
                    <a:pt x="5884" y="672"/>
                  </a:cubicBezTo>
                  <a:lnTo>
                    <a:pt x="5884" y="644"/>
                  </a:lnTo>
                  <a:cubicBezTo>
                    <a:pt x="5884" y="524"/>
                    <a:pt x="5981" y="427"/>
                    <a:pt x="6101" y="427"/>
                  </a:cubicBezTo>
                  <a:lnTo>
                    <a:pt x="6101" y="216"/>
                  </a:lnTo>
                  <a:cubicBezTo>
                    <a:pt x="6015" y="216"/>
                    <a:pt x="5935" y="165"/>
                    <a:pt x="5901" y="85"/>
                  </a:cubicBezTo>
                  <a:cubicBezTo>
                    <a:pt x="5890" y="57"/>
                    <a:pt x="5884" y="28"/>
                    <a:pt x="5884" y="0"/>
                  </a:cubicBezTo>
                  <a:lnTo>
                    <a:pt x="5639" y="0"/>
                  </a:lnTo>
                  <a:cubicBezTo>
                    <a:pt x="5639" y="114"/>
                    <a:pt x="5542" y="211"/>
                    <a:pt x="5423" y="211"/>
                  </a:cubicBezTo>
                  <a:lnTo>
                    <a:pt x="5417" y="211"/>
                  </a:lnTo>
                  <a:cubicBezTo>
                    <a:pt x="5298" y="211"/>
                    <a:pt x="5206" y="114"/>
                    <a:pt x="5206" y="0"/>
                  </a:cubicBezTo>
                  <a:lnTo>
                    <a:pt x="4961" y="0"/>
                  </a:lnTo>
                  <a:cubicBezTo>
                    <a:pt x="4961" y="114"/>
                    <a:pt x="4865" y="211"/>
                    <a:pt x="4751" y="211"/>
                  </a:cubicBezTo>
                  <a:lnTo>
                    <a:pt x="4739" y="211"/>
                  </a:lnTo>
                  <a:cubicBezTo>
                    <a:pt x="4620" y="211"/>
                    <a:pt x="4529" y="114"/>
                    <a:pt x="4529" y="0"/>
                  </a:cubicBezTo>
                  <a:lnTo>
                    <a:pt x="4284" y="0"/>
                  </a:lnTo>
                  <a:cubicBezTo>
                    <a:pt x="4284" y="114"/>
                    <a:pt x="4187" y="211"/>
                    <a:pt x="4073" y="211"/>
                  </a:cubicBezTo>
                  <a:lnTo>
                    <a:pt x="4062" y="211"/>
                  </a:lnTo>
                  <a:cubicBezTo>
                    <a:pt x="3948" y="211"/>
                    <a:pt x="3851" y="114"/>
                    <a:pt x="3851" y="0"/>
                  </a:cubicBezTo>
                  <a:lnTo>
                    <a:pt x="3606" y="0"/>
                  </a:lnTo>
                  <a:cubicBezTo>
                    <a:pt x="3606" y="114"/>
                    <a:pt x="3509" y="211"/>
                    <a:pt x="3395" y="211"/>
                  </a:cubicBezTo>
                  <a:lnTo>
                    <a:pt x="3384" y="211"/>
                  </a:lnTo>
                  <a:cubicBezTo>
                    <a:pt x="3270" y="211"/>
                    <a:pt x="3173" y="114"/>
                    <a:pt x="3173" y="0"/>
                  </a:cubicBezTo>
                  <a:lnTo>
                    <a:pt x="2928" y="0"/>
                  </a:lnTo>
                  <a:cubicBezTo>
                    <a:pt x="2928" y="114"/>
                    <a:pt x="2831" y="211"/>
                    <a:pt x="2718" y="211"/>
                  </a:cubicBezTo>
                  <a:lnTo>
                    <a:pt x="2706" y="211"/>
                  </a:lnTo>
                  <a:cubicBezTo>
                    <a:pt x="2592" y="211"/>
                    <a:pt x="2495" y="114"/>
                    <a:pt x="2495" y="0"/>
                  </a:cubicBezTo>
                  <a:lnTo>
                    <a:pt x="2251" y="0"/>
                  </a:lnTo>
                  <a:cubicBezTo>
                    <a:pt x="2251" y="114"/>
                    <a:pt x="2154" y="211"/>
                    <a:pt x="2040" y="211"/>
                  </a:cubicBezTo>
                  <a:lnTo>
                    <a:pt x="2028" y="211"/>
                  </a:lnTo>
                  <a:cubicBezTo>
                    <a:pt x="1915" y="211"/>
                    <a:pt x="1818" y="114"/>
                    <a:pt x="1818" y="0"/>
                  </a:cubicBezTo>
                  <a:lnTo>
                    <a:pt x="1573" y="0"/>
                  </a:lnTo>
                  <a:cubicBezTo>
                    <a:pt x="1573" y="114"/>
                    <a:pt x="1476" y="211"/>
                    <a:pt x="1362" y="211"/>
                  </a:cubicBezTo>
                  <a:lnTo>
                    <a:pt x="1356" y="211"/>
                  </a:lnTo>
                  <a:cubicBezTo>
                    <a:pt x="1237" y="211"/>
                    <a:pt x="1140" y="114"/>
                    <a:pt x="1140" y="0"/>
                  </a:cubicBezTo>
                  <a:lnTo>
                    <a:pt x="895" y="0"/>
                  </a:lnTo>
                  <a:cubicBezTo>
                    <a:pt x="895" y="114"/>
                    <a:pt x="804" y="211"/>
                    <a:pt x="684" y="211"/>
                  </a:cubicBezTo>
                  <a:lnTo>
                    <a:pt x="679" y="211"/>
                  </a:lnTo>
                  <a:cubicBezTo>
                    <a:pt x="559" y="211"/>
                    <a:pt x="462" y="114"/>
                    <a:pt x="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71"/>
            <p:cNvSpPr/>
            <p:nvPr/>
          </p:nvSpPr>
          <p:spPr>
            <a:xfrm rot="5400000">
              <a:off x="1566931" y="-358630"/>
              <a:ext cx="2206518" cy="3734579"/>
            </a:xfrm>
            <a:custGeom>
              <a:avLst/>
              <a:gdLst/>
              <a:ahLst/>
              <a:cxnLst/>
              <a:rect l="l" t="t" r="r" b="b"/>
              <a:pathLst>
                <a:path w="6101" h="10326" extrusionOk="0">
                  <a:moveTo>
                    <a:pt x="217" y="0"/>
                  </a:moveTo>
                  <a:cubicBezTo>
                    <a:pt x="217" y="80"/>
                    <a:pt x="166" y="159"/>
                    <a:pt x="92" y="194"/>
                  </a:cubicBezTo>
                  <a:cubicBezTo>
                    <a:pt x="69" y="203"/>
                    <a:pt x="46" y="212"/>
                    <a:pt x="19" y="212"/>
                  </a:cubicBezTo>
                  <a:cubicBezTo>
                    <a:pt x="13" y="212"/>
                    <a:pt x="7" y="212"/>
                    <a:pt x="1" y="211"/>
                  </a:cubicBezTo>
                  <a:lnTo>
                    <a:pt x="1" y="427"/>
                  </a:lnTo>
                  <a:cubicBezTo>
                    <a:pt x="121" y="427"/>
                    <a:pt x="217" y="524"/>
                    <a:pt x="217" y="638"/>
                  </a:cubicBezTo>
                  <a:lnTo>
                    <a:pt x="217" y="649"/>
                  </a:lnTo>
                  <a:cubicBezTo>
                    <a:pt x="217" y="763"/>
                    <a:pt x="121" y="860"/>
                    <a:pt x="1" y="860"/>
                  </a:cubicBezTo>
                  <a:lnTo>
                    <a:pt x="1" y="1076"/>
                  </a:lnTo>
                  <a:cubicBezTo>
                    <a:pt x="121" y="1076"/>
                    <a:pt x="217" y="1173"/>
                    <a:pt x="217" y="1287"/>
                  </a:cubicBezTo>
                  <a:lnTo>
                    <a:pt x="217" y="1299"/>
                  </a:lnTo>
                  <a:cubicBezTo>
                    <a:pt x="217" y="1412"/>
                    <a:pt x="121" y="1509"/>
                    <a:pt x="1" y="1509"/>
                  </a:cubicBezTo>
                  <a:lnTo>
                    <a:pt x="1" y="1726"/>
                  </a:lnTo>
                  <a:cubicBezTo>
                    <a:pt x="121" y="1726"/>
                    <a:pt x="217" y="1817"/>
                    <a:pt x="217" y="1936"/>
                  </a:cubicBezTo>
                  <a:cubicBezTo>
                    <a:pt x="217" y="2056"/>
                    <a:pt x="121" y="2153"/>
                    <a:pt x="1" y="2153"/>
                  </a:cubicBezTo>
                  <a:lnTo>
                    <a:pt x="1" y="2369"/>
                  </a:lnTo>
                  <a:cubicBezTo>
                    <a:pt x="121" y="2369"/>
                    <a:pt x="217" y="2460"/>
                    <a:pt x="217" y="2580"/>
                  </a:cubicBezTo>
                  <a:cubicBezTo>
                    <a:pt x="217" y="2700"/>
                    <a:pt x="121" y="2796"/>
                    <a:pt x="1" y="2796"/>
                  </a:cubicBezTo>
                  <a:lnTo>
                    <a:pt x="1" y="3007"/>
                  </a:lnTo>
                  <a:cubicBezTo>
                    <a:pt x="121" y="3007"/>
                    <a:pt x="217" y="3104"/>
                    <a:pt x="217" y="3223"/>
                  </a:cubicBezTo>
                  <a:cubicBezTo>
                    <a:pt x="217" y="3343"/>
                    <a:pt x="121" y="3440"/>
                    <a:pt x="1" y="3440"/>
                  </a:cubicBezTo>
                  <a:lnTo>
                    <a:pt x="1" y="3651"/>
                  </a:lnTo>
                  <a:cubicBezTo>
                    <a:pt x="121" y="3651"/>
                    <a:pt x="217" y="3747"/>
                    <a:pt x="217" y="3867"/>
                  </a:cubicBezTo>
                  <a:lnTo>
                    <a:pt x="217" y="3873"/>
                  </a:lnTo>
                  <a:cubicBezTo>
                    <a:pt x="217" y="3992"/>
                    <a:pt x="121" y="4089"/>
                    <a:pt x="1" y="4089"/>
                  </a:cubicBezTo>
                  <a:lnTo>
                    <a:pt x="1" y="4300"/>
                  </a:lnTo>
                  <a:cubicBezTo>
                    <a:pt x="121" y="4300"/>
                    <a:pt x="217" y="4397"/>
                    <a:pt x="217" y="4516"/>
                  </a:cubicBezTo>
                  <a:lnTo>
                    <a:pt x="217" y="4522"/>
                  </a:lnTo>
                  <a:cubicBezTo>
                    <a:pt x="217" y="4636"/>
                    <a:pt x="121" y="4733"/>
                    <a:pt x="1" y="4733"/>
                  </a:cubicBezTo>
                  <a:lnTo>
                    <a:pt x="1" y="4949"/>
                  </a:lnTo>
                  <a:cubicBezTo>
                    <a:pt x="121" y="4949"/>
                    <a:pt x="217" y="5046"/>
                    <a:pt x="217" y="5160"/>
                  </a:cubicBezTo>
                  <a:cubicBezTo>
                    <a:pt x="217" y="5279"/>
                    <a:pt x="121" y="5376"/>
                    <a:pt x="1" y="5376"/>
                  </a:cubicBezTo>
                  <a:lnTo>
                    <a:pt x="1" y="5593"/>
                  </a:lnTo>
                  <a:cubicBezTo>
                    <a:pt x="121" y="5593"/>
                    <a:pt x="217" y="5689"/>
                    <a:pt x="217" y="5803"/>
                  </a:cubicBezTo>
                  <a:lnTo>
                    <a:pt x="217" y="5815"/>
                  </a:lnTo>
                  <a:cubicBezTo>
                    <a:pt x="217" y="5929"/>
                    <a:pt x="121" y="6025"/>
                    <a:pt x="1" y="6025"/>
                  </a:cubicBezTo>
                  <a:lnTo>
                    <a:pt x="1" y="6242"/>
                  </a:lnTo>
                  <a:cubicBezTo>
                    <a:pt x="121" y="6242"/>
                    <a:pt x="217" y="6333"/>
                    <a:pt x="217" y="6453"/>
                  </a:cubicBezTo>
                  <a:cubicBezTo>
                    <a:pt x="217" y="6572"/>
                    <a:pt x="121" y="6669"/>
                    <a:pt x="1" y="6669"/>
                  </a:cubicBezTo>
                  <a:lnTo>
                    <a:pt x="1" y="6885"/>
                  </a:lnTo>
                  <a:cubicBezTo>
                    <a:pt x="121" y="6885"/>
                    <a:pt x="217" y="6982"/>
                    <a:pt x="217" y="7096"/>
                  </a:cubicBezTo>
                  <a:cubicBezTo>
                    <a:pt x="217" y="7216"/>
                    <a:pt x="121" y="7313"/>
                    <a:pt x="1" y="7313"/>
                  </a:cubicBezTo>
                  <a:lnTo>
                    <a:pt x="1" y="7529"/>
                  </a:lnTo>
                  <a:cubicBezTo>
                    <a:pt x="121" y="7529"/>
                    <a:pt x="217" y="7626"/>
                    <a:pt x="217" y="7740"/>
                  </a:cubicBezTo>
                  <a:cubicBezTo>
                    <a:pt x="217" y="7859"/>
                    <a:pt x="121" y="7956"/>
                    <a:pt x="1" y="7956"/>
                  </a:cubicBezTo>
                  <a:lnTo>
                    <a:pt x="1" y="8167"/>
                  </a:lnTo>
                  <a:cubicBezTo>
                    <a:pt x="121" y="8167"/>
                    <a:pt x="217" y="8264"/>
                    <a:pt x="217" y="8383"/>
                  </a:cubicBezTo>
                  <a:cubicBezTo>
                    <a:pt x="217" y="8503"/>
                    <a:pt x="121" y="8600"/>
                    <a:pt x="1" y="8600"/>
                  </a:cubicBezTo>
                  <a:lnTo>
                    <a:pt x="1" y="8816"/>
                  </a:lnTo>
                  <a:cubicBezTo>
                    <a:pt x="121" y="8816"/>
                    <a:pt x="217" y="8907"/>
                    <a:pt x="217" y="9027"/>
                  </a:cubicBezTo>
                  <a:lnTo>
                    <a:pt x="217" y="9033"/>
                  </a:lnTo>
                  <a:cubicBezTo>
                    <a:pt x="217" y="9152"/>
                    <a:pt x="121" y="9249"/>
                    <a:pt x="1" y="9249"/>
                  </a:cubicBezTo>
                  <a:lnTo>
                    <a:pt x="1" y="9460"/>
                  </a:lnTo>
                  <a:cubicBezTo>
                    <a:pt x="121" y="9460"/>
                    <a:pt x="217" y="9556"/>
                    <a:pt x="217" y="9676"/>
                  </a:cubicBezTo>
                  <a:cubicBezTo>
                    <a:pt x="217" y="9796"/>
                    <a:pt x="121" y="9893"/>
                    <a:pt x="1" y="9893"/>
                  </a:cubicBezTo>
                  <a:lnTo>
                    <a:pt x="1" y="10109"/>
                  </a:lnTo>
                  <a:cubicBezTo>
                    <a:pt x="86" y="10109"/>
                    <a:pt x="160" y="10160"/>
                    <a:pt x="200" y="10234"/>
                  </a:cubicBezTo>
                  <a:cubicBezTo>
                    <a:pt x="212" y="10263"/>
                    <a:pt x="217" y="10297"/>
                    <a:pt x="217" y="10325"/>
                  </a:cubicBezTo>
                  <a:lnTo>
                    <a:pt x="462" y="10325"/>
                  </a:lnTo>
                  <a:cubicBezTo>
                    <a:pt x="462" y="10206"/>
                    <a:pt x="559" y="10109"/>
                    <a:pt x="673" y="10109"/>
                  </a:cubicBezTo>
                  <a:lnTo>
                    <a:pt x="684" y="10109"/>
                  </a:lnTo>
                  <a:cubicBezTo>
                    <a:pt x="798" y="10109"/>
                    <a:pt x="895" y="10206"/>
                    <a:pt x="895" y="10325"/>
                  </a:cubicBezTo>
                  <a:lnTo>
                    <a:pt x="1146" y="10325"/>
                  </a:lnTo>
                  <a:cubicBezTo>
                    <a:pt x="1146" y="10206"/>
                    <a:pt x="1237" y="10109"/>
                    <a:pt x="1356" y="10109"/>
                  </a:cubicBezTo>
                  <a:lnTo>
                    <a:pt x="1362" y="10109"/>
                  </a:lnTo>
                  <a:cubicBezTo>
                    <a:pt x="1482" y="10109"/>
                    <a:pt x="1579" y="10206"/>
                    <a:pt x="1579" y="10325"/>
                  </a:cubicBezTo>
                  <a:lnTo>
                    <a:pt x="1818" y="10325"/>
                  </a:lnTo>
                  <a:cubicBezTo>
                    <a:pt x="1818" y="10206"/>
                    <a:pt x="1915" y="10109"/>
                    <a:pt x="2034" y="10109"/>
                  </a:cubicBezTo>
                  <a:lnTo>
                    <a:pt x="2040" y="10109"/>
                  </a:lnTo>
                  <a:cubicBezTo>
                    <a:pt x="2159" y="10109"/>
                    <a:pt x="2256" y="10206"/>
                    <a:pt x="2256" y="10325"/>
                  </a:cubicBezTo>
                  <a:lnTo>
                    <a:pt x="2495" y="10325"/>
                  </a:lnTo>
                  <a:cubicBezTo>
                    <a:pt x="2495" y="10206"/>
                    <a:pt x="2592" y="10109"/>
                    <a:pt x="2712" y="10109"/>
                  </a:cubicBezTo>
                  <a:lnTo>
                    <a:pt x="2718" y="10109"/>
                  </a:lnTo>
                  <a:cubicBezTo>
                    <a:pt x="2831" y="10109"/>
                    <a:pt x="2928" y="10206"/>
                    <a:pt x="2928" y="10325"/>
                  </a:cubicBezTo>
                  <a:lnTo>
                    <a:pt x="3173" y="10325"/>
                  </a:lnTo>
                  <a:cubicBezTo>
                    <a:pt x="3173" y="10206"/>
                    <a:pt x="3270" y="10109"/>
                    <a:pt x="3384" y="10109"/>
                  </a:cubicBezTo>
                  <a:lnTo>
                    <a:pt x="3395" y="10109"/>
                  </a:lnTo>
                  <a:cubicBezTo>
                    <a:pt x="3509" y="10109"/>
                    <a:pt x="3606" y="10206"/>
                    <a:pt x="3606" y="10325"/>
                  </a:cubicBezTo>
                  <a:lnTo>
                    <a:pt x="3851" y="10325"/>
                  </a:lnTo>
                  <a:cubicBezTo>
                    <a:pt x="3851" y="10206"/>
                    <a:pt x="3942" y="10109"/>
                    <a:pt x="4062" y="10109"/>
                  </a:cubicBezTo>
                  <a:lnTo>
                    <a:pt x="4067" y="10109"/>
                  </a:lnTo>
                  <a:cubicBezTo>
                    <a:pt x="4187" y="10109"/>
                    <a:pt x="4284" y="10206"/>
                    <a:pt x="4284" y="10325"/>
                  </a:cubicBezTo>
                  <a:lnTo>
                    <a:pt x="4523" y="10325"/>
                  </a:lnTo>
                  <a:cubicBezTo>
                    <a:pt x="4523" y="10206"/>
                    <a:pt x="4620" y="10109"/>
                    <a:pt x="4739" y="10109"/>
                  </a:cubicBezTo>
                  <a:lnTo>
                    <a:pt x="4745" y="10109"/>
                  </a:lnTo>
                  <a:cubicBezTo>
                    <a:pt x="4865" y="10109"/>
                    <a:pt x="4961" y="10206"/>
                    <a:pt x="4961" y="10325"/>
                  </a:cubicBezTo>
                  <a:lnTo>
                    <a:pt x="5201" y="10325"/>
                  </a:lnTo>
                  <a:cubicBezTo>
                    <a:pt x="5201" y="10206"/>
                    <a:pt x="5298" y="10109"/>
                    <a:pt x="5417" y="10109"/>
                  </a:cubicBezTo>
                  <a:lnTo>
                    <a:pt x="5423" y="10109"/>
                  </a:lnTo>
                  <a:cubicBezTo>
                    <a:pt x="5542" y="10109"/>
                    <a:pt x="5639" y="10206"/>
                    <a:pt x="5639" y="10325"/>
                  </a:cubicBezTo>
                  <a:lnTo>
                    <a:pt x="5884" y="10325"/>
                  </a:lnTo>
                  <a:cubicBezTo>
                    <a:pt x="5884" y="10240"/>
                    <a:pt x="5930" y="10166"/>
                    <a:pt x="6009" y="10132"/>
                  </a:cubicBezTo>
                  <a:cubicBezTo>
                    <a:pt x="6038" y="10115"/>
                    <a:pt x="6066" y="10109"/>
                    <a:pt x="6095" y="10109"/>
                  </a:cubicBezTo>
                  <a:lnTo>
                    <a:pt x="6095" y="9898"/>
                  </a:lnTo>
                  <a:cubicBezTo>
                    <a:pt x="5987" y="9898"/>
                    <a:pt x="5896" y="9813"/>
                    <a:pt x="5884" y="9705"/>
                  </a:cubicBezTo>
                  <a:cubicBezTo>
                    <a:pt x="5884" y="9585"/>
                    <a:pt x="5981" y="9488"/>
                    <a:pt x="6101" y="9488"/>
                  </a:cubicBezTo>
                  <a:lnTo>
                    <a:pt x="6101" y="9277"/>
                  </a:lnTo>
                  <a:cubicBezTo>
                    <a:pt x="5981" y="9277"/>
                    <a:pt x="5884" y="9181"/>
                    <a:pt x="5884" y="9061"/>
                  </a:cubicBezTo>
                  <a:cubicBezTo>
                    <a:pt x="5884" y="8941"/>
                    <a:pt x="5981" y="8845"/>
                    <a:pt x="6101" y="8845"/>
                  </a:cubicBezTo>
                  <a:lnTo>
                    <a:pt x="6101" y="8634"/>
                  </a:lnTo>
                  <a:cubicBezTo>
                    <a:pt x="5981" y="8634"/>
                    <a:pt x="5884" y="8537"/>
                    <a:pt x="5884" y="8417"/>
                  </a:cubicBezTo>
                  <a:lnTo>
                    <a:pt x="5884" y="8412"/>
                  </a:lnTo>
                  <a:cubicBezTo>
                    <a:pt x="5884" y="8292"/>
                    <a:pt x="5981" y="8195"/>
                    <a:pt x="6101" y="8195"/>
                  </a:cubicBezTo>
                  <a:lnTo>
                    <a:pt x="6101" y="7985"/>
                  </a:lnTo>
                  <a:cubicBezTo>
                    <a:pt x="5981" y="7985"/>
                    <a:pt x="5884" y="7888"/>
                    <a:pt x="5884" y="7768"/>
                  </a:cubicBezTo>
                  <a:cubicBezTo>
                    <a:pt x="5884" y="7649"/>
                    <a:pt x="5981" y="7552"/>
                    <a:pt x="6101" y="7552"/>
                  </a:cubicBezTo>
                  <a:lnTo>
                    <a:pt x="6101" y="7341"/>
                  </a:lnTo>
                  <a:cubicBezTo>
                    <a:pt x="5981" y="7341"/>
                    <a:pt x="5884" y="7244"/>
                    <a:pt x="5884" y="7125"/>
                  </a:cubicBezTo>
                  <a:lnTo>
                    <a:pt x="5884" y="7119"/>
                  </a:lnTo>
                  <a:cubicBezTo>
                    <a:pt x="5884" y="6999"/>
                    <a:pt x="5981" y="6903"/>
                    <a:pt x="6101" y="6903"/>
                  </a:cubicBezTo>
                  <a:lnTo>
                    <a:pt x="6101" y="6692"/>
                  </a:lnTo>
                  <a:cubicBezTo>
                    <a:pt x="5981" y="6692"/>
                    <a:pt x="5884" y="6595"/>
                    <a:pt x="5884" y="6475"/>
                  </a:cubicBezTo>
                  <a:cubicBezTo>
                    <a:pt x="5884" y="6362"/>
                    <a:pt x="5981" y="6265"/>
                    <a:pt x="6101" y="6265"/>
                  </a:cubicBezTo>
                  <a:lnTo>
                    <a:pt x="6101" y="6048"/>
                  </a:lnTo>
                  <a:cubicBezTo>
                    <a:pt x="5981" y="6048"/>
                    <a:pt x="5884" y="5957"/>
                    <a:pt x="5884" y="5838"/>
                  </a:cubicBezTo>
                  <a:cubicBezTo>
                    <a:pt x="5884" y="5718"/>
                    <a:pt x="5981" y="5621"/>
                    <a:pt x="6101" y="5621"/>
                  </a:cubicBezTo>
                  <a:lnTo>
                    <a:pt x="6101" y="5405"/>
                  </a:lnTo>
                  <a:cubicBezTo>
                    <a:pt x="5981" y="5405"/>
                    <a:pt x="5884" y="5314"/>
                    <a:pt x="5884" y="5194"/>
                  </a:cubicBezTo>
                  <a:cubicBezTo>
                    <a:pt x="5884" y="5074"/>
                    <a:pt x="5981" y="4978"/>
                    <a:pt x="6101" y="4978"/>
                  </a:cubicBezTo>
                  <a:lnTo>
                    <a:pt x="6101" y="4761"/>
                  </a:lnTo>
                  <a:cubicBezTo>
                    <a:pt x="5981" y="4761"/>
                    <a:pt x="5884" y="4664"/>
                    <a:pt x="5884" y="4550"/>
                  </a:cubicBezTo>
                  <a:cubicBezTo>
                    <a:pt x="5884" y="4431"/>
                    <a:pt x="5981" y="4334"/>
                    <a:pt x="6101" y="4334"/>
                  </a:cubicBezTo>
                  <a:lnTo>
                    <a:pt x="6101" y="4118"/>
                  </a:lnTo>
                  <a:cubicBezTo>
                    <a:pt x="5981" y="4118"/>
                    <a:pt x="5884" y="4021"/>
                    <a:pt x="5884" y="3907"/>
                  </a:cubicBezTo>
                  <a:lnTo>
                    <a:pt x="5884" y="3896"/>
                  </a:lnTo>
                  <a:cubicBezTo>
                    <a:pt x="5884" y="3782"/>
                    <a:pt x="5981" y="3685"/>
                    <a:pt x="6101" y="3685"/>
                  </a:cubicBezTo>
                  <a:lnTo>
                    <a:pt x="6101" y="3468"/>
                  </a:lnTo>
                  <a:cubicBezTo>
                    <a:pt x="5981" y="3468"/>
                    <a:pt x="5884" y="3377"/>
                    <a:pt x="5884" y="3258"/>
                  </a:cubicBezTo>
                  <a:lnTo>
                    <a:pt x="5884" y="3252"/>
                  </a:lnTo>
                  <a:cubicBezTo>
                    <a:pt x="5884" y="3132"/>
                    <a:pt x="5981" y="3036"/>
                    <a:pt x="6101" y="3036"/>
                  </a:cubicBezTo>
                  <a:lnTo>
                    <a:pt x="6101" y="2825"/>
                  </a:lnTo>
                  <a:cubicBezTo>
                    <a:pt x="5981" y="2825"/>
                    <a:pt x="5884" y="2728"/>
                    <a:pt x="5884" y="2608"/>
                  </a:cubicBezTo>
                  <a:lnTo>
                    <a:pt x="5884" y="2603"/>
                  </a:lnTo>
                  <a:cubicBezTo>
                    <a:pt x="5884" y="2483"/>
                    <a:pt x="5981" y="2386"/>
                    <a:pt x="6101" y="2386"/>
                  </a:cubicBezTo>
                  <a:lnTo>
                    <a:pt x="6101" y="2176"/>
                  </a:lnTo>
                  <a:cubicBezTo>
                    <a:pt x="5981" y="2176"/>
                    <a:pt x="5884" y="2079"/>
                    <a:pt x="5884" y="1959"/>
                  </a:cubicBezTo>
                  <a:cubicBezTo>
                    <a:pt x="5884" y="1840"/>
                    <a:pt x="5981" y="1743"/>
                    <a:pt x="6101" y="1743"/>
                  </a:cubicBezTo>
                  <a:lnTo>
                    <a:pt x="6101" y="1532"/>
                  </a:lnTo>
                  <a:cubicBezTo>
                    <a:pt x="5981" y="1532"/>
                    <a:pt x="5884" y="1435"/>
                    <a:pt x="5884" y="1316"/>
                  </a:cubicBezTo>
                  <a:cubicBezTo>
                    <a:pt x="5884" y="1196"/>
                    <a:pt x="5981" y="1099"/>
                    <a:pt x="6101" y="1099"/>
                  </a:cubicBezTo>
                  <a:lnTo>
                    <a:pt x="6101" y="888"/>
                  </a:lnTo>
                  <a:cubicBezTo>
                    <a:pt x="5981" y="888"/>
                    <a:pt x="5884" y="792"/>
                    <a:pt x="5884" y="672"/>
                  </a:cubicBezTo>
                  <a:lnTo>
                    <a:pt x="5884" y="644"/>
                  </a:lnTo>
                  <a:cubicBezTo>
                    <a:pt x="5884" y="524"/>
                    <a:pt x="5981" y="427"/>
                    <a:pt x="6101" y="427"/>
                  </a:cubicBezTo>
                  <a:lnTo>
                    <a:pt x="6101" y="216"/>
                  </a:lnTo>
                  <a:cubicBezTo>
                    <a:pt x="6015" y="216"/>
                    <a:pt x="5935" y="165"/>
                    <a:pt x="5901" y="85"/>
                  </a:cubicBezTo>
                  <a:cubicBezTo>
                    <a:pt x="5890" y="57"/>
                    <a:pt x="5884" y="28"/>
                    <a:pt x="5884" y="0"/>
                  </a:cubicBezTo>
                  <a:lnTo>
                    <a:pt x="5639" y="0"/>
                  </a:lnTo>
                  <a:cubicBezTo>
                    <a:pt x="5639" y="114"/>
                    <a:pt x="5542" y="211"/>
                    <a:pt x="5423" y="211"/>
                  </a:cubicBezTo>
                  <a:lnTo>
                    <a:pt x="5417" y="211"/>
                  </a:lnTo>
                  <a:cubicBezTo>
                    <a:pt x="5298" y="211"/>
                    <a:pt x="5206" y="114"/>
                    <a:pt x="5206" y="0"/>
                  </a:cubicBezTo>
                  <a:lnTo>
                    <a:pt x="4961" y="0"/>
                  </a:lnTo>
                  <a:cubicBezTo>
                    <a:pt x="4961" y="114"/>
                    <a:pt x="4865" y="211"/>
                    <a:pt x="4751" y="211"/>
                  </a:cubicBezTo>
                  <a:lnTo>
                    <a:pt x="4739" y="211"/>
                  </a:lnTo>
                  <a:cubicBezTo>
                    <a:pt x="4620" y="211"/>
                    <a:pt x="4529" y="114"/>
                    <a:pt x="4529" y="0"/>
                  </a:cubicBezTo>
                  <a:lnTo>
                    <a:pt x="4284" y="0"/>
                  </a:lnTo>
                  <a:cubicBezTo>
                    <a:pt x="4284" y="114"/>
                    <a:pt x="4187" y="211"/>
                    <a:pt x="4073" y="211"/>
                  </a:cubicBezTo>
                  <a:lnTo>
                    <a:pt x="4062" y="211"/>
                  </a:lnTo>
                  <a:cubicBezTo>
                    <a:pt x="3948" y="211"/>
                    <a:pt x="3851" y="114"/>
                    <a:pt x="3851" y="0"/>
                  </a:cubicBezTo>
                  <a:lnTo>
                    <a:pt x="3606" y="0"/>
                  </a:lnTo>
                  <a:cubicBezTo>
                    <a:pt x="3606" y="114"/>
                    <a:pt x="3509" y="211"/>
                    <a:pt x="3395" y="211"/>
                  </a:cubicBezTo>
                  <a:lnTo>
                    <a:pt x="3384" y="211"/>
                  </a:lnTo>
                  <a:cubicBezTo>
                    <a:pt x="3270" y="211"/>
                    <a:pt x="3173" y="114"/>
                    <a:pt x="3173" y="0"/>
                  </a:cubicBezTo>
                  <a:lnTo>
                    <a:pt x="2928" y="0"/>
                  </a:lnTo>
                  <a:cubicBezTo>
                    <a:pt x="2928" y="114"/>
                    <a:pt x="2831" y="211"/>
                    <a:pt x="2718" y="211"/>
                  </a:cubicBezTo>
                  <a:lnTo>
                    <a:pt x="2706" y="211"/>
                  </a:lnTo>
                  <a:cubicBezTo>
                    <a:pt x="2592" y="211"/>
                    <a:pt x="2495" y="114"/>
                    <a:pt x="2495" y="0"/>
                  </a:cubicBezTo>
                  <a:lnTo>
                    <a:pt x="2251" y="0"/>
                  </a:lnTo>
                  <a:cubicBezTo>
                    <a:pt x="2251" y="114"/>
                    <a:pt x="2154" y="211"/>
                    <a:pt x="2040" y="211"/>
                  </a:cubicBezTo>
                  <a:lnTo>
                    <a:pt x="2028" y="211"/>
                  </a:lnTo>
                  <a:cubicBezTo>
                    <a:pt x="1915" y="211"/>
                    <a:pt x="1818" y="114"/>
                    <a:pt x="1818" y="0"/>
                  </a:cubicBezTo>
                  <a:lnTo>
                    <a:pt x="1573" y="0"/>
                  </a:lnTo>
                  <a:cubicBezTo>
                    <a:pt x="1573" y="114"/>
                    <a:pt x="1476" y="211"/>
                    <a:pt x="1362" y="211"/>
                  </a:cubicBezTo>
                  <a:lnTo>
                    <a:pt x="1356" y="211"/>
                  </a:lnTo>
                  <a:cubicBezTo>
                    <a:pt x="1237" y="211"/>
                    <a:pt x="1140" y="114"/>
                    <a:pt x="1140" y="0"/>
                  </a:cubicBezTo>
                  <a:lnTo>
                    <a:pt x="895" y="0"/>
                  </a:lnTo>
                  <a:cubicBezTo>
                    <a:pt x="895" y="114"/>
                    <a:pt x="804" y="211"/>
                    <a:pt x="684" y="211"/>
                  </a:cubicBezTo>
                  <a:lnTo>
                    <a:pt x="679" y="211"/>
                  </a:lnTo>
                  <a:cubicBezTo>
                    <a:pt x="559" y="211"/>
                    <a:pt x="462" y="114"/>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71"/>
            <p:cNvSpPr/>
            <p:nvPr/>
          </p:nvSpPr>
          <p:spPr>
            <a:xfrm rot="5400000">
              <a:off x="1802249" y="-199430"/>
              <a:ext cx="1725846" cy="3416556"/>
            </a:xfrm>
            <a:custGeom>
              <a:avLst/>
              <a:gdLst/>
              <a:ahLst/>
              <a:cxnLst/>
              <a:rect l="l" t="t" r="r" b="b"/>
              <a:pathLst>
                <a:path w="4962" h="9216" extrusionOk="0">
                  <a:moveTo>
                    <a:pt x="1" y="1"/>
                  </a:moveTo>
                  <a:lnTo>
                    <a:pt x="1" y="9216"/>
                  </a:lnTo>
                  <a:lnTo>
                    <a:pt x="4961" y="9216"/>
                  </a:lnTo>
                  <a:lnTo>
                    <a:pt x="4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71"/>
            <p:cNvSpPr/>
            <p:nvPr/>
          </p:nvSpPr>
          <p:spPr>
            <a:xfrm rot="5400000">
              <a:off x="1791493" y="-211619"/>
              <a:ext cx="1749080" cy="3440969"/>
            </a:xfrm>
            <a:custGeom>
              <a:avLst/>
              <a:gdLst/>
              <a:ahLst/>
              <a:cxnLst/>
              <a:rect l="l" t="t" r="r" b="b"/>
              <a:pathLst>
                <a:path w="4346" h="8550" extrusionOk="0">
                  <a:moveTo>
                    <a:pt x="4271" y="69"/>
                  </a:moveTo>
                  <a:lnTo>
                    <a:pt x="4271" y="8481"/>
                  </a:lnTo>
                  <a:lnTo>
                    <a:pt x="74" y="8481"/>
                  </a:lnTo>
                  <a:lnTo>
                    <a:pt x="74" y="69"/>
                  </a:lnTo>
                  <a:close/>
                  <a:moveTo>
                    <a:pt x="0" y="1"/>
                  </a:moveTo>
                  <a:lnTo>
                    <a:pt x="0" y="8549"/>
                  </a:lnTo>
                  <a:lnTo>
                    <a:pt x="4345" y="8549"/>
                  </a:lnTo>
                  <a:lnTo>
                    <a:pt x="43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6" name="Google Shape;1396;p71"/>
          <p:cNvSpPr txBox="1">
            <a:spLocks noGrp="1"/>
          </p:cNvSpPr>
          <p:nvPr>
            <p:ph type="subTitle" idx="1"/>
          </p:nvPr>
        </p:nvSpPr>
        <p:spPr>
          <a:xfrm>
            <a:off x="1020003" y="828900"/>
            <a:ext cx="4081425" cy="715200"/>
          </a:xfrm>
          <a:prstGeom prst="rect">
            <a:avLst/>
          </a:prstGeom>
        </p:spPr>
        <p:txBody>
          <a:bodyPr spcFirstLastPara="1" wrap="square" lIns="91425" tIns="91425" rIns="91425" bIns="91425" anchor="t" anchorCtr="0">
            <a:noAutofit/>
          </a:bodyPr>
          <a:lstStyle/>
          <a:p>
            <a:r>
              <a:rPr lang="en-US" b="1" dirty="0"/>
              <a:t>No Article</a:t>
            </a:r>
            <a:endParaRPr lang="en-US" dirty="0"/>
          </a:p>
          <a:p>
            <a:r>
              <a:rPr lang="en-US" b="1" dirty="0"/>
              <a:t>Generalizations</a:t>
            </a:r>
            <a:r>
              <a:rPr lang="en-US" dirty="0"/>
              <a:t>:</a:t>
            </a:r>
          </a:p>
          <a:p>
            <a:pPr lvl="1"/>
            <a:r>
              <a:rPr lang="en-US" dirty="0"/>
              <a:t>Use no article when talking about things in general, especially plural nouns or uncountable nouns.</a:t>
            </a:r>
          </a:p>
          <a:p>
            <a:pPr lvl="1"/>
            <a:r>
              <a:rPr lang="en-US" dirty="0"/>
              <a:t>Examples:</a:t>
            </a:r>
          </a:p>
          <a:p>
            <a:pPr lvl="2"/>
            <a:r>
              <a:rPr lang="en-US" dirty="0"/>
              <a:t>Dogs are loyal animals. (General statement about all dogs.)</a:t>
            </a:r>
          </a:p>
          <a:p>
            <a:pPr lvl="2"/>
            <a:r>
              <a:rPr lang="en-US" dirty="0"/>
              <a:t>Water is essential for life. (Referring to water in general.)</a:t>
            </a:r>
          </a:p>
        </p:txBody>
      </p:sp>
      <p:pic>
        <p:nvPicPr>
          <p:cNvPr id="1397" name="Google Shape;1397;p71"/>
          <p:cNvPicPr preferRelativeResize="0"/>
          <p:nvPr/>
        </p:nvPicPr>
        <p:blipFill rotWithShape="1">
          <a:blip r:embed="rId3">
            <a:alphaModFix/>
          </a:blip>
          <a:srcRect l="27994" r="25354"/>
          <a:stretch/>
        </p:blipFill>
        <p:spPr>
          <a:xfrm>
            <a:off x="5761575" y="783350"/>
            <a:ext cx="2501400" cy="3576900"/>
          </a:xfrm>
          <a:prstGeom prst="snip2DiagRect">
            <a:avLst>
              <a:gd name="adj1" fmla="val 0"/>
              <a:gd name="adj2" fmla="val 16667"/>
            </a:avLst>
          </a:prstGeom>
          <a:noFill/>
          <a:ln>
            <a:noFill/>
          </a:ln>
        </p:spPr>
      </p:pic>
      <p:sp>
        <p:nvSpPr>
          <p:cNvPr id="1398" name="Google Shape;1398;p71"/>
          <p:cNvSpPr/>
          <p:nvPr/>
        </p:nvSpPr>
        <p:spPr>
          <a:xfrm rot="5399939" flipH="1">
            <a:off x="8219751" y="11151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71"/>
          <p:cNvSpPr/>
          <p:nvPr/>
        </p:nvSpPr>
        <p:spPr>
          <a:xfrm rot="5399939" flipH="1">
            <a:off x="8219751" y="16570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14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89"/>
                                        </p:tgtEl>
                                        <p:attrNameLst>
                                          <p:attrName>style.visibility</p:attrName>
                                        </p:attrNameLst>
                                      </p:cBhvr>
                                      <p:to>
                                        <p:strVal val="visible"/>
                                      </p:to>
                                    </p:set>
                                    <p:anim calcmode="lin" valueType="num">
                                      <p:cBhvr additive="base">
                                        <p:cTn id="7" dur="1000"/>
                                        <p:tgtEl>
                                          <p:spTgt spid="138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396"/>
                                        </p:tgtEl>
                                        <p:attrNameLst>
                                          <p:attrName>style.visibility</p:attrName>
                                        </p:attrNameLst>
                                      </p:cBhvr>
                                      <p:to>
                                        <p:strVal val="visible"/>
                                      </p:to>
                                    </p:set>
                                    <p:animEffect transition="in" filter="fade">
                                      <p:cBhvr>
                                        <p:cTn id="10" dur="1000"/>
                                        <p:tgtEl>
                                          <p:spTgt spid="139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397"/>
                                        </p:tgtEl>
                                        <p:attrNameLst>
                                          <p:attrName>style.visibility</p:attrName>
                                        </p:attrNameLst>
                                      </p:cBhvr>
                                      <p:to>
                                        <p:strVal val="visible"/>
                                      </p:to>
                                    </p:set>
                                    <p:anim calcmode="lin" valueType="num">
                                      <p:cBhvr additive="base">
                                        <p:cTn id="15" dur="1000"/>
                                        <p:tgtEl>
                                          <p:spTgt spid="1397"/>
                                        </p:tgtEl>
                                        <p:attrNameLst>
                                          <p:attrName>ppt_x</p:attrName>
                                        </p:attrNameLst>
                                      </p:cBhvr>
                                      <p:tavLst>
                                        <p:tav tm="0">
                                          <p:val>
                                            <p:strVal val="#ppt_x+1"/>
                                          </p:val>
                                        </p:tav>
                                        <p:tav tm="100000">
                                          <p:val>
                                            <p:strVal val="#ppt_x"/>
                                          </p:val>
                                        </p:tav>
                                      </p:tavLst>
                                    </p:anim>
                                  </p:childTnLst>
                                </p:cTn>
                              </p:par>
                              <p:par>
                                <p:cTn id="16" presetID="10" presetClass="entr" presetSubtype="0" fill="hold" nodeType="withEffect">
                                  <p:stCondLst>
                                    <p:cond delay="0"/>
                                  </p:stCondLst>
                                  <p:childTnLst>
                                    <p:set>
                                      <p:cBhvr>
                                        <p:cTn id="17" dur="1" fill="hold">
                                          <p:stCondLst>
                                            <p:cond delay="0"/>
                                          </p:stCondLst>
                                        </p:cTn>
                                        <p:tgtEl>
                                          <p:spTgt spid="1398"/>
                                        </p:tgtEl>
                                        <p:attrNameLst>
                                          <p:attrName>style.visibility</p:attrName>
                                        </p:attrNameLst>
                                      </p:cBhvr>
                                      <p:to>
                                        <p:strVal val="visible"/>
                                      </p:to>
                                    </p:set>
                                    <p:animEffect transition="in" filter="fade">
                                      <p:cBhvr>
                                        <p:cTn id="18" dur="1000"/>
                                        <p:tgtEl>
                                          <p:spTgt spid="1398"/>
                                        </p:tgtEl>
                                      </p:cBhvr>
                                    </p:animEffect>
                                  </p:childTnLst>
                                </p:cTn>
                              </p:par>
                              <p:par>
                                <p:cTn id="19" presetID="10" presetClass="entr" presetSubtype="0" fill="hold" nodeType="withEffect">
                                  <p:stCondLst>
                                    <p:cond delay="0"/>
                                  </p:stCondLst>
                                  <p:childTnLst>
                                    <p:set>
                                      <p:cBhvr>
                                        <p:cTn id="20" dur="1" fill="hold">
                                          <p:stCondLst>
                                            <p:cond delay="0"/>
                                          </p:stCondLst>
                                        </p:cTn>
                                        <p:tgtEl>
                                          <p:spTgt spid="1399"/>
                                        </p:tgtEl>
                                        <p:attrNameLst>
                                          <p:attrName>style.visibility</p:attrName>
                                        </p:attrNameLst>
                                      </p:cBhvr>
                                      <p:to>
                                        <p:strVal val="visible"/>
                                      </p:to>
                                    </p:set>
                                    <p:animEffect transition="in" filter="fade">
                                      <p:cBhvr>
                                        <p:cTn id="21" dur="1000"/>
                                        <p:tgtEl>
                                          <p:spTgt spid="1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73"/>
          <p:cNvSpPr/>
          <p:nvPr/>
        </p:nvSpPr>
        <p:spPr>
          <a:xfrm>
            <a:off x="887313" y="681900"/>
            <a:ext cx="2793300" cy="3779700"/>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7" name="Google Shape;1497;p73"/>
          <p:cNvGrpSpPr/>
          <p:nvPr/>
        </p:nvGrpSpPr>
        <p:grpSpPr>
          <a:xfrm rot="-40568">
            <a:off x="4607659" y="137144"/>
            <a:ext cx="3128945" cy="1214480"/>
            <a:chOff x="2975475" y="303600"/>
            <a:chExt cx="3129040" cy="1214517"/>
          </a:xfrm>
        </p:grpSpPr>
        <p:sp>
          <p:nvSpPr>
            <p:cNvPr id="1498" name="Google Shape;1498;p73"/>
            <p:cNvSpPr/>
            <p:nvPr/>
          </p:nvSpPr>
          <p:spPr>
            <a:xfrm>
              <a:off x="2975475" y="34070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73"/>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 name="Google Shape;1500;p73"/>
          <p:cNvGrpSpPr/>
          <p:nvPr/>
        </p:nvGrpSpPr>
        <p:grpSpPr>
          <a:xfrm>
            <a:off x="5827068" y="58668"/>
            <a:ext cx="754247" cy="310725"/>
            <a:chOff x="-2417150" y="1571850"/>
            <a:chExt cx="1347351" cy="310725"/>
          </a:xfrm>
        </p:grpSpPr>
        <p:sp>
          <p:nvSpPr>
            <p:cNvPr id="1501" name="Google Shape;1501;p73"/>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73"/>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73"/>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73"/>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73"/>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6" name="Google Shape;1506;p73"/>
          <p:cNvSpPr txBox="1">
            <a:spLocks noGrp="1"/>
          </p:cNvSpPr>
          <p:nvPr>
            <p:ph type="body" idx="1"/>
          </p:nvPr>
        </p:nvSpPr>
        <p:spPr>
          <a:xfrm>
            <a:off x="4130788" y="1852551"/>
            <a:ext cx="4125900" cy="2121000"/>
          </a:xfrm>
          <a:prstGeom prst="rect">
            <a:avLst/>
          </a:prstGeom>
        </p:spPr>
        <p:txBody>
          <a:bodyPr spcFirstLastPara="1" wrap="square" lIns="91425" tIns="91425" rIns="91425" bIns="91425" anchor="t" anchorCtr="0">
            <a:noAutofit/>
          </a:bodyPr>
          <a:lstStyle/>
          <a:p>
            <a:r>
              <a:rPr lang="en-US" b="1" dirty="0"/>
              <a:t>Geographical Names</a:t>
            </a:r>
            <a:endParaRPr lang="en-US" dirty="0"/>
          </a:p>
          <a:p>
            <a:pPr marL="139700" indent="0">
              <a:buNone/>
            </a:pPr>
            <a:r>
              <a:rPr lang="en-US" b="1" dirty="0"/>
              <a:t>Use "the" with</a:t>
            </a:r>
            <a:r>
              <a:rPr lang="en-US" dirty="0"/>
              <a:t>:</a:t>
            </a:r>
          </a:p>
          <a:p>
            <a:pPr lvl="1"/>
            <a:r>
              <a:rPr lang="en-US" dirty="0"/>
              <a:t>Rivers: the Nile</a:t>
            </a:r>
          </a:p>
          <a:p>
            <a:pPr lvl="1"/>
            <a:r>
              <a:rPr lang="en-US" dirty="0"/>
              <a:t>Oceans: the Atlantic</a:t>
            </a:r>
          </a:p>
          <a:p>
            <a:pPr lvl="1"/>
            <a:r>
              <a:rPr lang="en-US" dirty="0"/>
              <a:t>Mountain ranges: the </a:t>
            </a:r>
            <a:r>
              <a:rPr lang="en-US" dirty="0" smtClean="0"/>
              <a:t>Rockies</a:t>
            </a:r>
          </a:p>
          <a:p>
            <a:pPr lvl="1"/>
            <a:r>
              <a:rPr lang="en-US" dirty="0" smtClean="0"/>
              <a:t>Group of Countries: the united states </a:t>
            </a:r>
          </a:p>
          <a:p>
            <a:pPr marL="139700" indent="0">
              <a:buNone/>
            </a:pPr>
            <a:r>
              <a:rPr lang="en-US" b="1" dirty="0"/>
              <a:t>Do not use "the" with</a:t>
            </a:r>
            <a:r>
              <a:rPr lang="en-US" dirty="0" smtClean="0"/>
              <a:t>:</a:t>
            </a:r>
          </a:p>
          <a:p>
            <a:r>
              <a:rPr lang="en-US" dirty="0" smtClean="0"/>
              <a:t>Countries</a:t>
            </a:r>
            <a:r>
              <a:rPr lang="en-US" dirty="0"/>
              <a:t>: Canada, Brazil</a:t>
            </a:r>
          </a:p>
          <a:p>
            <a:r>
              <a:rPr lang="en-US" dirty="0"/>
              <a:t>Cities: Paris, Tokyo</a:t>
            </a:r>
          </a:p>
          <a:p>
            <a:pPr lvl="1"/>
            <a:endParaRPr lang="en-US" dirty="0"/>
          </a:p>
        </p:txBody>
      </p:sp>
      <p:sp>
        <p:nvSpPr>
          <p:cNvPr id="1507" name="Google Shape;1507;p73"/>
          <p:cNvSpPr txBox="1">
            <a:spLocks noGrp="1"/>
          </p:cNvSpPr>
          <p:nvPr>
            <p:ph type="title"/>
          </p:nvPr>
        </p:nvSpPr>
        <p:spPr>
          <a:xfrm>
            <a:off x="4797088" y="429426"/>
            <a:ext cx="2793300" cy="699600"/>
          </a:xfrm>
          <a:prstGeom prst="rect">
            <a:avLst/>
          </a:prstGeom>
        </p:spPr>
        <p:txBody>
          <a:bodyPr spcFirstLastPara="1" wrap="square" lIns="91425" tIns="91425" rIns="91425" bIns="91425" anchor="t" anchorCtr="0">
            <a:noAutofit/>
          </a:bodyPr>
          <a:lstStyle/>
          <a:p>
            <a:pPr lvl="0"/>
            <a:r>
              <a:rPr lang="en-US" dirty="0"/>
              <a:t>Special Cases</a:t>
            </a:r>
            <a:endParaRPr dirty="0"/>
          </a:p>
        </p:txBody>
      </p:sp>
      <p:sp>
        <p:nvSpPr>
          <p:cNvPr id="16" name="Google Shape;1506;p73"/>
          <p:cNvSpPr txBox="1">
            <a:spLocks/>
          </p:cNvSpPr>
          <p:nvPr/>
        </p:nvSpPr>
        <p:spPr>
          <a:xfrm>
            <a:off x="887313" y="1176276"/>
            <a:ext cx="2579787" cy="212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1pPr>
            <a:lvl2pPr marL="914400" marR="0" lvl="1"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2pPr>
            <a:lvl3pPr marL="1371600" marR="0" lvl="2"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3pPr>
            <a:lvl4pPr marL="1828800" marR="0" lvl="3"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4pPr>
            <a:lvl5pPr marL="2286000" marR="0" lvl="4"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5pPr>
            <a:lvl6pPr marL="2743200" marR="0" lvl="5"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6pPr>
            <a:lvl7pPr marL="3200400" marR="0" lvl="6"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7pPr>
            <a:lvl8pPr marL="3657600" marR="0" lvl="7"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8pPr>
            <a:lvl9pPr marL="4114800" marR="0" lvl="8"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9pPr>
          </a:lstStyle>
          <a:p>
            <a:r>
              <a:rPr lang="en-US" b="1" dirty="0"/>
              <a:t>Expressions and Idioms</a:t>
            </a:r>
            <a:endParaRPr lang="en-US" dirty="0"/>
          </a:p>
          <a:p>
            <a:pPr marL="139700" indent="0">
              <a:buNone/>
            </a:pPr>
            <a:r>
              <a:rPr lang="en-US" dirty="0"/>
              <a:t>Some phrases require articles for idiomatic expression:</a:t>
            </a:r>
          </a:p>
          <a:p>
            <a:pPr lvl="1"/>
            <a:r>
              <a:rPr lang="en-US" dirty="0"/>
              <a:t>In the morning</a:t>
            </a:r>
          </a:p>
          <a:p>
            <a:pPr lvl="1"/>
            <a:r>
              <a:rPr lang="en-US" dirty="0"/>
              <a:t>At the same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97"/>
                                        </p:tgtEl>
                                        <p:attrNameLst>
                                          <p:attrName>style.visibility</p:attrName>
                                        </p:attrNameLst>
                                      </p:cBhvr>
                                      <p:to>
                                        <p:strVal val="visible"/>
                                      </p:to>
                                    </p:set>
                                    <p:anim calcmode="lin" valueType="num">
                                      <p:cBhvr additive="base">
                                        <p:cTn id="7" dur="1000"/>
                                        <p:tgtEl>
                                          <p:spTgt spid="1497"/>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500"/>
                                        </p:tgtEl>
                                        <p:attrNameLst>
                                          <p:attrName>style.visibility</p:attrName>
                                        </p:attrNameLst>
                                      </p:cBhvr>
                                      <p:to>
                                        <p:strVal val="visible"/>
                                      </p:to>
                                    </p:set>
                                    <p:animEffect transition="in" filter="fade">
                                      <p:cBhvr>
                                        <p:cTn id="10" dur="1000"/>
                                        <p:tgtEl>
                                          <p:spTgt spid="1500"/>
                                        </p:tgtEl>
                                      </p:cBhvr>
                                    </p:animEffect>
                                  </p:childTnLst>
                                </p:cTn>
                              </p:par>
                              <p:par>
                                <p:cTn id="11" presetID="10" presetClass="entr" presetSubtype="0" fill="hold" nodeType="withEffect">
                                  <p:stCondLst>
                                    <p:cond delay="0"/>
                                  </p:stCondLst>
                                  <p:childTnLst>
                                    <p:set>
                                      <p:cBhvr>
                                        <p:cTn id="12" dur="1" fill="hold">
                                          <p:stCondLst>
                                            <p:cond delay="0"/>
                                          </p:stCondLst>
                                        </p:cTn>
                                        <p:tgtEl>
                                          <p:spTgt spid="1507"/>
                                        </p:tgtEl>
                                        <p:attrNameLst>
                                          <p:attrName>style.visibility</p:attrName>
                                        </p:attrNameLst>
                                      </p:cBhvr>
                                      <p:to>
                                        <p:strVal val="visible"/>
                                      </p:to>
                                    </p:set>
                                    <p:animEffect transition="in" filter="fade">
                                      <p:cBhvr>
                                        <p:cTn id="13" dur="1000"/>
                                        <p:tgtEl>
                                          <p:spTgt spid="150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506"/>
                                        </p:tgtEl>
                                        <p:attrNameLst>
                                          <p:attrName>style.visibility</p:attrName>
                                        </p:attrNameLst>
                                      </p:cBhvr>
                                      <p:to>
                                        <p:strVal val="visible"/>
                                      </p:to>
                                    </p:set>
                                    <p:anim calcmode="lin" valueType="num">
                                      <p:cBhvr additive="base">
                                        <p:cTn id="18" dur="1000"/>
                                        <p:tgtEl>
                                          <p:spTgt spid="1506"/>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96"/>
                                        </p:tgtEl>
                                        <p:attrNameLst>
                                          <p:attrName>style.visibility</p:attrName>
                                        </p:attrNameLst>
                                      </p:cBhvr>
                                      <p:to>
                                        <p:strVal val="visible"/>
                                      </p:to>
                                    </p:set>
                                    <p:animEffect transition="in" filter="fade">
                                      <p:cBhvr>
                                        <p:cTn id="23" dur="1000"/>
                                        <p:tgtEl>
                                          <p:spTgt spid="149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1000"/>
                                        <p:tgtEl>
                                          <p:spTgt spid="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ntage Photo Album for Education XL by Slidesgo">
  <a:themeElements>
    <a:clrScheme name="Simple Light">
      <a:dk1>
        <a:srgbClr val="4F493D"/>
      </a:dk1>
      <a:lt1>
        <a:srgbClr val="AFAB85"/>
      </a:lt1>
      <a:dk2>
        <a:srgbClr val="4F493D"/>
      </a:dk2>
      <a:lt2>
        <a:srgbClr val="F8CD7D"/>
      </a:lt2>
      <a:accent1>
        <a:srgbClr val="F9E4C2"/>
      </a:accent1>
      <a:accent2>
        <a:srgbClr val="E4A448"/>
      </a:accent2>
      <a:accent3>
        <a:srgbClr val="9C693D"/>
      </a:accent3>
      <a:accent4>
        <a:srgbClr val="6E9077"/>
      </a:accent4>
      <a:accent5>
        <a:srgbClr val="FFFFFF"/>
      </a:accent5>
      <a:accent6>
        <a:srgbClr val="FFFFFF"/>
      </a:accent6>
      <a:hlink>
        <a:srgbClr val="4F49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917</Words>
  <Application>Microsoft Office PowerPoint</Application>
  <PresentationFormat>On-screen Show (16:9)</PresentationFormat>
  <Paragraphs>88</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Montserrat</vt:lpstr>
      <vt:lpstr>Andika</vt:lpstr>
      <vt:lpstr>Anton</vt:lpstr>
      <vt:lpstr>Gill Sans Ultra Bold</vt:lpstr>
      <vt:lpstr>Franklin Gothic Demi Cond</vt:lpstr>
      <vt:lpstr>Grand Hotel</vt:lpstr>
      <vt:lpstr>Georgia</vt:lpstr>
      <vt:lpstr>Vintage Photo Album for Education XL by Slidesgo</vt:lpstr>
      <vt:lpstr>Articles </vt:lpstr>
      <vt:lpstr>Objectives </vt:lpstr>
      <vt:lpstr>01</vt:lpstr>
      <vt:lpstr>Types of Articles Definite Article: "the"</vt:lpstr>
      <vt:lpstr>Types of Articles Definite Article: "the"</vt:lpstr>
      <vt:lpstr>PowerPoint Presentation</vt:lpstr>
      <vt:lpstr>PowerPoint Presentation</vt:lpstr>
      <vt:lpstr>PowerPoint Presentation</vt:lpstr>
      <vt:lpstr>Special Cases</vt:lpstr>
      <vt:lpstr>Common Errors to Avoid</vt:lpstr>
      <vt:lpstr>Task 1 </vt:lpstr>
      <vt:lpstr>Task 2 </vt:lpstr>
      <vt:lpstr>Task 3 </vt:lpstr>
      <vt:lpstr>PowerPoint Presentation</vt:lpstr>
      <vt:lpstr>PowerPoint Presentation</vt:lpstr>
      <vt:lpstr>Task 4 </vt:lpstr>
      <vt:lpstr>PowerPoint Presentation</vt:lpstr>
      <vt:lpstr>Listen </vt:lpstr>
      <vt:lpstr>Awesome work   open SB P 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Articles</dc:title>
  <dc:creator>DELL</dc:creator>
  <cp:lastModifiedBy>DELL</cp:lastModifiedBy>
  <cp:revision>10</cp:revision>
  <dcterms:modified xsi:type="dcterms:W3CDTF">2024-09-30T20:35:25Z</dcterms:modified>
</cp:coreProperties>
</file>