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9"/>
  </p:notesMasterIdLst>
  <p:sldIdLst>
    <p:sldId id="256" r:id="rId2"/>
    <p:sldId id="260" r:id="rId3"/>
    <p:sldId id="270" r:id="rId4"/>
    <p:sldId id="339" r:id="rId5"/>
    <p:sldId id="263" r:id="rId6"/>
    <p:sldId id="257" r:id="rId7"/>
    <p:sldId id="340" r:id="rId8"/>
    <p:sldId id="261" r:id="rId9"/>
    <p:sldId id="308" r:id="rId10"/>
    <p:sldId id="288" r:id="rId11"/>
    <p:sldId id="269" r:id="rId12"/>
    <p:sldId id="271" r:id="rId13"/>
    <p:sldId id="283" r:id="rId14"/>
    <p:sldId id="342" r:id="rId15"/>
    <p:sldId id="341" r:id="rId16"/>
    <p:sldId id="344" r:id="rId17"/>
    <p:sldId id="343" r:id="rId18"/>
  </p:sldIdLst>
  <p:sldSz cx="9144000" cy="5143500" type="screen16x9"/>
  <p:notesSz cx="6858000" cy="9144000"/>
  <p:embeddedFontLst>
    <p:embeddedFont>
      <p:font typeface="Bebas Neue" panose="020F0502020204030204" pitchFamily="34" charset="0"/>
      <p:regular r:id="rId20"/>
    </p:embeddedFont>
    <p:embeddedFont>
      <p:font typeface="Hind" panose="020B0502040204020203" pitchFamily="2" charset="0"/>
      <p:regular r:id="rId21"/>
      <p:bold r:id="rId22"/>
    </p:embeddedFont>
    <p:embeddedFont>
      <p:font typeface="Paytone On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7F0848-A1CF-4C69-A51D-84F2C1112302}">
  <a:tblStyle styleId="{9C7F0848-A1CF-4C69-A51D-84F2C11123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A554CF-6845-499F-AF59-2132B3AD918C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596D897-B8CB-4702-974F-8DADEF7D1ACB}">
      <dgm:prSet phldrT="[Text]"/>
      <dgm:spPr/>
      <dgm:t>
        <a:bodyPr/>
        <a:lstStyle/>
        <a:p>
          <a:r>
            <a:rPr lang="en-US" dirty="0"/>
            <a:t>Solid</a:t>
          </a:r>
        </a:p>
      </dgm:t>
    </dgm:pt>
    <dgm:pt modelId="{506C3568-A371-4578-A318-EF8A61775B93}" type="parTrans" cxnId="{28134442-E110-4F42-8352-D08E7F988512}">
      <dgm:prSet/>
      <dgm:spPr/>
      <dgm:t>
        <a:bodyPr/>
        <a:lstStyle/>
        <a:p>
          <a:endParaRPr lang="en-US"/>
        </a:p>
      </dgm:t>
    </dgm:pt>
    <dgm:pt modelId="{74D80DB1-1384-4559-89B7-688EFB784ED4}" type="sibTrans" cxnId="{28134442-E110-4F42-8352-D08E7F988512}">
      <dgm:prSet/>
      <dgm:spPr/>
      <dgm:t>
        <a:bodyPr/>
        <a:lstStyle/>
        <a:p>
          <a:endParaRPr lang="en-US"/>
        </a:p>
      </dgm:t>
    </dgm:pt>
    <dgm:pt modelId="{DF3F2F2B-4FFB-4CC6-AF42-C6E0F7A4B57A}">
      <dgm:prSet phldrT="[Text]"/>
      <dgm:spPr/>
      <dgm:t>
        <a:bodyPr/>
        <a:lstStyle/>
        <a:p>
          <a:r>
            <a:rPr lang="en-US" dirty="0"/>
            <a:t>Liquid</a:t>
          </a:r>
        </a:p>
      </dgm:t>
    </dgm:pt>
    <dgm:pt modelId="{38EFBE4D-F8EC-440A-B733-E3D4A5F194E9}" type="parTrans" cxnId="{07082035-7D47-4B48-A738-E9EE79EFDF68}">
      <dgm:prSet/>
      <dgm:spPr/>
      <dgm:t>
        <a:bodyPr/>
        <a:lstStyle/>
        <a:p>
          <a:endParaRPr lang="en-US"/>
        </a:p>
      </dgm:t>
    </dgm:pt>
    <dgm:pt modelId="{E11741D7-BEAD-4637-BB22-2CEA562EDDAF}" type="sibTrans" cxnId="{07082035-7D47-4B48-A738-E9EE79EFDF68}">
      <dgm:prSet/>
      <dgm:spPr/>
      <dgm:t>
        <a:bodyPr/>
        <a:lstStyle/>
        <a:p>
          <a:endParaRPr lang="en-US"/>
        </a:p>
      </dgm:t>
    </dgm:pt>
    <dgm:pt modelId="{737EDCBA-0D8D-42F0-AD7B-CFC9384153E3}">
      <dgm:prSet phldrT="[Text]"/>
      <dgm:spPr/>
      <dgm:t>
        <a:bodyPr/>
        <a:lstStyle/>
        <a:p>
          <a:r>
            <a:rPr lang="en-US" dirty="0"/>
            <a:t>Gas</a:t>
          </a:r>
        </a:p>
      </dgm:t>
    </dgm:pt>
    <dgm:pt modelId="{059B7E53-930D-4C0B-B425-5BEA75484D90}" type="parTrans" cxnId="{53F4D85A-6779-42C6-B7D9-71203D4D3624}">
      <dgm:prSet/>
      <dgm:spPr/>
      <dgm:t>
        <a:bodyPr/>
        <a:lstStyle/>
        <a:p>
          <a:endParaRPr lang="en-US"/>
        </a:p>
      </dgm:t>
    </dgm:pt>
    <dgm:pt modelId="{60F91653-3916-4B97-85DB-C40A80F9C0B0}" type="sibTrans" cxnId="{53F4D85A-6779-42C6-B7D9-71203D4D3624}">
      <dgm:prSet/>
      <dgm:spPr/>
      <dgm:t>
        <a:bodyPr/>
        <a:lstStyle/>
        <a:p>
          <a:endParaRPr lang="en-US"/>
        </a:p>
      </dgm:t>
    </dgm:pt>
    <dgm:pt modelId="{53D36653-591B-4C33-BED4-2975C5904954}" type="pres">
      <dgm:prSet presAssocID="{10A554CF-6845-499F-AF59-2132B3AD918C}" presName="Name0" presStyleCnt="0">
        <dgm:presLayoutVars>
          <dgm:dir/>
          <dgm:resizeHandles val="exact"/>
        </dgm:presLayoutVars>
      </dgm:prSet>
      <dgm:spPr/>
    </dgm:pt>
    <dgm:pt modelId="{D0A4CD30-2937-4D42-A6E7-D55C04EAC4BB}" type="pres">
      <dgm:prSet presAssocID="{4596D897-B8CB-4702-974F-8DADEF7D1ACB}" presName="composite" presStyleCnt="0"/>
      <dgm:spPr/>
    </dgm:pt>
    <dgm:pt modelId="{9A0D701F-9FF5-4695-AD1F-E6DD5518C4FC}" type="pres">
      <dgm:prSet presAssocID="{4596D897-B8CB-4702-974F-8DADEF7D1ACB}" presName="rect1" presStyleLbl="bgImgPlace1" presStyleIdx="0" presStyleCnt="3" custScaleX="107485" custLinFactNeighborX="-414" custLinFactNeighborY="-2069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7" t="-3091" r="-153953" b="3091"/>
          </a:stretch>
        </a:blipFill>
      </dgm:spPr>
    </dgm:pt>
    <dgm:pt modelId="{DAA9BC38-6C83-4AAF-AFD7-5E88C0208EE2}" type="pres">
      <dgm:prSet presAssocID="{4596D897-B8CB-4702-974F-8DADEF7D1ACB}" presName="wedgeRectCallout1" presStyleLbl="node1" presStyleIdx="0" presStyleCnt="3">
        <dgm:presLayoutVars>
          <dgm:bulletEnabled val="1"/>
        </dgm:presLayoutVars>
      </dgm:prSet>
      <dgm:spPr/>
    </dgm:pt>
    <dgm:pt modelId="{F60418F0-84B4-45EF-9A61-E9B248A1926D}" type="pres">
      <dgm:prSet presAssocID="{74D80DB1-1384-4559-89B7-688EFB784ED4}" presName="sibTrans" presStyleCnt="0"/>
      <dgm:spPr/>
    </dgm:pt>
    <dgm:pt modelId="{88527F51-71A6-4FAA-B1BA-913E15FE6580}" type="pres">
      <dgm:prSet presAssocID="{DF3F2F2B-4FFB-4CC6-AF42-C6E0F7A4B57A}" presName="composite" presStyleCnt="0"/>
      <dgm:spPr/>
    </dgm:pt>
    <dgm:pt modelId="{74A88A77-7A70-42FC-82F0-547BAD6C2298}" type="pres">
      <dgm:prSet presAssocID="{DF3F2F2B-4FFB-4CC6-AF42-C6E0F7A4B57A}" presName="rect1" presStyleLbl="bgImgPlace1" presStyleIdx="1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4927" t="2649" r="-135239" b="-2649"/>
          </a:stretch>
        </a:blipFill>
      </dgm:spPr>
    </dgm:pt>
    <dgm:pt modelId="{5FE898E1-1118-4553-B8A9-4909B1062C98}" type="pres">
      <dgm:prSet presAssocID="{DF3F2F2B-4FFB-4CC6-AF42-C6E0F7A4B57A}" presName="wedgeRectCallout1" presStyleLbl="node1" presStyleIdx="1" presStyleCnt="3">
        <dgm:presLayoutVars>
          <dgm:bulletEnabled val="1"/>
        </dgm:presLayoutVars>
      </dgm:prSet>
      <dgm:spPr/>
    </dgm:pt>
    <dgm:pt modelId="{183590D7-7740-4D4D-A468-299F455C6F8B}" type="pres">
      <dgm:prSet presAssocID="{E11741D7-BEAD-4637-BB22-2CEA562EDDAF}" presName="sibTrans" presStyleCnt="0"/>
      <dgm:spPr/>
    </dgm:pt>
    <dgm:pt modelId="{F10B871F-3D3B-442A-9616-D772211B8114}" type="pres">
      <dgm:prSet presAssocID="{737EDCBA-0D8D-42F0-AD7B-CFC9384153E3}" presName="composite" presStyleCnt="0"/>
      <dgm:spPr/>
    </dgm:pt>
    <dgm:pt modelId="{7659F812-81AD-458C-8A88-0B5D91E1255D}" type="pres">
      <dgm:prSet presAssocID="{737EDCBA-0D8D-42F0-AD7B-CFC9384153E3}" presName="rect1" presStyleLbl="bgImgPlace1" presStyleIdx="2" presStyleCnt="3" custLinFactNeighborX="14334" custLinFactNeighborY="234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662" t="-3462" r="29222" b="3462"/>
          </a:stretch>
        </a:blipFill>
      </dgm:spPr>
    </dgm:pt>
    <dgm:pt modelId="{F2EA8CAE-9007-461E-A4D4-10D588D66E00}" type="pres">
      <dgm:prSet presAssocID="{737EDCBA-0D8D-42F0-AD7B-CFC9384153E3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8F3F491D-DB48-444F-84C5-E3A7A6CC3D86}" type="presOf" srcId="{4596D897-B8CB-4702-974F-8DADEF7D1ACB}" destId="{DAA9BC38-6C83-4AAF-AFD7-5E88C0208EE2}" srcOrd="0" destOrd="0" presId="urn:microsoft.com/office/officeart/2008/layout/BendingPictureCaptionList"/>
    <dgm:cxn modelId="{07082035-7D47-4B48-A738-E9EE79EFDF68}" srcId="{10A554CF-6845-499F-AF59-2132B3AD918C}" destId="{DF3F2F2B-4FFB-4CC6-AF42-C6E0F7A4B57A}" srcOrd="1" destOrd="0" parTransId="{38EFBE4D-F8EC-440A-B733-E3D4A5F194E9}" sibTransId="{E11741D7-BEAD-4637-BB22-2CEA562EDDAF}"/>
    <dgm:cxn modelId="{3E786839-CE36-48EE-AD06-0F789AFB6041}" type="presOf" srcId="{737EDCBA-0D8D-42F0-AD7B-CFC9384153E3}" destId="{F2EA8CAE-9007-461E-A4D4-10D588D66E00}" srcOrd="0" destOrd="0" presId="urn:microsoft.com/office/officeart/2008/layout/BendingPictureCaptionList"/>
    <dgm:cxn modelId="{28134442-E110-4F42-8352-D08E7F988512}" srcId="{10A554CF-6845-499F-AF59-2132B3AD918C}" destId="{4596D897-B8CB-4702-974F-8DADEF7D1ACB}" srcOrd="0" destOrd="0" parTransId="{506C3568-A371-4578-A318-EF8A61775B93}" sibTransId="{74D80DB1-1384-4559-89B7-688EFB784ED4}"/>
    <dgm:cxn modelId="{C81C4C75-839A-4C24-87C9-AAD0145FDCB5}" type="presOf" srcId="{DF3F2F2B-4FFB-4CC6-AF42-C6E0F7A4B57A}" destId="{5FE898E1-1118-4553-B8A9-4909B1062C98}" srcOrd="0" destOrd="0" presId="urn:microsoft.com/office/officeart/2008/layout/BendingPictureCaptionList"/>
    <dgm:cxn modelId="{53F4D85A-6779-42C6-B7D9-71203D4D3624}" srcId="{10A554CF-6845-499F-AF59-2132B3AD918C}" destId="{737EDCBA-0D8D-42F0-AD7B-CFC9384153E3}" srcOrd="2" destOrd="0" parTransId="{059B7E53-930D-4C0B-B425-5BEA75484D90}" sibTransId="{60F91653-3916-4B97-85DB-C40A80F9C0B0}"/>
    <dgm:cxn modelId="{57EA03F6-8E6B-48CA-BE95-7B8F12514365}" type="presOf" srcId="{10A554CF-6845-499F-AF59-2132B3AD918C}" destId="{53D36653-591B-4C33-BED4-2975C5904954}" srcOrd="0" destOrd="0" presId="urn:microsoft.com/office/officeart/2008/layout/BendingPictureCaptionList"/>
    <dgm:cxn modelId="{E63A804A-B862-43E7-91E1-5EF1682C1A3A}" type="presParOf" srcId="{53D36653-591B-4C33-BED4-2975C5904954}" destId="{D0A4CD30-2937-4D42-A6E7-D55C04EAC4BB}" srcOrd="0" destOrd="0" presId="urn:microsoft.com/office/officeart/2008/layout/BendingPictureCaptionList"/>
    <dgm:cxn modelId="{4F9F8806-26A2-41B6-91DA-5F07C176F5C9}" type="presParOf" srcId="{D0A4CD30-2937-4D42-A6E7-D55C04EAC4BB}" destId="{9A0D701F-9FF5-4695-AD1F-E6DD5518C4FC}" srcOrd="0" destOrd="0" presId="urn:microsoft.com/office/officeart/2008/layout/BendingPictureCaptionList"/>
    <dgm:cxn modelId="{98AFC2D7-9C6D-4915-B3CF-A1B9C2F4957A}" type="presParOf" srcId="{D0A4CD30-2937-4D42-A6E7-D55C04EAC4BB}" destId="{DAA9BC38-6C83-4AAF-AFD7-5E88C0208EE2}" srcOrd="1" destOrd="0" presId="urn:microsoft.com/office/officeart/2008/layout/BendingPictureCaptionList"/>
    <dgm:cxn modelId="{70C41E08-98B1-4753-A17E-FF27940C46DD}" type="presParOf" srcId="{53D36653-591B-4C33-BED4-2975C5904954}" destId="{F60418F0-84B4-45EF-9A61-E9B248A1926D}" srcOrd="1" destOrd="0" presId="urn:microsoft.com/office/officeart/2008/layout/BendingPictureCaptionList"/>
    <dgm:cxn modelId="{5381EF66-F1D1-4840-B5EB-E063BB9DBA75}" type="presParOf" srcId="{53D36653-591B-4C33-BED4-2975C5904954}" destId="{88527F51-71A6-4FAA-B1BA-913E15FE6580}" srcOrd="2" destOrd="0" presId="urn:microsoft.com/office/officeart/2008/layout/BendingPictureCaptionList"/>
    <dgm:cxn modelId="{FAF94476-0B6B-47FE-A76D-C06E65B47136}" type="presParOf" srcId="{88527F51-71A6-4FAA-B1BA-913E15FE6580}" destId="{74A88A77-7A70-42FC-82F0-547BAD6C2298}" srcOrd="0" destOrd="0" presId="urn:microsoft.com/office/officeart/2008/layout/BendingPictureCaptionList"/>
    <dgm:cxn modelId="{C5EF20CE-A86A-44D0-8898-FC2DEC081887}" type="presParOf" srcId="{88527F51-71A6-4FAA-B1BA-913E15FE6580}" destId="{5FE898E1-1118-4553-B8A9-4909B1062C98}" srcOrd="1" destOrd="0" presId="urn:microsoft.com/office/officeart/2008/layout/BendingPictureCaptionList"/>
    <dgm:cxn modelId="{FCDD6508-2350-4551-8F74-8E6C803017DA}" type="presParOf" srcId="{53D36653-591B-4C33-BED4-2975C5904954}" destId="{183590D7-7740-4D4D-A468-299F455C6F8B}" srcOrd="3" destOrd="0" presId="urn:microsoft.com/office/officeart/2008/layout/BendingPictureCaptionList"/>
    <dgm:cxn modelId="{6F172E98-379D-456C-BEC1-581BD54A0556}" type="presParOf" srcId="{53D36653-591B-4C33-BED4-2975C5904954}" destId="{F10B871F-3D3B-442A-9616-D772211B8114}" srcOrd="4" destOrd="0" presId="urn:microsoft.com/office/officeart/2008/layout/BendingPictureCaptionList"/>
    <dgm:cxn modelId="{834F0295-2F6D-43A8-8D58-A32BC56DA134}" type="presParOf" srcId="{F10B871F-3D3B-442A-9616-D772211B8114}" destId="{7659F812-81AD-458C-8A88-0B5D91E1255D}" srcOrd="0" destOrd="0" presId="urn:microsoft.com/office/officeart/2008/layout/BendingPictureCaptionList"/>
    <dgm:cxn modelId="{623D67D8-6F60-4100-87A5-F66D4F9C4C0A}" type="presParOf" srcId="{F10B871F-3D3B-442A-9616-D772211B8114}" destId="{F2EA8CAE-9007-461E-A4D4-10D588D66E00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C8B036-7A47-4592-92BE-467A6A37C816}" type="doc">
      <dgm:prSet loTypeId="urn:microsoft.com/office/officeart/2008/layout/BendingPictureBlocks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170902-5C35-4A0F-BA19-8F9B7D685278}">
      <dgm:prSet phldrT="[Text]"/>
      <dgm:spPr/>
      <dgm:t>
        <a:bodyPr/>
        <a:lstStyle/>
        <a:p>
          <a:r>
            <a:rPr lang="en-US" dirty="0">
              <a:solidFill>
                <a:schemeClr val="accent5">
                  <a:lumMod val="50000"/>
                </a:schemeClr>
              </a:solidFill>
            </a:rPr>
            <a:t>Boiling point</a:t>
          </a:r>
        </a:p>
      </dgm:t>
    </dgm:pt>
    <dgm:pt modelId="{FCE35E61-CEEC-4C36-9959-E63FF3937A0A}" type="parTrans" cxnId="{1545E4FF-C25E-414B-8A8A-EF8BD177AE94}">
      <dgm:prSet/>
      <dgm:spPr/>
      <dgm:t>
        <a:bodyPr/>
        <a:lstStyle/>
        <a:p>
          <a:endParaRPr lang="en-US"/>
        </a:p>
      </dgm:t>
    </dgm:pt>
    <dgm:pt modelId="{598DD431-C5E9-41B0-AF9C-F1F5E247EBA3}" type="sibTrans" cxnId="{1545E4FF-C25E-414B-8A8A-EF8BD177AE94}">
      <dgm:prSet/>
      <dgm:spPr/>
      <dgm:t>
        <a:bodyPr/>
        <a:lstStyle/>
        <a:p>
          <a:endParaRPr lang="en-US"/>
        </a:p>
      </dgm:t>
    </dgm:pt>
    <dgm:pt modelId="{E67245D0-2376-448C-BC9F-9A9D3812FB21}">
      <dgm:prSet phldrT="[Text]"/>
      <dgm:spPr/>
      <dgm:t>
        <a:bodyPr/>
        <a:lstStyle/>
        <a:p>
          <a:r>
            <a:rPr lang="en-US" dirty="0">
              <a:solidFill>
                <a:schemeClr val="accent2">
                  <a:lumMod val="50000"/>
                </a:schemeClr>
              </a:solidFill>
            </a:rPr>
            <a:t>Freezing point</a:t>
          </a:r>
        </a:p>
      </dgm:t>
    </dgm:pt>
    <dgm:pt modelId="{ADFCD60C-9101-4488-BDA2-FF1B2CB61CD1}" type="parTrans" cxnId="{2A47FF76-4D01-492D-9AE0-2DBA19EC3127}">
      <dgm:prSet/>
      <dgm:spPr/>
      <dgm:t>
        <a:bodyPr/>
        <a:lstStyle/>
        <a:p>
          <a:endParaRPr lang="en-US"/>
        </a:p>
      </dgm:t>
    </dgm:pt>
    <dgm:pt modelId="{7D927A40-3250-418E-B587-8FC3C7A3E50F}" type="sibTrans" cxnId="{2A47FF76-4D01-492D-9AE0-2DBA19EC3127}">
      <dgm:prSet/>
      <dgm:spPr/>
      <dgm:t>
        <a:bodyPr/>
        <a:lstStyle/>
        <a:p>
          <a:endParaRPr lang="en-US"/>
        </a:p>
      </dgm:t>
    </dgm:pt>
    <dgm:pt modelId="{DED46028-87B1-4AB9-9C8B-994B525BECB4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Melting point </a:t>
          </a:r>
        </a:p>
      </dgm:t>
    </dgm:pt>
    <dgm:pt modelId="{C09E25BE-186F-4304-98A4-AAD7440EADF2}" type="parTrans" cxnId="{6CDD01E3-7525-4EFC-843D-BA9264C3722D}">
      <dgm:prSet/>
      <dgm:spPr/>
      <dgm:t>
        <a:bodyPr/>
        <a:lstStyle/>
        <a:p>
          <a:endParaRPr lang="en-US"/>
        </a:p>
      </dgm:t>
    </dgm:pt>
    <dgm:pt modelId="{A4C68B01-B5C7-4B75-8DE3-AA1F413FE98B}" type="sibTrans" cxnId="{6CDD01E3-7525-4EFC-843D-BA9264C3722D}">
      <dgm:prSet/>
      <dgm:spPr/>
      <dgm:t>
        <a:bodyPr/>
        <a:lstStyle/>
        <a:p>
          <a:endParaRPr lang="en-US"/>
        </a:p>
      </dgm:t>
    </dgm:pt>
    <dgm:pt modelId="{EB6182AB-BCE3-4BB4-BF7A-058B797592E3}" type="pres">
      <dgm:prSet presAssocID="{12C8B036-7A47-4592-92BE-467A6A37C816}" presName="Name0" presStyleCnt="0">
        <dgm:presLayoutVars>
          <dgm:dir/>
          <dgm:resizeHandles/>
        </dgm:presLayoutVars>
      </dgm:prSet>
      <dgm:spPr/>
    </dgm:pt>
    <dgm:pt modelId="{80787CB9-53C5-4F75-A9E3-C620EF97959E}" type="pres">
      <dgm:prSet presAssocID="{C3170902-5C35-4A0F-BA19-8F9B7D685278}" presName="composite" presStyleCnt="0"/>
      <dgm:spPr/>
    </dgm:pt>
    <dgm:pt modelId="{E1713E87-BD1A-4D28-8AF8-7D40A32A9E40}" type="pres">
      <dgm:prSet presAssocID="{C3170902-5C35-4A0F-BA19-8F9B7D685278}" presName="rect1" presStyleLbl="bgImgPlace1" presStyleIdx="0" presStyleCnt="3" custScaleX="112991" custScaleY="114544" custLinFactNeighborX="-660" custLinFactNeighborY="651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313" r="21313"/>
          </a:stretch>
        </a:blipFill>
      </dgm:spPr>
    </dgm:pt>
    <dgm:pt modelId="{45EC585C-3F1D-43E1-8233-268CEE77862A}" type="pres">
      <dgm:prSet presAssocID="{C3170902-5C35-4A0F-BA19-8F9B7D685278}" presName="rect2" presStyleLbl="node1" presStyleIdx="0" presStyleCnt="3">
        <dgm:presLayoutVars>
          <dgm:bulletEnabled val="1"/>
        </dgm:presLayoutVars>
      </dgm:prSet>
      <dgm:spPr/>
    </dgm:pt>
    <dgm:pt modelId="{5E548825-033D-4240-B955-64320F7693FE}" type="pres">
      <dgm:prSet presAssocID="{598DD431-C5E9-41B0-AF9C-F1F5E247EBA3}" presName="sibTrans" presStyleCnt="0"/>
      <dgm:spPr/>
    </dgm:pt>
    <dgm:pt modelId="{DB3C88C4-8A3A-458C-9300-06486FE7EFF7}" type="pres">
      <dgm:prSet presAssocID="{E67245D0-2376-448C-BC9F-9A9D3812FB21}" presName="composite" presStyleCnt="0"/>
      <dgm:spPr/>
    </dgm:pt>
    <dgm:pt modelId="{C512D58A-9B95-49CB-B933-5E35963A9F19}" type="pres">
      <dgm:prSet presAssocID="{E67245D0-2376-448C-BC9F-9A9D3812FB21}" presName="rect1" presStyleLbl="bgImgPlace1" presStyleIdx="1" presStyleCnt="3" custScaleX="133658" custScaleY="120496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931" r="23931"/>
          </a:stretch>
        </a:blipFill>
      </dgm:spPr>
    </dgm:pt>
    <dgm:pt modelId="{48357871-8FF4-404F-8726-31C1A604A7AF}" type="pres">
      <dgm:prSet presAssocID="{E67245D0-2376-448C-BC9F-9A9D3812FB21}" presName="rect2" presStyleLbl="node1" presStyleIdx="1" presStyleCnt="3">
        <dgm:presLayoutVars>
          <dgm:bulletEnabled val="1"/>
        </dgm:presLayoutVars>
      </dgm:prSet>
      <dgm:spPr/>
    </dgm:pt>
    <dgm:pt modelId="{42D8046B-262D-47B0-A620-64DE0B990EB7}" type="pres">
      <dgm:prSet presAssocID="{7D927A40-3250-418E-B587-8FC3C7A3E50F}" presName="sibTrans" presStyleCnt="0"/>
      <dgm:spPr/>
    </dgm:pt>
    <dgm:pt modelId="{A194574B-5CD8-434F-AF8C-AA3DD85B8C7E}" type="pres">
      <dgm:prSet presAssocID="{DED46028-87B1-4AB9-9C8B-994B525BECB4}" presName="composite" presStyleCnt="0"/>
      <dgm:spPr/>
    </dgm:pt>
    <dgm:pt modelId="{9CC5E327-9E42-401C-829F-602860866833}" type="pres">
      <dgm:prSet presAssocID="{DED46028-87B1-4AB9-9C8B-994B525BECB4}" presName="rect1" presStyleLbl="bgImgPlace1" presStyleIdx="2" presStyleCnt="3" custScaleX="71492" custLinFactNeighborX="-7304" custLinFactNeighborY="12061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4737" t="-965" r="-16179" b="965"/>
          </a:stretch>
        </a:blipFill>
      </dgm:spPr>
    </dgm:pt>
    <dgm:pt modelId="{DDBE3F16-F6A4-47B2-84BC-723AB90C7602}" type="pres">
      <dgm:prSet presAssocID="{DED46028-87B1-4AB9-9C8B-994B525BECB4}" presName="rect2" presStyleLbl="node1" presStyleIdx="2" presStyleCnt="3">
        <dgm:presLayoutVars>
          <dgm:bulletEnabled val="1"/>
        </dgm:presLayoutVars>
      </dgm:prSet>
      <dgm:spPr/>
    </dgm:pt>
  </dgm:ptLst>
  <dgm:cxnLst>
    <dgm:cxn modelId="{ACF31C35-EC62-48B9-A922-61559213D1FA}" type="presOf" srcId="{E67245D0-2376-448C-BC9F-9A9D3812FB21}" destId="{48357871-8FF4-404F-8726-31C1A604A7AF}" srcOrd="0" destOrd="0" presId="urn:microsoft.com/office/officeart/2008/layout/BendingPictureBlocks"/>
    <dgm:cxn modelId="{7F83CB37-19BE-4261-8B6F-0224038EAF69}" type="presOf" srcId="{12C8B036-7A47-4592-92BE-467A6A37C816}" destId="{EB6182AB-BCE3-4BB4-BF7A-058B797592E3}" srcOrd="0" destOrd="0" presId="urn:microsoft.com/office/officeart/2008/layout/BendingPictureBlocks"/>
    <dgm:cxn modelId="{B1D5224C-B70A-4279-9B9A-FB6D9365602A}" type="presOf" srcId="{C3170902-5C35-4A0F-BA19-8F9B7D685278}" destId="{45EC585C-3F1D-43E1-8233-268CEE77862A}" srcOrd="0" destOrd="0" presId="urn:microsoft.com/office/officeart/2008/layout/BendingPictureBlocks"/>
    <dgm:cxn modelId="{2A47FF76-4D01-492D-9AE0-2DBA19EC3127}" srcId="{12C8B036-7A47-4592-92BE-467A6A37C816}" destId="{E67245D0-2376-448C-BC9F-9A9D3812FB21}" srcOrd="1" destOrd="0" parTransId="{ADFCD60C-9101-4488-BDA2-FF1B2CB61CD1}" sibTransId="{7D927A40-3250-418E-B587-8FC3C7A3E50F}"/>
    <dgm:cxn modelId="{E55308A6-DC52-4641-AB4C-33F790046CD0}" type="presOf" srcId="{DED46028-87B1-4AB9-9C8B-994B525BECB4}" destId="{DDBE3F16-F6A4-47B2-84BC-723AB90C7602}" srcOrd="0" destOrd="0" presId="urn:microsoft.com/office/officeart/2008/layout/BendingPictureBlocks"/>
    <dgm:cxn modelId="{6CDD01E3-7525-4EFC-843D-BA9264C3722D}" srcId="{12C8B036-7A47-4592-92BE-467A6A37C816}" destId="{DED46028-87B1-4AB9-9C8B-994B525BECB4}" srcOrd="2" destOrd="0" parTransId="{C09E25BE-186F-4304-98A4-AAD7440EADF2}" sibTransId="{A4C68B01-B5C7-4B75-8DE3-AA1F413FE98B}"/>
    <dgm:cxn modelId="{1545E4FF-C25E-414B-8A8A-EF8BD177AE94}" srcId="{12C8B036-7A47-4592-92BE-467A6A37C816}" destId="{C3170902-5C35-4A0F-BA19-8F9B7D685278}" srcOrd="0" destOrd="0" parTransId="{FCE35E61-CEEC-4C36-9959-E63FF3937A0A}" sibTransId="{598DD431-C5E9-41B0-AF9C-F1F5E247EBA3}"/>
    <dgm:cxn modelId="{5D79C832-2072-45D4-AF39-D1029533A0FE}" type="presParOf" srcId="{EB6182AB-BCE3-4BB4-BF7A-058B797592E3}" destId="{80787CB9-53C5-4F75-A9E3-C620EF97959E}" srcOrd="0" destOrd="0" presId="urn:microsoft.com/office/officeart/2008/layout/BendingPictureBlocks"/>
    <dgm:cxn modelId="{4C3E759D-09A7-4156-AE75-A783743D7BC6}" type="presParOf" srcId="{80787CB9-53C5-4F75-A9E3-C620EF97959E}" destId="{E1713E87-BD1A-4D28-8AF8-7D40A32A9E40}" srcOrd="0" destOrd="0" presId="urn:microsoft.com/office/officeart/2008/layout/BendingPictureBlocks"/>
    <dgm:cxn modelId="{B5DA6A79-820F-4DFC-92E6-D649AF066231}" type="presParOf" srcId="{80787CB9-53C5-4F75-A9E3-C620EF97959E}" destId="{45EC585C-3F1D-43E1-8233-268CEE77862A}" srcOrd="1" destOrd="0" presId="urn:microsoft.com/office/officeart/2008/layout/BendingPictureBlocks"/>
    <dgm:cxn modelId="{59141DBD-074B-4AEB-AA60-DDE5B905E657}" type="presParOf" srcId="{EB6182AB-BCE3-4BB4-BF7A-058B797592E3}" destId="{5E548825-033D-4240-B955-64320F7693FE}" srcOrd="1" destOrd="0" presId="urn:microsoft.com/office/officeart/2008/layout/BendingPictureBlocks"/>
    <dgm:cxn modelId="{B091DFC2-85C9-4B5A-B3D4-D31CA3C604FA}" type="presParOf" srcId="{EB6182AB-BCE3-4BB4-BF7A-058B797592E3}" destId="{DB3C88C4-8A3A-458C-9300-06486FE7EFF7}" srcOrd="2" destOrd="0" presId="urn:microsoft.com/office/officeart/2008/layout/BendingPictureBlocks"/>
    <dgm:cxn modelId="{7B46B7DF-31D1-4520-ABF8-6EC9855313B7}" type="presParOf" srcId="{DB3C88C4-8A3A-458C-9300-06486FE7EFF7}" destId="{C512D58A-9B95-49CB-B933-5E35963A9F19}" srcOrd="0" destOrd="0" presId="urn:microsoft.com/office/officeart/2008/layout/BendingPictureBlocks"/>
    <dgm:cxn modelId="{BAA8287A-DE2F-4DB8-B741-826A81CCA5DD}" type="presParOf" srcId="{DB3C88C4-8A3A-458C-9300-06486FE7EFF7}" destId="{48357871-8FF4-404F-8726-31C1A604A7AF}" srcOrd="1" destOrd="0" presId="urn:microsoft.com/office/officeart/2008/layout/BendingPictureBlocks"/>
    <dgm:cxn modelId="{C9BA5540-1A0B-4377-9A6D-3F0D6D347FD2}" type="presParOf" srcId="{EB6182AB-BCE3-4BB4-BF7A-058B797592E3}" destId="{42D8046B-262D-47B0-A620-64DE0B990EB7}" srcOrd="3" destOrd="0" presId="urn:microsoft.com/office/officeart/2008/layout/BendingPictureBlocks"/>
    <dgm:cxn modelId="{55365504-C124-4B71-A486-283867846E4C}" type="presParOf" srcId="{EB6182AB-BCE3-4BB4-BF7A-058B797592E3}" destId="{A194574B-5CD8-434F-AF8C-AA3DD85B8C7E}" srcOrd="4" destOrd="0" presId="urn:microsoft.com/office/officeart/2008/layout/BendingPictureBlocks"/>
    <dgm:cxn modelId="{82AB1B9C-CED0-48EB-9DD1-5581176B86B0}" type="presParOf" srcId="{A194574B-5CD8-434F-AF8C-AA3DD85B8C7E}" destId="{9CC5E327-9E42-401C-829F-602860866833}" srcOrd="0" destOrd="0" presId="urn:microsoft.com/office/officeart/2008/layout/BendingPictureBlocks"/>
    <dgm:cxn modelId="{B7CDEA1B-F1E2-4FC2-9B7D-B5E277271BF1}" type="presParOf" srcId="{A194574B-5CD8-434F-AF8C-AA3DD85B8C7E}" destId="{DDBE3F16-F6A4-47B2-84BC-723AB90C7602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D701F-9FF5-4695-AD1F-E6DD5518C4FC}">
      <dsp:nvSpPr>
        <dsp:cNvPr id="0" name=""/>
        <dsp:cNvSpPr/>
      </dsp:nvSpPr>
      <dsp:spPr>
        <a:xfrm>
          <a:off x="0" y="186286"/>
          <a:ext cx="2261615" cy="1683297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7" t="-3091" r="-153953" b="3091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9BC38-6C83-4AAF-AFD7-5E88C0208EE2}">
      <dsp:nvSpPr>
        <dsp:cNvPr id="0" name=""/>
        <dsp:cNvSpPr/>
      </dsp:nvSpPr>
      <dsp:spPr>
        <a:xfrm>
          <a:off x="270169" y="1736081"/>
          <a:ext cx="1872668" cy="58915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Solid</a:t>
          </a:r>
        </a:p>
      </dsp:txBody>
      <dsp:txXfrm>
        <a:off x="270169" y="1736081"/>
        <a:ext cx="1872668" cy="589154"/>
      </dsp:txXfrm>
    </dsp:sp>
    <dsp:sp modelId="{74A88A77-7A70-42FC-82F0-547BAD6C2298}">
      <dsp:nvSpPr>
        <dsp:cNvPr id="0" name=""/>
        <dsp:cNvSpPr/>
      </dsp:nvSpPr>
      <dsp:spPr>
        <a:xfrm>
          <a:off x="2474078" y="221114"/>
          <a:ext cx="2104121" cy="1683297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4927" t="2649" r="-135239" b="-2649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898E1-1118-4553-B8A9-4909B1062C98}">
      <dsp:nvSpPr>
        <dsp:cNvPr id="0" name=""/>
        <dsp:cNvSpPr/>
      </dsp:nvSpPr>
      <dsp:spPr>
        <a:xfrm>
          <a:off x="2663449" y="1736081"/>
          <a:ext cx="1872668" cy="58915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Liquid</a:t>
          </a:r>
        </a:p>
      </dsp:txBody>
      <dsp:txXfrm>
        <a:off x="2663449" y="1736081"/>
        <a:ext cx="1872668" cy="589154"/>
      </dsp:txXfrm>
    </dsp:sp>
    <dsp:sp modelId="{7659F812-81AD-458C-8A88-0B5D91E1255D}">
      <dsp:nvSpPr>
        <dsp:cNvPr id="0" name=""/>
        <dsp:cNvSpPr/>
      </dsp:nvSpPr>
      <dsp:spPr>
        <a:xfrm>
          <a:off x="4790664" y="260520"/>
          <a:ext cx="2104121" cy="1683297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662" t="-3462" r="29222" b="3462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A8CAE-9007-461E-A4D4-10D588D66E00}">
      <dsp:nvSpPr>
        <dsp:cNvPr id="0" name=""/>
        <dsp:cNvSpPr/>
      </dsp:nvSpPr>
      <dsp:spPr>
        <a:xfrm>
          <a:off x="4977983" y="1736081"/>
          <a:ext cx="1872668" cy="58915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Gas</a:t>
          </a:r>
        </a:p>
      </dsp:txBody>
      <dsp:txXfrm>
        <a:off x="4977983" y="1736081"/>
        <a:ext cx="1872668" cy="589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13E87-BD1A-4D28-8AF8-7D40A32A9E40}">
      <dsp:nvSpPr>
        <dsp:cNvPr id="0" name=""/>
        <dsp:cNvSpPr/>
      </dsp:nvSpPr>
      <dsp:spPr>
        <a:xfrm>
          <a:off x="1186618" y="372732"/>
          <a:ext cx="2195055" cy="1871573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313" r="21313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EC585C-3F1D-43E1-8233-268CEE77862A}">
      <dsp:nvSpPr>
        <dsp:cNvPr id="0" name=""/>
        <dsp:cNvSpPr/>
      </dsp:nvSpPr>
      <dsp:spPr>
        <a:xfrm>
          <a:off x="601908" y="1071994"/>
          <a:ext cx="1052864" cy="10528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5">
                  <a:lumMod val="50000"/>
                </a:schemeClr>
              </a:solidFill>
            </a:rPr>
            <a:t>Boiling point</a:t>
          </a:r>
        </a:p>
      </dsp:txBody>
      <dsp:txXfrm>
        <a:off x="601908" y="1071994"/>
        <a:ext cx="1052864" cy="1052864"/>
      </dsp:txXfrm>
    </dsp:sp>
    <dsp:sp modelId="{C512D58A-9B95-49CB-B933-5E35963A9F19}">
      <dsp:nvSpPr>
        <dsp:cNvPr id="0" name=""/>
        <dsp:cNvSpPr/>
      </dsp:nvSpPr>
      <dsp:spPr>
        <a:xfrm>
          <a:off x="4132506" y="217672"/>
          <a:ext cx="2596549" cy="1968825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931" r="23931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357871-8FF4-404F-8726-31C1A604A7AF}">
      <dsp:nvSpPr>
        <dsp:cNvPr id="0" name=""/>
        <dsp:cNvSpPr/>
      </dsp:nvSpPr>
      <dsp:spPr>
        <a:xfrm>
          <a:off x="3735722" y="1071994"/>
          <a:ext cx="1052864" cy="1052864"/>
        </a:xfrm>
        <a:prstGeom prst="rect">
          <a:avLst/>
        </a:prstGeom>
        <a:gradFill rotWithShape="0">
          <a:gsLst>
            <a:gs pos="0">
              <a:schemeClr val="accent5">
                <a:hueOff val="-5271192"/>
                <a:satOff val="19925"/>
                <a:lumOff val="33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5271192"/>
                <a:satOff val="19925"/>
                <a:lumOff val="33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2">
                  <a:lumMod val="50000"/>
                </a:schemeClr>
              </a:solidFill>
            </a:rPr>
            <a:t>Freezing point</a:t>
          </a:r>
        </a:p>
      </dsp:txBody>
      <dsp:txXfrm>
        <a:off x="3735722" y="1071994"/>
        <a:ext cx="1052864" cy="1052864"/>
      </dsp:txXfrm>
    </dsp:sp>
    <dsp:sp modelId="{9CC5E327-9E42-401C-829F-602860866833}">
      <dsp:nvSpPr>
        <dsp:cNvPr id="0" name=""/>
        <dsp:cNvSpPr/>
      </dsp:nvSpPr>
      <dsp:spPr>
        <a:xfrm>
          <a:off x="3329472" y="2677867"/>
          <a:ext cx="1388861" cy="1633934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4737" t="-965" r="-16179" b="965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DBE3F16-F6A4-47B2-84BC-723AB90C7602}">
      <dsp:nvSpPr>
        <dsp:cNvPr id="0" name=""/>
        <dsp:cNvSpPr/>
      </dsp:nvSpPr>
      <dsp:spPr>
        <a:xfrm>
          <a:off x="2470737" y="3167675"/>
          <a:ext cx="1052864" cy="1052864"/>
        </a:xfrm>
        <a:prstGeom prst="rect">
          <a:avLst/>
        </a:prstGeom>
        <a:gradFill rotWithShape="0">
          <a:gsLst>
            <a:gs pos="0">
              <a:schemeClr val="accent5">
                <a:hueOff val="-10542383"/>
                <a:satOff val="39850"/>
                <a:lumOff val="666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10542383"/>
                <a:satOff val="39850"/>
                <a:lumOff val="666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6">
                  <a:lumMod val="50000"/>
                </a:schemeClr>
              </a:solidFill>
            </a:rPr>
            <a:t>Melting point </a:t>
          </a:r>
        </a:p>
      </dsp:txBody>
      <dsp:txXfrm>
        <a:off x="2470737" y="3167675"/>
        <a:ext cx="1052864" cy="1052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13cdcce58d8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13cdcce58d8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g13d264e5c4f_1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5" name="Google Shape;1865;g13d264e5c4f_1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13c66824a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2" name="Google Shape;2322;g13c66824a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13c66824a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2" name="Google Shape;2322;g13c66824a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53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13d264e5c4f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13d264e5c4f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13c3d1e0f8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Google Shape;1835;g13c3d1e0f81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3cc361da34_2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3cc361da34_2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13cbd3ae90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13cbd3ae90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13cc361da34_2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1" name="Google Shape;1281;g13cc361da34_2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2" name="Google Shape;2792;g13d264e5c4f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3" name="Google Shape;2793;g13d264e5c4f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g13d264e5c4f_1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3" name="Google Shape;2463;g13d264e5c4f_1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13cc361da34_2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13cc361da34_2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34100" y="1036892"/>
            <a:ext cx="5589600" cy="218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20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34200" y="3116075"/>
            <a:ext cx="55896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368900" y="0"/>
            <a:ext cx="2812370" cy="5162950"/>
            <a:chOff x="6368900" y="0"/>
            <a:chExt cx="2812370" cy="5162950"/>
          </a:xfrm>
        </p:grpSpPr>
        <p:sp>
          <p:nvSpPr>
            <p:cNvPr id="12" name="Google Shape;12;p2"/>
            <p:cNvSpPr/>
            <p:nvPr/>
          </p:nvSpPr>
          <p:spPr>
            <a:xfrm>
              <a:off x="6368900" y="0"/>
              <a:ext cx="2806463" cy="5162950"/>
            </a:xfrm>
            <a:custGeom>
              <a:avLst/>
              <a:gdLst/>
              <a:ahLst/>
              <a:cxnLst/>
              <a:rect l="l" t="t" r="r" b="b"/>
              <a:pathLst>
                <a:path w="139625" h="206518" extrusionOk="0">
                  <a:moveTo>
                    <a:pt x="0" y="0"/>
                  </a:moveTo>
                  <a:lnTo>
                    <a:pt x="139625" y="389"/>
                  </a:lnTo>
                  <a:lnTo>
                    <a:pt x="139236" y="206518"/>
                  </a:lnTo>
                  <a:lnTo>
                    <a:pt x="71546" y="205778"/>
                  </a:lnTo>
                  <a:close/>
                </a:path>
              </a:pathLst>
            </a:custGeom>
            <a:solidFill>
              <a:srgbClr val="B1B9E6">
                <a:alpha val="30950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6409225" y="0"/>
              <a:ext cx="2772045" cy="5143502"/>
              <a:chOff x="6409225" y="0"/>
              <a:chExt cx="2772045" cy="5143502"/>
            </a:xfrm>
          </p:grpSpPr>
          <p:cxnSp>
            <p:nvCxnSpPr>
              <p:cNvPr id="14" name="Google Shape;14;p2"/>
              <p:cNvCxnSpPr/>
              <p:nvPr/>
            </p:nvCxnSpPr>
            <p:spPr>
              <a:xfrm>
                <a:off x="6718570" y="1209275"/>
                <a:ext cx="2462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6871289" y="1754250"/>
                <a:ext cx="23079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7024008" y="2299225"/>
                <a:ext cx="2155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7176726" y="2844200"/>
                <a:ext cx="20028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7329447" y="3389150"/>
                <a:ext cx="18501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7482163" y="3934125"/>
                <a:ext cx="16971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7636859" y="4479100"/>
                <a:ext cx="15429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7787800" y="5024075"/>
                <a:ext cx="13914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566925" y="664300"/>
                <a:ext cx="2614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409225" y="119325"/>
                <a:ext cx="2770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 rot="5400000">
                <a:off x="5342616" y="2571752"/>
                <a:ext cx="5143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 rot="5400000">
                <a:off x="5632100" y="1737300"/>
                <a:ext cx="34746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824425" y="0"/>
                <a:ext cx="0" cy="16284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 rot="5400000">
                <a:off x="5887589" y="2571752"/>
                <a:ext cx="5143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 rot="5400000">
                <a:off x="6432562" y="2571752"/>
                <a:ext cx="5143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9" name="Google Shape;29;p2"/>
          <p:cNvSpPr/>
          <p:nvPr/>
        </p:nvSpPr>
        <p:spPr>
          <a:xfrm>
            <a:off x="-9075" y="2215375"/>
            <a:ext cx="1039200" cy="292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0087101">
            <a:off x="-884687" y="3115647"/>
            <a:ext cx="2225325" cy="2114241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7318725" y="-5268"/>
            <a:ext cx="1665188" cy="1095875"/>
          </a:xfrm>
          <a:custGeom>
            <a:avLst/>
            <a:gdLst/>
            <a:ahLst/>
            <a:cxnLst/>
            <a:rect l="l" t="t" r="r" b="b"/>
            <a:pathLst>
              <a:path w="57609" h="37913" fill="none" extrusionOk="0">
                <a:moveTo>
                  <a:pt x="1" y="27601"/>
                </a:moveTo>
                <a:cubicBezTo>
                  <a:pt x="2263" y="22767"/>
                  <a:pt x="6931" y="18242"/>
                  <a:pt x="11932" y="16337"/>
                </a:cubicBezTo>
                <a:cubicBezTo>
                  <a:pt x="17028" y="14408"/>
                  <a:pt x="22386" y="17528"/>
                  <a:pt x="25387" y="21600"/>
                </a:cubicBezTo>
                <a:cubicBezTo>
                  <a:pt x="28054" y="25268"/>
                  <a:pt x="30221" y="33102"/>
                  <a:pt x="25316" y="36079"/>
                </a:cubicBezTo>
                <a:cubicBezTo>
                  <a:pt x="22267" y="37913"/>
                  <a:pt x="18933" y="36174"/>
                  <a:pt x="16933" y="33698"/>
                </a:cubicBezTo>
                <a:cubicBezTo>
                  <a:pt x="12551" y="28292"/>
                  <a:pt x="13551" y="18528"/>
                  <a:pt x="16147" y="12574"/>
                </a:cubicBezTo>
                <a:cubicBezTo>
                  <a:pt x="19338" y="5359"/>
                  <a:pt x="28030" y="0"/>
                  <a:pt x="35889" y="262"/>
                </a:cubicBezTo>
                <a:cubicBezTo>
                  <a:pt x="42176" y="453"/>
                  <a:pt x="48154" y="4454"/>
                  <a:pt x="51631" y="9717"/>
                </a:cubicBezTo>
                <a:cubicBezTo>
                  <a:pt x="54631" y="14313"/>
                  <a:pt x="57608" y="23720"/>
                  <a:pt x="50702" y="26387"/>
                </a:cubicBezTo>
                <a:cubicBezTo>
                  <a:pt x="38818" y="31007"/>
                  <a:pt x="39057" y="5978"/>
                  <a:pt x="42581" y="9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24018" y="661403"/>
            <a:ext cx="1074821" cy="1316272"/>
          </a:xfrm>
          <a:custGeom>
            <a:avLst/>
            <a:gdLst/>
            <a:ahLst/>
            <a:cxnLst/>
            <a:rect l="l" t="t" r="r" b="b"/>
            <a:pathLst>
              <a:path w="33818" h="41415" extrusionOk="0">
                <a:moveTo>
                  <a:pt x="25840" y="1"/>
                </a:moveTo>
                <a:lnTo>
                  <a:pt x="25840" y="1"/>
                </a:lnTo>
                <a:cubicBezTo>
                  <a:pt x="23244" y="4454"/>
                  <a:pt x="20958" y="8812"/>
                  <a:pt x="18362" y="13218"/>
                </a:cubicBezTo>
                <a:cubicBezTo>
                  <a:pt x="17171" y="10170"/>
                  <a:pt x="16099" y="7336"/>
                  <a:pt x="14980" y="4454"/>
                </a:cubicBezTo>
                <a:cubicBezTo>
                  <a:pt x="14623" y="4740"/>
                  <a:pt x="14671" y="5026"/>
                  <a:pt x="14623" y="5264"/>
                </a:cubicBezTo>
                <a:cubicBezTo>
                  <a:pt x="14051" y="8169"/>
                  <a:pt x="13504" y="11075"/>
                  <a:pt x="12932" y="13980"/>
                </a:cubicBezTo>
                <a:cubicBezTo>
                  <a:pt x="12815" y="14537"/>
                  <a:pt x="12770" y="14761"/>
                  <a:pt x="12541" y="14761"/>
                </a:cubicBezTo>
                <a:cubicBezTo>
                  <a:pt x="12398" y="14761"/>
                  <a:pt x="12184" y="14674"/>
                  <a:pt x="11837" y="14528"/>
                </a:cubicBezTo>
                <a:cubicBezTo>
                  <a:pt x="9503" y="13575"/>
                  <a:pt x="7145" y="12622"/>
                  <a:pt x="4788" y="11646"/>
                </a:cubicBezTo>
                <a:cubicBezTo>
                  <a:pt x="4508" y="11546"/>
                  <a:pt x="4244" y="11362"/>
                  <a:pt x="3928" y="11362"/>
                </a:cubicBezTo>
                <a:cubicBezTo>
                  <a:pt x="3867" y="11362"/>
                  <a:pt x="3805" y="11369"/>
                  <a:pt x="3740" y="11384"/>
                </a:cubicBezTo>
                <a:cubicBezTo>
                  <a:pt x="3763" y="11646"/>
                  <a:pt x="3930" y="11789"/>
                  <a:pt x="4073" y="11979"/>
                </a:cubicBezTo>
                <a:cubicBezTo>
                  <a:pt x="5740" y="14075"/>
                  <a:pt x="7407" y="16195"/>
                  <a:pt x="9074" y="18314"/>
                </a:cubicBezTo>
                <a:cubicBezTo>
                  <a:pt x="9717" y="19148"/>
                  <a:pt x="9717" y="19148"/>
                  <a:pt x="8931" y="19791"/>
                </a:cubicBezTo>
                <a:cubicBezTo>
                  <a:pt x="6240" y="22005"/>
                  <a:pt x="3525" y="24196"/>
                  <a:pt x="858" y="26411"/>
                </a:cubicBezTo>
                <a:cubicBezTo>
                  <a:pt x="549" y="26673"/>
                  <a:pt x="144" y="26840"/>
                  <a:pt x="1" y="27292"/>
                </a:cubicBezTo>
                <a:cubicBezTo>
                  <a:pt x="73" y="27314"/>
                  <a:pt x="143" y="27322"/>
                  <a:pt x="212" y="27322"/>
                </a:cubicBezTo>
                <a:cubicBezTo>
                  <a:pt x="369" y="27322"/>
                  <a:pt x="518" y="27278"/>
                  <a:pt x="668" y="27244"/>
                </a:cubicBezTo>
                <a:cubicBezTo>
                  <a:pt x="3930" y="26482"/>
                  <a:pt x="7169" y="25697"/>
                  <a:pt x="10408" y="24958"/>
                </a:cubicBezTo>
                <a:cubicBezTo>
                  <a:pt x="10651" y="24904"/>
                  <a:pt x="10830" y="24871"/>
                  <a:pt x="10960" y="24871"/>
                </a:cubicBezTo>
                <a:cubicBezTo>
                  <a:pt x="11286" y="24871"/>
                  <a:pt x="11289" y="25082"/>
                  <a:pt x="11170" y="25697"/>
                </a:cubicBezTo>
                <a:cubicBezTo>
                  <a:pt x="10479" y="29483"/>
                  <a:pt x="9789" y="33270"/>
                  <a:pt x="9098" y="37080"/>
                </a:cubicBezTo>
                <a:cubicBezTo>
                  <a:pt x="8836" y="38509"/>
                  <a:pt x="8598" y="39938"/>
                  <a:pt x="8336" y="41366"/>
                </a:cubicBezTo>
                <a:cubicBezTo>
                  <a:pt x="8431" y="41390"/>
                  <a:pt x="8503" y="41414"/>
                  <a:pt x="8574" y="41414"/>
                </a:cubicBezTo>
                <a:cubicBezTo>
                  <a:pt x="11289" y="37437"/>
                  <a:pt x="13980" y="33460"/>
                  <a:pt x="16790" y="29340"/>
                </a:cubicBezTo>
                <a:cubicBezTo>
                  <a:pt x="18671" y="33365"/>
                  <a:pt x="20457" y="37199"/>
                  <a:pt x="22267" y="41057"/>
                </a:cubicBezTo>
                <a:lnTo>
                  <a:pt x="22482" y="40985"/>
                </a:lnTo>
                <a:cubicBezTo>
                  <a:pt x="22482" y="36627"/>
                  <a:pt x="22339" y="32246"/>
                  <a:pt x="22053" y="27792"/>
                </a:cubicBezTo>
                <a:lnTo>
                  <a:pt x="22053" y="27792"/>
                </a:lnTo>
                <a:cubicBezTo>
                  <a:pt x="26078" y="28911"/>
                  <a:pt x="29936" y="30007"/>
                  <a:pt x="33817" y="31079"/>
                </a:cubicBezTo>
                <a:cubicBezTo>
                  <a:pt x="33698" y="30674"/>
                  <a:pt x="33484" y="30412"/>
                  <a:pt x="33270" y="30174"/>
                </a:cubicBezTo>
                <a:cubicBezTo>
                  <a:pt x="30698" y="27411"/>
                  <a:pt x="28102" y="24649"/>
                  <a:pt x="25530" y="21886"/>
                </a:cubicBezTo>
                <a:cubicBezTo>
                  <a:pt x="24839" y="21148"/>
                  <a:pt x="24720" y="21196"/>
                  <a:pt x="25554" y="20410"/>
                </a:cubicBezTo>
                <a:cubicBezTo>
                  <a:pt x="28126" y="18076"/>
                  <a:pt x="30674" y="15695"/>
                  <a:pt x="33246" y="13337"/>
                </a:cubicBezTo>
                <a:cubicBezTo>
                  <a:pt x="33389" y="13194"/>
                  <a:pt x="33651" y="13123"/>
                  <a:pt x="33460" y="12765"/>
                </a:cubicBezTo>
                <a:lnTo>
                  <a:pt x="33460" y="12765"/>
                </a:lnTo>
                <a:cubicBezTo>
                  <a:pt x="31936" y="13099"/>
                  <a:pt x="30412" y="13432"/>
                  <a:pt x="28888" y="13766"/>
                </a:cubicBezTo>
                <a:cubicBezTo>
                  <a:pt x="27126" y="14147"/>
                  <a:pt x="25363" y="14551"/>
                  <a:pt x="23625" y="14932"/>
                </a:cubicBezTo>
                <a:cubicBezTo>
                  <a:pt x="23444" y="14971"/>
                  <a:pt x="23306" y="14994"/>
                  <a:pt x="23204" y="14994"/>
                </a:cubicBezTo>
                <a:cubicBezTo>
                  <a:pt x="22931" y="14994"/>
                  <a:pt x="22912" y="14829"/>
                  <a:pt x="22982" y="14361"/>
                </a:cubicBezTo>
                <a:cubicBezTo>
                  <a:pt x="23006" y="14266"/>
                  <a:pt x="23029" y="14194"/>
                  <a:pt x="23029" y="14123"/>
                </a:cubicBezTo>
                <a:cubicBezTo>
                  <a:pt x="23815" y="10432"/>
                  <a:pt x="24601" y="6740"/>
                  <a:pt x="25363" y="3049"/>
                </a:cubicBezTo>
                <a:cubicBezTo>
                  <a:pt x="25530" y="2120"/>
                  <a:pt x="25863" y="1215"/>
                  <a:pt x="258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950025" y="2130075"/>
            <a:ext cx="5231000" cy="3014375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25"/>
          <p:cNvGrpSpPr/>
          <p:nvPr/>
        </p:nvGrpSpPr>
        <p:grpSpPr>
          <a:xfrm>
            <a:off x="4281050" y="-30300"/>
            <a:ext cx="4863000" cy="1722900"/>
            <a:chOff x="4281050" y="-30300"/>
            <a:chExt cx="4863000" cy="1722900"/>
          </a:xfrm>
        </p:grpSpPr>
        <p:cxnSp>
          <p:nvCxnSpPr>
            <p:cNvPr id="589" name="Google Shape;589;p25"/>
            <p:cNvCxnSpPr/>
            <p:nvPr/>
          </p:nvCxnSpPr>
          <p:spPr>
            <a:xfrm rot="10800000">
              <a:off x="7410298" y="1097538"/>
              <a:ext cx="17337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90" name="Google Shape;590;p25"/>
            <p:cNvGrpSpPr/>
            <p:nvPr/>
          </p:nvGrpSpPr>
          <p:grpSpPr>
            <a:xfrm>
              <a:off x="4281050" y="-30300"/>
              <a:ext cx="4863000" cy="1722900"/>
              <a:chOff x="4281050" y="-30300"/>
              <a:chExt cx="4863000" cy="1722900"/>
            </a:xfrm>
          </p:grpSpPr>
          <p:sp>
            <p:nvSpPr>
              <p:cNvPr id="591" name="Google Shape;591;p25"/>
              <p:cNvSpPr/>
              <p:nvPr/>
            </p:nvSpPr>
            <p:spPr>
              <a:xfrm rot="10800000">
                <a:off x="4281050" y="0"/>
                <a:ext cx="4863000" cy="1684200"/>
              </a:xfrm>
              <a:prstGeom prst="rtTriangle">
                <a:avLst/>
              </a:prstGeom>
              <a:solidFill>
                <a:schemeClr val="accent5">
                  <a:alpha val="309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92" name="Google Shape;592;p25"/>
              <p:cNvCxnSpPr/>
              <p:nvPr/>
            </p:nvCxnSpPr>
            <p:spPr>
              <a:xfrm rot="-5400000">
                <a:off x="7198350" y="743939"/>
                <a:ext cx="1472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3" name="Google Shape;593;p25"/>
              <p:cNvCxnSpPr/>
              <p:nvPr/>
            </p:nvCxnSpPr>
            <p:spPr>
              <a:xfrm rot="-5400000">
                <a:off x="6699575" y="698805"/>
                <a:ext cx="13803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4" name="Google Shape;594;p25"/>
              <p:cNvCxnSpPr/>
              <p:nvPr/>
            </p:nvCxnSpPr>
            <p:spPr>
              <a:xfrm rot="-5400000">
                <a:off x="6200350" y="653220"/>
                <a:ext cx="12888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5" name="Google Shape;595;p25"/>
              <p:cNvCxnSpPr/>
              <p:nvPr/>
            </p:nvCxnSpPr>
            <p:spPr>
              <a:xfrm rot="-5400000">
                <a:off x="5700825" y="607336"/>
                <a:ext cx="11979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25"/>
              <p:cNvCxnSpPr/>
              <p:nvPr/>
            </p:nvCxnSpPr>
            <p:spPr>
              <a:xfrm rot="-5400000">
                <a:off x="5201625" y="561750"/>
                <a:ext cx="11064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25"/>
              <p:cNvCxnSpPr/>
              <p:nvPr/>
            </p:nvCxnSpPr>
            <p:spPr>
              <a:xfrm rot="-5400000">
                <a:off x="4702250" y="516017"/>
                <a:ext cx="1015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25"/>
              <p:cNvCxnSpPr/>
              <p:nvPr/>
            </p:nvCxnSpPr>
            <p:spPr>
              <a:xfrm rot="-5400000">
                <a:off x="4203625" y="469850"/>
                <a:ext cx="922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25"/>
              <p:cNvCxnSpPr/>
              <p:nvPr/>
            </p:nvCxnSpPr>
            <p:spPr>
              <a:xfrm rot="-5400000">
                <a:off x="7698025" y="789332"/>
                <a:ext cx="15633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0" name="Google Shape;600;p25"/>
              <p:cNvCxnSpPr/>
              <p:nvPr/>
            </p:nvCxnSpPr>
            <p:spPr>
              <a:xfrm rot="-5400000">
                <a:off x="8196350" y="836995"/>
                <a:ext cx="16566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1" name="Google Shape;601;p25"/>
              <p:cNvCxnSpPr/>
              <p:nvPr/>
            </p:nvCxnSpPr>
            <p:spPr>
              <a:xfrm rot="10800000">
                <a:off x="4338000" y="7600"/>
                <a:ext cx="48060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25"/>
              <p:cNvCxnSpPr/>
              <p:nvPr/>
            </p:nvCxnSpPr>
            <p:spPr>
              <a:xfrm rot="10800000">
                <a:off x="5898000" y="552575"/>
                <a:ext cx="32460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03" name="Google Shape;603;p25"/>
              <p:cNvSpPr/>
              <p:nvPr/>
            </p:nvSpPr>
            <p:spPr>
              <a:xfrm>
                <a:off x="4281050" y="-30300"/>
                <a:ext cx="4863000" cy="1722900"/>
              </a:xfrm>
              <a:prstGeom prst="rtTriangle">
                <a:avLst/>
              </a:pr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4" name="Google Shape;604;p25"/>
          <p:cNvSpPr txBox="1">
            <a:spLocks noGrp="1"/>
          </p:cNvSpPr>
          <p:nvPr>
            <p:ph type="title"/>
          </p:nvPr>
        </p:nvSpPr>
        <p:spPr>
          <a:xfrm>
            <a:off x="2080350" y="1498125"/>
            <a:ext cx="4983300" cy="12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25"/>
          <p:cNvSpPr txBox="1">
            <a:spLocks noGrp="1"/>
          </p:cNvSpPr>
          <p:nvPr>
            <p:ph type="subTitle" idx="1"/>
          </p:nvPr>
        </p:nvSpPr>
        <p:spPr>
          <a:xfrm>
            <a:off x="2080350" y="2780475"/>
            <a:ext cx="4983300" cy="6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25"/>
          <p:cNvSpPr/>
          <p:nvPr/>
        </p:nvSpPr>
        <p:spPr>
          <a:xfrm>
            <a:off x="4784" y="3779100"/>
            <a:ext cx="679200" cy="13644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" name="Google Shape;607;p25"/>
          <p:cNvGrpSpPr/>
          <p:nvPr/>
        </p:nvGrpSpPr>
        <p:grpSpPr>
          <a:xfrm rot="-582377" flipH="1">
            <a:off x="76839" y="4102499"/>
            <a:ext cx="1210137" cy="957621"/>
            <a:chOff x="5900121" y="3075190"/>
            <a:chExt cx="1210119" cy="957607"/>
          </a:xfrm>
        </p:grpSpPr>
        <p:sp>
          <p:nvSpPr>
            <p:cNvPr id="608" name="Google Shape;608;p25"/>
            <p:cNvSpPr/>
            <p:nvPr/>
          </p:nvSpPr>
          <p:spPr>
            <a:xfrm>
              <a:off x="6513046" y="3075190"/>
              <a:ext cx="249779" cy="202200"/>
            </a:xfrm>
            <a:custGeom>
              <a:avLst/>
              <a:gdLst/>
              <a:ahLst/>
              <a:cxnLst/>
              <a:rect l="l" t="t" r="r" b="b"/>
              <a:pathLst>
                <a:path w="7859" h="6362" extrusionOk="0">
                  <a:moveTo>
                    <a:pt x="2811" y="0"/>
                  </a:moveTo>
                  <a:cubicBezTo>
                    <a:pt x="2016" y="0"/>
                    <a:pt x="1274" y="376"/>
                    <a:pt x="715" y="1064"/>
                  </a:cubicBezTo>
                  <a:cubicBezTo>
                    <a:pt x="0" y="1945"/>
                    <a:pt x="0" y="3064"/>
                    <a:pt x="810" y="4160"/>
                  </a:cubicBezTo>
                  <a:cubicBezTo>
                    <a:pt x="1874" y="5571"/>
                    <a:pt x="3275" y="6353"/>
                    <a:pt x="5057" y="6353"/>
                  </a:cubicBezTo>
                  <a:cubicBezTo>
                    <a:pt x="5109" y="6353"/>
                    <a:pt x="5162" y="6352"/>
                    <a:pt x="5215" y="6351"/>
                  </a:cubicBezTo>
                  <a:cubicBezTo>
                    <a:pt x="5358" y="6351"/>
                    <a:pt x="5512" y="6361"/>
                    <a:pt x="5662" y="6361"/>
                  </a:cubicBezTo>
                  <a:cubicBezTo>
                    <a:pt x="5737" y="6361"/>
                    <a:pt x="5811" y="6359"/>
                    <a:pt x="5882" y="6351"/>
                  </a:cubicBezTo>
                  <a:cubicBezTo>
                    <a:pt x="7240" y="6255"/>
                    <a:pt x="7859" y="5303"/>
                    <a:pt x="7454" y="4041"/>
                  </a:cubicBezTo>
                  <a:cubicBezTo>
                    <a:pt x="6883" y="2278"/>
                    <a:pt x="5668" y="1040"/>
                    <a:pt x="4001" y="278"/>
                  </a:cubicBezTo>
                  <a:cubicBezTo>
                    <a:pt x="3602" y="90"/>
                    <a:pt x="3200" y="0"/>
                    <a:pt x="2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6376795" y="3405887"/>
              <a:ext cx="229470" cy="191839"/>
            </a:xfrm>
            <a:custGeom>
              <a:avLst/>
              <a:gdLst/>
              <a:ahLst/>
              <a:cxnLst/>
              <a:rect l="l" t="t" r="r" b="b"/>
              <a:pathLst>
                <a:path w="7220" h="6036" extrusionOk="0">
                  <a:moveTo>
                    <a:pt x="2204" y="1"/>
                  </a:moveTo>
                  <a:cubicBezTo>
                    <a:pt x="1854" y="1"/>
                    <a:pt x="1482" y="140"/>
                    <a:pt x="1144" y="280"/>
                  </a:cubicBezTo>
                  <a:cubicBezTo>
                    <a:pt x="477" y="566"/>
                    <a:pt x="1" y="1399"/>
                    <a:pt x="96" y="2114"/>
                  </a:cubicBezTo>
                  <a:cubicBezTo>
                    <a:pt x="429" y="4424"/>
                    <a:pt x="1858" y="5829"/>
                    <a:pt x="4049" y="6019"/>
                  </a:cubicBezTo>
                  <a:cubicBezTo>
                    <a:pt x="4166" y="6030"/>
                    <a:pt x="4282" y="6036"/>
                    <a:pt x="4395" y="6036"/>
                  </a:cubicBezTo>
                  <a:cubicBezTo>
                    <a:pt x="5995" y="6036"/>
                    <a:pt x="7220" y="4946"/>
                    <a:pt x="6597" y="2923"/>
                  </a:cubicBezTo>
                  <a:cubicBezTo>
                    <a:pt x="6168" y="1518"/>
                    <a:pt x="4478" y="42"/>
                    <a:pt x="2406" y="18"/>
                  </a:cubicBezTo>
                  <a:cubicBezTo>
                    <a:pt x="2340" y="6"/>
                    <a:pt x="2272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5"/>
            <p:cNvSpPr/>
            <p:nvPr/>
          </p:nvSpPr>
          <p:spPr>
            <a:xfrm>
              <a:off x="6873301" y="3460045"/>
              <a:ext cx="236939" cy="186690"/>
            </a:xfrm>
            <a:custGeom>
              <a:avLst/>
              <a:gdLst/>
              <a:ahLst/>
              <a:cxnLst/>
              <a:rect l="l" t="t" r="r" b="b"/>
              <a:pathLst>
                <a:path w="7455" h="5874" extrusionOk="0">
                  <a:moveTo>
                    <a:pt x="3176" y="1"/>
                  </a:moveTo>
                  <a:cubicBezTo>
                    <a:pt x="2331" y="1"/>
                    <a:pt x="1547" y="476"/>
                    <a:pt x="882" y="1434"/>
                  </a:cubicBezTo>
                  <a:cubicBezTo>
                    <a:pt x="1" y="2648"/>
                    <a:pt x="239" y="3982"/>
                    <a:pt x="1501" y="4815"/>
                  </a:cubicBezTo>
                  <a:cubicBezTo>
                    <a:pt x="2644" y="5577"/>
                    <a:pt x="3954" y="5815"/>
                    <a:pt x="5311" y="5863"/>
                  </a:cubicBezTo>
                  <a:cubicBezTo>
                    <a:pt x="5438" y="5863"/>
                    <a:pt x="5565" y="5874"/>
                    <a:pt x="5685" y="5874"/>
                  </a:cubicBezTo>
                  <a:cubicBezTo>
                    <a:pt x="5745" y="5874"/>
                    <a:pt x="5804" y="5871"/>
                    <a:pt x="5859" y="5863"/>
                  </a:cubicBezTo>
                  <a:cubicBezTo>
                    <a:pt x="7026" y="5768"/>
                    <a:pt x="7455" y="5268"/>
                    <a:pt x="7336" y="4101"/>
                  </a:cubicBezTo>
                  <a:cubicBezTo>
                    <a:pt x="7288" y="3863"/>
                    <a:pt x="7217" y="3601"/>
                    <a:pt x="7121" y="3363"/>
                  </a:cubicBezTo>
                  <a:cubicBezTo>
                    <a:pt x="6764" y="2338"/>
                    <a:pt x="6074" y="1576"/>
                    <a:pt x="5264" y="886"/>
                  </a:cubicBezTo>
                  <a:cubicBezTo>
                    <a:pt x="4549" y="297"/>
                    <a:pt x="3844" y="1"/>
                    <a:pt x="3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6360141" y="3860981"/>
              <a:ext cx="180938" cy="171816"/>
            </a:xfrm>
            <a:custGeom>
              <a:avLst/>
              <a:gdLst/>
              <a:ahLst/>
              <a:cxnLst/>
              <a:rect l="l" t="t" r="r" b="b"/>
              <a:pathLst>
                <a:path w="5693" h="5406" extrusionOk="0">
                  <a:moveTo>
                    <a:pt x="2939" y="1"/>
                  </a:moveTo>
                  <a:cubicBezTo>
                    <a:pt x="2400" y="1"/>
                    <a:pt x="1842" y="186"/>
                    <a:pt x="1310" y="559"/>
                  </a:cubicBezTo>
                  <a:cubicBezTo>
                    <a:pt x="310" y="1250"/>
                    <a:pt x="1" y="2393"/>
                    <a:pt x="477" y="3512"/>
                  </a:cubicBezTo>
                  <a:cubicBezTo>
                    <a:pt x="943" y="4665"/>
                    <a:pt x="2131" y="5406"/>
                    <a:pt x="3447" y="5406"/>
                  </a:cubicBezTo>
                  <a:cubicBezTo>
                    <a:pt x="3544" y="5406"/>
                    <a:pt x="3641" y="5402"/>
                    <a:pt x="3739" y="5393"/>
                  </a:cubicBezTo>
                  <a:cubicBezTo>
                    <a:pt x="5049" y="5298"/>
                    <a:pt x="5692" y="4607"/>
                    <a:pt x="5692" y="3298"/>
                  </a:cubicBezTo>
                  <a:cubicBezTo>
                    <a:pt x="5692" y="2321"/>
                    <a:pt x="5287" y="1321"/>
                    <a:pt x="4597" y="678"/>
                  </a:cubicBezTo>
                  <a:cubicBezTo>
                    <a:pt x="4109" y="228"/>
                    <a:pt x="353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5"/>
            <p:cNvSpPr/>
            <p:nvPr/>
          </p:nvSpPr>
          <p:spPr>
            <a:xfrm>
              <a:off x="6799121" y="3820808"/>
              <a:ext cx="156720" cy="160819"/>
            </a:xfrm>
            <a:custGeom>
              <a:avLst/>
              <a:gdLst/>
              <a:ahLst/>
              <a:cxnLst/>
              <a:rect l="l" t="t" r="r" b="b"/>
              <a:pathLst>
                <a:path w="4931" h="5060" extrusionOk="0">
                  <a:moveTo>
                    <a:pt x="2551" y="0"/>
                  </a:moveTo>
                  <a:cubicBezTo>
                    <a:pt x="2088" y="0"/>
                    <a:pt x="1601" y="147"/>
                    <a:pt x="1144" y="442"/>
                  </a:cubicBezTo>
                  <a:cubicBezTo>
                    <a:pt x="215" y="1013"/>
                    <a:pt x="1" y="1894"/>
                    <a:pt x="525" y="2966"/>
                  </a:cubicBezTo>
                  <a:cubicBezTo>
                    <a:pt x="954" y="3895"/>
                    <a:pt x="1692" y="4490"/>
                    <a:pt x="2621" y="4895"/>
                  </a:cubicBezTo>
                  <a:cubicBezTo>
                    <a:pt x="2887" y="5005"/>
                    <a:pt x="3137" y="5059"/>
                    <a:pt x="3368" y="5059"/>
                  </a:cubicBezTo>
                  <a:cubicBezTo>
                    <a:pt x="3986" y="5059"/>
                    <a:pt x="4469" y="4677"/>
                    <a:pt x="4764" y="3966"/>
                  </a:cubicBezTo>
                  <a:cubicBezTo>
                    <a:pt x="4883" y="3633"/>
                    <a:pt x="4907" y="3300"/>
                    <a:pt x="4907" y="2966"/>
                  </a:cubicBezTo>
                  <a:cubicBezTo>
                    <a:pt x="4931" y="2156"/>
                    <a:pt x="4597" y="1442"/>
                    <a:pt x="4145" y="799"/>
                  </a:cubicBezTo>
                  <a:cubicBezTo>
                    <a:pt x="3749" y="266"/>
                    <a:pt x="3172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4" name="Google Shape;614;p25"/>
          <p:cNvSpPr/>
          <p:nvPr/>
        </p:nvSpPr>
        <p:spPr>
          <a:xfrm rot="-5400000">
            <a:off x="7161446" y="3159152"/>
            <a:ext cx="1039200" cy="292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5"/>
          <p:cNvSpPr/>
          <p:nvPr/>
        </p:nvSpPr>
        <p:spPr>
          <a:xfrm rot="6112899">
            <a:off x="7472277" y="3524194"/>
            <a:ext cx="2225325" cy="2114241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5"/>
          <p:cNvSpPr/>
          <p:nvPr/>
        </p:nvSpPr>
        <p:spPr>
          <a:xfrm rot="-3372411" flipH="1">
            <a:off x="-183072" y="-12972"/>
            <a:ext cx="1665255" cy="1095920"/>
          </a:xfrm>
          <a:custGeom>
            <a:avLst/>
            <a:gdLst/>
            <a:ahLst/>
            <a:cxnLst/>
            <a:rect l="l" t="t" r="r" b="b"/>
            <a:pathLst>
              <a:path w="57609" h="37913" fill="none" extrusionOk="0">
                <a:moveTo>
                  <a:pt x="1" y="27601"/>
                </a:moveTo>
                <a:cubicBezTo>
                  <a:pt x="2263" y="22767"/>
                  <a:pt x="6931" y="18242"/>
                  <a:pt x="11932" y="16337"/>
                </a:cubicBezTo>
                <a:cubicBezTo>
                  <a:pt x="17028" y="14408"/>
                  <a:pt x="22386" y="17528"/>
                  <a:pt x="25387" y="21600"/>
                </a:cubicBezTo>
                <a:cubicBezTo>
                  <a:pt x="28054" y="25268"/>
                  <a:pt x="30221" y="33102"/>
                  <a:pt x="25316" y="36079"/>
                </a:cubicBezTo>
                <a:cubicBezTo>
                  <a:pt x="22267" y="37913"/>
                  <a:pt x="18933" y="36174"/>
                  <a:pt x="16933" y="33698"/>
                </a:cubicBezTo>
                <a:cubicBezTo>
                  <a:pt x="12551" y="28292"/>
                  <a:pt x="13551" y="18528"/>
                  <a:pt x="16147" y="12574"/>
                </a:cubicBezTo>
                <a:cubicBezTo>
                  <a:pt x="19338" y="5359"/>
                  <a:pt x="28030" y="0"/>
                  <a:pt x="35889" y="262"/>
                </a:cubicBezTo>
                <a:cubicBezTo>
                  <a:pt x="42176" y="453"/>
                  <a:pt x="48154" y="4454"/>
                  <a:pt x="51631" y="9717"/>
                </a:cubicBezTo>
                <a:cubicBezTo>
                  <a:pt x="54631" y="14313"/>
                  <a:pt x="57608" y="23720"/>
                  <a:pt x="50702" y="26387"/>
                </a:cubicBezTo>
                <a:cubicBezTo>
                  <a:pt x="38818" y="31007"/>
                  <a:pt x="39057" y="5978"/>
                  <a:pt x="42581" y="9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_1_1_1_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29"/>
          <p:cNvGrpSpPr/>
          <p:nvPr/>
        </p:nvGrpSpPr>
        <p:grpSpPr>
          <a:xfrm>
            <a:off x="6368900" y="-23100"/>
            <a:ext cx="2812370" cy="5186050"/>
            <a:chOff x="6368900" y="-23100"/>
            <a:chExt cx="2812370" cy="5186050"/>
          </a:xfrm>
        </p:grpSpPr>
        <p:grpSp>
          <p:nvGrpSpPr>
            <p:cNvPr id="692" name="Google Shape;692;p29"/>
            <p:cNvGrpSpPr/>
            <p:nvPr/>
          </p:nvGrpSpPr>
          <p:grpSpPr>
            <a:xfrm>
              <a:off x="6368900" y="0"/>
              <a:ext cx="2812370" cy="5162950"/>
              <a:chOff x="6368900" y="0"/>
              <a:chExt cx="2812370" cy="5162950"/>
            </a:xfrm>
          </p:grpSpPr>
          <p:sp>
            <p:nvSpPr>
              <p:cNvPr id="693" name="Google Shape;693;p29"/>
              <p:cNvSpPr/>
              <p:nvPr/>
            </p:nvSpPr>
            <p:spPr>
              <a:xfrm>
                <a:off x="6368900" y="0"/>
                <a:ext cx="2806463" cy="5162950"/>
              </a:xfrm>
              <a:custGeom>
                <a:avLst/>
                <a:gdLst/>
                <a:ahLst/>
                <a:cxnLst/>
                <a:rect l="l" t="t" r="r" b="b"/>
                <a:pathLst>
                  <a:path w="139625" h="206518" extrusionOk="0">
                    <a:moveTo>
                      <a:pt x="0" y="0"/>
                    </a:moveTo>
                    <a:lnTo>
                      <a:pt x="139625" y="389"/>
                    </a:lnTo>
                    <a:lnTo>
                      <a:pt x="139236" y="206518"/>
                    </a:lnTo>
                    <a:lnTo>
                      <a:pt x="71546" y="205778"/>
                    </a:lnTo>
                    <a:close/>
                  </a:path>
                </a:pathLst>
              </a:custGeom>
              <a:solidFill>
                <a:srgbClr val="B1B9E6">
                  <a:alpha val="30950"/>
                </a:srgbClr>
              </a:solidFill>
              <a:ln>
                <a:noFill/>
              </a:ln>
            </p:spPr>
          </p:sp>
          <p:grpSp>
            <p:nvGrpSpPr>
              <p:cNvPr id="694" name="Google Shape;694;p29"/>
              <p:cNvGrpSpPr/>
              <p:nvPr/>
            </p:nvGrpSpPr>
            <p:grpSpPr>
              <a:xfrm>
                <a:off x="6409225" y="0"/>
                <a:ext cx="2772045" cy="5143502"/>
                <a:chOff x="6409225" y="0"/>
                <a:chExt cx="2772045" cy="5143502"/>
              </a:xfrm>
            </p:grpSpPr>
            <p:cxnSp>
              <p:nvCxnSpPr>
                <p:cNvPr id="695" name="Google Shape;695;p29"/>
                <p:cNvCxnSpPr/>
                <p:nvPr/>
              </p:nvCxnSpPr>
              <p:spPr>
                <a:xfrm>
                  <a:off x="6718570" y="1209275"/>
                  <a:ext cx="2462700" cy="0"/>
                </a:xfrm>
                <a:prstGeom prst="straightConnector1">
                  <a:avLst/>
                </a:prstGeom>
                <a:noFill/>
                <a:ln w="9525" cap="rnd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6" name="Google Shape;696;p29"/>
                <p:cNvCxnSpPr/>
                <p:nvPr/>
              </p:nvCxnSpPr>
              <p:spPr>
                <a:xfrm>
                  <a:off x="6871289" y="1754250"/>
                  <a:ext cx="2307900" cy="0"/>
                </a:xfrm>
                <a:prstGeom prst="straightConnector1">
                  <a:avLst/>
                </a:prstGeom>
                <a:noFill/>
                <a:ln w="9525" cap="rnd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7" name="Google Shape;697;p29"/>
                <p:cNvCxnSpPr/>
                <p:nvPr/>
              </p:nvCxnSpPr>
              <p:spPr>
                <a:xfrm>
                  <a:off x="7024008" y="2299225"/>
                  <a:ext cx="2155200" cy="0"/>
                </a:xfrm>
                <a:prstGeom prst="straightConnector1">
                  <a:avLst/>
                </a:prstGeom>
                <a:noFill/>
                <a:ln w="9525" cap="rnd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8" name="Google Shape;698;p29"/>
                <p:cNvCxnSpPr/>
                <p:nvPr/>
              </p:nvCxnSpPr>
              <p:spPr>
                <a:xfrm>
                  <a:off x="7176726" y="2844200"/>
                  <a:ext cx="2002800" cy="0"/>
                </a:xfrm>
                <a:prstGeom prst="straightConnector1">
                  <a:avLst/>
                </a:prstGeom>
                <a:noFill/>
                <a:ln w="9525" cap="rnd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9" name="Google Shape;699;p29"/>
                <p:cNvCxnSpPr/>
                <p:nvPr/>
              </p:nvCxnSpPr>
              <p:spPr>
                <a:xfrm>
                  <a:off x="7329447" y="3389150"/>
                  <a:ext cx="1850100" cy="0"/>
                </a:xfrm>
                <a:prstGeom prst="straightConnector1">
                  <a:avLst/>
                </a:prstGeom>
                <a:noFill/>
                <a:ln w="9525" cap="rnd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0" name="Google Shape;700;p29"/>
                <p:cNvCxnSpPr/>
                <p:nvPr/>
              </p:nvCxnSpPr>
              <p:spPr>
                <a:xfrm>
                  <a:off x="7482163" y="3934125"/>
                  <a:ext cx="1697100" cy="0"/>
                </a:xfrm>
                <a:prstGeom prst="straightConnector1">
                  <a:avLst/>
                </a:prstGeom>
                <a:noFill/>
                <a:ln w="9525" cap="rnd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1" name="Google Shape;701;p29"/>
                <p:cNvCxnSpPr/>
                <p:nvPr/>
              </p:nvCxnSpPr>
              <p:spPr>
                <a:xfrm>
                  <a:off x="7636859" y="4479100"/>
                  <a:ext cx="1542900" cy="0"/>
                </a:xfrm>
                <a:prstGeom prst="straightConnector1">
                  <a:avLst/>
                </a:prstGeom>
                <a:noFill/>
                <a:ln w="9525" cap="rnd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2" name="Google Shape;702;p29"/>
                <p:cNvCxnSpPr/>
                <p:nvPr/>
              </p:nvCxnSpPr>
              <p:spPr>
                <a:xfrm>
                  <a:off x="7787800" y="5024075"/>
                  <a:ext cx="1391400" cy="0"/>
                </a:xfrm>
                <a:prstGeom prst="straightConnector1">
                  <a:avLst/>
                </a:prstGeom>
                <a:noFill/>
                <a:ln w="9525" cap="rnd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3" name="Google Shape;703;p29"/>
                <p:cNvCxnSpPr/>
                <p:nvPr/>
              </p:nvCxnSpPr>
              <p:spPr>
                <a:xfrm>
                  <a:off x="6566925" y="664300"/>
                  <a:ext cx="2614200" cy="0"/>
                </a:xfrm>
                <a:prstGeom prst="straightConnector1">
                  <a:avLst/>
                </a:prstGeom>
                <a:noFill/>
                <a:ln w="9525" cap="rnd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4" name="Google Shape;704;p29"/>
                <p:cNvCxnSpPr/>
                <p:nvPr/>
              </p:nvCxnSpPr>
              <p:spPr>
                <a:xfrm>
                  <a:off x="6409225" y="119325"/>
                  <a:ext cx="2770500" cy="0"/>
                </a:xfrm>
                <a:prstGeom prst="straightConnector1">
                  <a:avLst/>
                </a:prstGeom>
                <a:noFill/>
                <a:ln w="9525" cap="rnd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5" name="Google Shape;705;p29"/>
                <p:cNvCxnSpPr/>
                <p:nvPr/>
              </p:nvCxnSpPr>
              <p:spPr>
                <a:xfrm rot="5400000">
                  <a:off x="5342616" y="2571752"/>
                  <a:ext cx="5143500" cy="0"/>
                </a:xfrm>
                <a:prstGeom prst="straightConnector1">
                  <a:avLst/>
                </a:prstGeom>
                <a:noFill/>
                <a:ln w="9525" cap="rnd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6" name="Google Shape;706;p29"/>
                <p:cNvCxnSpPr/>
                <p:nvPr/>
              </p:nvCxnSpPr>
              <p:spPr>
                <a:xfrm rot="5400000">
                  <a:off x="5632100" y="1737300"/>
                  <a:ext cx="3474600" cy="0"/>
                </a:xfrm>
                <a:prstGeom prst="straightConnector1">
                  <a:avLst/>
                </a:prstGeom>
                <a:noFill/>
                <a:ln w="9525" cap="rnd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7" name="Google Shape;707;p29"/>
                <p:cNvCxnSpPr/>
                <p:nvPr/>
              </p:nvCxnSpPr>
              <p:spPr>
                <a:xfrm>
                  <a:off x="6824425" y="0"/>
                  <a:ext cx="0" cy="1628400"/>
                </a:xfrm>
                <a:prstGeom prst="straightConnector1">
                  <a:avLst/>
                </a:prstGeom>
                <a:noFill/>
                <a:ln w="9525" cap="rnd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8" name="Google Shape;708;p29"/>
                <p:cNvCxnSpPr/>
                <p:nvPr/>
              </p:nvCxnSpPr>
              <p:spPr>
                <a:xfrm rot="5400000">
                  <a:off x="5887589" y="2571752"/>
                  <a:ext cx="5143500" cy="0"/>
                </a:xfrm>
                <a:prstGeom prst="straightConnector1">
                  <a:avLst/>
                </a:prstGeom>
                <a:noFill/>
                <a:ln w="9525" cap="rnd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9" name="Google Shape;709;p29"/>
                <p:cNvCxnSpPr/>
                <p:nvPr/>
              </p:nvCxnSpPr>
              <p:spPr>
                <a:xfrm rot="5400000">
                  <a:off x="6432562" y="2571752"/>
                  <a:ext cx="5143500" cy="0"/>
                </a:xfrm>
                <a:prstGeom prst="straightConnector1">
                  <a:avLst/>
                </a:prstGeom>
                <a:noFill/>
                <a:ln w="9525" cap="rnd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710" name="Google Shape;710;p29"/>
            <p:cNvSpPr/>
            <p:nvPr/>
          </p:nvSpPr>
          <p:spPr>
            <a:xfrm>
              <a:off x="6368900" y="-23100"/>
              <a:ext cx="1812600" cy="51630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1" name="Google Shape;711;p2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424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9"/>
          <p:cNvSpPr txBox="1">
            <a:spLocks noGrp="1"/>
          </p:cNvSpPr>
          <p:nvPr>
            <p:ph type="body" idx="1"/>
          </p:nvPr>
        </p:nvSpPr>
        <p:spPr>
          <a:xfrm>
            <a:off x="720000" y="1609800"/>
            <a:ext cx="4247700" cy="20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3" name="Google Shape;713;p29"/>
          <p:cNvSpPr/>
          <p:nvPr/>
        </p:nvSpPr>
        <p:spPr>
          <a:xfrm>
            <a:off x="-9075" y="2215375"/>
            <a:ext cx="1039200" cy="2925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9"/>
          <p:cNvSpPr/>
          <p:nvPr/>
        </p:nvSpPr>
        <p:spPr>
          <a:xfrm rot="-10087101">
            <a:off x="-656087" y="3496647"/>
            <a:ext cx="2225325" cy="2114241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29"/>
          <p:cNvSpPr/>
          <p:nvPr/>
        </p:nvSpPr>
        <p:spPr>
          <a:xfrm flipH="1">
            <a:off x="7648488" y="2143024"/>
            <a:ext cx="1495500" cy="3004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BLANK_1_1_1_1_2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33"/>
          <p:cNvSpPr txBox="1">
            <a:spLocks noGrp="1"/>
          </p:cNvSpPr>
          <p:nvPr>
            <p:ph type="subTitle" idx="1"/>
          </p:nvPr>
        </p:nvSpPr>
        <p:spPr>
          <a:xfrm>
            <a:off x="715085" y="1554050"/>
            <a:ext cx="2277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09" name="Google Shape;809;p33"/>
          <p:cNvSpPr txBox="1">
            <a:spLocks noGrp="1"/>
          </p:cNvSpPr>
          <p:nvPr>
            <p:ph type="subTitle" idx="2"/>
          </p:nvPr>
        </p:nvSpPr>
        <p:spPr>
          <a:xfrm>
            <a:off x="715075" y="1951025"/>
            <a:ext cx="2277000" cy="24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0" name="Google Shape;810;p33"/>
          <p:cNvSpPr txBox="1">
            <a:spLocks noGrp="1"/>
          </p:cNvSpPr>
          <p:nvPr>
            <p:ph type="subTitle" idx="3"/>
          </p:nvPr>
        </p:nvSpPr>
        <p:spPr>
          <a:xfrm>
            <a:off x="4628025" y="1951024"/>
            <a:ext cx="3801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33"/>
          <p:cNvSpPr txBox="1">
            <a:spLocks noGrp="1"/>
          </p:cNvSpPr>
          <p:nvPr>
            <p:ph type="subTitle" idx="4"/>
          </p:nvPr>
        </p:nvSpPr>
        <p:spPr>
          <a:xfrm>
            <a:off x="4628026" y="3965725"/>
            <a:ext cx="3801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2" name="Google Shape;812;p33"/>
          <p:cNvSpPr txBox="1">
            <a:spLocks noGrp="1"/>
          </p:cNvSpPr>
          <p:nvPr>
            <p:ph type="subTitle" idx="5"/>
          </p:nvPr>
        </p:nvSpPr>
        <p:spPr>
          <a:xfrm>
            <a:off x="4628025" y="2958375"/>
            <a:ext cx="3801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33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33"/>
          <p:cNvSpPr txBox="1">
            <a:spLocks noGrp="1"/>
          </p:cNvSpPr>
          <p:nvPr>
            <p:ph type="subTitle" idx="6"/>
          </p:nvPr>
        </p:nvSpPr>
        <p:spPr>
          <a:xfrm>
            <a:off x="4628042" y="3568751"/>
            <a:ext cx="3801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5" name="Google Shape;815;p33"/>
          <p:cNvSpPr txBox="1">
            <a:spLocks noGrp="1"/>
          </p:cNvSpPr>
          <p:nvPr>
            <p:ph type="subTitle" idx="7"/>
          </p:nvPr>
        </p:nvSpPr>
        <p:spPr>
          <a:xfrm>
            <a:off x="4628035" y="1554050"/>
            <a:ext cx="3801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6" name="Google Shape;816;p33"/>
          <p:cNvSpPr txBox="1">
            <a:spLocks noGrp="1"/>
          </p:cNvSpPr>
          <p:nvPr>
            <p:ph type="subTitle" idx="8"/>
          </p:nvPr>
        </p:nvSpPr>
        <p:spPr>
          <a:xfrm>
            <a:off x="4628035" y="2561400"/>
            <a:ext cx="3801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7" name="Google Shape;817;p33"/>
          <p:cNvSpPr/>
          <p:nvPr/>
        </p:nvSpPr>
        <p:spPr>
          <a:xfrm rot="10800000" flipH="1">
            <a:off x="-9075" y="4"/>
            <a:ext cx="1039200" cy="2925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3"/>
          <p:cNvSpPr/>
          <p:nvPr/>
        </p:nvSpPr>
        <p:spPr>
          <a:xfrm rot="-211655" flipH="1">
            <a:off x="-196698" y="-946296"/>
            <a:ext cx="2225345" cy="2114421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3"/>
          <p:cNvSpPr/>
          <p:nvPr/>
        </p:nvSpPr>
        <p:spPr>
          <a:xfrm flipH="1">
            <a:off x="8464800" y="3790875"/>
            <a:ext cx="679200" cy="1364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20" name="Google Shape;820;p33"/>
          <p:cNvGrpSpPr/>
          <p:nvPr/>
        </p:nvGrpSpPr>
        <p:grpSpPr>
          <a:xfrm rot="582377">
            <a:off x="7861808" y="4102499"/>
            <a:ext cx="1210137" cy="957621"/>
            <a:chOff x="5900121" y="3075190"/>
            <a:chExt cx="1210119" cy="957607"/>
          </a:xfrm>
        </p:grpSpPr>
        <p:sp>
          <p:nvSpPr>
            <p:cNvPr id="821" name="Google Shape;821;p33"/>
            <p:cNvSpPr/>
            <p:nvPr/>
          </p:nvSpPr>
          <p:spPr>
            <a:xfrm>
              <a:off x="6513046" y="3075190"/>
              <a:ext cx="249779" cy="202200"/>
            </a:xfrm>
            <a:custGeom>
              <a:avLst/>
              <a:gdLst/>
              <a:ahLst/>
              <a:cxnLst/>
              <a:rect l="l" t="t" r="r" b="b"/>
              <a:pathLst>
                <a:path w="7859" h="6362" extrusionOk="0">
                  <a:moveTo>
                    <a:pt x="2811" y="0"/>
                  </a:moveTo>
                  <a:cubicBezTo>
                    <a:pt x="2016" y="0"/>
                    <a:pt x="1274" y="376"/>
                    <a:pt x="715" y="1064"/>
                  </a:cubicBezTo>
                  <a:cubicBezTo>
                    <a:pt x="0" y="1945"/>
                    <a:pt x="0" y="3064"/>
                    <a:pt x="810" y="4160"/>
                  </a:cubicBezTo>
                  <a:cubicBezTo>
                    <a:pt x="1874" y="5571"/>
                    <a:pt x="3275" y="6353"/>
                    <a:pt x="5057" y="6353"/>
                  </a:cubicBezTo>
                  <a:cubicBezTo>
                    <a:pt x="5109" y="6353"/>
                    <a:pt x="5162" y="6352"/>
                    <a:pt x="5215" y="6351"/>
                  </a:cubicBezTo>
                  <a:cubicBezTo>
                    <a:pt x="5358" y="6351"/>
                    <a:pt x="5512" y="6361"/>
                    <a:pt x="5662" y="6361"/>
                  </a:cubicBezTo>
                  <a:cubicBezTo>
                    <a:pt x="5737" y="6361"/>
                    <a:pt x="5811" y="6359"/>
                    <a:pt x="5882" y="6351"/>
                  </a:cubicBezTo>
                  <a:cubicBezTo>
                    <a:pt x="7240" y="6255"/>
                    <a:pt x="7859" y="5303"/>
                    <a:pt x="7454" y="4041"/>
                  </a:cubicBezTo>
                  <a:cubicBezTo>
                    <a:pt x="6883" y="2278"/>
                    <a:pt x="5668" y="1040"/>
                    <a:pt x="4001" y="278"/>
                  </a:cubicBezTo>
                  <a:cubicBezTo>
                    <a:pt x="3602" y="90"/>
                    <a:pt x="3200" y="0"/>
                    <a:pt x="28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6376795" y="3405887"/>
              <a:ext cx="229470" cy="191839"/>
            </a:xfrm>
            <a:custGeom>
              <a:avLst/>
              <a:gdLst/>
              <a:ahLst/>
              <a:cxnLst/>
              <a:rect l="l" t="t" r="r" b="b"/>
              <a:pathLst>
                <a:path w="7220" h="6036" extrusionOk="0">
                  <a:moveTo>
                    <a:pt x="2204" y="1"/>
                  </a:moveTo>
                  <a:cubicBezTo>
                    <a:pt x="1854" y="1"/>
                    <a:pt x="1482" y="140"/>
                    <a:pt x="1144" y="280"/>
                  </a:cubicBezTo>
                  <a:cubicBezTo>
                    <a:pt x="477" y="566"/>
                    <a:pt x="1" y="1399"/>
                    <a:pt x="96" y="2114"/>
                  </a:cubicBezTo>
                  <a:cubicBezTo>
                    <a:pt x="429" y="4424"/>
                    <a:pt x="1858" y="5829"/>
                    <a:pt x="4049" y="6019"/>
                  </a:cubicBezTo>
                  <a:cubicBezTo>
                    <a:pt x="4166" y="6030"/>
                    <a:pt x="4282" y="6036"/>
                    <a:pt x="4395" y="6036"/>
                  </a:cubicBezTo>
                  <a:cubicBezTo>
                    <a:pt x="5995" y="6036"/>
                    <a:pt x="7220" y="4946"/>
                    <a:pt x="6597" y="2923"/>
                  </a:cubicBezTo>
                  <a:cubicBezTo>
                    <a:pt x="6168" y="1518"/>
                    <a:pt x="4478" y="42"/>
                    <a:pt x="2406" y="18"/>
                  </a:cubicBezTo>
                  <a:cubicBezTo>
                    <a:pt x="2340" y="6"/>
                    <a:pt x="2272" y="1"/>
                    <a:pt x="2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6873301" y="3460045"/>
              <a:ext cx="236939" cy="186690"/>
            </a:xfrm>
            <a:custGeom>
              <a:avLst/>
              <a:gdLst/>
              <a:ahLst/>
              <a:cxnLst/>
              <a:rect l="l" t="t" r="r" b="b"/>
              <a:pathLst>
                <a:path w="7455" h="5874" extrusionOk="0">
                  <a:moveTo>
                    <a:pt x="3176" y="1"/>
                  </a:moveTo>
                  <a:cubicBezTo>
                    <a:pt x="2331" y="1"/>
                    <a:pt x="1547" y="476"/>
                    <a:pt x="882" y="1434"/>
                  </a:cubicBezTo>
                  <a:cubicBezTo>
                    <a:pt x="1" y="2648"/>
                    <a:pt x="239" y="3982"/>
                    <a:pt x="1501" y="4815"/>
                  </a:cubicBezTo>
                  <a:cubicBezTo>
                    <a:pt x="2644" y="5577"/>
                    <a:pt x="3954" y="5815"/>
                    <a:pt x="5311" y="5863"/>
                  </a:cubicBezTo>
                  <a:cubicBezTo>
                    <a:pt x="5438" y="5863"/>
                    <a:pt x="5565" y="5874"/>
                    <a:pt x="5685" y="5874"/>
                  </a:cubicBezTo>
                  <a:cubicBezTo>
                    <a:pt x="5745" y="5874"/>
                    <a:pt x="5804" y="5871"/>
                    <a:pt x="5859" y="5863"/>
                  </a:cubicBezTo>
                  <a:cubicBezTo>
                    <a:pt x="7026" y="5768"/>
                    <a:pt x="7455" y="5268"/>
                    <a:pt x="7336" y="4101"/>
                  </a:cubicBezTo>
                  <a:cubicBezTo>
                    <a:pt x="7288" y="3863"/>
                    <a:pt x="7217" y="3601"/>
                    <a:pt x="7121" y="3363"/>
                  </a:cubicBezTo>
                  <a:cubicBezTo>
                    <a:pt x="6764" y="2338"/>
                    <a:pt x="6074" y="1576"/>
                    <a:pt x="5264" y="886"/>
                  </a:cubicBezTo>
                  <a:cubicBezTo>
                    <a:pt x="4549" y="297"/>
                    <a:pt x="3844" y="1"/>
                    <a:pt x="31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6360141" y="3860981"/>
              <a:ext cx="180938" cy="171816"/>
            </a:xfrm>
            <a:custGeom>
              <a:avLst/>
              <a:gdLst/>
              <a:ahLst/>
              <a:cxnLst/>
              <a:rect l="l" t="t" r="r" b="b"/>
              <a:pathLst>
                <a:path w="5693" h="5406" extrusionOk="0">
                  <a:moveTo>
                    <a:pt x="2939" y="1"/>
                  </a:moveTo>
                  <a:cubicBezTo>
                    <a:pt x="2400" y="1"/>
                    <a:pt x="1842" y="186"/>
                    <a:pt x="1310" y="559"/>
                  </a:cubicBezTo>
                  <a:cubicBezTo>
                    <a:pt x="310" y="1250"/>
                    <a:pt x="1" y="2393"/>
                    <a:pt x="477" y="3512"/>
                  </a:cubicBezTo>
                  <a:cubicBezTo>
                    <a:pt x="943" y="4665"/>
                    <a:pt x="2131" y="5406"/>
                    <a:pt x="3447" y="5406"/>
                  </a:cubicBezTo>
                  <a:cubicBezTo>
                    <a:pt x="3544" y="5406"/>
                    <a:pt x="3641" y="5402"/>
                    <a:pt x="3739" y="5393"/>
                  </a:cubicBezTo>
                  <a:cubicBezTo>
                    <a:pt x="5049" y="5298"/>
                    <a:pt x="5692" y="4607"/>
                    <a:pt x="5692" y="3298"/>
                  </a:cubicBezTo>
                  <a:cubicBezTo>
                    <a:pt x="5692" y="2321"/>
                    <a:pt x="5287" y="1321"/>
                    <a:pt x="4597" y="678"/>
                  </a:cubicBezTo>
                  <a:cubicBezTo>
                    <a:pt x="4109" y="228"/>
                    <a:pt x="3535" y="1"/>
                    <a:pt x="2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6799121" y="3820808"/>
              <a:ext cx="156720" cy="160819"/>
            </a:xfrm>
            <a:custGeom>
              <a:avLst/>
              <a:gdLst/>
              <a:ahLst/>
              <a:cxnLst/>
              <a:rect l="l" t="t" r="r" b="b"/>
              <a:pathLst>
                <a:path w="4931" h="5060" extrusionOk="0">
                  <a:moveTo>
                    <a:pt x="2551" y="0"/>
                  </a:moveTo>
                  <a:cubicBezTo>
                    <a:pt x="2088" y="0"/>
                    <a:pt x="1601" y="147"/>
                    <a:pt x="1144" y="442"/>
                  </a:cubicBezTo>
                  <a:cubicBezTo>
                    <a:pt x="215" y="1013"/>
                    <a:pt x="1" y="1894"/>
                    <a:pt x="525" y="2966"/>
                  </a:cubicBezTo>
                  <a:cubicBezTo>
                    <a:pt x="954" y="3895"/>
                    <a:pt x="1692" y="4490"/>
                    <a:pt x="2621" y="4895"/>
                  </a:cubicBezTo>
                  <a:cubicBezTo>
                    <a:pt x="2887" y="5005"/>
                    <a:pt x="3137" y="5059"/>
                    <a:pt x="3368" y="5059"/>
                  </a:cubicBezTo>
                  <a:cubicBezTo>
                    <a:pt x="3986" y="5059"/>
                    <a:pt x="4469" y="4677"/>
                    <a:pt x="4764" y="3966"/>
                  </a:cubicBezTo>
                  <a:cubicBezTo>
                    <a:pt x="4883" y="3633"/>
                    <a:pt x="4907" y="3300"/>
                    <a:pt x="4907" y="2966"/>
                  </a:cubicBezTo>
                  <a:cubicBezTo>
                    <a:pt x="4931" y="2156"/>
                    <a:pt x="4597" y="1442"/>
                    <a:pt x="4145" y="799"/>
                  </a:cubicBezTo>
                  <a:cubicBezTo>
                    <a:pt x="3749" y="266"/>
                    <a:pt x="3172" y="0"/>
                    <a:pt x="2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33"/>
          <p:cNvGrpSpPr/>
          <p:nvPr/>
        </p:nvGrpSpPr>
        <p:grpSpPr>
          <a:xfrm flipH="1">
            <a:off x="8131175" y="-32"/>
            <a:ext cx="1012823" cy="2905232"/>
            <a:chOff x="-125" y="-32"/>
            <a:chExt cx="1012823" cy="2905232"/>
          </a:xfrm>
        </p:grpSpPr>
        <p:sp>
          <p:nvSpPr>
            <p:cNvPr id="828" name="Google Shape;828;p33"/>
            <p:cNvSpPr/>
            <p:nvPr/>
          </p:nvSpPr>
          <p:spPr>
            <a:xfrm rot="5400000">
              <a:off x="-946775" y="946650"/>
              <a:ext cx="2905200" cy="1011900"/>
            </a:xfrm>
            <a:prstGeom prst="rtTriangle">
              <a:avLst/>
            </a:prstGeom>
            <a:solidFill>
              <a:schemeClr val="accent5">
                <a:alpha val="309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29" name="Google Shape;829;p33"/>
            <p:cNvCxnSpPr/>
            <p:nvPr/>
          </p:nvCxnSpPr>
          <p:spPr>
            <a:xfrm rot="10800000">
              <a:off x="9798" y="18950"/>
              <a:ext cx="10029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33"/>
            <p:cNvCxnSpPr/>
            <p:nvPr/>
          </p:nvCxnSpPr>
          <p:spPr>
            <a:xfrm rot="10800000">
              <a:off x="10044" y="563925"/>
              <a:ext cx="9363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33"/>
            <p:cNvCxnSpPr/>
            <p:nvPr/>
          </p:nvCxnSpPr>
          <p:spPr>
            <a:xfrm rot="10800000">
              <a:off x="9690" y="1108900"/>
              <a:ext cx="8703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33"/>
            <p:cNvCxnSpPr/>
            <p:nvPr/>
          </p:nvCxnSpPr>
          <p:spPr>
            <a:xfrm rot="10800000">
              <a:off x="9934" y="1653850"/>
              <a:ext cx="8037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33"/>
            <p:cNvCxnSpPr/>
            <p:nvPr/>
          </p:nvCxnSpPr>
          <p:spPr>
            <a:xfrm rot="10800000">
              <a:off x="9880" y="2198825"/>
              <a:ext cx="7374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33"/>
            <p:cNvCxnSpPr/>
            <p:nvPr/>
          </p:nvCxnSpPr>
          <p:spPr>
            <a:xfrm rot="10800000">
              <a:off x="9867" y="2743800"/>
              <a:ext cx="6702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33"/>
            <p:cNvCxnSpPr/>
            <p:nvPr/>
          </p:nvCxnSpPr>
          <p:spPr>
            <a:xfrm rot="5400000">
              <a:off x="-346875" y="820470"/>
              <a:ext cx="16410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36" name="Google Shape;836;p33"/>
            <p:cNvSpPr/>
            <p:nvPr/>
          </p:nvSpPr>
          <p:spPr>
            <a:xfrm flipH="1">
              <a:off x="2551" y="-32"/>
              <a:ext cx="1002900" cy="28929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38"/>
          <p:cNvSpPr/>
          <p:nvPr/>
        </p:nvSpPr>
        <p:spPr>
          <a:xfrm rot="10800000">
            <a:off x="8104809" y="4"/>
            <a:ext cx="1039200" cy="292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8"/>
          <p:cNvSpPr/>
          <p:nvPr/>
        </p:nvSpPr>
        <p:spPr>
          <a:xfrm rot="5400000" flipH="1">
            <a:off x="-1792854" y="1792871"/>
            <a:ext cx="5132134" cy="1546374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964" name="Google Shape;964;p38"/>
          <p:cNvSpPr/>
          <p:nvPr/>
        </p:nvSpPr>
        <p:spPr>
          <a:xfrm rot="-10087101">
            <a:off x="-397562" y="3551372"/>
            <a:ext cx="2225325" cy="2114241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5" name="Google Shape;965;p38"/>
          <p:cNvGrpSpPr/>
          <p:nvPr/>
        </p:nvGrpSpPr>
        <p:grpSpPr>
          <a:xfrm>
            <a:off x="-591481" y="1969591"/>
            <a:ext cx="1495621" cy="1291831"/>
            <a:chOff x="5614619" y="2740966"/>
            <a:chExt cx="1495621" cy="1291831"/>
          </a:xfrm>
        </p:grpSpPr>
        <p:sp>
          <p:nvSpPr>
            <p:cNvPr id="966" name="Google Shape;966;p38"/>
            <p:cNvSpPr/>
            <p:nvPr/>
          </p:nvSpPr>
          <p:spPr>
            <a:xfrm>
              <a:off x="5614619" y="3232736"/>
              <a:ext cx="233570" cy="259568"/>
            </a:xfrm>
            <a:custGeom>
              <a:avLst/>
              <a:gdLst/>
              <a:ahLst/>
              <a:cxnLst/>
              <a:rect l="l" t="t" r="r" b="b"/>
              <a:pathLst>
                <a:path w="7349" h="8167" extrusionOk="0">
                  <a:moveTo>
                    <a:pt x="2648" y="0"/>
                  </a:moveTo>
                  <a:cubicBezTo>
                    <a:pt x="2113" y="0"/>
                    <a:pt x="1614" y="173"/>
                    <a:pt x="1262" y="512"/>
                  </a:cubicBezTo>
                  <a:cubicBezTo>
                    <a:pt x="453" y="1275"/>
                    <a:pt x="0" y="2275"/>
                    <a:pt x="96" y="3394"/>
                  </a:cubicBezTo>
                  <a:cubicBezTo>
                    <a:pt x="286" y="5466"/>
                    <a:pt x="1644" y="7442"/>
                    <a:pt x="3882" y="8038"/>
                  </a:cubicBezTo>
                  <a:cubicBezTo>
                    <a:pt x="4194" y="8124"/>
                    <a:pt x="4508" y="8167"/>
                    <a:pt x="4812" y="8167"/>
                  </a:cubicBezTo>
                  <a:cubicBezTo>
                    <a:pt x="6181" y="8167"/>
                    <a:pt x="7348" y="7306"/>
                    <a:pt x="7192" y="5728"/>
                  </a:cubicBezTo>
                  <a:cubicBezTo>
                    <a:pt x="7002" y="3513"/>
                    <a:pt x="6002" y="1751"/>
                    <a:pt x="4192" y="489"/>
                  </a:cubicBezTo>
                  <a:cubicBezTo>
                    <a:pt x="3712" y="161"/>
                    <a:pt x="3164" y="0"/>
                    <a:pt x="2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5985489" y="3413038"/>
              <a:ext cx="243740" cy="219522"/>
            </a:xfrm>
            <a:custGeom>
              <a:avLst/>
              <a:gdLst/>
              <a:ahLst/>
              <a:cxnLst/>
              <a:rect l="l" t="t" r="r" b="b"/>
              <a:pathLst>
                <a:path w="7669" h="6907" extrusionOk="0">
                  <a:moveTo>
                    <a:pt x="2579" y="0"/>
                  </a:moveTo>
                  <a:cubicBezTo>
                    <a:pt x="1203" y="0"/>
                    <a:pt x="0" y="1093"/>
                    <a:pt x="0" y="2436"/>
                  </a:cubicBezTo>
                  <a:cubicBezTo>
                    <a:pt x="0" y="3151"/>
                    <a:pt x="215" y="3960"/>
                    <a:pt x="643" y="4675"/>
                  </a:cubicBezTo>
                  <a:cubicBezTo>
                    <a:pt x="1361" y="5791"/>
                    <a:pt x="2761" y="6906"/>
                    <a:pt x="4274" y="6906"/>
                  </a:cubicBezTo>
                  <a:cubicBezTo>
                    <a:pt x="4569" y="6906"/>
                    <a:pt x="4869" y="6864"/>
                    <a:pt x="5168" y="6770"/>
                  </a:cubicBezTo>
                  <a:cubicBezTo>
                    <a:pt x="6859" y="6247"/>
                    <a:pt x="7669" y="4794"/>
                    <a:pt x="6930" y="3198"/>
                  </a:cubicBezTo>
                  <a:cubicBezTo>
                    <a:pt x="6168" y="1627"/>
                    <a:pt x="4954" y="483"/>
                    <a:pt x="3215" y="79"/>
                  </a:cubicBezTo>
                  <a:cubicBezTo>
                    <a:pt x="3002" y="25"/>
                    <a:pt x="2789" y="0"/>
                    <a:pt x="2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5884071" y="2740966"/>
              <a:ext cx="218759" cy="222064"/>
            </a:xfrm>
            <a:custGeom>
              <a:avLst/>
              <a:gdLst/>
              <a:ahLst/>
              <a:cxnLst/>
              <a:rect l="l" t="t" r="r" b="b"/>
              <a:pathLst>
                <a:path w="6883" h="6987" extrusionOk="0">
                  <a:moveTo>
                    <a:pt x="3502" y="0"/>
                  </a:moveTo>
                  <a:cubicBezTo>
                    <a:pt x="2862" y="0"/>
                    <a:pt x="2233" y="161"/>
                    <a:pt x="1643" y="482"/>
                  </a:cubicBezTo>
                  <a:cubicBezTo>
                    <a:pt x="643" y="1030"/>
                    <a:pt x="0" y="2364"/>
                    <a:pt x="381" y="3340"/>
                  </a:cubicBezTo>
                  <a:cubicBezTo>
                    <a:pt x="1000" y="4983"/>
                    <a:pt x="2120" y="6174"/>
                    <a:pt x="3811" y="6793"/>
                  </a:cubicBezTo>
                  <a:cubicBezTo>
                    <a:pt x="4163" y="6925"/>
                    <a:pt x="4487" y="6986"/>
                    <a:pt x="4780" y="6986"/>
                  </a:cubicBezTo>
                  <a:cubicBezTo>
                    <a:pt x="5817" y="6986"/>
                    <a:pt x="6485" y="6218"/>
                    <a:pt x="6764" y="5031"/>
                  </a:cubicBezTo>
                  <a:cubicBezTo>
                    <a:pt x="6811" y="4769"/>
                    <a:pt x="6764" y="4507"/>
                    <a:pt x="6764" y="4269"/>
                  </a:cubicBezTo>
                  <a:cubicBezTo>
                    <a:pt x="6883" y="3435"/>
                    <a:pt x="6645" y="2673"/>
                    <a:pt x="6311" y="1959"/>
                  </a:cubicBezTo>
                  <a:cubicBezTo>
                    <a:pt x="5882" y="1006"/>
                    <a:pt x="5239" y="220"/>
                    <a:pt x="4144" y="54"/>
                  </a:cubicBezTo>
                  <a:cubicBezTo>
                    <a:pt x="3930" y="18"/>
                    <a:pt x="3715" y="0"/>
                    <a:pt x="3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6513046" y="3075190"/>
              <a:ext cx="249779" cy="202200"/>
            </a:xfrm>
            <a:custGeom>
              <a:avLst/>
              <a:gdLst/>
              <a:ahLst/>
              <a:cxnLst/>
              <a:rect l="l" t="t" r="r" b="b"/>
              <a:pathLst>
                <a:path w="7859" h="6362" extrusionOk="0">
                  <a:moveTo>
                    <a:pt x="2811" y="0"/>
                  </a:moveTo>
                  <a:cubicBezTo>
                    <a:pt x="2016" y="0"/>
                    <a:pt x="1274" y="376"/>
                    <a:pt x="715" y="1064"/>
                  </a:cubicBezTo>
                  <a:cubicBezTo>
                    <a:pt x="0" y="1945"/>
                    <a:pt x="0" y="3064"/>
                    <a:pt x="810" y="4160"/>
                  </a:cubicBezTo>
                  <a:cubicBezTo>
                    <a:pt x="1874" y="5571"/>
                    <a:pt x="3275" y="6353"/>
                    <a:pt x="5057" y="6353"/>
                  </a:cubicBezTo>
                  <a:cubicBezTo>
                    <a:pt x="5109" y="6353"/>
                    <a:pt x="5162" y="6352"/>
                    <a:pt x="5215" y="6351"/>
                  </a:cubicBezTo>
                  <a:cubicBezTo>
                    <a:pt x="5358" y="6351"/>
                    <a:pt x="5512" y="6361"/>
                    <a:pt x="5662" y="6361"/>
                  </a:cubicBezTo>
                  <a:cubicBezTo>
                    <a:pt x="5737" y="6361"/>
                    <a:pt x="5811" y="6359"/>
                    <a:pt x="5882" y="6351"/>
                  </a:cubicBezTo>
                  <a:cubicBezTo>
                    <a:pt x="7240" y="6255"/>
                    <a:pt x="7859" y="5303"/>
                    <a:pt x="7454" y="4041"/>
                  </a:cubicBezTo>
                  <a:cubicBezTo>
                    <a:pt x="6883" y="2278"/>
                    <a:pt x="5668" y="1040"/>
                    <a:pt x="4001" y="278"/>
                  </a:cubicBezTo>
                  <a:cubicBezTo>
                    <a:pt x="3602" y="90"/>
                    <a:pt x="3200" y="0"/>
                    <a:pt x="2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6376795" y="3405887"/>
              <a:ext cx="229470" cy="191839"/>
            </a:xfrm>
            <a:custGeom>
              <a:avLst/>
              <a:gdLst/>
              <a:ahLst/>
              <a:cxnLst/>
              <a:rect l="l" t="t" r="r" b="b"/>
              <a:pathLst>
                <a:path w="7220" h="6036" extrusionOk="0">
                  <a:moveTo>
                    <a:pt x="2204" y="1"/>
                  </a:moveTo>
                  <a:cubicBezTo>
                    <a:pt x="1854" y="1"/>
                    <a:pt x="1482" y="140"/>
                    <a:pt x="1144" y="280"/>
                  </a:cubicBezTo>
                  <a:cubicBezTo>
                    <a:pt x="477" y="566"/>
                    <a:pt x="1" y="1399"/>
                    <a:pt x="96" y="2114"/>
                  </a:cubicBezTo>
                  <a:cubicBezTo>
                    <a:pt x="429" y="4424"/>
                    <a:pt x="1858" y="5829"/>
                    <a:pt x="4049" y="6019"/>
                  </a:cubicBezTo>
                  <a:cubicBezTo>
                    <a:pt x="4166" y="6030"/>
                    <a:pt x="4282" y="6036"/>
                    <a:pt x="4395" y="6036"/>
                  </a:cubicBezTo>
                  <a:cubicBezTo>
                    <a:pt x="5995" y="6036"/>
                    <a:pt x="7220" y="4946"/>
                    <a:pt x="6597" y="2923"/>
                  </a:cubicBezTo>
                  <a:cubicBezTo>
                    <a:pt x="6168" y="1518"/>
                    <a:pt x="4478" y="42"/>
                    <a:pt x="2406" y="18"/>
                  </a:cubicBezTo>
                  <a:cubicBezTo>
                    <a:pt x="2340" y="6"/>
                    <a:pt x="2272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6099715" y="3104208"/>
              <a:ext cx="178713" cy="173119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2987" y="1"/>
                  </a:moveTo>
                  <a:cubicBezTo>
                    <a:pt x="2618" y="1"/>
                    <a:pt x="2239" y="92"/>
                    <a:pt x="1860" y="246"/>
                  </a:cubicBezTo>
                  <a:cubicBezTo>
                    <a:pt x="955" y="651"/>
                    <a:pt x="336" y="1246"/>
                    <a:pt x="193" y="2318"/>
                  </a:cubicBezTo>
                  <a:cubicBezTo>
                    <a:pt x="0" y="3988"/>
                    <a:pt x="1926" y="5447"/>
                    <a:pt x="3441" y="5447"/>
                  </a:cubicBezTo>
                  <a:cubicBezTo>
                    <a:pt x="3611" y="5447"/>
                    <a:pt x="3776" y="5428"/>
                    <a:pt x="3932" y="5390"/>
                  </a:cubicBezTo>
                  <a:cubicBezTo>
                    <a:pt x="5051" y="5080"/>
                    <a:pt x="5623" y="4390"/>
                    <a:pt x="5623" y="3342"/>
                  </a:cubicBezTo>
                  <a:cubicBezTo>
                    <a:pt x="5623" y="2127"/>
                    <a:pt x="5170" y="1246"/>
                    <a:pt x="4384" y="556"/>
                  </a:cubicBezTo>
                  <a:cubicBezTo>
                    <a:pt x="3950" y="162"/>
                    <a:pt x="3477" y="1"/>
                    <a:pt x="2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8"/>
            <p:cNvSpPr/>
            <p:nvPr/>
          </p:nvSpPr>
          <p:spPr>
            <a:xfrm>
              <a:off x="6873301" y="3460045"/>
              <a:ext cx="236939" cy="186690"/>
            </a:xfrm>
            <a:custGeom>
              <a:avLst/>
              <a:gdLst/>
              <a:ahLst/>
              <a:cxnLst/>
              <a:rect l="l" t="t" r="r" b="b"/>
              <a:pathLst>
                <a:path w="7455" h="5874" extrusionOk="0">
                  <a:moveTo>
                    <a:pt x="3176" y="1"/>
                  </a:moveTo>
                  <a:cubicBezTo>
                    <a:pt x="2331" y="1"/>
                    <a:pt x="1547" y="476"/>
                    <a:pt x="882" y="1434"/>
                  </a:cubicBezTo>
                  <a:cubicBezTo>
                    <a:pt x="1" y="2648"/>
                    <a:pt x="239" y="3982"/>
                    <a:pt x="1501" y="4815"/>
                  </a:cubicBezTo>
                  <a:cubicBezTo>
                    <a:pt x="2644" y="5577"/>
                    <a:pt x="3954" y="5815"/>
                    <a:pt x="5311" y="5863"/>
                  </a:cubicBezTo>
                  <a:cubicBezTo>
                    <a:pt x="5438" y="5863"/>
                    <a:pt x="5565" y="5874"/>
                    <a:pt x="5685" y="5874"/>
                  </a:cubicBezTo>
                  <a:cubicBezTo>
                    <a:pt x="5745" y="5874"/>
                    <a:pt x="5804" y="5871"/>
                    <a:pt x="5859" y="5863"/>
                  </a:cubicBezTo>
                  <a:cubicBezTo>
                    <a:pt x="7026" y="5768"/>
                    <a:pt x="7455" y="5268"/>
                    <a:pt x="7336" y="4101"/>
                  </a:cubicBezTo>
                  <a:cubicBezTo>
                    <a:pt x="7288" y="3863"/>
                    <a:pt x="7217" y="3601"/>
                    <a:pt x="7121" y="3363"/>
                  </a:cubicBezTo>
                  <a:cubicBezTo>
                    <a:pt x="6764" y="2338"/>
                    <a:pt x="6074" y="1576"/>
                    <a:pt x="5264" y="886"/>
                  </a:cubicBezTo>
                  <a:cubicBezTo>
                    <a:pt x="4549" y="297"/>
                    <a:pt x="3844" y="1"/>
                    <a:pt x="3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6360141" y="3860981"/>
              <a:ext cx="180938" cy="171816"/>
            </a:xfrm>
            <a:custGeom>
              <a:avLst/>
              <a:gdLst/>
              <a:ahLst/>
              <a:cxnLst/>
              <a:rect l="l" t="t" r="r" b="b"/>
              <a:pathLst>
                <a:path w="5693" h="5406" extrusionOk="0">
                  <a:moveTo>
                    <a:pt x="2939" y="1"/>
                  </a:moveTo>
                  <a:cubicBezTo>
                    <a:pt x="2400" y="1"/>
                    <a:pt x="1842" y="186"/>
                    <a:pt x="1310" y="559"/>
                  </a:cubicBezTo>
                  <a:cubicBezTo>
                    <a:pt x="310" y="1250"/>
                    <a:pt x="1" y="2393"/>
                    <a:pt x="477" y="3512"/>
                  </a:cubicBezTo>
                  <a:cubicBezTo>
                    <a:pt x="943" y="4665"/>
                    <a:pt x="2131" y="5406"/>
                    <a:pt x="3447" y="5406"/>
                  </a:cubicBezTo>
                  <a:cubicBezTo>
                    <a:pt x="3544" y="5406"/>
                    <a:pt x="3641" y="5402"/>
                    <a:pt x="3739" y="5393"/>
                  </a:cubicBezTo>
                  <a:cubicBezTo>
                    <a:pt x="5049" y="5298"/>
                    <a:pt x="5692" y="4607"/>
                    <a:pt x="5692" y="3298"/>
                  </a:cubicBezTo>
                  <a:cubicBezTo>
                    <a:pt x="5692" y="2321"/>
                    <a:pt x="5287" y="1321"/>
                    <a:pt x="4597" y="678"/>
                  </a:cubicBezTo>
                  <a:cubicBezTo>
                    <a:pt x="4109" y="228"/>
                    <a:pt x="353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6799121" y="3820808"/>
              <a:ext cx="156720" cy="160819"/>
            </a:xfrm>
            <a:custGeom>
              <a:avLst/>
              <a:gdLst/>
              <a:ahLst/>
              <a:cxnLst/>
              <a:rect l="l" t="t" r="r" b="b"/>
              <a:pathLst>
                <a:path w="4931" h="5060" extrusionOk="0">
                  <a:moveTo>
                    <a:pt x="2551" y="0"/>
                  </a:moveTo>
                  <a:cubicBezTo>
                    <a:pt x="2088" y="0"/>
                    <a:pt x="1601" y="147"/>
                    <a:pt x="1144" y="442"/>
                  </a:cubicBezTo>
                  <a:cubicBezTo>
                    <a:pt x="215" y="1013"/>
                    <a:pt x="1" y="1894"/>
                    <a:pt x="525" y="2966"/>
                  </a:cubicBezTo>
                  <a:cubicBezTo>
                    <a:pt x="954" y="3895"/>
                    <a:pt x="1692" y="4490"/>
                    <a:pt x="2621" y="4895"/>
                  </a:cubicBezTo>
                  <a:cubicBezTo>
                    <a:pt x="2887" y="5005"/>
                    <a:pt x="3137" y="5059"/>
                    <a:pt x="3368" y="5059"/>
                  </a:cubicBezTo>
                  <a:cubicBezTo>
                    <a:pt x="3986" y="5059"/>
                    <a:pt x="4469" y="4677"/>
                    <a:pt x="4764" y="3966"/>
                  </a:cubicBezTo>
                  <a:cubicBezTo>
                    <a:pt x="4883" y="3633"/>
                    <a:pt x="4907" y="3300"/>
                    <a:pt x="4907" y="2966"/>
                  </a:cubicBezTo>
                  <a:cubicBezTo>
                    <a:pt x="4931" y="2156"/>
                    <a:pt x="4597" y="1442"/>
                    <a:pt x="4145" y="799"/>
                  </a:cubicBezTo>
                  <a:cubicBezTo>
                    <a:pt x="3749" y="266"/>
                    <a:pt x="3172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7" name="Google Shape;977;p39"/>
          <p:cNvGrpSpPr/>
          <p:nvPr/>
        </p:nvGrpSpPr>
        <p:grpSpPr>
          <a:xfrm rot="10800000">
            <a:off x="2" y="-16175"/>
            <a:ext cx="2107273" cy="5202225"/>
            <a:chOff x="7039090" y="206301"/>
            <a:chExt cx="2107273" cy="5202225"/>
          </a:xfrm>
        </p:grpSpPr>
        <p:sp>
          <p:nvSpPr>
            <p:cNvPr id="978" name="Google Shape;978;p39"/>
            <p:cNvSpPr/>
            <p:nvPr/>
          </p:nvSpPr>
          <p:spPr>
            <a:xfrm rot="10800000">
              <a:off x="7039090" y="232673"/>
              <a:ext cx="2107273" cy="5175852"/>
            </a:xfrm>
            <a:custGeom>
              <a:avLst/>
              <a:gdLst/>
              <a:ahLst/>
              <a:cxnLst/>
              <a:rect l="l" t="t" r="r" b="b"/>
              <a:pathLst>
                <a:path w="89159" h="218991" extrusionOk="0">
                  <a:moveTo>
                    <a:pt x="89159" y="218991"/>
                  </a:moveTo>
                  <a:lnTo>
                    <a:pt x="120" y="218602"/>
                  </a:lnTo>
                  <a:lnTo>
                    <a:pt x="0" y="0"/>
                  </a:lnTo>
                  <a:lnTo>
                    <a:pt x="13228" y="0"/>
                  </a:lnTo>
                  <a:close/>
                </a:path>
              </a:pathLst>
            </a:custGeom>
            <a:solidFill>
              <a:srgbClr val="B1B9E6">
                <a:alpha val="30950"/>
              </a:srgbClr>
            </a:solidFill>
            <a:ln>
              <a:noFill/>
            </a:ln>
          </p:spPr>
        </p:sp>
        <p:grpSp>
          <p:nvGrpSpPr>
            <p:cNvPr id="979" name="Google Shape;979;p39"/>
            <p:cNvGrpSpPr/>
            <p:nvPr/>
          </p:nvGrpSpPr>
          <p:grpSpPr>
            <a:xfrm>
              <a:off x="7137983" y="248850"/>
              <a:ext cx="1993331" cy="4775225"/>
              <a:chOff x="7137983" y="248850"/>
              <a:chExt cx="1993331" cy="4775225"/>
            </a:xfrm>
          </p:grpSpPr>
          <p:cxnSp>
            <p:nvCxnSpPr>
              <p:cNvPr id="980" name="Google Shape;980;p39"/>
              <p:cNvCxnSpPr/>
              <p:nvPr/>
            </p:nvCxnSpPr>
            <p:spPr>
              <a:xfrm>
                <a:off x="7253613" y="1209276"/>
                <a:ext cx="1877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1" name="Google Shape;981;p39"/>
              <p:cNvCxnSpPr/>
              <p:nvPr/>
            </p:nvCxnSpPr>
            <p:spPr>
              <a:xfrm>
                <a:off x="7370062" y="1754251"/>
                <a:ext cx="17598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2" name="Google Shape;982;p39"/>
              <p:cNvCxnSpPr/>
              <p:nvPr/>
            </p:nvCxnSpPr>
            <p:spPr>
              <a:xfrm>
                <a:off x="7486512" y="2299226"/>
                <a:ext cx="16434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3" name="Google Shape;983;p39"/>
              <p:cNvCxnSpPr/>
              <p:nvPr/>
            </p:nvCxnSpPr>
            <p:spPr>
              <a:xfrm>
                <a:off x="7602960" y="2844201"/>
                <a:ext cx="15270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4" name="Google Shape;984;p39"/>
              <p:cNvCxnSpPr/>
              <p:nvPr/>
            </p:nvCxnSpPr>
            <p:spPr>
              <a:xfrm>
                <a:off x="7719411" y="3389151"/>
                <a:ext cx="14106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5" name="Google Shape;985;p39"/>
              <p:cNvCxnSpPr/>
              <p:nvPr/>
            </p:nvCxnSpPr>
            <p:spPr>
              <a:xfrm>
                <a:off x="7835857" y="3934126"/>
                <a:ext cx="1294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6" name="Google Shape;986;p39"/>
              <p:cNvCxnSpPr/>
              <p:nvPr/>
            </p:nvCxnSpPr>
            <p:spPr>
              <a:xfrm>
                <a:off x="7953814" y="4479101"/>
                <a:ext cx="11763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7" name="Google Shape;987;p39"/>
              <p:cNvCxnSpPr/>
              <p:nvPr/>
            </p:nvCxnSpPr>
            <p:spPr>
              <a:xfrm>
                <a:off x="8071750" y="5024076"/>
                <a:ext cx="10581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8" name="Google Shape;988;p39"/>
              <p:cNvCxnSpPr/>
              <p:nvPr/>
            </p:nvCxnSpPr>
            <p:spPr>
              <a:xfrm>
                <a:off x="7137983" y="664301"/>
                <a:ext cx="1993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9" name="Google Shape;989;p39"/>
              <p:cNvCxnSpPr/>
              <p:nvPr/>
            </p:nvCxnSpPr>
            <p:spPr>
              <a:xfrm rot="5400000">
                <a:off x="6224787" y="2623950"/>
                <a:ext cx="4750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0" name="Google Shape;990;p39"/>
              <p:cNvCxnSpPr/>
              <p:nvPr/>
            </p:nvCxnSpPr>
            <p:spPr>
              <a:xfrm rot="5400000">
                <a:off x="6450812" y="1852950"/>
                <a:ext cx="3208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1" name="Google Shape;991;p39"/>
              <p:cNvCxnSpPr/>
              <p:nvPr/>
            </p:nvCxnSpPr>
            <p:spPr>
              <a:xfrm rot="5400000">
                <a:off x="6686287" y="1072500"/>
                <a:ext cx="16473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92" name="Google Shape;992;p39"/>
            <p:cNvSpPr/>
            <p:nvPr/>
          </p:nvSpPr>
          <p:spPr>
            <a:xfrm>
              <a:off x="7045437" y="206301"/>
              <a:ext cx="1816800" cy="51852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3" name="Google Shape;993;p39"/>
          <p:cNvSpPr/>
          <p:nvPr/>
        </p:nvSpPr>
        <p:spPr>
          <a:xfrm rot="945680">
            <a:off x="7491997" y="-1290683"/>
            <a:ext cx="1873819" cy="2114244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9"/>
          <p:cNvSpPr/>
          <p:nvPr/>
        </p:nvSpPr>
        <p:spPr>
          <a:xfrm flipH="1">
            <a:off x="8464800" y="3790875"/>
            <a:ext cx="679200" cy="1364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95" name="Google Shape;995;p39"/>
          <p:cNvGrpSpPr/>
          <p:nvPr/>
        </p:nvGrpSpPr>
        <p:grpSpPr>
          <a:xfrm rot="582377">
            <a:off x="7861808" y="4102499"/>
            <a:ext cx="1210137" cy="957621"/>
            <a:chOff x="5900121" y="3075190"/>
            <a:chExt cx="1210119" cy="957607"/>
          </a:xfrm>
        </p:grpSpPr>
        <p:sp>
          <p:nvSpPr>
            <p:cNvPr id="996" name="Google Shape;996;p39"/>
            <p:cNvSpPr/>
            <p:nvPr/>
          </p:nvSpPr>
          <p:spPr>
            <a:xfrm>
              <a:off x="6513046" y="3075190"/>
              <a:ext cx="249779" cy="202200"/>
            </a:xfrm>
            <a:custGeom>
              <a:avLst/>
              <a:gdLst/>
              <a:ahLst/>
              <a:cxnLst/>
              <a:rect l="l" t="t" r="r" b="b"/>
              <a:pathLst>
                <a:path w="7859" h="6362" extrusionOk="0">
                  <a:moveTo>
                    <a:pt x="2811" y="0"/>
                  </a:moveTo>
                  <a:cubicBezTo>
                    <a:pt x="2016" y="0"/>
                    <a:pt x="1274" y="376"/>
                    <a:pt x="715" y="1064"/>
                  </a:cubicBezTo>
                  <a:cubicBezTo>
                    <a:pt x="0" y="1945"/>
                    <a:pt x="0" y="3064"/>
                    <a:pt x="810" y="4160"/>
                  </a:cubicBezTo>
                  <a:cubicBezTo>
                    <a:pt x="1874" y="5571"/>
                    <a:pt x="3275" y="6353"/>
                    <a:pt x="5057" y="6353"/>
                  </a:cubicBezTo>
                  <a:cubicBezTo>
                    <a:pt x="5109" y="6353"/>
                    <a:pt x="5162" y="6352"/>
                    <a:pt x="5215" y="6351"/>
                  </a:cubicBezTo>
                  <a:cubicBezTo>
                    <a:pt x="5358" y="6351"/>
                    <a:pt x="5512" y="6361"/>
                    <a:pt x="5662" y="6361"/>
                  </a:cubicBezTo>
                  <a:cubicBezTo>
                    <a:pt x="5737" y="6361"/>
                    <a:pt x="5811" y="6359"/>
                    <a:pt x="5882" y="6351"/>
                  </a:cubicBezTo>
                  <a:cubicBezTo>
                    <a:pt x="7240" y="6255"/>
                    <a:pt x="7859" y="5303"/>
                    <a:pt x="7454" y="4041"/>
                  </a:cubicBezTo>
                  <a:cubicBezTo>
                    <a:pt x="6883" y="2278"/>
                    <a:pt x="5668" y="1040"/>
                    <a:pt x="4001" y="278"/>
                  </a:cubicBezTo>
                  <a:cubicBezTo>
                    <a:pt x="3602" y="90"/>
                    <a:pt x="3200" y="0"/>
                    <a:pt x="28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9"/>
            <p:cNvSpPr/>
            <p:nvPr/>
          </p:nvSpPr>
          <p:spPr>
            <a:xfrm>
              <a:off x="6376795" y="3405887"/>
              <a:ext cx="229470" cy="191839"/>
            </a:xfrm>
            <a:custGeom>
              <a:avLst/>
              <a:gdLst/>
              <a:ahLst/>
              <a:cxnLst/>
              <a:rect l="l" t="t" r="r" b="b"/>
              <a:pathLst>
                <a:path w="7220" h="6036" extrusionOk="0">
                  <a:moveTo>
                    <a:pt x="2204" y="1"/>
                  </a:moveTo>
                  <a:cubicBezTo>
                    <a:pt x="1854" y="1"/>
                    <a:pt x="1482" y="140"/>
                    <a:pt x="1144" y="280"/>
                  </a:cubicBezTo>
                  <a:cubicBezTo>
                    <a:pt x="477" y="566"/>
                    <a:pt x="1" y="1399"/>
                    <a:pt x="96" y="2114"/>
                  </a:cubicBezTo>
                  <a:cubicBezTo>
                    <a:pt x="429" y="4424"/>
                    <a:pt x="1858" y="5829"/>
                    <a:pt x="4049" y="6019"/>
                  </a:cubicBezTo>
                  <a:cubicBezTo>
                    <a:pt x="4166" y="6030"/>
                    <a:pt x="4282" y="6036"/>
                    <a:pt x="4395" y="6036"/>
                  </a:cubicBezTo>
                  <a:cubicBezTo>
                    <a:pt x="5995" y="6036"/>
                    <a:pt x="7220" y="4946"/>
                    <a:pt x="6597" y="2923"/>
                  </a:cubicBezTo>
                  <a:cubicBezTo>
                    <a:pt x="6168" y="1518"/>
                    <a:pt x="4478" y="42"/>
                    <a:pt x="2406" y="18"/>
                  </a:cubicBezTo>
                  <a:cubicBezTo>
                    <a:pt x="2340" y="6"/>
                    <a:pt x="2272" y="1"/>
                    <a:pt x="2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9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6873301" y="3460045"/>
              <a:ext cx="236939" cy="186690"/>
            </a:xfrm>
            <a:custGeom>
              <a:avLst/>
              <a:gdLst/>
              <a:ahLst/>
              <a:cxnLst/>
              <a:rect l="l" t="t" r="r" b="b"/>
              <a:pathLst>
                <a:path w="7455" h="5874" extrusionOk="0">
                  <a:moveTo>
                    <a:pt x="3176" y="1"/>
                  </a:moveTo>
                  <a:cubicBezTo>
                    <a:pt x="2331" y="1"/>
                    <a:pt x="1547" y="476"/>
                    <a:pt x="882" y="1434"/>
                  </a:cubicBezTo>
                  <a:cubicBezTo>
                    <a:pt x="1" y="2648"/>
                    <a:pt x="239" y="3982"/>
                    <a:pt x="1501" y="4815"/>
                  </a:cubicBezTo>
                  <a:cubicBezTo>
                    <a:pt x="2644" y="5577"/>
                    <a:pt x="3954" y="5815"/>
                    <a:pt x="5311" y="5863"/>
                  </a:cubicBezTo>
                  <a:cubicBezTo>
                    <a:pt x="5438" y="5863"/>
                    <a:pt x="5565" y="5874"/>
                    <a:pt x="5685" y="5874"/>
                  </a:cubicBezTo>
                  <a:cubicBezTo>
                    <a:pt x="5745" y="5874"/>
                    <a:pt x="5804" y="5871"/>
                    <a:pt x="5859" y="5863"/>
                  </a:cubicBezTo>
                  <a:cubicBezTo>
                    <a:pt x="7026" y="5768"/>
                    <a:pt x="7455" y="5268"/>
                    <a:pt x="7336" y="4101"/>
                  </a:cubicBezTo>
                  <a:cubicBezTo>
                    <a:pt x="7288" y="3863"/>
                    <a:pt x="7217" y="3601"/>
                    <a:pt x="7121" y="3363"/>
                  </a:cubicBezTo>
                  <a:cubicBezTo>
                    <a:pt x="6764" y="2338"/>
                    <a:pt x="6074" y="1576"/>
                    <a:pt x="5264" y="886"/>
                  </a:cubicBezTo>
                  <a:cubicBezTo>
                    <a:pt x="4549" y="297"/>
                    <a:pt x="3844" y="1"/>
                    <a:pt x="31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9"/>
            <p:cNvSpPr/>
            <p:nvPr/>
          </p:nvSpPr>
          <p:spPr>
            <a:xfrm>
              <a:off x="6360141" y="3860981"/>
              <a:ext cx="180938" cy="171816"/>
            </a:xfrm>
            <a:custGeom>
              <a:avLst/>
              <a:gdLst/>
              <a:ahLst/>
              <a:cxnLst/>
              <a:rect l="l" t="t" r="r" b="b"/>
              <a:pathLst>
                <a:path w="5693" h="5406" extrusionOk="0">
                  <a:moveTo>
                    <a:pt x="2939" y="1"/>
                  </a:moveTo>
                  <a:cubicBezTo>
                    <a:pt x="2400" y="1"/>
                    <a:pt x="1842" y="186"/>
                    <a:pt x="1310" y="559"/>
                  </a:cubicBezTo>
                  <a:cubicBezTo>
                    <a:pt x="310" y="1250"/>
                    <a:pt x="1" y="2393"/>
                    <a:pt x="477" y="3512"/>
                  </a:cubicBezTo>
                  <a:cubicBezTo>
                    <a:pt x="943" y="4665"/>
                    <a:pt x="2131" y="5406"/>
                    <a:pt x="3447" y="5406"/>
                  </a:cubicBezTo>
                  <a:cubicBezTo>
                    <a:pt x="3544" y="5406"/>
                    <a:pt x="3641" y="5402"/>
                    <a:pt x="3739" y="5393"/>
                  </a:cubicBezTo>
                  <a:cubicBezTo>
                    <a:pt x="5049" y="5298"/>
                    <a:pt x="5692" y="4607"/>
                    <a:pt x="5692" y="3298"/>
                  </a:cubicBezTo>
                  <a:cubicBezTo>
                    <a:pt x="5692" y="2321"/>
                    <a:pt x="5287" y="1321"/>
                    <a:pt x="4597" y="678"/>
                  </a:cubicBezTo>
                  <a:cubicBezTo>
                    <a:pt x="4109" y="228"/>
                    <a:pt x="3535" y="1"/>
                    <a:pt x="2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6799121" y="3820808"/>
              <a:ext cx="156720" cy="160819"/>
            </a:xfrm>
            <a:custGeom>
              <a:avLst/>
              <a:gdLst/>
              <a:ahLst/>
              <a:cxnLst/>
              <a:rect l="l" t="t" r="r" b="b"/>
              <a:pathLst>
                <a:path w="4931" h="5060" extrusionOk="0">
                  <a:moveTo>
                    <a:pt x="2551" y="0"/>
                  </a:moveTo>
                  <a:cubicBezTo>
                    <a:pt x="2088" y="0"/>
                    <a:pt x="1601" y="147"/>
                    <a:pt x="1144" y="442"/>
                  </a:cubicBezTo>
                  <a:cubicBezTo>
                    <a:pt x="215" y="1013"/>
                    <a:pt x="1" y="1894"/>
                    <a:pt x="525" y="2966"/>
                  </a:cubicBezTo>
                  <a:cubicBezTo>
                    <a:pt x="954" y="3895"/>
                    <a:pt x="1692" y="4490"/>
                    <a:pt x="2621" y="4895"/>
                  </a:cubicBezTo>
                  <a:cubicBezTo>
                    <a:pt x="2887" y="5005"/>
                    <a:pt x="3137" y="5059"/>
                    <a:pt x="3368" y="5059"/>
                  </a:cubicBezTo>
                  <a:cubicBezTo>
                    <a:pt x="3986" y="5059"/>
                    <a:pt x="4469" y="4677"/>
                    <a:pt x="4764" y="3966"/>
                  </a:cubicBezTo>
                  <a:cubicBezTo>
                    <a:pt x="4883" y="3633"/>
                    <a:pt x="4907" y="3300"/>
                    <a:pt x="4907" y="2966"/>
                  </a:cubicBezTo>
                  <a:cubicBezTo>
                    <a:pt x="4931" y="2156"/>
                    <a:pt x="4597" y="1442"/>
                    <a:pt x="4145" y="799"/>
                  </a:cubicBezTo>
                  <a:cubicBezTo>
                    <a:pt x="3749" y="266"/>
                    <a:pt x="3172" y="0"/>
                    <a:pt x="2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2" name="Google Shape;1002;p39"/>
          <p:cNvSpPr/>
          <p:nvPr/>
        </p:nvSpPr>
        <p:spPr>
          <a:xfrm rot="-2700000" flipH="1">
            <a:off x="-150836" y="-270792"/>
            <a:ext cx="1665276" cy="1095933"/>
          </a:xfrm>
          <a:custGeom>
            <a:avLst/>
            <a:gdLst/>
            <a:ahLst/>
            <a:cxnLst/>
            <a:rect l="l" t="t" r="r" b="b"/>
            <a:pathLst>
              <a:path w="57609" h="37913" fill="none" extrusionOk="0">
                <a:moveTo>
                  <a:pt x="1" y="27601"/>
                </a:moveTo>
                <a:cubicBezTo>
                  <a:pt x="2263" y="22767"/>
                  <a:pt x="6931" y="18242"/>
                  <a:pt x="11932" y="16337"/>
                </a:cubicBezTo>
                <a:cubicBezTo>
                  <a:pt x="17028" y="14408"/>
                  <a:pt x="22386" y="17528"/>
                  <a:pt x="25387" y="21600"/>
                </a:cubicBezTo>
                <a:cubicBezTo>
                  <a:pt x="28054" y="25268"/>
                  <a:pt x="30221" y="33102"/>
                  <a:pt x="25316" y="36079"/>
                </a:cubicBezTo>
                <a:cubicBezTo>
                  <a:pt x="22267" y="37913"/>
                  <a:pt x="18933" y="36174"/>
                  <a:pt x="16933" y="33698"/>
                </a:cubicBezTo>
                <a:cubicBezTo>
                  <a:pt x="12551" y="28292"/>
                  <a:pt x="13551" y="18528"/>
                  <a:pt x="16147" y="12574"/>
                </a:cubicBezTo>
                <a:cubicBezTo>
                  <a:pt x="19338" y="5359"/>
                  <a:pt x="28030" y="0"/>
                  <a:pt x="35889" y="262"/>
                </a:cubicBezTo>
                <a:cubicBezTo>
                  <a:pt x="42176" y="453"/>
                  <a:pt x="48154" y="4454"/>
                  <a:pt x="51631" y="9717"/>
                </a:cubicBezTo>
                <a:cubicBezTo>
                  <a:pt x="54631" y="14313"/>
                  <a:pt x="57608" y="23720"/>
                  <a:pt x="50702" y="26387"/>
                </a:cubicBezTo>
                <a:cubicBezTo>
                  <a:pt x="38818" y="31007"/>
                  <a:pt x="39057" y="5978"/>
                  <a:pt x="42581" y="9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3"/>
          <p:cNvGrpSpPr/>
          <p:nvPr/>
        </p:nvGrpSpPr>
        <p:grpSpPr>
          <a:xfrm>
            <a:off x="-6325" y="-14750"/>
            <a:ext cx="2235300" cy="5194850"/>
            <a:chOff x="-6325" y="-14750"/>
            <a:chExt cx="2235300" cy="5194850"/>
          </a:xfrm>
        </p:grpSpPr>
        <p:grpSp>
          <p:nvGrpSpPr>
            <p:cNvPr id="36" name="Google Shape;36;p3"/>
            <p:cNvGrpSpPr/>
            <p:nvPr/>
          </p:nvGrpSpPr>
          <p:grpSpPr>
            <a:xfrm>
              <a:off x="-6325" y="-14750"/>
              <a:ext cx="2235300" cy="5158251"/>
              <a:chOff x="-6325" y="-14750"/>
              <a:chExt cx="2235300" cy="5158251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6325" y="-14750"/>
                <a:ext cx="2235300" cy="5158225"/>
              </a:xfrm>
              <a:custGeom>
                <a:avLst/>
                <a:gdLst/>
                <a:ahLst/>
                <a:cxnLst/>
                <a:rect l="l" t="t" r="r" b="b"/>
                <a:pathLst>
                  <a:path w="89412" h="206329" extrusionOk="0">
                    <a:moveTo>
                      <a:pt x="89412" y="206329"/>
                    </a:moveTo>
                    <a:lnTo>
                      <a:pt x="373" y="205940"/>
                    </a:lnTo>
                    <a:lnTo>
                      <a:pt x="0" y="0"/>
                    </a:lnTo>
                    <a:lnTo>
                      <a:pt x="15936" y="253"/>
                    </a:lnTo>
                    <a:close/>
                  </a:path>
                </a:pathLst>
              </a:custGeom>
              <a:solidFill>
                <a:srgbClr val="B1B9E6">
                  <a:alpha val="30950"/>
                </a:srgbClr>
              </a:solidFill>
              <a:ln>
                <a:noFill/>
              </a:ln>
            </p:spPr>
          </p:sp>
          <p:sp>
            <p:nvSpPr>
              <p:cNvPr id="38" name="Google Shape;38;p3"/>
              <p:cNvSpPr/>
              <p:nvPr/>
            </p:nvSpPr>
            <p:spPr>
              <a:xfrm rot="10800000">
                <a:off x="2086169" y="4806169"/>
                <a:ext cx="5339" cy="8359"/>
              </a:xfrm>
              <a:custGeom>
                <a:avLst/>
                <a:gdLst/>
                <a:ahLst/>
                <a:cxnLst/>
                <a:rect l="l" t="t" r="r" b="b"/>
                <a:pathLst>
                  <a:path w="168" h="263" extrusionOk="0">
                    <a:moveTo>
                      <a:pt x="0" y="1"/>
                    </a:moveTo>
                    <a:cubicBezTo>
                      <a:pt x="0" y="120"/>
                      <a:pt x="48" y="215"/>
                      <a:pt x="167" y="263"/>
                    </a:cubicBezTo>
                    <a:cubicBezTo>
                      <a:pt x="167" y="144"/>
                      <a:pt x="120" y="48"/>
                      <a:pt x="0" y="1"/>
                    </a:cubicBezTo>
                    <a:close/>
                  </a:path>
                </a:pathLst>
              </a:custGeom>
              <a:solidFill>
                <a:srgbClr val="4A90CC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9" name="Google Shape;39;p3"/>
              <p:cNvCxnSpPr/>
              <p:nvPr/>
            </p:nvCxnSpPr>
            <p:spPr>
              <a:xfrm rot="10800000">
                <a:off x="88" y="3934225"/>
                <a:ext cx="19560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3"/>
              <p:cNvCxnSpPr/>
              <p:nvPr/>
            </p:nvCxnSpPr>
            <p:spPr>
              <a:xfrm rot="10800000">
                <a:off x="1483" y="3389250"/>
                <a:ext cx="18333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3"/>
              <p:cNvCxnSpPr/>
              <p:nvPr/>
            </p:nvCxnSpPr>
            <p:spPr>
              <a:xfrm rot="10800000">
                <a:off x="1678" y="2844275"/>
                <a:ext cx="17118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3"/>
              <p:cNvCxnSpPr/>
              <p:nvPr/>
            </p:nvCxnSpPr>
            <p:spPr>
              <a:xfrm rot="10800000">
                <a:off x="1275" y="2299300"/>
                <a:ext cx="15909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 rot="10800000">
                <a:off x="1468" y="1754350"/>
                <a:ext cx="14694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 rot="10800000">
                <a:off x="1366" y="1209375"/>
                <a:ext cx="1348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 rot="10800000">
                <a:off x="2" y="664400"/>
                <a:ext cx="677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 rot="10800000">
                <a:off x="156" y="119425"/>
                <a:ext cx="6096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 rot="10800000">
                <a:off x="240" y="4479200"/>
                <a:ext cx="20763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 rot="10800000">
                <a:off x="1301" y="5024175"/>
                <a:ext cx="2200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 rot="-5400000">
                <a:off x="-1955350" y="2644051"/>
                <a:ext cx="49989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 rot="-5400000">
                <a:off x="-599025" y="3455401"/>
                <a:ext cx="3376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 rot="-5400000">
                <a:off x="767200" y="4276651"/>
                <a:ext cx="1733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 rot="-5400000">
                <a:off x="2119333" y="5083788"/>
                <a:ext cx="1194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3" name="Google Shape;53;p3"/>
            <p:cNvSpPr/>
            <p:nvPr/>
          </p:nvSpPr>
          <p:spPr>
            <a:xfrm rot="10800000">
              <a:off x="402275" y="4200"/>
              <a:ext cx="1826700" cy="51759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3"/>
          <p:cNvSpPr/>
          <p:nvPr/>
        </p:nvSpPr>
        <p:spPr>
          <a:xfrm rot="945680">
            <a:off x="7491997" y="-1290683"/>
            <a:ext cx="1873819" cy="2114244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 flipH="1">
            <a:off x="7648500" y="2139038"/>
            <a:ext cx="1495500" cy="3004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10800000">
            <a:off x="8" y="-12182"/>
            <a:ext cx="5231000" cy="3014375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2360375" y="2540749"/>
            <a:ext cx="4423200" cy="97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title" idx="2" hasCustomPrompt="1"/>
          </p:nvPr>
        </p:nvSpPr>
        <p:spPr>
          <a:xfrm>
            <a:off x="4005575" y="1454713"/>
            <a:ext cx="1132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9" name="Google Shape;59;p3"/>
          <p:cNvSpPr txBox="1">
            <a:spLocks noGrp="1"/>
          </p:cNvSpPr>
          <p:nvPr>
            <p:ph type="subTitle" idx="1"/>
          </p:nvPr>
        </p:nvSpPr>
        <p:spPr>
          <a:xfrm>
            <a:off x="2360375" y="3512365"/>
            <a:ext cx="44232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1837275" y="1127750"/>
            <a:ext cx="5469600" cy="34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/>
          <p:nvPr/>
        </p:nvSpPr>
        <p:spPr>
          <a:xfrm flipH="1">
            <a:off x="8464800" y="3790875"/>
            <a:ext cx="679200" cy="13644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 rot="10800000" flipH="1">
            <a:off x="-9075" y="4"/>
            <a:ext cx="1039200" cy="292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 rot="-712899" flipH="1">
            <a:off x="-656087" y="-60959"/>
            <a:ext cx="2225325" cy="2114241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4"/>
          <p:cNvGrpSpPr/>
          <p:nvPr/>
        </p:nvGrpSpPr>
        <p:grpSpPr>
          <a:xfrm rot="582377">
            <a:off x="7861808" y="4102499"/>
            <a:ext cx="1210137" cy="957621"/>
            <a:chOff x="5900121" y="3075190"/>
            <a:chExt cx="1210119" cy="957607"/>
          </a:xfrm>
        </p:grpSpPr>
        <p:sp>
          <p:nvSpPr>
            <p:cNvPr id="67" name="Google Shape;67;p4"/>
            <p:cNvSpPr/>
            <p:nvPr/>
          </p:nvSpPr>
          <p:spPr>
            <a:xfrm>
              <a:off x="6513046" y="3075190"/>
              <a:ext cx="249779" cy="202200"/>
            </a:xfrm>
            <a:custGeom>
              <a:avLst/>
              <a:gdLst/>
              <a:ahLst/>
              <a:cxnLst/>
              <a:rect l="l" t="t" r="r" b="b"/>
              <a:pathLst>
                <a:path w="7859" h="6362" extrusionOk="0">
                  <a:moveTo>
                    <a:pt x="2811" y="0"/>
                  </a:moveTo>
                  <a:cubicBezTo>
                    <a:pt x="2016" y="0"/>
                    <a:pt x="1274" y="376"/>
                    <a:pt x="715" y="1064"/>
                  </a:cubicBezTo>
                  <a:cubicBezTo>
                    <a:pt x="0" y="1945"/>
                    <a:pt x="0" y="3064"/>
                    <a:pt x="810" y="4160"/>
                  </a:cubicBezTo>
                  <a:cubicBezTo>
                    <a:pt x="1874" y="5571"/>
                    <a:pt x="3275" y="6353"/>
                    <a:pt x="5057" y="6353"/>
                  </a:cubicBezTo>
                  <a:cubicBezTo>
                    <a:pt x="5109" y="6353"/>
                    <a:pt x="5162" y="6352"/>
                    <a:pt x="5215" y="6351"/>
                  </a:cubicBezTo>
                  <a:cubicBezTo>
                    <a:pt x="5358" y="6351"/>
                    <a:pt x="5512" y="6361"/>
                    <a:pt x="5662" y="6361"/>
                  </a:cubicBezTo>
                  <a:cubicBezTo>
                    <a:pt x="5737" y="6361"/>
                    <a:pt x="5811" y="6359"/>
                    <a:pt x="5882" y="6351"/>
                  </a:cubicBezTo>
                  <a:cubicBezTo>
                    <a:pt x="7240" y="6255"/>
                    <a:pt x="7859" y="5303"/>
                    <a:pt x="7454" y="4041"/>
                  </a:cubicBezTo>
                  <a:cubicBezTo>
                    <a:pt x="6883" y="2278"/>
                    <a:pt x="5668" y="1040"/>
                    <a:pt x="4001" y="278"/>
                  </a:cubicBezTo>
                  <a:cubicBezTo>
                    <a:pt x="3602" y="90"/>
                    <a:pt x="3200" y="0"/>
                    <a:pt x="2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6376795" y="3405887"/>
              <a:ext cx="229470" cy="191839"/>
            </a:xfrm>
            <a:custGeom>
              <a:avLst/>
              <a:gdLst/>
              <a:ahLst/>
              <a:cxnLst/>
              <a:rect l="l" t="t" r="r" b="b"/>
              <a:pathLst>
                <a:path w="7220" h="6036" extrusionOk="0">
                  <a:moveTo>
                    <a:pt x="2204" y="1"/>
                  </a:moveTo>
                  <a:cubicBezTo>
                    <a:pt x="1854" y="1"/>
                    <a:pt x="1482" y="140"/>
                    <a:pt x="1144" y="280"/>
                  </a:cubicBezTo>
                  <a:cubicBezTo>
                    <a:pt x="477" y="566"/>
                    <a:pt x="1" y="1399"/>
                    <a:pt x="96" y="2114"/>
                  </a:cubicBezTo>
                  <a:cubicBezTo>
                    <a:pt x="429" y="4424"/>
                    <a:pt x="1858" y="5829"/>
                    <a:pt x="4049" y="6019"/>
                  </a:cubicBezTo>
                  <a:cubicBezTo>
                    <a:pt x="4166" y="6030"/>
                    <a:pt x="4282" y="6036"/>
                    <a:pt x="4395" y="6036"/>
                  </a:cubicBezTo>
                  <a:cubicBezTo>
                    <a:pt x="5995" y="6036"/>
                    <a:pt x="7220" y="4946"/>
                    <a:pt x="6597" y="2923"/>
                  </a:cubicBezTo>
                  <a:cubicBezTo>
                    <a:pt x="6168" y="1518"/>
                    <a:pt x="4478" y="42"/>
                    <a:pt x="2406" y="18"/>
                  </a:cubicBezTo>
                  <a:cubicBezTo>
                    <a:pt x="2340" y="6"/>
                    <a:pt x="2272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6873301" y="3460045"/>
              <a:ext cx="236939" cy="186690"/>
            </a:xfrm>
            <a:custGeom>
              <a:avLst/>
              <a:gdLst/>
              <a:ahLst/>
              <a:cxnLst/>
              <a:rect l="l" t="t" r="r" b="b"/>
              <a:pathLst>
                <a:path w="7455" h="5874" extrusionOk="0">
                  <a:moveTo>
                    <a:pt x="3176" y="1"/>
                  </a:moveTo>
                  <a:cubicBezTo>
                    <a:pt x="2331" y="1"/>
                    <a:pt x="1547" y="476"/>
                    <a:pt x="882" y="1434"/>
                  </a:cubicBezTo>
                  <a:cubicBezTo>
                    <a:pt x="1" y="2648"/>
                    <a:pt x="239" y="3982"/>
                    <a:pt x="1501" y="4815"/>
                  </a:cubicBezTo>
                  <a:cubicBezTo>
                    <a:pt x="2644" y="5577"/>
                    <a:pt x="3954" y="5815"/>
                    <a:pt x="5311" y="5863"/>
                  </a:cubicBezTo>
                  <a:cubicBezTo>
                    <a:pt x="5438" y="5863"/>
                    <a:pt x="5565" y="5874"/>
                    <a:pt x="5685" y="5874"/>
                  </a:cubicBezTo>
                  <a:cubicBezTo>
                    <a:pt x="5745" y="5874"/>
                    <a:pt x="5804" y="5871"/>
                    <a:pt x="5859" y="5863"/>
                  </a:cubicBezTo>
                  <a:cubicBezTo>
                    <a:pt x="7026" y="5768"/>
                    <a:pt x="7455" y="5268"/>
                    <a:pt x="7336" y="4101"/>
                  </a:cubicBezTo>
                  <a:cubicBezTo>
                    <a:pt x="7288" y="3863"/>
                    <a:pt x="7217" y="3601"/>
                    <a:pt x="7121" y="3363"/>
                  </a:cubicBezTo>
                  <a:cubicBezTo>
                    <a:pt x="6764" y="2338"/>
                    <a:pt x="6074" y="1576"/>
                    <a:pt x="5264" y="886"/>
                  </a:cubicBezTo>
                  <a:cubicBezTo>
                    <a:pt x="4549" y="297"/>
                    <a:pt x="3844" y="1"/>
                    <a:pt x="3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6360141" y="3860981"/>
              <a:ext cx="180938" cy="171816"/>
            </a:xfrm>
            <a:custGeom>
              <a:avLst/>
              <a:gdLst/>
              <a:ahLst/>
              <a:cxnLst/>
              <a:rect l="l" t="t" r="r" b="b"/>
              <a:pathLst>
                <a:path w="5693" h="5406" extrusionOk="0">
                  <a:moveTo>
                    <a:pt x="2939" y="1"/>
                  </a:moveTo>
                  <a:cubicBezTo>
                    <a:pt x="2400" y="1"/>
                    <a:pt x="1842" y="186"/>
                    <a:pt x="1310" y="559"/>
                  </a:cubicBezTo>
                  <a:cubicBezTo>
                    <a:pt x="310" y="1250"/>
                    <a:pt x="1" y="2393"/>
                    <a:pt x="477" y="3512"/>
                  </a:cubicBezTo>
                  <a:cubicBezTo>
                    <a:pt x="943" y="4665"/>
                    <a:pt x="2131" y="5406"/>
                    <a:pt x="3447" y="5406"/>
                  </a:cubicBezTo>
                  <a:cubicBezTo>
                    <a:pt x="3544" y="5406"/>
                    <a:pt x="3641" y="5402"/>
                    <a:pt x="3739" y="5393"/>
                  </a:cubicBezTo>
                  <a:cubicBezTo>
                    <a:pt x="5049" y="5298"/>
                    <a:pt x="5692" y="4607"/>
                    <a:pt x="5692" y="3298"/>
                  </a:cubicBezTo>
                  <a:cubicBezTo>
                    <a:pt x="5692" y="2321"/>
                    <a:pt x="5287" y="1321"/>
                    <a:pt x="4597" y="678"/>
                  </a:cubicBezTo>
                  <a:cubicBezTo>
                    <a:pt x="4109" y="228"/>
                    <a:pt x="353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6799121" y="3820808"/>
              <a:ext cx="156720" cy="160819"/>
            </a:xfrm>
            <a:custGeom>
              <a:avLst/>
              <a:gdLst/>
              <a:ahLst/>
              <a:cxnLst/>
              <a:rect l="l" t="t" r="r" b="b"/>
              <a:pathLst>
                <a:path w="4931" h="5060" extrusionOk="0">
                  <a:moveTo>
                    <a:pt x="2551" y="0"/>
                  </a:moveTo>
                  <a:cubicBezTo>
                    <a:pt x="2088" y="0"/>
                    <a:pt x="1601" y="147"/>
                    <a:pt x="1144" y="442"/>
                  </a:cubicBezTo>
                  <a:cubicBezTo>
                    <a:pt x="215" y="1013"/>
                    <a:pt x="1" y="1894"/>
                    <a:pt x="525" y="2966"/>
                  </a:cubicBezTo>
                  <a:cubicBezTo>
                    <a:pt x="954" y="3895"/>
                    <a:pt x="1692" y="4490"/>
                    <a:pt x="2621" y="4895"/>
                  </a:cubicBezTo>
                  <a:cubicBezTo>
                    <a:pt x="2887" y="5005"/>
                    <a:pt x="3137" y="5059"/>
                    <a:pt x="3368" y="5059"/>
                  </a:cubicBezTo>
                  <a:cubicBezTo>
                    <a:pt x="3986" y="5059"/>
                    <a:pt x="4469" y="4677"/>
                    <a:pt x="4764" y="3966"/>
                  </a:cubicBezTo>
                  <a:cubicBezTo>
                    <a:pt x="4883" y="3633"/>
                    <a:pt x="4907" y="3300"/>
                    <a:pt x="4907" y="2966"/>
                  </a:cubicBezTo>
                  <a:cubicBezTo>
                    <a:pt x="4931" y="2156"/>
                    <a:pt x="4597" y="1442"/>
                    <a:pt x="4145" y="799"/>
                  </a:cubicBezTo>
                  <a:cubicBezTo>
                    <a:pt x="3749" y="266"/>
                    <a:pt x="3172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4"/>
          <p:cNvGrpSpPr/>
          <p:nvPr/>
        </p:nvGrpSpPr>
        <p:grpSpPr>
          <a:xfrm flipH="1">
            <a:off x="8131175" y="-32"/>
            <a:ext cx="1012823" cy="2905232"/>
            <a:chOff x="-125" y="-32"/>
            <a:chExt cx="1012823" cy="2905232"/>
          </a:xfrm>
        </p:grpSpPr>
        <p:sp>
          <p:nvSpPr>
            <p:cNvPr id="74" name="Google Shape;74;p4"/>
            <p:cNvSpPr/>
            <p:nvPr/>
          </p:nvSpPr>
          <p:spPr>
            <a:xfrm rot="5400000">
              <a:off x="-946775" y="946650"/>
              <a:ext cx="2905200" cy="1011900"/>
            </a:xfrm>
            <a:prstGeom prst="rtTriangle">
              <a:avLst/>
            </a:prstGeom>
            <a:solidFill>
              <a:schemeClr val="accent5">
                <a:alpha val="309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5" name="Google Shape;75;p4"/>
            <p:cNvCxnSpPr/>
            <p:nvPr/>
          </p:nvCxnSpPr>
          <p:spPr>
            <a:xfrm rot="10800000">
              <a:off x="9798" y="18950"/>
              <a:ext cx="10029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 rot="10800000">
              <a:off x="10044" y="563925"/>
              <a:ext cx="9363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 rot="10800000">
              <a:off x="9690" y="1108900"/>
              <a:ext cx="8703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 rot="10800000">
              <a:off x="9934" y="1653850"/>
              <a:ext cx="8037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 rot="10800000">
              <a:off x="9880" y="2198825"/>
              <a:ext cx="7374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 rot="10800000">
              <a:off x="9867" y="2743800"/>
              <a:ext cx="6702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 rot="5400000">
              <a:off x="-346875" y="820470"/>
              <a:ext cx="16410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2" name="Google Shape;82;p4"/>
            <p:cNvSpPr/>
            <p:nvPr/>
          </p:nvSpPr>
          <p:spPr>
            <a:xfrm flipH="1">
              <a:off x="2551" y="-32"/>
              <a:ext cx="1002900" cy="28929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/>
          <p:nvPr/>
        </p:nvSpPr>
        <p:spPr>
          <a:xfrm>
            <a:off x="0" y="4523800"/>
            <a:ext cx="1779000" cy="619800"/>
          </a:xfrm>
          <a:prstGeom prst="rtTriangle">
            <a:avLst/>
          </a:prstGeom>
          <a:solidFill>
            <a:schemeClr val="accent5">
              <a:alpha val="309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"/>
          <p:cNvSpPr/>
          <p:nvPr/>
        </p:nvSpPr>
        <p:spPr>
          <a:xfrm rot="-5400000" flipH="1">
            <a:off x="7481650" y="-557400"/>
            <a:ext cx="1104900" cy="22197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6"/>
          <p:cNvGrpSpPr/>
          <p:nvPr/>
        </p:nvGrpSpPr>
        <p:grpSpPr>
          <a:xfrm flipH="1">
            <a:off x="-101175" y="4507650"/>
            <a:ext cx="1884550" cy="635864"/>
            <a:chOff x="5948426" y="4470365"/>
            <a:chExt cx="1884550" cy="635864"/>
          </a:xfrm>
        </p:grpSpPr>
        <p:grpSp>
          <p:nvGrpSpPr>
            <p:cNvPr id="126" name="Google Shape;126;p6"/>
            <p:cNvGrpSpPr/>
            <p:nvPr/>
          </p:nvGrpSpPr>
          <p:grpSpPr>
            <a:xfrm rot="5400000">
              <a:off x="6800307" y="4073560"/>
              <a:ext cx="532139" cy="1533200"/>
              <a:chOff x="7509952" y="1311021"/>
              <a:chExt cx="532139" cy="1533200"/>
            </a:xfrm>
          </p:grpSpPr>
          <p:cxnSp>
            <p:nvCxnSpPr>
              <p:cNvPr id="127" name="Google Shape;127;p6"/>
              <p:cNvCxnSpPr/>
              <p:nvPr/>
            </p:nvCxnSpPr>
            <p:spPr>
              <a:xfrm>
                <a:off x="7515844" y="1754271"/>
                <a:ext cx="526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6"/>
              <p:cNvCxnSpPr/>
              <p:nvPr/>
            </p:nvCxnSpPr>
            <p:spPr>
              <a:xfrm>
                <a:off x="7550667" y="2299246"/>
                <a:ext cx="4914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6"/>
              <p:cNvCxnSpPr/>
              <p:nvPr/>
            </p:nvCxnSpPr>
            <p:spPr>
              <a:xfrm>
                <a:off x="7585491" y="2844221"/>
                <a:ext cx="4566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6"/>
              <p:cNvCxnSpPr/>
              <p:nvPr/>
            </p:nvCxnSpPr>
            <p:spPr>
              <a:xfrm rot="5400000">
                <a:off x="7298602" y="1522371"/>
                <a:ext cx="422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1" name="Google Shape;131;p6"/>
            <p:cNvSpPr/>
            <p:nvPr/>
          </p:nvSpPr>
          <p:spPr>
            <a:xfrm rot="5400000">
              <a:off x="6531326" y="3887465"/>
              <a:ext cx="630600" cy="17964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"/>
          <p:cNvSpPr/>
          <p:nvPr/>
        </p:nvSpPr>
        <p:spPr>
          <a:xfrm flipH="1">
            <a:off x="8128151" y="2215375"/>
            <a:ext cx="1039200" cy="292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 rot="-4822777" flipH="1">
            <a:off x="-308288" y="4100761"/>
            <a:ext cx="2225312" cy="2114206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-7" y="144653"/>
            <a:ext cx="1074821" cy="1316272"/>
          </a:xfrm>
          <a:custGeom>
            <a:avLst/>
            <a:gdLst/>
            <a:ahLst/>
            <a:cxnLst/>
            <a:rect l="l" t="t" r="r" b="b"/>
            <a:pathLst>
              <a:path w="33818" h="41415" extrusionOk="0">
                <a:moveTo>
                  <a:pt x="25840" y="1"/>
                </a:moveTo>
                <a:lnTo>
                  <a:pt x="25840" y="1"/>
                </a:lnTo>
                <a:cubicBezTo>
                  <a:pt x="23244" y="4454"/>
                  <a:pt x="20958" y="8812"/>
                  <a:pt x="18362" y="13218"/>
                </a:cubicBezTo>
                <a:cubicBezTo>
                  <a:pt x="17171" y="10170"/>
                  <a:pt x="16099" y="7336"/>
                  <a:pt x="14980" y="4454"/>
                </a:cubicBezTo>
                <a:cubicBezTo>
                  <a:pt x="14623" y="4740"/>
                  <a:pt x="14671" y="5026"/>
                  <a:pt x="14623" y="5264"/>
                </a:cubicBezTo>
                <a:cubicBezTo>
                  <a:pt x="14051" y="8169"/>
                  <a:pt x="13504" y="11075"/>
                  <a:pt x="12932" y="13980"/>
                </a:cubicBezTo>
                <a:cubicBezTo>
                  <a:pt x="12815" y="14537"/>
                  <a:pt x="12770" y="14761"/>
                  <a:pt x="12541" y="14761"/>
                </a:cubicBezTo>
                <a:cubicBezTo>
                  <a:pt x="12398" y="14761"/>
                  <a:pt x="12184" y="14674"/>
                  <a:pt x="11837" y="14528"/>
                </a:cubicBezTo>
                <a:cubicBezTo>
                  <a:pt x="9503" y="13575"/>
                  <a:pt x="7145" y="12622"/>
                  <a:pt x="4788" y="11646"/>
                </a:cubicBezTo>
                <a:cubicBezTo>
                  <a:pt x="4508" y="11546"/>
                  <a:pt x="4244" y="11362"/>
                  <a:pt x="3928" y="11362"/>
                </a:cubicBezTo>
                <a:cubicBezTo>
                  <a:pt x="3867" y="11362"/>
                  <a:pt x="3805" y="11369"/>
                  <a:pt x="3740" y="11384"/>
                </a:cubicBezTo>
                <a:cubicBezTo>
                  <a:pt x="3763" y="11646"/>
                  <a:pt x="3930" y="11789"/>
                  <a:pt x="4073" y="11979"/>
                </a:cubicBezTo>
                <a:cubicBezTo>
                  <a:pt x="5740" y="14075"/>
                  <a:pt x="7407" y="16195"/>
                  <a:pt x="9074" y="18314"/>
                </a:cubicBezTo>
                <a:cubicBezTo>
                  <a:pt x="9717" y="19148"/>
                  <a:pt x="9717" y="19148"/>
                  <a:pt x="8931" y="19791"/>
                </a:cubicBezTo>
                <a:cubicBezTo>
                  <a:pt x="6240" y="22005"/>
                  <a:pt x="3525" y="24196"/>
                  <a:pt x="858" y="26411"/>
                </a:cubicBezTo>
                <a:cubicBezTo>
                  <a:pt x="549" y="26673"/>
                  <a:pt x="144" y="26840"/>
                  <a:pt x="1" y="27292"/>
                </a:cubicBezTo>
                <a:cubicBezTo>
                  <a:pt x="73" y="27314"/>
                  <a:pt x="143" y="27322"/>
                  <a:pt x="212" y="27322"/>
                </a:cubicBezTo>
                <a:cubicBezTo>
                  <a:pt x="369" y="27322"/>
                  <a:pt x="518" y="27278"/>
                  <a:pt x="668" y="27244"/>
                </a:cubicBezTo>
                <a:cubicBezTo>
                  <a:pt x="3930" y="26482"/>
                  <a:pt x="7169" y="25697"/>
                  <a:pt x="10408" y="24958"/>
                </a:cubicBezTo>
                <a:cubicBezTo>
                  <a:pt x="10651" y="24904"/>
                  <a:pt x="10830" y="24871"/>
                  <a:pt x="10960" y="24871"/>
                </a:cubicBezTo>
                <a:cubicBezTo>
                  <a:pt x="11286" y="24871"/>
                  <a:pt x="11289" y="25082"/>
                  <a:pt x="11170" y="25697"/>
                </a:cubicBezTo>
                <a:cubicBezTo>
                  <a:pt x="10479" y="29483"/>
                  <a:pt x="9789" y="33270"/>
                  <a:pt x="9098" y="37080"/>
                </a:cubicBezTo>
                <a:cubicBezTo>
                  <a:pt x="8836" y="38509"/>
                  <a:pt x="8598" y="39938"/>
                  <a:pt x="8336" y="41366"/>
                </a:cubicBezTo>
                <a:cubicBezTo>
                  <a:pt x="8431" y="41390"/>
                  <a:pt x="8503" y="41414"/>
                  <a:pt x="8574" y="41414"/>
                </a:cubicBezTo>
                <a:cubicBezTo>
                  <a:pt x="11289" y="37437"/>
                  <a:pt x="13980" y="33460"/>
                  <a:pt x="16790" y="29340"/>
                </a:cubicBezTo>
                <a:cubicBezTo>
                  <a:pt x="18671" y="33365"/>
                  <a:pt x="20457" y="37199"/>
                  <a:pt x="22267" y="41057"/>
                </a:cubicBezTo>
                <a:lnTo>
                  <a:pt x="22482" y="40985"/>
                </a:lnTo>
                <a:cubicBezTo>
                  <a:pt x="22482" y="36627"/>
                  <a:pt x="22339" y="32246"/>
                  <a:pt x="22053" y="27792"/>
                </a:cubicBezTo>
                <a:lnTo>
                  <a:pt x="22053" y="27792"/>
                </a:lnTo>
                <a:cubicBezTo>
                  <a:pt x="26078" y="28911"/>
                  <a:pt x="29936" y="30007"/>
                  <a:pt x="33817" y="31079"/>
                </a:cubicBezTo>
                <a:cubicBezTo>
                  <a:pt x="33698" y="30674"/>
                  <a:pt x="33484" y="30412"/>
                  <a:pt x="33270" y="30174"/>
                </a:cubicBezTo>
                <a:cubicBezTo>
                  <a:pt x="30698" y="27411"/>
                  <a:pt x="28102" y="24649"/>
                  <a:pt x="25530" y="21886"/>
                </a:cubicBezTo>
                <a:cubicBezTo>
                  <a:pt x="24839" y="21148"/>
                  <a:pt x="24720" y="21196"/>
                  <a:pt x="25554" y="20410"/>
                </a:cubicBezTo>
                <a:cubicBezTo>
                  <a:pt x="28126" y="18076"/>
                  <a:pt x="30674" y="15695"/>
                  <a:pt x="33246" y="13337"/>
                </a:cubicBezTo>
                <a:cubicBezTo>
                  <a:pt x="33389" y="13194"/>
                  <a:pt x="33651" y="13123"/>
                  <a:pt x="33460" y="12765"/>
                </a:cubicBezTo>
                <a:lnTo>
                  <a:pt x="33460" y="12765"/>
                </a:lnTo>
                <a:cubicBezTo>
                  <a:pt x="31936" y="13099"/>
                  <a:pt x="30412" y="13432"/>
                  <a:pt x="28888" y="13766"/>
                </a:cubicBezTo>
                <a:cubicBezTo>
                  <a:pt x="27126" y="14147"/>
                  <a:pt x="25363" y="14551"/>
                  <a:pt x="23625" y="14932"/>
                </a:cubicBezTo>
                <a:cubicBezTo>
                  <a:pt x="23444" y="14971"/>
                  <a:pt x="23306" y="14994"/>
                  <a:pt x="23204" y="14994"/>
                </a:cubicBezTo>
                <a:cubicBezTo>
                  <a:pt x="22931" y="14994"/>
                  <a:pt x="22912" y="14829"/>
                  <a:pt x="22982" y="14361"/>
                </a:cubicBezTo>
                <a:cubicBezTo>
                  <a:pt x="23006" y="14266"/>
                  <a:pt x="23029" y="14194"/>
                  <a:pt x="23029" y="14123"/>
                </a:cubicBezTo>
                <a:cubicBezTo>
                  <a:pt x="23815" y="10432"/>
                  <a:pt x="24601" y="6740"/>
                  <a:pt x="25363" y="3049"/>
                </a:cubicBezTo>
                <a:cubicBezTo>
                  <a:pt x="25530" y="2120"/>
                  <a:pt x="25863" y="1215"/>
                  <a:pt x="258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 rot="2700000">
            <a:off x="7641079" y="-270792"/>
            <a:ext cx="1665276" cy="1095933"/>
          </a:xfrm>
          <a:custGeom>
            <a:avLst/>
            <a:gdLst/>
            <a:ahLst/>
            <a:cxnLst/>
            <a:rect l="l" t="t" r="r" b="b"/>
            <a:pathLst>
              <a:path w="57609" h="37913" fill="none" extrusionOk="0">
                <a:moveTo>
                  <a:pt x="1" y="27601"/>
                </a:moveTo>
                <a:cubicBezTo>
                  <a:pt x="2263" y="22767"/>
                  <a:pt x="6931" y="18242"/>
                  <a:pt x="11932" y="16337"/>
                </a:cubicBezTo>
                <a:cubicBezTo>
                  <a:pt x="17028" y="14408"/>
                  <a:pt x="22386" y="17528"/>
                  <a:pt x="25387" y="21600"/>
                </a:cubicBezTo>
                <a:cubicBezTo>
                  <a:pt x="28054" y="25268"/>
                  <a:pt x="30221" y="33102"/>
                  <a:pt x="25316" y="36079"/>
                </a:cubicBezTo>
                <a:cubicBezTo>
                  <a:pt x="22267" y="37913"/>
                  <a:pt x="18933" y="36174"/>
                  <a:pt x="16933" y="33698"/>
                </a:cubicBezTo>
                <a:cubicBezTo>
                  <a:pt x="12551" y="28292"/>
                  <a:pt x="13551" y="18528"/>
                  <a:pt x="16147" y="12574"/>
                </a:cubicBezTo>
                <a:cubicBezTo>
                  <a:pt x="19338" y="5359"/>
                  <a:pt x="28030" y="0"/>
                  <a:pt x="35889" y="262"/>
                </a:cubicBezTo>
                <a:cubicBezTo>
                  <a:pt x="42176" y="453"/>
                  <a:pt x="48154" y="4454"/>
                  <a:pt x="51631" y="9717"/>
                </a:cubicBezTo>
                <a:cubicBezTo>
                  <a:pt x="54631" y="14313"/>
                  <a:pt x="57608" y="23720"/>
                  <a:pt x="50702" y="26387"/>
                </a:cubicBezTo>
                <a:cubicBezTo>
                  <a:pt x="38818" y="31007"/>
                  <a:pt x="39057" y="5978"/>
                  <a:pt x="42581" y="9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/>
          <p:nvPr/>
        </p:nvSpPr>
        <p:spPr>
          <a:xfrm rot="10800000" flipH="1">
            <a:off x="0" y="0"/>
            <a:ext cx="5353800" cy="1864500"/>
          </a:xfrm>
          <a:prstGeom prst="rtTriangle">
            <a:avLst/>
          </a:prstGeom>
          <a:solidFill>
            <a:schemeClr val="accent5">
              <a:alpha val="309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subTitle" idx="1"/>
          </p:nvPr>
        </p:nvSpPr>
        <p:spPr>
          <a:xfrm>
            <a:off x="4805175" y="2637575"/>
            <a:ext cx="3422700" cy="11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4805225" y="1347625"/>
            <a:ext cx="3422700" cy="136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7"/>
          <p:cNvSpPr/>
          <p:nvPr/>
        </p:nvSpPr>
        <p:spPr>
          <a:xfrm rot="-2700000" flipH="1">
            <a:off x="-150836" y="-270792"/>
            <a:ext cx="1665276" cy="1095933"/>
          </a:xfrm>
          <a:custGeom>
            <a:avLst/>
            <a:gdLst/>
            <a:ahLst/>
            <a:cxnLst/>
            <a:rect l="l" t="t" r="r" b="b"/>
            <a:pathLst>
              <a:path w="57609" h="37913" fill="none" extrusionOk="0">
                <a:moveTo>
                  <a:pt x="1" y="27601"/>
                </a:moveTo>
                <a:cubicBezTo>
                  <a:pt x="2263" y="22767"/>
                  <a:pt x="6931" y="18242"/>
                  <a:pt x="11932" y="16337"/>
                </a:cubicBezTo>
                <a:cubicBezTo>
                  <a:pt x="17028" y="14408"/>
                  <a:pt x="22386" y="17528"/>
                  <a:pt x="25387" y="21600"/>
                </a:cubicBezTo>
                <a:cubicBezTo>
                  <a:pt x="28054" y="25268"/>
                  <a:pt x="30221" y="33102"/>
                  <a:pt x="25316" y="36079"/>
                </a:cubicBezTo>
                <a:cubicBezTo>
                  <a:pt x="22267" y="37913"/>
                  <a:pt x="18933" y="36174"/>
                  <a:pt x="16933" y="33698"/>
                </a:cubicBezTo>
                <a:cubicBezTo>
                  <a:pt x="12551" y="28292"/>
                  <a:pt x="13551" y="18528"/>
                  <a:pt x="16147" y="12574"/>
                </a:cubicBezTo>
                <a:cubicBezTo>
                  <a:pt x="19338" y="5359"/>
                  <a:pt x="28030" y="0"/>
                  <a:pt x="35889" y="262"/>
                </a:cubicBezTo>
                <a:cubicBezTo>
                  <a:pt x="42176" y="453"/>
                  <a:pt x="48154" y="4454"/>
                  <a:pt x="51631" y="9717"/>
                </a:cubicBezTo>
                <a:cubicBezTo>
                  <a:pt x="54631" y="14313"/>
                  <a:pt x="57608" y="23720"/>
                  <a:pt x="50702" y="26387"/>
                </a:cubicBezTo>
                <a:cubicBezTo>
                  <a:pt x="38818" y="31007"/>
                  <a:pt x="39057" y="5978"/>
                  <a:pt x="42581" y="9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12" y="2215375"/>
            <a:ext cx="1039200" cy="292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"/>
          <p:cNvSpPr/>
          <p:nvPr/>
        </p:nvSpPr>
        <p:spPr>
          <a:xfrm rot="4822777">
            <a:off x="7265964" y="4100761"/>
            <a:ext cx="2225312" cy="2114206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7"/>
          <p:cNvGrpSpPr/>
          <p:nvPr/>
        </p:nvGrpSpPr>
        <p:grpSpPr>
          <a:xfrm rot="5190180" flipH="1">
            <a:off x="66302" y="3552353"/>
            <a:ext cx="1495714" cy="1291912"/>
            <a:chOff x="5614619" y="2740966"/>
            <a:chExt cx="1495621" cy="1291831"/>
          </a:xfrm>
        </p:grpSpPr>
        <p:sp>
          <p:nvSpPr>
            <p:cNvPr id="145" name="Google Shape;145;p7"/>
            <p:cNvSpPr/>
            <p:nvPr/>
          </p:nvSpPr>
          <p:spPr>
            <a:xfrm>
              <a:off x="5614619" y="3232736"/>
              <a:ext cx="233570" cy="259568"/>
            </a:xfrm>
            <a:custGeom>
              <a:avLst/>
              <a:gdLst/>
              <a:ahLst/>
              <a:cxnLst/>
              <a:rect l="l" t="t" r="r" b="b"/>
              <a:pathLst>
                <a:path w="7349" h="8167" extrusionOk="0">
                  <a:moveTo>
                    <a:pt x="2648" y="0"/>
                  </a:moveTo>
                  <a:cubicBezTo>
                    <a:pt x="2113" y="0"/>
                    <a:pt x="1614" y="173"/>
                    <a:pt x="1262" y="512"/>
                  </a:cubicBezTo>
                  <a:cubicBezTo>
                    <a:pt x="453" y="1275"/>
                    <a:pt x="0" y="2275"/>
                    <a:pt x="96" y="3394"/>
                  </a:cubicBezTo>
                  <a:cubicBezTo>
                    <a:pt x="286" y="5466"/>
                    <a:pt x="1644" y="7442"/>
                    <a:pt x="3882" y="8038"/>
                  </a:cubicBezTo>
                  <a:cubicBezTo>
                    <a:pt x="4194" y="8124"/>
                    <a:pt x="4508" y="8167"/>
                    <a:pt x="4812" y="8167"/>
                  </a:cubicBezTo>
                  <a:cubicBezTo>
                    <a:pt x="6181" y="8167"/>
                    <a:pt x="7348" y="7306"/>
                    <a:pt x="7192" y="5728"/>
                  </a:cubicBezTo>
                  <a:cubicBezTo>
                    <a:pt x="7002" y="3513"/>
                    <a:pt x="6002" y="1751"/>
                    <a:pt x="4192" y="489"/>
                  </a:cubicBezTo>
                  <a:cubicBezTo>
                    <a:pt x="3712" y="161"/>
                    <a:pt x="3164" y="0"/>
                    <a:pt x="2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5985489" y="3413038"/>
              <a:ext cx="243740" cy="219522"/>
            </a:xfrm>
            <a:custGeom>
              <a:avLst/>
              <a:gdLst/>
              <a:ahLst/>
              <a:cxnLst/>
              <a:rect l="l" t="t" r="r" b="b"/>
              <a:pathLst>
                <a:path w="7669" h="6907" extrusionOk="0">
                  <a:moveTo>
                    <a:pt x="2579" y="0"/>
                  </a:moveTo>
                  <a:cubicBezTo>
                    <a:pt x="1203" y="0"/>
                    <a:pt x="0" y="1093"/>
                    <a:pt x="0" y="2436"/>
                  </a:cubicBezTo>
                  <a:cubicBezTo>
                    <a:pt x="0" y="3151"/>
                    <a:pt x="215" y="3960"/>
                    <a:pt x="643" y="4675"/>
                  </a:cubicBezTo>
                  <a:cubicBezTo>
                    <a:pt x="1361" y="5791"/>
                    <a:pt x="2761" y="6906"/>
                    <a:pt x="4274" y="6906"/>
                  </a:cubicBezTo>
                  <a:cubicBezTo>
                    <a:pt x="4569" y="6906"/>
                    <a:pt x="4869" y="6864"/>
                    <a:pt x="5168" y="6770"/>
                  </a:cubicBezTo>
                  <a:cubicBezTo>
                    <a:pt x="6859" y="6247"/>
                    <a:pt x="7669" y="4794"/>
                    <a:pt x="6930" y="3198"/>
                  </a:cubicBezTo>
                  <a:cubicBezTo>
                    <a:pt x="6168" y="1627"/>
                    <a:pt x="4954" y="483"/>
                    <a:pt x="3215" y="79"/>
                  </a:cubicBezTo>
                  <a:cubicBezTo>
                    <a:pt x="3002" y="25"/>
                    <a:pt x="2789" y="0"/>
                    <a:pt x="2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5884071" y="2740966"/>
              <a:ext cx="218759" cy="222064"/>
            </a:xfrm>
            <a:custGeom>
              <a:avLst/>
              <a:gdLst/>
              <a:ahLst/>
              <a:cxnLst/>
              <a:rect l="l" t="t" r="r" b="b"/>
              <a:pathLst>
                <a:path w="6883" h="6987" extrusionOk="0">
                  <a:moveTo>
                    <a:pt x="3502" y="0"/>
                  </a:moveTo>
                  <a:cubicBezTo>
                    <a:pt x="2862" y="0"/>
                    <a:pt x="2233" y="161"/>
                    <a:pt x="1643" y="482"/>
                  </a:cubicBezTo>
                  <a:cubicBezTo>
                    <a:pt x="643" y="1030"/>
                    <a:pt x="0" y="2364"/>
                    <a:pt x="381" y="3340"/>
                  </a:cubicBezTo>
                  <a:cubicBezTo>
                    <a:pt x="1000" y="4983"/>
                    <a:pt x="2120" y="6174"/>
                    <a:pt x="3811" y="6793"/>
                  </a:cubicBezTo>
                  <a:cubicBezTo>
                    <a:pt x="4163" y="6925"/>
                    <a:pt x="4487" y="6986"/>
                    <a:pt x="4780" y="6986"/>
                  </a:cubicBezTo>
                  <a:cubicBezTo>
                    <a:pt x="5817" y="6986"/>
                    <a:pt x="6485" y="6218"/>
                    <a:pt x="6764" y="5031"/>
                  </a:cubicBezTo>
                  <a:cubicBezTo>
                    <a:pt x="6811" y="4769"/>
                    <a:pt x="6764" y="4507"/>
                    <a:pt x="6764" y="4269"/>
                  </a:cubicBezTo>
                  <a:cubicBezTo>
                    <a:pt x="6883" y="3435"/>
                    <a:pt x="6645" y="2673"/>
                    <a:pt x="6311" y="1959"/>
                  </a:cubicBezTo>
                  <a:cubicBezTo>
                    <a:pt x="5882" y="1006"/>
                    <a:pt x="5239" y="220"/>
                    <a:pt x="4144" y="54"/>
                  </a:cubicBezTo>
                  <a:cubicBezTo>
                    <a:pt x="3930" y="18"/>
                    <a:pt x="3715" y="0"/>
                    <a:pt x="3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6513046" y="3075190"/>
              <a:ext cx="249779" cy="202200"/>
            </a:xfrm>
            <a:custGeom>
              <a:avLst/>
              <a:gdLst/>
              <a:ahLst/>
              <a:cxnLst/>
              <a:rect l="l" t="t" r="r" b="b"/>
              <a:pathLst>
                <a:path w="7859" h="6362" extrusionOk="0">
                  <a:moveTo>
                    <a:pt x="2811" y="0"/>
                  </a:moveTo>
                  <a:cubicBezTo>
                    <a:pt x="2016" y="0"/>
                    <a:pt x="1274" y="376"/>
                    <a:pt x="715" y="1064"/>
                  </a:cubicBezTo>
                  <a:cubicBezTo>
                    <a:pt x="0" y="1945"/>
                    <a:pt x="0" y="3064"/>
                    <a:pt x="810" y="4160"/>
                  </a:cubicBezTo>
                  <a:cubicBezTo>
                    <a:pt x="1874" y="5571"/>
                    <a:pt x="3275" y="6353"/>
                    <a:pt x="5057" y="6353"/>
                  </a:cubicBezTo>
                  <a:cubicBezTo>
                    <a:pt x="5109" y="6353"/>
                    <a:pt x="5162" y="6352"/>
                    <a:pt x="5215" y="6351"/>
                  </a:cubicBezTo>
                  <a:cubicBezTo>
                    <a:pt x="5358" y="6351"/>
                    <a:pt x="5512" y="6361"/>
                    <a:pt x="5662" y="6361"/>
                  </a:cubicBezTo>
                  <a:cubicBezTo>
                    <a:pt x="5737" y="6361"/>
                    <a:pt x="5811" y="6359"/>
                    <a:pt x="5882" y="6351"/>
                  </a:cubicBezTo>
                  <a:cubicBezTo>
                    <a:pt x="7240" y="6255"/>
                    <a:pt x="7859" y="5303"/>
                    <a:pt x="7454" y="4041"/>
                  </a:cubicBezTo>
                  <a:cubicBezTo>
                    <a:pt x="6883" y="2278"/>
                    <a:pt x="5668" y="1040"/>
                    <a:pt x="4001" y="278"/>
                  </a:cubicBezTo>
                  <a:cubicBezTo>
                    <a:pt x="3602" y="90"/>
                    <a:pt x="3200" y="0"/>
                    <a:pt x="2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6376795" y="3405887"/>
              <a:ext cx="229470" cy="191839"/>
            </a:xfrm>
            <a:custGeom>
              <a:avLst/>
              <a:gdLst/>
              <a:ahLst/>
              <a:cxnLst/>
              <a:rect l="l" t="t" r="r" b="b"/>
              <a:pathLst>
                <a:path w="7220" h="6036" extrusionOk="0">
                  <a:moveTo>
                    <a:pt x="2204" y="1"/>
                  </a:moveTo>
                  <a:cubicBezTo>
                    <a:pt x="1854" y="1"/>
                    <a:pt x="1482" y="140"/>
                    <a:pt x="1144" y="280"/>
                  </a:cubicBezTo>
                  <a:cubicBezTo>
                    <a:pt x="477" y="566"/>
                    <a:pt x="1" y="1399"/>
                    <a:pt x="96" y="2114"/>
                  </a:cubicBezTo>
                  <a:cubicBezTo>
                    <a:pt x="429" y="4424"/>
                    <a:pt x="1858" y="5829"/>
                    <a:pt x="4049" y="6019"/>
                  </a:cubicBezTo>
                  <a:cubicBezTo>
                    <a:pt x="4166" y="6030"/>
                    <a:pt x="4282" y="6036"/>
                    <a:pt x="4395" y="6036"/>
                  </a:cubicBezTo>
                  <a:cubicBezTo>
                    <a:pt x="5995" y="6036"/>
                    <a:pt x="7220" y="4946"/>
                    <a:pt x="6597" y="2923"/>
                  </a:cubicBezTo>
                  <a:cubicBezTo>
                    <a:pt x="6168" y="1518"/>
                    <a:pt x="4478" y="42"/>
                    <a:pt x="2406" y="18"/>
                  </a:cubicBezTo>
                  <a:cubicBezTo>
                    <a:pt x="2340" y="6"/>
                    <a:pt x="2272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6099715" y="3104208"/>
              <a:ext cx="178713" cy="173119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2987" y="1"/>
                  </a:moveTo>
                  <a:cubicBezTo>
                    <a:pt x="2618" y="1"/>
                    <a:pt x="2239" y="92"/>
                    <a:pt x="1860" y="246"/>
                  </a:cubicBezTo>
                  <a:cubicBezTo>
                    <a:pt x="955" y="651"/>
                    <a:pt x="336" y="1246"/>
                    <a:pt x="193" y="2318"/>
                  </a:cubicBezTo>
                  <a:cubicBezTo>
                    <a:pt x="0" y="3988"/>
                    <a:pt x="1926" y="5447"/>
                    <a:pt x="3441" y="5447"/>
                  </a:cubicBezTo>
                  <a:cubicBezTo>
                    <a:pt x="3611" y="5447"/>
                    <a:pt x="3776" y="5428"/>
                    <a:pt x="3932" y="5390"/>
                  </a:cubicBezTo>
                  <a:cubicBezTo>
                    <a:pt x="5051" y="5080"/>
                    <a:pt x="5623" y="4390"/>
                    <a:pt x="5623" y="3342"/>
                  </a:cubicBezTo>
                  <a:cubicBezTo>
                    <a:pt x="5623" y="2127"/>
                    <a:pt x="5170" y="1246"/>
                    <a:pt x="4384" y="556"/>
                  </a:cubicBezTo>
                  <a:cubicBezTo>
                    <a:pt x="3950" y="162"/>
                    <a:pt x="3477" y="1"/>
                    <a:pt x="2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873301" y="3460045"/>
              <a:ext cx="236939" cy="186690"/>
            </a:xfrm>
            <a:custGeom>
              <a:avLst/>
              <a:gdLst/>
              <a:ahLst/>
              <a:cxnLst/>
              <a:rect l="l" t="t" r="r" b="b"/>
              <a:pathLst>
                <a:path w="7455" h="5874" extrusionOk="0">
                  <a:moveTo>
                    <a:pt x="3176" y="1"/>
                  </a:moveTo>
                  <a:cubicBezTo>
                    <a:pt x="2331" y="1"/>
                    <a:pt x="1547" y="476"/>
                    <a:pt x="882" y="1434"/>
                  </a:cubicBezTo>
                  <a:cubicBezTo>
                    <a:pt x="1" y="2648"/>
                    <a:pt x="239" y="3982"/>
                    <a:pt x="1501" y="4815"/>
                  </a:cubicBezTo>
                  <a:cubicBezTo>
                    <a:pt x="2644" y="5577"/>
                    <a:pt x="3954" y="5815"/>
                    <a:pt x="5311" y="5863"/>
                  </a:cubicBezTo>
                  <a:cubicBezTo>
                    <a:pt x="5438" y="5863"/>
                    <a:pt x="5565" y="5874"/>
                    <a:pt x="5685" y="5874"/>
                  </a:cubicBezTo>
                  <a:cubicBezTo>
                    <a:pt x="5745" y="5874"/>
                    <a:pt x="5804" y="5871"/>
                    <a:pt x="5859" y="5863"/>
                  </a:cubicBezTo>
                  <a:cubicBezTo>
                    <a:pt x="7026" y="5768"/>
                    <a:pt x="7455" y="5268"/>
                    <a:pt x="7336" y="4101"/>
                  </a:cubicBezTo>
                  <a:cubicBezTo>
                    <a:pt x="7288" y="3863"/>
                    <a:pt x="7217" y="3601"/>
                    <a:pt x="7121" y="3363"/>
                  </a:cubicBezTo>
                  <a:cubicBezTo>
                    <a:pt x="6764" y="2338"/>
                    <a:pt x="6074" y="1576"/>
                    <a:pt x="5264" y="886"/>
                  </a:cubicBezTo>
                  <a:cubicBezTo>
                    <a:pt x="4549" y="297"/>
                    <a:pt x="3844" y="1"/>
                    <a:pt x="3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360141" y="3860981"/>
              <a:ext cx="180938" cy="171816"/>
            </a:xfrm>
            <a:custGeom>
              <a:avLst/>
              <a:gdLst/>
              <a:ahLst/>
              <a:cxnLst/>
              <a:rect l="l" t="t" r="r" b="b"/>
              <a:pathLst>
                <a:path w="5693" h="5406" extrusionOk="0">
                  <a:moveTo>
                    <a:pt x="2939" y="1"/>
                  </a:moveTo>
                  <a:cubicBezTo>
                    <a:pt x="2400" y="1"/>
                    <a:pt x="1842" y="186"/>
                    <a:pt x="1310" y="559"/>
                  </a:cubicBezTo>
                  <a:cubicBezTo>
                    <a:pt x="310" y="1250"/>
                    <a:pt x="1" y="2393"/>
                    <a:pt x="477" y="3512"/>
                  </a:cubicBezTo>
                  <a:cubicBezTo>
                    <a:pt x="943" y="4665"/>
                    <a:pt x="2131" y="5406"/>
                    <a:pt x="3447" y="5406"/>
                  </a:cubicBezTo>
                  <a:cubicBezTo>
                    <a:pt x="3544" y="5406"/>
                    <a:pt x="3641" y="5402"/>
                    <a:pt x="3739" y="5393"/>
                  </a:cubicBezTo>
                  <a:cubicBezTo>
                    <a:pt x="5049" y="5298"/>
                    <a:pt x="5692" y="4607"/>
                    <a:pt x="5692" y="3298"/>
                  </a:cubicBezTo>
                  <a:cubicBezTo>
                    <a:pt x="5692" y="2321"/>
                    <a:pt x="5287" y="1321"/>
                    <a:pt x="4597" y="678"/>
                  </a:cubicBezTo>
                  <a:cubicBezTo>
                    <a:pt x="4109" y="228"/>
                    <a:pt x="353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799121" y="3820808"/>
              <a:ext cx="156720" cy="160819"/>
            </a:xfrm>
            <a:custGeom>
              <a:avLst/>
              <a:gdLst/>
              <a:ahLst/>
              <a:cxnLst/>
              <a:rect l="l" t="t" r="r" b="b"/>
              <a:pathLst>
                <a:path w="4931" h="5060" extrusionOk="0">
                  <a:moveTo>
                    <a:pt x="2551" y="0"/>
                  </a:moveTo>
                  <a:cubicBezTo>
                    <a:pt x="2088" y="0"/>
                    <a:pt x="1601" y="147"/>
                    <a:pt x="1144" y="442"/>
                  </a:cubicBezTo>
                  <a:cubicBezTo>
                    <a:pt x="215" y="1013"/>
                    <a:pt x="1" y="1894"/>
                    <a:pt x="525" y="2966"/>
                  </a:cubicBezTo>
                  <a:cubicBezTo>
                    <a:pt x="954" y="3895"/>
                    <a:pt x="1692" y="4490"/>
                    <a:pt x="2621" y="4895"/>
                  </a:cubicBezTo>
                  <a:cubicBezTo>
                    <a:pt x="2887" y="5005"/>
                    <a:pt x="3137" y="5059"/>
                    <a:pt x="3368" y="5059"/>
                  </a:cubicBezTo>
                  <a:cubicBezTo>
                    <a:pt x="3986" y="5059"/>
                    <a:pt x="4469" y="4677"/>
                    <a:pt x="4764" y="3966"/>
                  </a:cubicBezTo>
                  <a:cubicBezTo>
                    <a:pt x="4883" y="3633"/>
                    <a:pt x="4907" y="3300"/>
                    <a:pt x="4907" y="2966"/>
                  </a:cubicBezTo>
                  <a:cubicBezTo>
                    <a:pt x="4931" y="2156"/>
                    <a:pt x="4597" y="1442"/>
                    <a:pt x="4145" y="799"/>
                  </a:cubicBezTo>
                  <a:cubicBezTo>
                    <a:pt x="3749" y="266"/>
                    <a:pt x="3172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7"/>
          <p:cNvGrpSpPr/>
          <p:nvPr/>
        </p:nvGrpSpPr>
        <p:grpSpPr>
          <a:xfrm rot="5400000" flipH="1">
            <a:off x="1730200" y="-1721525"/>
            <a:ext cx="1879000" cy="5322000"/>
            <a:chOff x="7518849" y="-187196"/>
            <a:chExt cx="1879000" cy="5322000"/>
          </a:xfrm>
        </p:grpSpPr>
        <p:grpSp>
          <p:nvGrpSpPr>
            <p:cNvPr id="156" name="Google Shape;156;p7"/>
            <p:cNvGrpSpPr/>
            <p:nvPr/>
          </p:nvGrpSpPr>
          <p:grpSpPr>
            <a:xfrm rot="10800000" flipH="1">
              <a:off x="7518849" y="108029"/>
              <a:ext cx="1879000" cy="5024096"/>
              <a:chOff x="6942180" y="0"/>
              <a:chExt cx="1879000" cy="5024096"/>
            </a:xfrm>
          </p:grpSpPr>
          <p:cxnSp>
            <p:nvCxnSpPr>
              <p:cNvPr id="157" name="Google Shape;157;p7"/>
              <p:cNvCxnSpPr/>
              <p:nvPr/>
            </p:nvCxnSpPr>
            <p:spPr>
              <a:xfrm>
                <a:off x="7151875" y="1209296"/>
                <a:ext cx="1669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7"/>
              <p:cNvCxnSpPr/>
              <p:nvPr/>
            </p:nvCxnSpPr>
            <p:spPr>
              <a:xfrm>
                <a:off x="7255399" y="1754271"/>
                <a:ext cx="1564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7"/>
              <p:cNvCxnSpPr/>
              <p:nvPr/>
            </p:nvCxnSpPr>
            <p:spPr>
              <a:xfrm>
                <a:off x="7358923" y="2299246"/>
                <a:ext cx="1460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7"/>
              <p:cNvCxnSpPr/>
              <p:nvPr/>
            </p:nvCxnSpPr>
            <p:spPr>
              <a:xfrm>
                <a:off x="7462445" y="2844221"/>
                <a:ext cx="1357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7"/>
              <p:cNvCxnSpPr/>
              <p:nvPr/>
            </p:nvCxnSpPr>
            <p:spPr>
              <a:xfrm>
                <a:off x="7565970" y="3389171"/>
                <a:ext cx="12540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7"/>
              <p:cNvCxnSpPr/>
              <p:nvPr/>
            </p:nvCxnSpPr>
            <p:spPr>
              <a:xfrm>
                <a:off x="7669492" y="3934146"/>
                <a:ext cx="1150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7"/>
              <p:cNvCxnSpPr/>
              <p:nvPr/>
            </p:nvCxnSpPr>
            <p:spPr>
              <a:xfrm>
                <a:off x="7774356" y="4479121"/>
                <a:ext cx="10458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7"/>
              <p:cNvCxnSpPr/>
              <p:nvPr/>
            </p:nvCxnSpPr>
            <p:spPr>
              <a:xfrm>
                <a:off x="7879201" y="5024096"/>
                <a:ext cx="940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7"/>
              <p:cNvCxnSpPr/>
              <p:nvPr/>
            </p:nvCxnSpPr>
            <p:spPr>
              <a:xfrm>
                <a:off x="7049080" y="664321"/>
                <a:ext cx="17721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7"/>
              <p:cNvCxnSpPr/>
              <p:nvPr/>
            </p:nvCxnSpPr>
            <p:spPr>
              <a:xfrm>
                <a:off x="6942180" y="119346"/>
                <a:ext cx="1877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7"/>
              <p:cNvCxnSpPr/>
              <p:nvPr/>
            </p:nvCxnSpPr>
            <p:spPr>
              <a:xfrm rot="5400000">
                <a:off x="6100445" y="2499450"/>
                <a:ext cx="49989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7"/>
              <p:cNvCxnSpPr/>
              <p:nvPr/>
            </p:nvCxnSpPr>
            <p:spPr>
              <a:xfrm rot="5400000">
                <a:off x="6366820" y="1688100"/>
                <a:ext cx="3376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7"/>
              <p:cNvCxnSpPr/>
              <p:nvPr/>
            </p:nvCxnSpPr>
            <p:spPr>
              <a:xfrm rot="5400000">
                <a:off x="6643095" y="866850"/>
                <a:ext cx="1733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70" name="Google Shape;170;p7"/>
            <p:cNvSpPr/>
            <p:nvPr/>
          </p:nvSpPr>
          <p:spPr>
            <a:xfrm rot="10800000" flipH="1">
              <a:off x="7518849" y="-187196"/>
              <a:ext cx="1878900" cy="53220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7"/>
          <p:cNvSpPr/>
          <p:nvPr/>
        </p:nvSpPr>
        <p:spPr>
          <a:xfrm rot="10800000">
            <a:off x="8039100" y="-25"/>
            <a:ext cx="1104900" cy="22197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 rot="5400000" flipH="1">
            <a:off x="-1334325" y="2383975"/>
            <a:ext cx="4091400" cy="1422900"/>
          </a:xfrm>
          <a:prstGeom prst="rtTriangle">
            <a:avLst/>
          </a:prstGeom>
          <a:solidFill>
            <a:schemeClr val="accent5">
              <a:alpha val="309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10"/>
          <p:cNvGrpSpPr/>
          <p:nvPr/>
        </p:nvGrpSpPr>
        <p:grpSpPr>
          <a:xfrm>
            <a:off x="-95" y="1234100"/>
            <a:ext cx="1399028" cy="3965876"/>
            <a:chOff x="780005" y="1209375"/>
            <a:chExt cx="1399028" cy="3965876"/>
          </a:xfrm>
        </p:grpSpPr>
        <p:cxnSp>
          <p:nvCxnSpPr>
            <p:cNvPr id="227" name="Google Shape;227;p10"/>
            <p:cNvCxnSpPr/>
            <p:nvPr/>
          </p:nvCxnSpPr>
          <p:spPr>
            <a:xfrm rot="10800000">
              <a:off x="783676" y="3934225"/>
              <a:ext cx="10335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10"/>
            <p:cNvCxnSpPr/>
            <p:nvPr/>
          </p:nvCxnSpPr>
          <p:spPr>
            <a:xfrm rot="10800000">
              <a:off x="784275" y="3389250"/>
              <a:ext cx="8685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10"/>
            <p:cNvCxnSpPr/>
            <p:nvPr/>
          </p:nvCxnSpPr>
          <p:spPr>
            <a:xfrm rot="10800000">
              <a:off x="785777" y="2844275"/>
              <a:ext cx="6267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10"/>
            <p:cNvCxnSpPr/>
            <p:nvPr/>
          </p:nvCxnSpPr>
          <p:spPr>
            <a:xfrm rot="10800000">
              <a:off x="786552" y="2299300"/>
              <a:ext cx="4362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10"/>
            <p:cNvCxnSpPr/>
            <p:nvPr/>
          </p:nvCxnSpPr>
          <p:spPr>
            <a:xfrm rot="10800000">
              <a:off x="786700" y="1754350"/>
              <a:ext cx="2337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0"/>
            <p:cNvCxnSpPr/>
            <p:nvPr/>
          </p:nvCxnSpPr>
          <p:spPr>
            <a:xfrm rot="10800000">
              <a:off x="787270" y="1209375"/>
              <a:ext cx="687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0"/>
            <p:cNvCxnSpPr/>
            <p:nvPr/>
          </p:nvCxnSpPr>
          <p:spPr>
            <a:xfrm rot="10800000">
              <a:off x="783675" y="4479200"/>
              <a:ext cx="11916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0"/>
            <p:cNvCxnSpPr/>
            <p:nvPr/>
          </p:nvCxnSpPr>
          <p:spPr>
            <a:xfrm rot="10800000">
              <a:off x="1089075" y="1868101"/>
              <a:ext cx="0" cy="327540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0"/>
            <p:cNvCxnSpPr/>
            <p:nvPr/>
          </p:nvCxnSpPr>
          <p:spPr>
            <a:xfrm rot="-5400000">
              <a:off x="767200" y="4308401"/>
              <a:ext cx="17337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0"/>
            <p:cNvCxnSpPr/>
            <p:nvPr/>
          </p:nvCxnSpPr>
          <p:spPr>
            <a:xfrm rot="10800000">
              <a:off x="780005" y="5024175"/>
              <a:ext cx="13971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0"/>
            <p:cNvCxnSpPr/>
            <p:nvPr/>
          </p:nvCxnSpPr>
          <p:spPr>
            <a:xfrm rot="-5400000">
              <a:off x="2119333" y="5083788"/>
              <a:ext cx="1194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8" name="Google Shape;238;p10"/>
          <p:cNvSpPr/>
          <p:nvPr/>
        </p:nvSpPr>
        <p:spPr>
          <a:xfrm rot="-5400000">
            <a:off x="5804751" y="1798558"/>
            <a:ext cx="5132134" cy="1546374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39" name="Google Shape;239;p10"/>
          <p:cNvSpPr/>
          <p:nvPr/>
        </p:nvSpPr>
        <p:spPr>
          <a:xfrm rot="712899">
            <a:off x="7232172" y="-255326"/>
            <a:ext cx="2225325" cy="2114241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" name="Google Shape;240;p10"/>
          <p:cNvGrpSpPr/>
          <p:nvPr/>
        </p:nvGrpSpPr>
        <p:grpSpPr>
          <a:xfrm flipH="1">
            <a:off x="7323404" y="3756366"/>
            <a:ext cx="1495621" cy="1291831"/>
            <a:chOff x="5614619" y="2740966"/>
            <a:chExt cx="1495621" cy="1291831"/>
          </a:xfrm>
        </p:grpSpPr>
        <p:sp>
          <p:nvSpPr>
            <p:cNvPr id="241" name="Google Shape;241;p10"/>
            <p:cNvSpPr/>
            <p:nvPr/>
          </p:nvSpPr>
          <p:spPr>
            <a:xfrm>
              <a:off x="5614619" y="3232736"/>
              <a:ext cx="233570" cy="259568"/>
            </a:xfrm>
            <a:custGeom>
              <a:avLst/>
              <a:gdLst/>
              <a:ahLst/>
              <a:cxnLst/>
              <a:rect l="l" t="t" r="r" b="b"/>
              <a:pathLst>
                <a:path w="7349" h="8167" extrusionOk="0">
                  <a:moveTo>
                    <a:pt x="2648" y="0"/>
                  </a:moveTo>
                  <a:cubicBezTo>
                    <a:pt x="2113" y="0"/>
                    <a:pt x="1614" y="173"/>
                    <a:pt x="1262" y="512"/>
                  </a:cubicBezTo>
                  <a:cubicBezTo>
                    <a:pt x="453" y="1275"/>
                    <a:pt x="0" y="2275"/>
                    <a:pt x="96" y="3394"/>
                  </a:cubicBezTo>
                  <a:cubicBezTo>
                    <a:pt x="286" y="5466"/>
                    <a:pt x="1644" y="7442"/>
                    <a:pt x="3882" y="8038"/>
                  </a:cubicBezTo>
                  <a:cubicBezTo>
                    <a:pt x="4194" y="8124"/>
                    <a:pt x="4508" y="8167"/>
                    <a:pt x="4812" y="8167"/>
                  </a:cubicBezTo>
                  <a:cubicBezTo>
                    <a:pt x="6181" y="8167"/>
                    <a:pt x="7348" y="7306"/>
                    <a:pt x="7192" y="5728"/>
                  </a:cubicBezTo>
                  <a:cubicBezTo>
                    <a:pt x="7002" y="3513"/>
                    <a:pt x="6002" y="1751"/>
                    <a:pt x="4192" y="489"/>
                  </a:cubicBezTo>
                  <a:cubicBezTo>
                    <a:pt x="3712" y="161"/>
                    <a:pt x="3164" y="0"/>
                    <a:pt x="2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5985489" y="3413038"/>
              <a:ext cx="243740" cy="219522"/>
            </a:xfrm>
            <a:custGeom>
              <a:avLst/>
              <a:gdLst/>
              <a:ahLst/>
              <a:cxnLst/>
              <a:rect l="l" t="t" r="r" b="b"/>
              <a:pathLst>
                <a:path w="7669" h="6907" extrusionOk="0">
                  <a:moveTo>
                    <a:pt x="2579" y="0"/>
                  </a:moveTo>
                  <a:cubicBezTo>
                    <a:pt x="1203" y="0"/>
                    <a:pt x="0" y="1093"/>
                    <a:pt x="0" y="2436"/>
                  </a:cubicBezTo>
                  <a:cubicBezTo>
                    <a:pt x="0" y="3151"/>
                    <a:pt x="215" y="3960"/>
                    <a:pt x="643" y="4675"/>
                  </a:cubicBezTo>
                  <a:cubicBezTo>
                    <a:pt x="1361" y="5791"/>
                    <a:pt x="2761" y="6906"/>
                    <a:pt x="4274" y="6906"/>
                  </a:cubicBezTo>
                  <a:cubicBezTo>
                    <a:pt x="4569" y="6906"/>
                    <a:pt x="4869" y="6864"/>
                    <a:pt x="5168" y="6770"/>
                  </a:cubicBezTo>
                  <a:cubicBezTo>
                    <a:pt x="6859" y="6247"/>
                    <a:pt x="7669" y="4794"/>
                    <a:pt x="6930" y="3198"/>
                  </a:cubicBezTo>
                  <a:cubicBezTo>
                    <a:pt x="6168" y="1627"/>
                    <a:pt x="4954" y="483"/>
                    <a:pt x="3215" y="79"/>
                  </a:cubicBezTo>
                  <a:cubicBezTo>
                    <a:pt x="3002" y="25"/>
                    <a:pt x="2789" y="0"/>
                    <a:pt x="2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5884071" y="2740966"/>
              <a:ext cx="218759" cy="222064"/>
            </a:xfrm>
            <a:custGeom>
              <a:avLst/>
              <a:gdLst/>
              <a:ahLst/>
              <a:cxnLst/>
              <a:rect l="l" t="t" r="r" b="b"/>
              <a:pathLst>
                <a:path w="6883" h="6987" extrusionOk="0">
                  <a:moveTo>
                    <a:pt x="3502" y="0"/>
                  </a:moveTo>
                  <a:cubicBezTo>
                    <a:pt x="2862" y="0"/>
                    <a:pt x="2233" y="161"/>
                    <a:pt x="1643" y="482"/>
                  </a:cubicBezTo>
                  <a:cubicBezTo>
                    <a:pt x="643" y="1030"/>
                    <a:pt x="0" y="2364"/>
                    <a:pt x="381" y="3340"/>
                  </a:cubicBezTo>
                  <a:cubicBezTo>
                    <a:pt x="1000" y="4983"/>
                    <a:pt x="2120" y="6174"/>
                    <a:pt x="3811" y="6793"/>
                  </a:cubicBezTo>
                  <a:cubicBezTo>
                    <a:pt x="4163" y="6925"/>
                    <a:pt x="4487" y="6986"/>
                    <a:pt x="4780" y="6986"/>
                  </a:cubicBezTo>
                  <a:cubicBezTo>
                    <a:pt x="5817" y="6986"/>
                    <a:pt x="6485" y="6218"/>
                    <a:pt x="6764" y="5031"/>
                  </a:cubicBezTo>
                  <a:cubicBezTo>
                    <a:pt x="6811" y="4769"/>
                    <a:pt x="6764" y="4507"/>
                    <a:pt x="6764" y="4269"/>
                  </a:cubicBezTo>
                  <a:cubicBezTo>
                    <a:pt x="6883" y="3435"/>
                    <a:pt x="6645" y="2673"/>
                    <a:pt x="6311" y="1959"/>
                  </a:cubicBezTo>
                  <a:cubicBezTo>
                    <a:pt x="5882" y="1006"/>
                    <a:pt x="5239" y="220"/>
                    <a:pt x="4144" y="54"/>
                  </a:cubicBezTo>
                  <a:cubicBezTo>
                    <a:pt x="3930" y="18"/>
                    <a:pt x="3715" y="0"/>
                    <a:pt x="3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6513046" y="3075190"/>
              <a:ext cx="249779" cy="202200"/>
            </a:xfrm>
            <a:custGeom>
              <a:avLst/>
              <a:gdLst/>
              <a:ahLst/>
              <a:cxnLst/>
              <a:rect l="l" t="t" r="r" b="b"/>
              <a:pathLst>
                <a:path w="7859" h="6362" extrusionOk="0">
                  <a:moveTo>
                    <a:pt x="2811" y="0"/>
                  </a:moveTo>
                  <a:cubicBezTo>
                    <a:pt x="2016" y="0"/>
                    <a:pt x="1274" y="376"/>
                    <a:pt x="715" y="1064"/>
                  </a:cubicBezTo>
                  <a:cubicBezTo>
                    <a:pt x="0" y="1945"/>
                    <a:pt x="0" y="3064"/>
                    <a:pt x="810" y="4160"/>
                  </a:cubicBezTo>
                  <a:cubicBezTo>
                    <a:pt x="1874" y="5571"/>
                    <a:pt x="3275" y="6353"/>
                    <a:pt x="5057" y="6353"/>
                  </a:cubicBezTo>
                  <a:cubicBezTo>
                    <a:pt x="5109" y="6353"/>
                    <a:pt x="5162" y="6352"/>
                    <a:pt x="5215" y="6351"/>
                  </a:cubicBezTo>
                  <a:cubicBezTo>
                    <a:pt x="5358" y="6351"/>
                    <a:pt x="5512" y="6361"/>
                    <a:pt x="5662" y="6361"/>
                  </a:cubicBezTo>
                  <a:cubicBezTo>
                    <a:pt x="5737" y="6361"/>
                    <a:pt x="5811" y="6359"/>
                    <a:pt x="5882" y="6351"/>
                  </a:cubicBezTo>
                  <a:cubicBezTo>
                    <a:pt x="7240" y="6255"/>
                    <a:pt x="7859" y="5303"/>
                    <a:pt x="7454" y="4041"/>
                  </a:cubicBezTo>
                  <a:cubicBezTo>
                    <a:pt x="6883" y="2278"/>
                    <a:pt x="5668" y="1040"/>
                    <a:pt x="4001" y="278"/>
                  </a:cubicBezTo>
                  <a:cubicBezTo>
                    <a:pt x="3602" y="90"/>
                    <a:pt x="3200" y="0"/>
                    <a:pt x="2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6376795" y="3405887"/>
              <a:ext cx="229470" cy="191839"/>
            </a:xfrm>
            <a:custGeom>
              <a:avLst/>
              <a:gdLst/>
              <a:ahLst/>
              <a:cxnLst/>
              <a:rect l="l" t="t" r="r" b="b"/>
              <a:pathLst>
                <a:path w="7220" h="6036" extrusionOk="0">
                  <a:moveTo>
                    <a:pt x="2204" y="1"/>
                  </a:moveTo>
                  <a:cubicBezTo>
                    <a:pt x="1854" y="1"/>
                    <a:pt x="1482" y="140"/>
                    <a:pt x="1144" y="280"/>
                  </a:cubicBezTo>
                  <a:cubicBezTo>
                    <a:pt x="477" y="566"/>
                    <a:pt x="1" y="1399"/>
                    <a:pt x="96" y="2114"/>
                  </a:cubicBezTo>
                  <a:cubicBezTo>
                    <a:pt x="429" y="4424"/>
                    <a:pt x="1858" y="5829"/>
                    <a:pt x="4049" y="6019"/>
                  </a:cubicBezTo>
                  <a:cubicBezTo>
                    <a:pt x="4166" y="6030"/>
                    <a:pt x="4282" y="6036"/>
                    <a:pt x="4395" y="6036"/>
                  </a:cubicBezTo>
                  <a:cubicBezTo>
                    <a:pt x="5995" y="6036"/>
                    <a:pt x="7220" y="4946"/>
                    <a:pt x="6597" y="2923"/>
                  </a:cubicBezTo>
                  <a:cubicBezTo>
                    <a:pt x="6168" y="1518"/>
                    <a:pt x="4478" y="42"/>
                    <a:pt x="2406" y="18"/>
                  </a:cubicBezTo>
                  <a:cubicBezTo>
                    <a:pt x="2340" y="6"/>
                    <a:pt x="2272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6099715" y="3104208"/>
              <a:ext cx="178713" cy="173119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2987" y="1"/>
                  </a:moveTo>
                  <a:cubicBezTo>
                    <a:pt x="2618" y="1"/>
                    <a:pt x="2239" y="92"/>
                    <a:pt x="1860" y="246"/>
                  </a:cubicBezTo>
                  <a:cubicBezTo>
                    <a:pt x="955" y="651"/>
                    <a:pt x="336" y="1246"/>
                    <a:pt x="193" y="2318"/>
                  </a:cubicBezTo>
                  <a:cubicBezTo>
                    <a:pt x="0" y="3988"/>
                    <a:pt x="1926" y="5447"/>
                    <a:pt x="3441" y="5447"/>
                  </a:cubicBezTo>
                  <a:cubicBezTo>
                    <a:pt x="3611" y="5447"/>
                    <a:pt x="3776" y="5428"/>
                    <a:pt x="3932" y="5390"/>
                  </a:cubicBezTo>
                  <a:cubicBezTo>
                    <a:pt x="5051" y="5080"/>
                    <a:pt x="5623" y="4390"/>
                    <a:pt x="5623" y="3342"/>
                  </a:cubicBezTo>
                  <a:cubicBezTo>
                    <a:pt x="5623" y="2127"/>
                    <a:pt x="5170" y="1246"/>
                    <a:pt x="4384" y="556"/>
                  </a:cubicBezTo>
                  <a:cubicBezTo>
                    <a:pt x="3950" y="162"/>
                    <a:pt x="3477" y="1"/>
                    <a:pt x="2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6873301" y="3460045"/>
              <a:ext cx="236939" cy="186690"/>
            </a:xfrm>
            <a:custGeom>
              <a:avLst/>
              <a:gdLst/>
              <a:ahLst/>
              <a:cxnLst/>
              <a:rect l="l" t="t" r="r" b="b"/>
              <a:pathLst>
                <a:path w="7455" h="5874" extrusionOk="0">
                  <a:moveTo>
                    <a:pt x="3176" y="1"/>
                  </a:moveTo>
                  <a:cubicBezTo>
                    <a:pt x="2331" y="1"/>
                    <a:pt x="1547" y="476"/>
                    <a:pt x="882" y="1434"/>
                  </a:cubicBezTo>
                  <a:cubicBezTo>
                    <a:pt x="1" y="2648"/>
                    <a:pt x="239" y="3982"/>
                    <a:pt x="1501" y="4815"/>
                  </a:cubicBezTo>
                  <a:cubicBezTo>
                    <a:pt x="2644" y="5577"/>
                    <a:pt x="3954" y="5815"/>
                    <a:pt x="5311" y="5863"/>
                  </a:cubicBezTo>
                  <a:cubicBezTo>
                    <a:pt x="5438" y="5863"/>
                    <a:pt x="5565" y="5874"/>
                    <a:pt x="5685" y="5874"/>
                  </a:cubicBezTo>
                  <a:cubicBezTo>
                    <a:pt x="5745" y="5874"/>
                    <a:pt x="5804" y="5871"/>
                    <a:pt x="5859" y="5863"/>
                  </a:cubicBezTo>
                  <a:cubicBezTo>
                    <a:pt x="7026" y="5768"/>
                    <a:pt x="7455" y="5268"/>
                    <a:pt x="7336" y="4101"/>
                  </a:cubicBezTo>
                  <a:cubicBezTo>
                    <a:pt x="7288" y="3863"/>
                    <a:pt x="7217" y="3601"/>
                    <a:pt x="7121" y="3363"/>
                  </a:cubicBezTo>
                  <a:cubicBezTo>
                    <a:pt x="6764" y="2338"/>
                    <a:pt x="6074" y="1576"/>
                    <a:pt x="5264" y="886"/>
                  </a:cubicBezTo>
                  <a:cubicBezTo>
                    <a:pt x="4549" y="297"/>
                    <a:pt x="3844" y="1"/>
                    <a:pt x="3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6360141" y="3860981"/>
              <a:ext cx="180938" cy="171816"/>
            </a:xfrm>
            <a:custGeom>
              <a:avLst/>
              <a:gdLst/>
              <a:ahLst/>
              <a:cxnLst/>
              <a:rect l="l" t="t" r="r" b="b"/>
              <a:pathLst>
                <a:path w="5693" h="5406" extrusionOk="0">
                  <a:moveTo>
                    <a:pt x="2939" y="1"/>
                  </a:moveTo>
                  <a:cubicBezTo>
                    <a:pt x="2400" y="1"/>
                    <a:pt x="1842" y="186"/>
                    <a:pt x="1310" y="559"/>
                  </a:cubicBezTo>
                  <a:cubicBezTo>
                    <a:pt x="310" y="1250"/>
                    <a:pt x="1" y="2393"/>
                    <a:pt x="477" y="3512"/>
                  </a:cubicBezTo>
                  <a:cubicBezTo>
                    <a:pt x="943" y="4665"/>
                    <a:pt x="2131" y="5406"/>
                    <a:pt x="3447" y="5406"/>
                  </a:cubicBezTo>
                  <a:cubicBezTo>
                    <a:pt x="3544" y="5406"/>
                    <a:pt x="3641" y="5402"/>
                    <a:pt x="3739" y="5393"/>
                  </a:cubicBezTo>
                  <a:cubicBezTo>
                    <a:pt x="5049" y="5298"/>
                    <a:pt x="5692" y="4607"/>
                    <a:pt x="5692" y="3298"/>
                  </a:cubicBezTo>
                  <a:cubicBezTo>
                    <a:pt x="5692" y="2321"/>
                    <a:pt x="5287" y="1321"/>
                    <a:pt x="4597" y="678"/>
                  </a:cubicBezTo>
                  <a:cubicBezTo>
                    <a:pt x="4109" y="228"/>
                    <a:pt x="353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6799121" y="3820808"/>
              <a:ext cx="156720" cy="160819"/>
            </a:xfrm>
            <a:custGeom>
              <a:avLst/>
              <a:gdLst/>
              <a:ahLst/>
              <a:cxnLst/>
              <a:rect l="l" t="t" r="r" b="b"/>
              <a:pathLst>
                <a:path w="4931" h="5060" extrusionOk="0">
                  <a:moveTo>
                    <a:pt x="2551" y="0"/>
                  </a:moveTo>
                  <a:cubicBezTo>
                    <a:pt x="2088" y="0"/>
                    <a:pt x="1601" y="147"/>
                    <a:pt x="1144" y="442"/>
                  </a:cubicBezTo>
                  <a:cubicBezTo>
                    <a:pt x="215" y="1013"/>
                    <a:pt x="1" y="1894"/>
                    <a:pt x="525" y="2966"/>
                  </a:cubicBezTo>
                  <a:cubicBezTo>
                    <a:pt x="954" y="3895"/>
                    <a:pt x="1692" y="4490"/>
                    <a:pt x="2621" y="4895"/>
                  </a:cubicBezTo>
                  <a:cubicBezTo>
                    <a:pt x="2887" y="5005"/>
                    <a:pt x="3137" y="5059"/>
                    <a:pt x="3368" y="5059"/>
                  </a:cubicBezTo>
                  <a:cubicBezTo>
                    <a:pt x="3986" y="5059"/>
                    <a:pt x="4469" y="4677"/>
                    <a:pt x="4764" y="3966"/>
                  </a:cubicBezTo>
                  <a:cubicBezTo>
                    <a:pt x="4883" y="3633"/>
                    <a:pt x="4907" y="3300"/>
                    <a:pt x="4907" y="2966"/>
                  </a:cubicBezTo>
                  <a:cubicBezTo>
                    <a:pt x="4931" y="2156"/>
                    <a:pt x="4597" y="1442"/>
                    <a:pt x="4145" y="799"/>
                  </a:cubicBezTo>
                  <a:cubicBezTo>
                    <a:pt x="3749" y="266"/>
                    <a:pt x="3172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10"/>
          <p:cNvSpPr/>
          <p:nvPr/>
        </p:nvSpPr>
        <p:spPr>
          <a:xfrm rot="10800000">
            <a:off x="2086169" y="4806169"/>
            <a:ext cx="5339" cy="8359"/>
          </a:xfrm>
          <a:custGeom>
            <a:avLst/>
            <a:gdLst/>
            <a:ahLst/>
            <a:cxnLst/>
            <a:rect l="l" t="t" r="r" b="b"/>
            <a:pathLst>
              <a:path w="168" h="263" extrusionOk="0">
                <a:moveTo>
                  <a:pt x="0" y="1"/>
                </a:moveTo>
                <a:cubicBezTo>
                  <a:pt x="0" y="120"/>
                  <a:pt x="48" y="215"/>
                  <a:pt x="167" y="263"/>
                </a:cubicBezTo>
                <a:cubicBezTo>
                  <a:pt x="167" y="144"/>
                  <a:pt x="120" y="48"/>
                  <a:pt x="0" y="1"/>
                </a:cubicBezTo>
                <a:close/>
              </a:path>
            </a:pathLst>
          </a:custGeom>
          <a:solidFill>
            <a:srgbClr val="4A90CC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 rot="-6300156">
            <a:off x="-216341" y="3886840"/>
            <a:ext cx="1665203" cy="1095885"/>
          </a:xfrm>
          <a:custGeom>
            <a:avLst/>
            <a:gdLst/>
            <a:ahLst/>
            <a:cxnLst/>
            <a:rect l="l" t="t" r="r" b="b"/>
            <a:pathLst>
              <a:path w="57609" h="37913" fill="none" extrusionOk="0">
                <a:moveTo>
                  <a:pt x="1" y="27601"/>
                </a:moveTo>
                <a:cubicBezTo>
                  <a:pt x="2263" y="22767"/>
                  <a:pt x="6931" y="18242"/>
                  <a:pt x="11932" y="16337"/>
                </a:cubicBezTo>
                <a:cubicBezTo>
                  <a:pt x="17028" y="14408"/>
                  <a:pt x="22386" y="17528"/>
                  <a:pt x="25387" y="21600"/>
                </a:cubicBezTo>
                <a:cubicBezTo>
                  <a:pt x="28054" y="25268"/>
                  <a:pt x="30221" y="33102"/>
                  <a:pt x="25316" y="36079"/>
                </a:cubicBezTo>
                <a:cubicBezTo>
                  <a:pt x="22267" y="37913"/>
                  <a:pt x="18933" y="36174"/>
                  <a:pt x="16933" y="33698"/>
                </a:cubicBezTo>
                <a:cubicBezTo>
                  <a:pt x="12551" y="28292"/>
                  <a:pt x="13551" y="18528"/>
                  <a:pt x="16147" y="12574"/>
                </a:cubicBezTo>
                <a:cubicBezTo>
                  <a:pt x="19338" y="5359"/>
                  <a:pt x="28030" y="0"/>
                  <a:pt x="35889" y="262"/>
                </a:cubicBezTo>
                <a:cubicBezTo>
                  <a:pt x="42176" y="453"/>
                  <a:pt x="48154" y="4454"/>
                  <a:pt x="51631" y="9717"/>
                </a:cubicBezTo>
                <a:cubicBezTo>
                  <a:pt x="54631" y="14313"/>
                  <a:pt x="57608" y="23720"/>
                  <a:pt x="50702" y="26387"/>
                </a:cubicBezTo>
                <a:cubicBezTo>
                  <a:pt x="38818" y="31007"/>
                  <a:pt x="39057" y="5978"/>
                  <a:pt x="42581" y="9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 rot="10800000">
            <a:off x="-377775" y="22800"/>
            <a:ext cx="1800600" cy="51207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100000">
                <a:srgbClr val="F3FBFF">
                  <a:alpha val="71764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3814500" cy="17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_1_1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6"/>
          <p:cNvSpPr/>
          <p:nvPr/>
        </p:nvSpPr>
        <p:spPr>
          <a:xfrm rot="-5400000">
            <a:off x="4878975" y="910700"/>
            <a:ext cx="6326700" cy="2203200"/>
          </a:xfrm>
          <a:prstGeom prst="rtTriangle">
            <a:avLst/>
          </a:prstGeom>
          <a:solidFill>
            <a:schemeClr val="accent5">
              <a:alpha val="309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/>
          </p:nvPr>
        </p:nvSpPr>
        <p:spPr>
          <a:xfrm>
            <a:off x="2257244" y="1753586"/>
            <a:ext cx="32286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0" name="Google Shape;390;p16"/>
          <p:cNvSpPr txBox="1">
            <a:spLocks noGrp="1"/>
          </p:cNvSpPr>
          <p:nvPr>
            <p:ph type="title" idx="2" hasCustomPrompt="1"/>
          </p:nvPr>
        </p:nvSpPr>
        <p:spPr>
          <a:xfrm>
            <a:off x="5638096" y="1797225"/>
            <a:ext cx="1248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1" name="Google Shape;391;p16"/>
          <p:cNvSpPr txBox="1">
            <a:spLocks noGrp="1"/>
          </p:cNvSpPr>
          <p:nvPr>
            <p:ph type="subTitle" idx="1"/>
          </p:nvPr>
        </p:nvSpPr>
        <p:spPr>
          <a:xfrm>
            <a:off x="2955844" y="2718230"/>
            <a:ext cx="25299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3098" y="2215375"/>
            <a:ext cx="1039200" cy="2925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 rot="-215990">
            <a:off x="-34467" y="31859"/>
            <a:ext cx="1665305" cy="1095952"/>
          </a:xfrm>
          <a:custGeom>
            <a:avLst/>
            <a:gdLst/>
            <a:ahLst/>
            <a:cxnLst/>
            <a:rect l="l" t="t" r="r" b="b"/>
            <a:pathLst>
              <a:path w="57609" h="37913" fill="none" extrusionOk="0">
                <a:moveTo>
                  <a:pt x="1" y="27601"/>
                </a:moveTo>
                <a:cubicBezTo>
                  <a:pt x="2263" y="22767"/>
                  <a:pt x="6931" y="18242"/>
                  <a:pt x="11932" y="16337"/>
                </a:cubicBezTo>
                <a:cubicBezTo>
                  <a:pt x="17028" y="14408"/>
                  <a:pt x="22386" y="17528"/>
                  <a:pt x="25387" y="21600"/>
                </a:cubicBezTo>
                <a:cubicBezTo>
                  <a:pt x="28054" y="25268"/>
                  <a:pt x="30221" y="33102"/>
                  <a:pt x="25316" y="36079"/>
                </a:cubicBezTo>
                <a:cubicBezTo>
                  <a:pt x="22267" y="37913"/>
                  <a:pt x="18933" y="36174"/>
                  <a:pt x="16933" y="33698"/>
                </a:cubicBezTo>
                <a:cubicBezTo>
                  <a:pt x="12551" y="28292"/>
                  <a:pt x="13551" y="18528"/>
                  <a:pt x="16147" y="12574"/>
                </a:cubicBezTo>
                <a:cubicBezTo>
                  <a:pt x="19338" y="5359"/>
                  <a:pt x="28030" y="0"/>
                  <a:pt x="35889" y="262"/>
                </a:cubicBezTo>
                <a:cubicBezTo>
                  <a:pt x="42176" y="453"/>
                  <a:pt x="48154" y="4454"/>
                  <a:pt x="51631" y="9717"/>
                </a:cubicBezTo>
                <a:cubicBezTo>
                  <a:pt x="54631" y="14313"/>
                  <a:pt x="57608" y="23720"/>
                  <a:pt x="50702" y="26387"/>
                </a:cubicBezTo>
                <a:cubicBezTo>
                  <a:pt x="38818" y="31007"/>
                  <a:pt x="39057" y="5978"/>
                  <a:pt x="42581" y="9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" name="Google Shape;394;p16"/>
          <p:cNvGrpSpPr/>
          <p:nvPr/>
        </p:nvGrpSpPr>
        <p:grpSpPr>
          <a:xfrm rot="10800000" flipH="1">
            <a:off x="6931141" y="-303225"/>
            <a:ext cx="2237811" cy="5478883"/>
            <a:chOff x="6931141" y="0"/>
            <a:chExt cx="2237811" cy="5478883"/>
          </a:xfrm>
        </p:grpSpPr>
        <p:grpSp>
          <p:nvGrpSpPr>
            <p:cNvPr id="395" name="Google Shape;395;p16"/>
            <p:cNvGrpSpPr/>
            <p:nvPr/>
          </p:nvGrpSpPr>
          <p:grpSpPr>
            <a:xfrm flipH="1">
              <a:off x="6965803" y="0"/>
              <a:ext cx="2203149" cy="5024083"/>
              <a:chOff x="14385" y="0"/>
              <a:chExt cx="2203149" cy="5024083"/>
            </a:xfrm>
          </p:grpSpPr>
          <p:cxnSp>
            <p:nvCxnSpPr>
              <p:cNvPr id="396" name="Google Shape;396;p16"/>
              <p:cNvCxnSpPr/>
              <p:nvPr/>
            </p:nvCxnSpPr>
            <p:spPr>
              <a:xfrm rot="10800000">
                <a:off x="14448" y="1209283"/>
                <a:ext cx="1957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" name="Google Shape;397;p16"/>
              <p:cNvCxnSpPr/>
              <p:nvPr/>
            </p:nvCxnSpPr>
            <p:spPr>
              <a:xfrm rot="10800000">
                <a:off x="15758" y="1754258"/>
                <a:ext cx="1834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16"/>
              <p:cNvCxnSpPr/>
              <p:nvPr/>
            </p:nvCxnSpPr>
            <p:spPr>
              <a:xfrm rot="10800000">
                <a:off x="15868" y="2299233"/>
                <a:ext cx="17130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16"/>
              <p:cNvCxnSpPr/>
              <p:nvPr/>
            </p:nvCxnSpPr>
            <p:spPr>
              <a:xfrm rot="10800000">
                <a:off x="15679" y="2844208"/>
                <a:ext cx="15918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" name="Google Shape;400;p16"/>
              <p:cNvCxnSpPr/>
              <p:nvPr/>
            </p:nvCxnSpPr>
            <p:spPr>
              <a:xfrm rot="10800000">
                <a:off x="15487" y="3389158"/>
                <a:ext cx="14706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1" name="Google Shape;401;p16"/>
              <p:cNvCxnSpPr/>
              <p:nvPr/>
            </p:nvCxnSpPr>
            <p:spPr>
              <a:xfrm rot="10800000">
                <a:off x="15599" y="3934133"/>
                <a:ext cx="13491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Google Shape;402;p16"/>
              <p:cNvCxnSpPr/>
              <p:nvPr/>
            </p:nvCxnSpPr>
            <p:spPr>
              <a:xfrm rot="10800000">
                <a:off x="15637" y="4479108"/>
                <a:ext cx="12261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16"/>
              <p:cNvCxnSpPr/>
              <p:nvPr/>
            </p:nvCxnSpPr>
            <p:spPr>
              <a:xfrm rot="10800000">
                <a:off x="15698" y="5024083"/>
                <a:ext cx="11031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16"/>
              <p:cNvCxnSpPr/>
              <p:nvPr/>
            </p:nvCxnSpPr>
            <p:spPr>
              <a:xfrm rot="10800000">
                <a:off x="14385" y="664308"/>
                <a:ext cx="20778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16"/>
              <p:cNvCxnSpPr/>
              <p:nvPr/>
            </p:nvCxnSpPr>
            <p:spPr>
              <a:xfrm rot="10800000">
                <a:off x="15534" y="119333"/>
                <a:ext cx="22020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16"/>
              <p:cNvCxnSpPr/>
              <p:nvPr/>
            </p:nvCxnSpPr>
            <p:spPr>
              <a:xfrm rot="5400000">
                <a:off x="-1939625" y="2499450"/>
                <a:ext cx="49989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16"/>
              <p:cNvCxnSpPr/>
              <p:nvPr/>
            </p:nvCxnSpPr>
            <p:spPr>
              <a:xfrm rot="5400000">
                <a:off x="-583300" y="1688100"/>
                <a:ext cx="3376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16"/>
              <p:cNvCxnSpPr/>
              <p:nvPr/>
            </p:nvCxnSpPr>
            <p:spPr>
              <a:xfrm rot="5400000">
                <a:off x="782925" y="866850"/>
                <a:ext cx="1733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09" name="Google Shape;409;p16"/>
            <p:cNvSpPr/>
            <p:nvPr/>
          </p:nvSpPr>
          <p:spPr>
            <a:xfrm>
              <a:off x="6931141" y="4183"/>
              <a:ext cx="1938900" cy="54747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" name="Google Shape;410;p16"/>
          <p:cNvSpPr/>
          <p:nvPr/>
        </p:nvSpPr>
        <p:spPr>
          <a:xfrm rot="-5400000" flipH="1">
            <a:off x="7161438" y="-943350"/>
            <a:ext cx="1039200" cy="292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6"/>
          <p:cNvSpPr/>
          <p:nvPr/>
        </p:nvSpPr>
        <p:spPr>
          <a:xfrm rot="10087101" flipH="1">
            <a:off x="7816416" y="2566547"/>
            <a:ext cx="2225325" cy="2114241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2" name="Google Shape;412;p16"/>
          <p:cNvGrpSpPr/>
          <p:nvPr/>
        </p:nvGrpSpPr>
        <p:grpSpPr>
          <a:xfrm rot="-582377" flipH="1">
            <a:off x="148683" y="3968024"/>
            <a:ext cx="1210137" cy="957621"/>
            <a:chOff x="5900121" y="3075190"/>
            <a:chExt cx="1210119" cy="957607"/>
          </a:xfrm>
        </p:grpSpPr>
        <p:sp>
          <p:nvSpPr>
            <p:cNvPr id="413" name="Google Shape;413;p16"/>
            <p:cNvSpPr/>
            <p:nvPr/>
          </p:nvSpPr>
          <p:spPr>
            <a:xfrm>
              <a:off x="6513046" y="3075190"/>
              <a:ext cx="249779" cy="202200"/>
            </a:xfrm>
            <a:custGeom>
              <a:avLst/>
              <a:gdLst/>
              <a:ahLst/>
              <a:cxnLst/>
              <a:rect l="l" t="t" r="r" b="b"/>
              <a:pathLst>
                <a:path w="7859" h="6362" extrusionOk="0">
                  <a:moveTo>
                    <a:pt x="2811" y="0"/>
                  </a:moveTo>
                  <a:cubicBezTo>
                    <a:pt x="2016" y="0"/>
                    <a:pt x="1274" y="376"/>
                    <a:pt x="715" y="1064"/>
                  </a:cubicBezTo>
                  <a:cubicBezTo>
                    <a:pt x="0" y="1945"/>
                    <a:pt x="0" y="3064"/>
                    <a:pt x="810" y="4160"/>
                  </a:cubicBezTo>
                  <a:cubicBezTo>
                    <a:pt x="1874" y="5571"/>
                    <a:pt x="3275" y="6353"/>
                    <a:pt x="5057" y="6353"/>
                  </a:cubicBezTo>
                  <a:cubicBezTo>
                    <a:pt x="5109" y="6353"/>
                    <a:pt x="5162" y="6352"/>
                    <a:pt x="5215" y="6351"/>
                  </a:cubicBezTo>
                  <a:cubicBezTo>
                    <a:pt x="5358" y="6351"/>
                    <a:pt x="5512" y="6361"/>
                    <a:pt x="5662" y="6361"/>
                  </a:cubicBezTo>
                  <a:cubicBezTo>
                    <a:pt x="5737" y="6361"/>
                    <a:pt x="5811" y="6359"/>
                    <a:pt x="5882" y="6351"/>
                  </a:cubicBezTo>
                  <a:cubicBezTo>
                    <a:pt x="7240" y="6255"/>
                    <a:pt x="7859" y="5303"/>
                    <a:pt x="7454" y="4041"/>
                  </a:cubicBezTo>
                  <a:cubicBezTo>
                    <a:pt x="6883" y="2278"/>
                    <a:pt x="5668" y="1040"/>
                    <a:pt x="4001" y="278"/>
                  </a:cubicBezTo>
                  <a:cubicBezTo>
                    <a:pt x="3602" y="90"/>
                    <a:pt x="3200" y="0"/>
                    <a:pt x="2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6376795" y="3405887"/>
              <a:ext cx="229470" cy="191839"/>
            </a:xfrm>
            <a:custGeom>
              <a:avLst/>
              <a:gdLst/>
              <a:ahLst/>
              <a:cxnLst/>
              <a:rect l="l" t="t" r="r" b="b"/>
              <a:pathLst>
                <a:path w="7220" h="6036" extrusionOk="0">
                  <a:moveTo>
                    <a:pt x="2204" y="1"/>
                  </a:moveTo>
                  <a:cubicBezTo>
                    <a:pt x="1854" y="1"/>
                    <a:pt x="1482" y="140"/>
                    <a:pt x="1144" y="280"/>
                  </a:cubicBezTo>
                  <a:cubicBezTo>
                    <a:pt x="477" y="566"/>
                    <a:pt x="1" y="1399"/>
                    <a:pt x="96" y="2114"/>
                  </a:cubicBezTo>
                  <a:cubicBezTo>
                    <a:pt x="429" y="4424"/>
                    <a:pt x="1858" y="5829"/>
                    <a:pt x="4049" y="6019"/>
                  </a:cubicBezTo>
                  <a:cubicBezTo>
                    <a:pt x="4166" y="6030"/>
                    <a:pt x="4282" y="6036"/>
                    <a:pt x="4395" y="6036"/>
                  </a:cubicBezTo>
                  <a:cubicBezTo>
                    <a:pt x="5995" y="6036"/>
                    <a:pt x="7220" y="4946"/>
                    <a:pt x="6597" y="2923"/>
                  </a:cubicBezTo>
                  <a:cubicBezTo>
                    <a:pt x="6168" y="1518"/>
                    <a:pt x="4478" y="42"/>
                    <a:pt x="2406" y="18"/>
                  </a:cubicBezTo>
                  <a:cubicBezTo>
                    <a:pt x="2340" y="6"/>
                    <a:pt x="2272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6873301" y="3460045"/>
              <a:ext cx="236939" cy="186690"/>
            </a:xfrm>
            <a:custGeom>
              <a:avLst/>
              <a:gdLst/>
              <a:ahLst/>
              <a:cxnLst/>
              <a:rect l="l" t="t" r="r" b="b"/>
              <a:pathLst>
                <a:path w="7455" h="5874" extrusionOk="0">
                  <a:moveTo>
                    <a:pt x="3176" y="1"/>
                  </a:moveTo>
                  <a:cubicBezTo>
                    <a:pt x="2331" y="1"/>
                    <a:pt x="1547" y="476"/>
                    <a:pt x="882" y="1434"/>
                  </a:cubicBezTo>
                  <a:cubicBezTo>
                    <a:pt x="1" y="2648"/>
                    <a:pt x="239" y="3982"/>
                    <a:pt x="1501" y="4815"/>
                  </a:cubicBezTo>
                  <a:cubicBezTo>
                    <a:pt x="2644" y="5577"/>
                    <a:pt x="3954" y="5815"/>
                    <a:pt x="5311" y="5863"/>
                  </a:cubicBezTo>
                  <a:cubicBezTo>
                    <a:pt x="5438" y="5863"/>
                    <a:pt x="5565" y="5874"/>
                    <a:pt x="5685" y="5874"/>
                  </a:cubicBezTo>
                  <a:cubicBezTo>
                    <a:pt x="5745" y="5874"/>
                    <a:pt x="5804" y="5871"/>
                    <a:pt x="5859" y="5863"/>
                  </a:cubicBezTo>
                  <a:cubicBezTo>
                    <a:pt x="7026" y="5768"/>
                    <a:pt x="7455" y="5268"/>
                    <a:pt x="7336" y="4101"/>
                  </a:cubicBezTo>
                  <a:cubicBezTo>
                    <a:pt x="7288" y="3863"/>
                    <a:pt x="7217" y="3601"/>
                    <a:pt x="7121" y="3363"/>
                  </a:cubicBezTo>
                  <a:cubicBezTo>
                    <a:pt x="6764" y="2338"/>
                    <a:pt x="6074" y="1576"/>
                    <a:pt x="5264" y="886"/>
                  </a:cubicBezTo>
                  <a:cubicBezTo>
                    <a:pt x="4549" y="297"/>
                    <a:pt x="3844" y="1"/>
                    <a:pt x="3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6360141" y="3860981"/>
              <a:ext cx="180938" cy="171816"/>
            </a:xfrm>
            <a:custGeom>
              <a:avLst/>
              <a:gdLst/>
              <a:ahLst/>
              <a:cxnLst/>
              <a:rect l="l" t="t" r="r" b="b"/>
              <a:pathLst>
                <a:path w="5693" h="5406" extrusionOk="0">
                  <a:moveTo>
                    <a:pt x="2939" y="1"/>
                  </a:moveTo>
                  <a:cubicBezTo>
                    <a:pt x="2400" y="1"/>
                    <a:pt x="1842" y="186"/>
                    <a:pt x="1310" y="559"/>
                  </a:cubicBezTo>
                  <a:cubicBezTo>
                    <a:pt x="310" y="1250"/>
                    <a:pt x="1" y="2393"/>
                    <a:pt x="477" y="3512"/>
                  </a:cubicBezTo>
                  <a:cubicBezTo>
                    <a:pt x="943" y="4665"/>
                    <a:pt x="2131" y="5406"/>
                    <a:pt x="3447" y="5406"/>
                  </a:cubicBezTo>
                  <a:cubicBezTo>
                    <a:pt x="3544" y="5406"/>
                    <a:pt x="3641" y="5402"/>
                    <a:pt x="3739" y="5393"/>
                  </a:cubicBezTo>
                  <a:cubicBezTo>
                    <a:pt x="5049" y="5298"/>
                    <a:pt x="5692" y="4607"/>
                    <a:pt x="5692" y="3298"/>
                  </a:cubicBezTo>
                  <a:cubicBezTo>
                    <a:pt x="5692" y="2321"/>
                    <a:pt x="5287" y="1321"/>
                    <a:pt x="4597" y="678"/>
                  </a:cubicBezTo>
                  <a:cubicBezTo>
                    <a:pt x="4109" y="228"/>
                    <a:pt x="353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6799121" y="3820808"/>
              <a:ext cx="156720" cy="160819"/>
            </a:xfrm>
            <a:custGeom>
              <a:avLst/>
              <a:gdLst/>
              <a:ahLst/>
              <a:cxnLst/>
              <a:rect l="l" t="t" r="r" b="b"/>
              <a:pathLst>
                <a:path w="4931" h="5060" extrusionOk="0">
                  <a:moveTo>
                    <a:pt x="2551" y="0"/>
                  </a:moveTo>
                  <a:cubicBezTo>
                    <a:pt x="2088" y="0"/>
                    <a:pt x="1601" y="147"/>
                    <a:pt x="1144" y="442"/>
                  </a:cubicBezTo>
                  <a:cubicBezTo>
                    <a:pt x="215" y="1013"/>
                    <a:pt x="1" y="1894"/>
                    <a:pt x="525" y="2966"/>
                  </a:cubicBezTo>
                  <a:cubicBezTo>
                    <a:pt x="954" y="3895"/>
                    <a:pt x="1692" y="4490"/>
                    <a:pt x="2621" y="4895"/>
                  </a:cubicBezTo>
                  <a:cubicBezTo>
                    <a:pt x="2887" y="5005"/>
                    <a:pt x="3137" y="5059"/>
                    <a:pt x="3368" y="5059"/>
                  </a:cubicBezTo>
                  <a:cubicBezTo>
                    <a:pt x="3986" y="5059"/>
                    <a:pt x="4469" y="4677"/>
                    <a:pt x="4764" y="3966"/>
                  </a:cubicBezTo>
                  <a:cubicBezTo>
                    <a:pt x="4883" y="3633"/>
                    <a:pt x="4907" y="3300"/>
                    <a:pt x="4907" y="2966"/>
                  </a:cubicBezTo>
                  <a:cubicBezTo>
                    <a:pt x="4931" y="2156"/>
                    <a:pt x="4597" y="1442"/>
                    <a:pt x="4145" y="799"/>
                  </a:cubicBezTo>
                  <a:cubicBezTo>
                    <a:pt x="3749" y="266"/>
                    <a:pt x="3172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7"/>
          <p:cNvGrpSpPr/>
          <p:nvPr/>
        </p:nvGrpSpPr>
        <p:grpSpPr>
          <a:xfrm>
            <a:off x="-13200" y="-400"/>
            <a:ext cx="2225975" cy="5198450"/>
            <a:chOff x="-13200" y="-400"/>
            <a:chExt cx="2225975" cy="5198450"/>
          </a:xfrm>
        </p:grpSpPr>
        <p:sp>
          <p:nvSpPr>
            <p:cNvPr id="421" name="Google Shape;421;p17"/>
            <p:cNvSpPr/>
            <p:nvPr/>
          </p:nvSpPr>
          <p:spPr>
            <a:xfrm>
              <a:off x="-13200" y="25"/>
              <a:ext cx="2225975" cy="5198025"/>
            </a:xfrm>
            <a:custGeom>
              <a:avLst/>
              <a:gdLst/>
              <a:ahLst/>
              <a:cxnLst/>
              <a:rect l="l" t="t" r="r" b="b"/>
              <a:pathLst>
                <a:path w="89039" h="207921" extrusionOk="0">
                  <a:moveTo>
                    <a:pt x="89039" y="0"/>
                  </a:moveTo>
                  <a:lnTo>
                    <a:pt x="0" y="389"/>
                  </a:lnTo>
                  <a:lnTo>
                    <a:pt x="22" y="207921"/>
                  </a:lnTo>
                  <a:lnTo>
                    <a:pt x="16211" y="207921"/>
                  </a:lnTo>
                  <a:close/>
                </a:path>
              </a:pathLst>
            </a:custGeom>
            <a:solidFill>
              <a:srgbClr val="B1B9E6">
                <a:alpha val="30950"/>
              </a:srgbClr>
            </a:solidFill>
            <a:ln>
              <a:noFill/>
            </a:ln>
          </p:spPr>
        </p:sp>
        <p:grpSp>
          <p:nvGrpSpPr>
            <p:cNvPr id="422" name="Google Shape;422;p17"/>
            <p:cNvGrpSpPr/>
            <p:nvPr/>
          </p:nvGrpSpPr>
          <p:grpSpPr>
            <a:xfrm>
              <a:off x="-43" y="0"/>
              <a:ext cx="2185648" cy="5024100"/>
              <a:chOff x="31873" y="0"/>
              <a:chExt cx="2185648" cy="5024100"/>
            </a:xfrm>
          </p:grpSpPr>
          <p:cxnSp>
            <p:nvCxnSpPr>
              <p:cNvPr id="423" name="Google Shape;423;p17"/>
              <p:cNvCxnSpPr/>
              <p:nvPr/>
            </p:nvCxnSpPr>
            <p:spPr>
              <a:xfrm rot="10800000">
                <a:off x="31999" y="1209300"/>
                <a:ext cx="19416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17"/>
              <p:cNvCxnSpPr/>
              <p:nvPr/>
            </p:nvCxnSpPr>
            <p:spPr>
              <a:xfrm rot="10800000">
                <a:off x="33378" y="1754275"/>
                <a:ext cx="18198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17"/>
              <p:cNvCxnSpPr/>
              <p:nvPr/>
            </p:nvCxnSpPr>
            <p:spPr>
              <a:xfrm rot="10800000">
                <a:off x="33258" y="2299250"/>
                <a:ext cx="1699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17"/>
              <p:cNvCxnSpPr/>
              <p:nvPr/>
            </p:nvCxnSpPr>
            <p:spPr>
              <a:xfrm rot="10800000">
                <a:off x="33139" y="2844225"/>
                <a:ext cx="1579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17"/>
              <p:cNvCxnSpPr/>
              <p:nvPr/>
            </p:nvCxnSpPr>
            <p:spPr>
              <a:xfrm rot="10800000">
                <a:off x="33016" y="3389175"/>
                <a:ext cx="14589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17"/>
              <p:cNvCxnSpPr/>
              <p:nvPr/>
            </p:nvCxnSpPr>
            <p:spPr>
              <a:xfrm rot="10800000">
                <a:off x="33198" y="3934150"/>
                <a:ext cx="13383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17"/>
              <p:cNvCxnSpPr/>
              <p:nvPr/>
            </p:nvCxnSpPr>
            <p:spPr>
              <a:xfrm rot="10800000">
                <a:off x="33019" y="4479125"/>
                <a:ext cx="1216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17"/>
              <p:cNvCxnSpPr/>
              <p:nvPr/>
            </p:nvCxnSpPr>
            <p:spPr>
              <a:xfrm rot="10800000">
                <a:off x="33161" y="5024100"/>
                <a:ext cx="10944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17"/>
              <p:cNvCxnSpPr/>
              <p:nvPr/>
            </p:nvCxnSpPr>
            <p:spPr>
              <a:xfrm rot="10800000">
                <a:off x="31873" y="664325"/>
                <a:ext cx="20613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7"/>
              <p:cNvCxnSpPr/>
              <p:nvPr/>
            </p:nvCxnSpPr>
            <p:spPr>
              <a:xfrm rot="10800000">
                <a:off x="33221" y="119350"/>
                <a:ext cx="21843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7"/>
              <p:cNvCxnSpPr/>
              <p:nvPr/>
            </p:nvCxnSpPr>
            <p:spPr>
              <a:xfrm rot="5400000">
                <a:off x="-1939625" y="2499450"/>
                <a:ext cx="49989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7"/>
              <p:cNvCxnSpPr/>
              <p:nvPr/>
            </p:nvCxnSpPr>
            <p:spPr>
              <a:xfrm rot="5400000">
                <a:off x="-583300" y="1688100"/>
                <a:ext cx="3376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7"/>
              <p:cNvCxnSpPr/>
              <p:nvPr/>
            </p:nvCxnSpPr>
            <p:spPr>
              <a:xfrm rot="5400000">
                <a:off x="782925" y="866850"/>
                <a:ext cx="1733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36" name="Google Shape;436;p17"/>
            <p:cNvSpPr/>
            <p:nvPr/>
          </p:nvSpPr>
          <p:spPr>
            <a:xfrm flipH="1">
              <a:off x="407075" y="-400"/>
              <a:ext cx="1805700" cy="51435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17"/>
          <p:cNvSpPr txBox="1">
            <a:spLocks noGrp="1"/>
          </p:cNvSpPr>
          <p:nvPr>
            <p:ph type="title"/>
          </p:nvPr>
        </p:nvSpPr>
        <p:spPr>
          <a:xfrm>
            <a:off x="2188775" y="3259500"/>
            <a:ext cx="476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8" name="Google Shape;438;p17"/>
          <p:cNvSpPr txBox="1">
            <a:spLocks noGrp="1"/>
          </p:cNvSpPr>
          <p:nvPr>
            <p:ph type="subTitle" idx="1"/>
          </p:nvPr>
        </p:nvSpPr>
        <p:spPr>
          <a:xfrm>
            <a:off x="2188800" y="1356288"/>
            <a:ext cx="4766400" cy="19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latin typeface="Hind"/>
                <a:ea typeface="Hind"/>
                <a:cs typeface="Hind"/>
                <a:sym typeface="Hi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9" name="Google Shape;439;p17"/>
          <p:cNvSpPr/>
          <p:nvPr/>
        </p:nvSpPr>
        <p:spPr>
          <a:xfrm>
            <a:off x="-9075" y="2215375"/>
            <a:ext cx="1039200" cy="292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7"/>
          <p:cNvSpPr/>
          <p:nvPr/>
        </p:nvSpPr>
        <p:spPr>
          <a:xfrm rot="-10087101">
            <a:off x="-656087" y="3115647"/>
            <a:ext cx="2225325" cy="2114241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7"/>
          <p:cNvSpPr/>
          <p:nvPr/>
        </p:nvSpPr>
        <p:spPr>
          <a:xfrm rot="9581531">
            <a:off x="7641085" y="3948200"/>
            <a:ext cx="1665292" cy="1095944"/>
          </a:xfrm>
          <a:custGeom>
            <a:avLst/>
            <a:gdLst/>
            <a:ahLst/>
            <a:cxnLst/>
            <a:rect l="l" t="t" r="r" b="b"/>
            <a:pathLst>
              <a:path w="57609" h="37913" fill="none" extrusionOk="0">
                <a:moveTo>
                  <a:pt x="1" y="27601"/>
                </a:moveTo>
                <a:cubicBezTo>
                  <a:pt x="2263" y="22767"/>
                  <a:pt x="6931" y="18242"/>
                  <a:pt x="11932" y="16337"/>
                </a:cubicBezTo>
                <a:cubicBezTo>
                  <a:pt x="17028" y="14408"/>
                  <a:pt x="22386" y="17528"/>
                  <a:pt x="25387" y="21600"/>
                </a:cubicBezTo>
                <a:cubicBezTo>
                  <a:pt x="28054" y="25268"/>
                  <a:pt x="30221" y="33102"/>
                  <a:pt x="25316" y="36079"/>
                </a:cubicBezTo>
                <a:cubicBezTo>
                  <a:pt x="22267" y="37913"/>
                  <a:pt x="18933" y="36174"/>
                  <a:pt x="16933" y="33698"/>
                </a:cubicBezTo>
                <a:cubicBezTo>
                  <a:pt x="12551" y="28292"/>
                  <a:pt x="13551" y="18528"/>
                  <a:pt x="16147" y="12574"/>
                </a:cubicBezTo>
                <a:cubicBezTo>
                  <a:pt x="19338" y="5359"/>
                  <a:pt x="28030" y="0"/>
                  <a:pt x="35889" y="262"/>
                </a:cubicBezTo>
                <a:cubicBezTo>
                  <a:pt x="42176" y="453"/>
                  <a:pt x="48154" y="4454"/>
                  <a:pt x="51631" y="9717"/>
                </a:cubicBezTo>
                <a:cubicBezTo>
                  <a:pt x="54631" y="14313"/>
                  <a:pt x="57608" y="23720"/>
                  <a:pt x="50702" y="26387"/>
                </a:cubicBezTo>
                <a:cubicBezTo>
                  <a:pt x="38818" y="31007"/>
                  <a:pt x="39057" y="5978"/>
                  <a:pt x="42581" y="9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7"/>
          <p:cNvSpPr/>
          <p:nvPr/>
        </p:nvSpPr>
        <p:spPr>
          <a:xfrm rot="10800000" flipH="1">
            <a:off x="5766725" y="0"/>
            <a:ext cx="3377134" cy="3014375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3_1_1_1_1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2"/>
          <p:cNvSpPr/>
          <p:nvPr/>
        </p:nvSpPr>
        <p:spPr>
          <a:xfrm rot="5400000" flipH="1">
            <a:off x="-934950" y="3209400"/>
            <a:ext cx="2869200" cy="999000"/>
          </a:xfrm>
          <a:prstGeom prst="rtTriangle">
            <a:avLst/>
          </a:prstGeom>
          <a:solidFill>
            <a:schemeClr val="accent5">
              <a:alpha val="309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2"/>
          <p:cNvSpPr/>
          <p:nvPr/>
        </p:nvSpPr>
        <p:spPr>
          <a:xfrm rot="10800000">
            <a:off x="8448300" y="25"/>
            <a:ext cx="695700" cy="13977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2"/>
          <p:cNvSpPr/>
          <p:nvPr/>
        </p:nvSpPr>
        <p:spPr>
          <a:xfrm rot="5400000">
            <a:off x="557400" y="-557400"/>
            <a:ext cx="1104900" cy="2219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22"/>
          <p:cNvGrpSpPr/>
          <p:nvPr/>
        </p:nvGrpSpPr>
        <p:grpSpPr>
          <a:xfrm flipH="1">
            <a:off x="-16025" y="2238425"/>
            <a:ext cx="1027800" cy="2964600"/>
            <a:chOff x="8125583" y="420176"/>
            <a:chExt cx="1027800" cy="2964600"/>
          </a:xfrm>
        </p:grpSpPr>
        <p:grpSp>
          <p:nvGrpSpPr>
            <p:cNvPr id="521" name="Google Shape;521;p22"/>
            <p:cNvGrpSpPr/>
            <p:nvPr/>
          </p:nvGrpSpPr>
          <p:grpSpPr>
            <a:xfrm rot="10800000" flipH="1">
              <a:off x="8282110" y="653001"/>
              <a:ext cx="855121" cy="2672250"/>
              <a:chOff x="7705441" y="1806875"/>
              <a:chExt cx="855121" cy="2672250"/>
            </a:xfrm>
          </p:grpSpPr>
          <p:cxnSp>
            <p:nvCxnSpPr>
              <p:cNvPr id="522" name="Google Shape;522;p22"/>
              <p:cNvCxnSpPr/>
              <p:nvPr/>
            </p:nvCxnSpPr>
            <p:spPr>
              <a:xfrm>
                <a:off x="7705441" y="2299250"/>
                <a:ext cx="8550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22"/>
              <p:cNvCxnSpPr/>
              <p:nvPr/>
            </p:nvCxnSpPr>
            <p:spPr>
              <a:xfrm>
                <a:off x="7766024" y="2844225"/>
                <a:ext cx="7944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22"/>
              <p:cNvCxnSpPr/>
              <p:nvPr/>
            </p:nvCxnSpPr>
            <p:spPr>
              <a:xfrm>
                <a:off x="7826610" y="3389175"/>
                <a:ext cx="7338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22"/>
              <p:cNvCxnSpPr/>
              <p:nvPr/>
            </p:nvCxnSpPr>
            <p:spPr>
              <a:xfrm>
                <a:off x="7887193" y="3934150"/>
                <a:ext cx="673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22"/>
              <p:cNvCxnSpPr/>
              <p:nvPr/>
            </p:nvCxnSpPr>
            <p:spPr>
              <a:xfrm>
                <a:off x="7948561" y="4479125"/>
                <a:ext cx="6120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22"/>
              <p:cNvCxnSpPr>
                <a:stCxn id="517" idx="1"/>
              </p:cNvCxnSpPr>
              <p:nvPr/>
            </p:nvCxnSpPr>
            <p:spPr>
              <a:xfrm flipH="1">
                <a:off x="8055039" y="1806875"/>
                <a:ext cx="6000" cy="15693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28" name="Google Shape;528;p22"/>
            <p:cNvSpPr/>
            <p:nvPr/>
          </p:nvSpPr>
          <p:spPr>
            <a:xfrm rot="10800000" flipH="1">
              <a:off x="8125583" y="420176"/>
              <a:ext cx="1027800" cy="29646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9" name="Google Shape;529;p22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2"/>
          <p:cNvSpPr/>
          <p:nvPr/>
        </p:nvSpPr>
        <p:spPr>
          <a:xfrm rot="5399737">
            <a:off x="7826030" y="3359970"/>
            <a:ext cx="2225391" cy="2114149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 rot="-3372411" flipH="1">
            <a:off x="-183097" y="-12972"/>
            <a:ext cx="1665255" cy="1095920"/>
          </a:xfrm>
          <a:custGeom>
            <a:avLst/>
            <a:gdLst/>
            <a:ahLst/>
            <a:cxnLst/>
            <a:rect l="l" t="t" r="r" b="b"/>
            <a:pathLst>
              <a:path w="57609" h="37913" fill="none" extrusionOk="0">
                <a:moveTo>
                  <a:pt x="1" y="27601"/>
                </a:moveTo>
                <a:cubicBezTo>
                  <a:pt x="2263" y="22767"/>
                  <a:pt x="6931" y="18242"/>
                  <a:pt x="11932" y="16337"/>
                </a:cubicBezTo>
                <a:cubicBezTo>
                  <a:pt x="17028" y="14408"/>
                  <a:pt x="22386" y="17528"/>
                  <a:pt x="25387" y="21600"/>
                </a:cubicBezTo>
                <a:cubicBezTo>
                  <a:pt x="28054" y="25268"/>
                  <a:pt x="30221" y="33102"/>
                  <a:pt x="25316" y="36079"/>
                </a:cubicBezTo>
                <a:cubicBezTo>
                  <a:pt x="22267" y="37913"/>
                  <a:pt x="18933" y="36174"/>
                  <a:pt x="16933" y="33698"/>
                </a:cubicBezTo>
                <a:cubicBezTo>
                  <a:pt x="12551" y="28292"/>
                  <a:pt x="13551" y="18528"/>
                  <a:pt x="16147" y="12574"/>
                </a:cubicBezTo>
                <a:cubicBezTo>
                  <a:pt x="19338" y="5359"/>
                  <a:pt x="28030" y="0"/>
                  <a:pt x="35889" y="262"/>
                </a:cubicBezTo>
                <a:cubicBezTo>
                  <a:pt x="42176" y="453"/>
                  <a:pt x="48154" y="4454"/>
                  <a:pt x="51631" y="9717"/>
                </a:cubicBezTo>
                <a:cubicBezTo>
                  <a:pt x="54631" y="14313"/>
                  <a:pt x="57608" y="23720"/>
                  <a:pt x="50702" y="26387"/>
                </a:cubicBezTo>
                <a:cubicBezTo>
                  <a:pt x="38818" y="31007"/>
                  <a:pt x="39057" y="5978"/>
                  <a:pt x="42581" y="9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2" name="Google Shape;532;p22"/>
          <p:cNvGrpSpPr/>
          <p:nvPr/>
        </p:nvGrpSpPr>
        <p:grpSpPr>
          <a:xfrm rot="10217623" flipH="1">
            <a:off x="7861789" y="74313"/>
            <a:ext cx="1210137" cy="957621"/>
            <a:chOff x="5900121" y="3075190"/>
            <a:chExt cx="1210119" cy="957607"/>
          </a:xfrm>
        </p:grpSpPr>
        <p:sp>
          <p:nvSpPr>
            <p:cNvPr id="533" name="Google Shape;533;p22"/>
            <p:cNvSpPr/>
            <p:nvPr/>
          </p:nvSpPr>
          <p:spPr>
            <a:xfrm>
              <a:off x="6513046" y="3075190"/>
              <a:ext cx="249779" cy="202200"/>
            </a:xfrm>
            <a:custGeom>
              <a:avLst/>
              <a:gdLst/>
              <a:ahLst/>
              <a:cxnLst/>
              <a:rect l="l" t="t" r="r" b="b"/>
              <a:pathLst>
                <a:path w="7859" h="6362" extrusionOk="0">
                  <a:moveTo>
                    <a:pt x="2811" y="0"/>
                  </a:moveTo>
                  <a:cubicBezTo>
                    <a:pt x="2016" y="0"/>
                    <a:pt x="1274" y="376"/>
                    <a:pt x="715" y="1064"/>
                  </a:cubicBezTo>
                  <a:cubicBezTo>
                    <a:pt x="0" y="1945"/>
                    <a:pt x="0" y="3064"/>
                    <a:pt x="810" y="4160"/>
                  </a:cubicBezTo>
                  <a:cubicBezTo>
                    <a:pt x="1874" y="5571"/>
                    <a:pt x="3275" y="6353"/>
                    <a:pt x="5057" y="6353"/>
                  </a:cubicBezTo>
                  <a:cubicBezTo>
                    <a:pt x="5109" y="6353"/>
                    <a:pt x="5162" y="6352"/>
                    <a:pt x="5215" y="6351"/>
                  </a:cubicBezTo>
                  <a:cubicBezTo>
                    <a:pt x="5358" y="6351"/>
                    <a:pt x="5512" y="6361"/>
                    <a:pt x="5662" y="6361"/>
                  </a:cubicBezTo>
                  <a:cubicBezTo>
                    <a:pt x="5737" y="6361"/>
                    <a:pt x="5811" y="6359"/>
                    <a:pt x="5882" y="6351"/>
                  </a:cubicBezTo>
                  <a:cubicBezTo>
                    <a:pt x="7240" y="6255"/>
                    <a:pt x="7859" y="5303"/>
                    <a:pt x="7454" y="4041"/>
                  </a:cubicBezTo>
                  <a:cubicBezTo>
                    <a:pt x="6883" y="2278"/>
                    <a:pt x="5668" y="1040"/>
                    <a:pt x="4001" y="278"/>
                  </a:cubicBezTo>
                  <a:cubicBezTo>
                    <a:pt x="3602" y="90"/>
                    <a:pt x="3200" y="0"/>
                    <a:pt x="2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6376795" y="3405887"/>
              <a:ext cx="229470" cy="191839"/>
            </a:xfrm>
            <a:custGeom>
              <a:avLst/>
              <a:gdLst/>
              <a:ahLst/>
              <a:cxnLst/>
              <a:rect l="l" t="t" r="r" b="b"/>
              <a:pathLst>
                <a:path w="7220" h="6036" extrusionOk="0">
                  <a:moveTo>
                    <a:pt x="2204" y="1"/>
                  </a:moveTo>
                  <a:cubicBezTo>
                    <a:pt x="1854" y="1"/>
                    <a:pt x="1482" y="140"/>
                    <a:pt x="1144" y="280"/>
                  </a:cubicBezTo>
                  <a:cubicBezTo>
                    <a:pt x="477" y="566"/>
                    <a:pt x="1" y="1399"/>
                    <a:pt x="96" y="2114"/>
                  </a:cubicBezTo>
                  <a:cubicBezTo>
                    <a:pt x="429" y="4424"/>
                    <a:pt x="1858" y="5829"/>
                    <a:pt x="4049" y="6019"/>
                  </a:cubicBezTo>
                  <a:cubicBezTo>
                    <a:pt x="4166" y="6030"/>
                    <a:pt x="4282" y="6036"/>
                    <a:pt x="4395" y="6036"/>
                  </a:cubicBezTo>
                  <a:cubicBezTo>
                    <a:pt x="5995" y="6036"/>
                    <a:pt x="7220" y="4946"/>
                    <a:pt x="6597" y="2923"/>
                  </a:cubicBezTo>
                  <a:cubicBezTo>
                    <a:pt x="6168" y="1518"/>
                    <a:pt x="4478" y="42"/>
                    <a:pt x="2406" y="18"/>
                  </a:cubicBezTo>
                  <a:cubicBezTo>
                    <a:pt x="2340" y="6"/>
                    <a:pt x="2272" y="1"/>
                    <a:pt x="2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6873301" y="3460045"/>
              <a:ext cx="236939" cy="186690"/>
            </a:xfrm>
            <a:custGeom>
              <a:avLst/>
              <a:gdLst/>
              <a:ahLst/>
              <a:cxnLst/>
              <a:rect l="l" t="t" r="r" b="b"/>
              <a:pathLst>
                <a:path w="7455" h="5874" extrusionOk="0">
                  <a:moveTo>
                    <a:pt x="3176" y="1"/>
                  </a:moveTo>
                  <a:cubicBezTo>
                    <a:pt x="2331" y="1"/>
                    <a:pt x="1547" y="476"/>
                    <a:pt x="882" y="1434"/>
                  </a:cubicBezTo>
                  <a:cubicBezTo>
                    <a:pt x="1" y="2648"/>
                    <a:pt x="239" y="3982"/>
                    <a:pt x="1501" y="4815"/>
                  </a:cubicBezTo>
                  <a:cubicBezTo>
                    <a:pt x="2644" y="5577"/>
                    <a:pt x="3954" y="5815"/>
                    <a:pt x="5311" y="5863"/>
                  </a:cubicBezTo>
                  <a:cubicBezTo>
                    <a:pt x="5438" y="5863"/>
                    <a:pt x="5565" y="5874"/>
                    <a:pt x="5685" y="5874"/>
                  </a:cubicBezTo>
                  <a:cubicBezTo>
                    <a:pt x="5745" y="5874"/>
                    <a:pt x="5804" y="5871"/>
                    <a:pt x="5859" y="5863"/>
                  </a:cubicBezTo>
                  <a:cubicBezTo>
                    <a:pt x="7026" y="5768"/>
                    <a:pt x="7455" y="5268"/>
                    <a:pt x="7336" y="4101"/>
                  </a:cubicBezTo>
                  <a:cubicBezTo>
                    <a:pt x="7288" y="3863"/>
                    <a:pt x="7217" y="3601"/>
                    <a:pt x="7121" y="3363"/>
                  </a:cubicBezTo>
                  <a:cubicBezTo>
                    <a:pt x="6764" y="2338"/>
                    <a:pt x="6074" y="1576"/>
                    <a:pt x="5264" y="886"/>
                  </a:cubicBezTo>
                  <a:cubicBezTo>
                    <a:pt x="4549" y="297"/>
                    <a:pt x="3844" y="1"/>
                    <a:pt x="3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6360141" y="3860981"/>
              <a:ext cx="180938" cy="171816"/>
            </a:xfrm>
            <a:custGeom>
              <a:avLst/>
              <a:gdLst/>
              <a:ahLst/>
              <a:cxnLst/>
              <a:rect l="l" t="t" r="r" b="b"/>
              <a:pathLst>
                <a:path w="5693" h="5406" extrusionOk="0">
                  <a:moveTo>
                    <a:pt x="2939" y="1"/>
                  </a:moveTo>
                  <a:cubicBezTo>
                    <a:pt x="2400" y="1"/>
                    <a:pt x="1842" y="186"/>
                    <a:pt x="1310" y="559"/>
                  </a:cubicBezTo>
                  <a:cubicBezTo>
                    <a:pt x="310" y="1250"/>
                    <a:pt x="1" y="2393"/>
                    <a:pt x="477" y="3512"/>
                  </a:cubicBezTo>
                  <a:cubicBezTo>
                    <a:pt x="943" y="4665"/>
                    <a:pt x="2131" y="5406"/>
                    <a:pt x="3447" y="5406"/>
                  </a:cubicBezTo>
                  <a:cubicBezTo>
                    <a:pt x="3544" y="5406"/>
                    <a:pt x="3641" y="5402"/>
                    <a:pt x="3739" y="5393"/>
                  </a:cubicBezTo>
                  <a:cubicBezTo>
                    <a:pt x="5049" y="5298"/>
                    <a:pt x="5692" y="4607"/>
                    <a:pt x="5692" y="3298"/>
                  </a:cubicBezTo>
                  <a:cubicBezTo>
                    <a:pt x="5692" y="2321"/>
                    <a:pt x="5287" y="1321"/>
                    <a:pt x="4597" y="678"/>
                  </a:cubicBezTo>
                  <a:cubicBezTo>
                    <a:pt x="4109" y="228"/>
                    <a:pt x="3535" y="1"/>
                    <a:pt x="2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6799121" y="3820808"/>
              <a:ext cx="156720" cy="160819"/>
            </a:xfrm>
            <a:custGeom>
              <a:avLst/>
              <a:gdLst/>
              <a:ahLst/>
              <a:cxnLst/>
              <a:rect l="l" t="t" r="r" b="b"/>
              <a:pathLst>
                <a:path w="4931" h="5060" extrusionOk="0">
                  <a:moveTo>
                    <a:pt x="2551" y="0"/>
                  </a:moveTo>
                  <a:cubicBezTo>
                    <a:pt x="2088" y="0"/>
                    <a:pt x="1601" y="147"/>
                    <a:pt x="1144" y="442"/>
                  </a:cubicBezTo>
                  <a:cubicBezTo>
                    <a:pt x="215" y="1013"/>
                    <a:pt x="1" y="1894"/>
                    <a:pt x="525" y="2966"/>
                  </a:cubicBezTo>
                  <a:cubicBezTo>
                    <a:pt x="954" y="3895"/>
                    <a:pt x="1692" y="4490"/>
                    <a:pt x="2621" y="4895"/>
                  </a:cubicBezTo>
                  <a:cubicBezTo>
                    <a:pt x="2887" y="5005"/>
                    <a:pt x="3137" y="5059"/>
                    <a:pt x="3368" y="5059"/>
                  </a:cubicBezTo>
                  <a:cubicBezTo>
                    <a:pt x="3986" y="5059"/>
                    <a:pt x="4469" y="4677"/>
                    <a:pt x="4764" y="3966"/>
                  </a:cubicBezTo>
                  <a:cubicBezTo>
                    <a:pt x="4883" y="3633"/>
                    <a:pt x="4907" y="3300"/>
                    <a:pt x="4907" y="2966"/>
                  </a:cubicBezTo>
                  <a:cubicBezTo>
                    <a:pt x="4931" y="2156"/>
                    <a:pt x="4597" y="1442"/>
                    <a:pt x="4145" y="799"/>
                  </a:cubicBezTo>
                  <a:cubicBezTo>
                    <a:pt x="3749" y="266"/>
                    <a:pt x="3172" y="0"/>
                    <a:pt x="2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70600" y="445025"/>
            <a:ext cx="780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0600" y="1152475"/>
            <a:ext cx="7802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6" r:id="rId6"/>
    <p:sldLayoutId id="2147483662" r:id="rId7"/>
    <p:sldLayoutId id="2147483663" r:id="rId8"/>
    <p:sldLayoutId id="2147483668" r:id="rId9"/>
    <p:sldLayoutId id="2147483671" r:id="rId10"/>
    <p:sldLayoutId id="2147483675" r:id="rId11"/>
    <p:sldLayoutId id="2147483679" r:id="rId12"/>
    <p:sldLayoutId id="2147483684" r:id="rId13"/>
    <p:sldLayoutId id="2147483685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gWCtqAHwUYz2UDL27rUWgOVHGi5JgfxzOde6hpDkL2s/cop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43"/>
          <p:cNvSpPr txBox="1">
            <a:spLocks noGrp="1"/>
          </p:cNvSpPr>
          <p:nvPr>
            <p:ph type="ctrTitle"/>
          </p:nvPr>
        </p:nvSpPr>
        <p:spPr>
          <a:xfrm>
            <a:off x="1040271" y="1328209"/>
            <a:ext cx="5589600" cy="16304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States of Matter </a:t>
            </a:r>
            <a:br>
              <a:rPr lang="en-US" sz="1050" dirty="0"/>
            </a:br>
            <a:r>
              <a:rPr lang="en" sz="4300" dirty="0">
                <a:solidFill>
                  <a:schemeClr val="accent1"/>
                </a:solidFill>
              </a:rPr>
              <a:t>Grade 4</a:t>
            </a:r>
            <a:endParaRPr sz="4300" dirty="0">
              <a:solidFill>
                <a:schemeClr val="accent1"/>
              </a:solidFill>
            </a:endParaRPr>
          </a:p>
        </p:txBody>
      </p:sp>
      <p:sp>
        <p:nvSpPr>
          <p:cNvPr id="1015" name="Google Shape;1015;p43"/>
          <p:cNvSpPr/>
          <p:nvPr/>
        </p:nvSpPr>
        <p:spPr>
          <a:xfrm rot="685053">
            <a:off x="3519942" y="4088408"/>
            <a:ext cx="2677129" cy="2191478"/>
          </a:xfrm>
          <a:custGeom>
            <a:avLst/>
            <a:gdLst/>
            <a:ahLst/>
            <a:cxnLst/>
            <a:rect l="l" t="t" r="r" b="b"/>
            <a:pathLst>
              <a:path w="82709" h="67705" fill="none" extrusionOk="0">
                <a:moveTo>
                  <a:pt x="1" y="14432"/>
                </a:moveTo>
                <a:cubicBezTo>
                  <a:pt x="5406" y="17456"/>
                  <a:pt x="12527" y="18385"/>
                  <a:pt x="18600" y="17861"/>
                </a:cubicBezTo>
                <a:cubicBezTo>
                  <a:pt x="22481" y="17504"/>
                  <a:pt x="26839" y="15623"/>
                  <a:pt x="29602" y="12884"/>
                </a:cubicBezTo>
                <a:cubicBezTo>
                  <a:pt x="32079" y="10431"/>
                  <a:pt x="33222" y="6168"/>
                  <a:pt x="30936" y="3263"/>
                </a:cubicBezTo>
                <a:cubicBezTo>
                  <a:pt x="28411" y="0"/>
                  <a:pt x="23910" y="2049"/>
                  <a:pt x="21672" y="4835"/>
                </a:cubicBezTo>
                <a:cubicBezTo>
                  <a:pt x="17099" y="10503"/>
                  <a:pt x="15027" y="20933"/>
                  <a:pt x="19695" y="27125"/>
                </a:cubicBezTo>
                <a:cubicBezTo>
                  <a:pt x="23767" y="32555"/>
                  <a:pt x="29935" y="33269"/>
                  <a:pt x="36079" y="31364"/>
                </a:cubicBezTo>
                <a:cubicBezTo>
                  <a:pt x="42200" y="29435"/>
                  <a:pt x="49439" y="26553"/>
                  <a:pt x="53702" y="21291"/>
                </a:cubicBezTo>
                <a:cubicBezTo>
                  <a:pt x="56917" y="17290"/>
                  <a:pt x="57679" y="10884"/>
                  <a:pt x="51630" y="9312"/>
                </a:cubicBezTo>
                <a:cubicBezTo>
                  <a:pt x="50011" y="8907"/>
                  <a:pt x="48296" y="9145"/>
                  <a:pt x="46701" y="9550"/>
                </a:cubicBezTo>
                <a:cubicBezTo>
                  <a:pt x="41342" y="10907"/>
                  <a:pt x="36461" y="14289"/>
                  <a:pt x="33698" y="19076"/>
                </a:cubicBezTo>
                <a:cubicBezTo>
                  <a:pt x="30936" y="23839"/>
                  <a:pt x="30507" y="30007"/>
                  <a:pt x="33007" y="34936"/>
                </a:cubicBezTo>
                <a:cubicBezTo>
                  <a:pt x="38437" y="45724"/>
                  <a:pt x="56369" y="45129"/>
                  <a:pt x="66062" y="41652"/>
                </a:cubicBezTo>
                <a:cubicBezTo>
                  <a:pt x="71563" y="39699"/>
                  <a:pt x="82708" y="29530"/>
                  <a:pt x="75278" y="23577"/>
                </a:cubicBezTo>
                <a:cubicBezTo>
                  <a:pt x="71087" y="20195"/>
                  <a:pt x="63776" y="24696"/>
                  <a:pt x="60537" y="27720"/>
                </a:cubicBezTo>
                <a:cubicBezTo>
                  <a:pt x="55298" y="32626"/>
                  <a:pt x="53464" y="39842"/>
                  <a:pt x="53583" y="46843"/>
                </a:cubicBezTo>
                <a:cubicBezTo>
                  <a:pt x="53702" y="53559"/>
                  <a:pt x="56608" y="60013"/>
                  <a:pt x="61799" y="64299"/>
                </a:cubicBezTo>
                <a:cubicBezTo>
                  <a:pt x="64133" y="66228"/>
                  <a:pt x="66919" y="67705"/>
                  <a:pt x="69872" y="67609"/>
                </a:cubicBezTo>
              </a:path>
            </a:pathLst>
          </a:custGeom>
          <a:solidFill>
            <a:schemeClr val="lt1"/>
          </a:solidFill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6" name="Google Shape;1016;p43"/>
          <p:cNvGrpSpPr/>
          <p:nvPr/>
        </p:nvGrpSpPr>
        <p:grpSpPr>
          <a:xfrm>
            <a:off x="6408652" y="2491007"/>
            <a:ext cx="613293" cy="1111243"/>
            <a:chOff x="5614619" y="2740966"/>
            <a:chExt cx="663809" cy="1202904"/>
          </a:xfrm>
        </p:grpSpPr>
        <p:sp>
          <p:nvSpPr>
            <p:cNvPr id="1017" name="Google Shape;1017;p43"/>
            <p:cNvSpPr/>
            <p:nvPr/>
          </p:nvSpPr>
          <p:spPr>
            <a:xfrm>
              <a:off x="5614619" y="3232736"/>
              <a:ext cx="233570" cy="259568"/>
            </a:xfrm>
            <a:custGeom>
              <a:avLst/>
              <a:gdLst/>
              <a:ahLst/>
              <a:cxnLst/>
              <a:rect l="l" t="t" r="r" b="b"/>
              <a:pathLst>
                <a:path w="7349" h="8167" extrusionOk="0">
                  <a:moveTo>
                    <a:pt x="2648" y="0"/>
                  </a:moveTo>
                  <a:cubicBezTo>
                    <a:pt x="2113" y="0"/>
                    <a:pt x="1614" y="173"/>
                    <a:pt x="1262" y="512"/>
                  </a:cubicBezTo>
                  <a:cubicBezTo>
                    <a:pt x="453" y="1275"/>
                    <a:pt x="0" y="2275"/>
                    <a:pt x="96" y="3394"/>
                  </a:cubicBezTo>
                  <a:cubicBezTo>
                    <a:pt x="286" y="5466"/>
                    <a:pt x="1644" y="7442"/>
                    <a:pt x="3882" y="8038"/>
                  </a:cubicBezTo>
                  <a:cubicBezTo>
                    <a:pt x="4194" y="8124"/>
                    <a:pt x="4508" y="8167"/>
                    <a:pt x="4812" y="8167"/>
                  </a:cubicBezTo>
                  <a:cubicBezTo>
                    <a:pt x="6181" y="8167"/>
                    <a:pt x="7348" y="7306"/>
                    <a:pt x="7192" y="5728"/>
                  </a:cubicBezTo>
                  <a:cubicBezTo>
                    <a:pt x="7002" y="3513"/>
                    <a:pt x="6002" y="1751"/>
                    <a:pt x="4192" y="489"/>
                  </a:cubicBezTo>
                  <a:cubicBezTo>
                    <a:pt x="3712" y="161"/>
                    <a:pt x="3164" y="0"/>
                    <a:pt x="2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3"/>
            <p:cNvSpPr/>
            <p:nvPr/>
          </p:nvSpPr>
          <p:spPr>
            <a:xfrm>
              <a:off x="5985489" y="3413038"/>
              <a:ext cx="243740" cy="219522"/>
            </a:xfrm>
            <a:custGeom>
              <a:avLst/>
              <a:gdLst/>
              <a:ahLst/>
              <a:cxnLst/>
              <a:rect l="l" t="t" r="r" b="b"/>
              <a:pathLst>
                <a:path w="7669" h="6907" extrusionOk="0">
                  <a:moveTo>
                    <a:pt x="2579" y="0"/>
                  </a:moveTo>
                  <a:cubicBezTo>
                    <a:pt x="1203" y="0"/>
                    <a:pt x="0" y="1093"/>
                    <a:pt x="0" y="2436"/>
                  </a:cubicBezTo>
                  <a:cubicBezTo>
                    <a:pt x="0" y="3151"/>
                    <a:pt x="215" y="3960"/>
                    <a:pt x="643" y="4675"/>
                  </a:cubicBezTo>
                  <a:cubicBezTo>
                    <a:pt x="1361" y="5791"/>
                    <a:pt x="2761" y="6906"/>
                    <a:pt x="4274" y="6906"/>
                  </a:cubicBezTo>
                  <a:cubicBezTo>
                    <a:pt x="4569" y="6906"/>
                    <a:pt x="4869" y="6864"/>
                    <a:pt x="5168" y="6770"/>
                  </a:cubicBezTo>
                  <a:cubicBezTo>
                    <a:pt x="6859" y="6247"/>
                    <a:pt x="7669" y="4794"/>
                    <a:pt x="6930" y="3198"/>
                  </a:cubicBezTo>
                  <a:cubicBezTo>
                    <a:pt x="6168" y="1627"/>
                    <a:pt x="4954" y="483"/>
                    <a:pt x="3215" y="79"/>
                  </a:cubicBezTo>
                  <a:cubicBezTo>
                    <a:pt x="3002" y="25"/>
                    <a:pt x="2789" y="0"/>
                    <a:pt x="2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3"/>
            <p:cNvSpPr/>
            <p:nvPr/>
          </p:nvSpPr>
          <p:spPr>
            <a:xfrm>
              <a:off x="5884071" y="2740966"/>
              <a:ext cx="218759" cy="222064"/>
            </a:xfrm>
            <a:custGeom>
              <a:avLst/>
              <a:gdLst/>
              <a:ahLst/>
              <a:cxnLst/>
              <a:rect l="l" t="t" r="r" b="b"/>
              <a:pathLst>
                <a:path w="6883" h="6987" extrusionOk="0">
                  <a:moveTo>
                    <a:pt x="3502" y="0"/>
                  </a:moveTo>
                  <a:cubicBezTo>
                    <a:pt x="2862" y="0"/>
                    <a:pt x="2233" y="161"/>
                    <a:pt x="1643" y="482"/>
                  </a:cubicBezTo>
                  <a:cubicBezTo>
                    <a:pt x="643" y="1030"/>
                    <a:pt x="0" y="2364"/>
                    <a:pt x="381" y="3340"/>
                  </a:cubicBezTo>
                  <a:cubicBezTo>
                    <a:pt x="1000" y="4983"/>
                    <a:pt x="2120" y="6174"/>
                    <a:pt x="3811" y="6793"/>
                  </a:cubicBezTo>
                  <a:cubicBezTo>
                    <a:pt x="4163" y="6925"/>
                    <a:pt x="4487" y="6986"/>
                    <a:pt x="4780" y="6986"/>
                  </a:cubicBezTo>
                  <a:cubicBezTo>
                    <a:pt x="5817" y="6986"/>
                    <a:pt x="6485" y="6218"/>
                    <a:pt x="6764" y="5031"/>
                  </a:cubicBezTo>
                  <a:cubicBezTo>
                    <a:pt x="6811" y="4769"/>
                    <a:pt x="6764" y="4507"/>
                    <a:pt x="6764" y="4269"/>
                  </a:cubicBezTo>
                  <a:cubicBezTo>
                    <a:pt x="6883" y="3435"/>
                    <a:pt x="6645" y="2673"/>
                    <a:pt x="6311" y="1959"/>
                  </a:cubicBezTo>
                  <a:cubicBezTo>
                    <a:pt x="5882" y="1006"/>
                    <a:pt x="5239" y="220"/>
                    <a:pt x="4144" y="54"/>
                  </a:cubicBezTo>
                  <a:cubicBezTo>
                    <a:pt x="3930" y="18"/>
                    <a:pt x="3715" y="0"/>
                    <a:pt x="3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3"/>
            <p:cNvSpPr/>
            <p:nvPr/>
          </p:nvSpPr>
          <p:spPr>
            <a:xfrm>
              <a:off x="6099715" y="3104208"/>
              <a:ext cx="178713" cy="173119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2987" y="1"/>
                  </a:moveTo>
                  <a:cubicBezTo>
                    <a:pt x="2618" y="1"/>
                    <a:pt x="2239" y="92"/>
                    <a:pt x="1860" y="246"/>
                  </a:cubicBezTo>
                  <a:cubicBezTo>
                    <a:pt x="955" y="651"/>
                    <a:pt x="336" y="1246"/>
                    <a:pt x="193" y="2318"/>
                  </a:cubicBezTo>
                  <a:cubicBezTo>
                    <a:pt x="0" y="3988"/>
                    <a:pt x="1926" y="5447"/>
                    <a:pt x="3441" y="5447"/>
                  </a:cubicBezTo>
                  <a:cubicBezTo>
                    <a:pt x="3611" y="5447"/>
                    <a:pt x="3776" y="5428"/>
                    <a:pt x="3932" y="5390"/>
                  </a:cubicBezTo>
                  <a:cubicBezTo>
                    <a:pt x="5051" y="5080"/>
                    <a:pt x="5623" y="4390"/>
                    <a:pt x="5623" y="3342"/>
                  </a:cubicBezTo>
                  <a:cubicBezTo>
                    <a:pt x="5623" y="2127"/>
                    <a:pt x="5170" y="1246"/>
                    <a:pt x="4384" y="556"/>
                  </a:cubicBezTo>
                  <a:cubicBezTo>
                    <a:pt x="3950" y="162"/>
                    <a:pt x="3477" y="1"/>
                    <a:pt x="2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3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43"/>
          <p:cNvGrpSpPr/>
          <p:nvPr/>
        </p:nvGrpSpPr>
        <p:grpSpPr>
          <a:xfrm rot="1361264">
            <a:off x="7004042" y="2315806"/>
            <a:ext cx="531338" cy="2022430"/>
            <a:chOff x="4310300" y="630450"/>
            <a:chExt cx="531350" cy="2022475"/>
          </a:xfrm>
        </p:grpSpPr>
        <p:grpSp>
          <p:nvGrpSpPr>
            <p:cNvPr id="1023" name="Google Shape;1023;p43"/>
            <p:cNvGrpSpPr/>
            <p:nvPr/>
          </p:nvGrpSpPr>
          <p:grpSpPr>
            <a:xfrm>
              <a:off x="4310300" y="630450"/>
              <a:ext cx="531350" cy="2022475"/>
              <a:chOff x="4310300" y="630450"/>
              <a:chExt cx="531350" cy="2022475"/>
            </a:xfrm>
          </p:grpSpPr>
          <p:sp>
            <p:nvSpPr>
              <p:cNvPr id="1024" name="Google Shape;1024;p43"/>
              <p:cNvSpPr/>
              <p:nvPr/>
            </p:nvSpPr>
            <p:spPr>
              <a:xfrm>
                <a:off x="4310300" y="1182975"/>
                <a:ext cx="531350" cy="1469950"/>
              </a:xfrm>
              <a:custGeom>
                <a:avLst/>
                <a:gdLst/>
                <a:ahLst/>
                <a:cxnLst/>
                <a:rect l="l" t="t" r="r" b="b"/>
                <a:pathLst>
                  <a:path w="21254" h="58798" extrusionOk="0">
                    <a:moveTo>
                      <a:pt x="10627" y="1"/>
                    </a:moveTo>
                    <a:cubicBezTo>
                      <a:pt x="4763" y="1"/>
                      <a:pt x="1" y="2457"/>
                      <a:pt x="1" y="5464"/>
                    </a:cubicBezTo>
                    <a:cubicBezTo>
                      <a:pt x="1" y="6818"/>
                      <a:pt x="953" y="8046"/>
                      <a:pt x="2532" y="8998"/>
                    </a:cubicBezTo>
                    <a:lnTo>
                      <a:pt x="2532" y="52232"/>
                    </a:lnTo>
                    <a:cubicBezTo>
                      <a:pt x="2532" y="52232"/>
                      <a:pt x="2331" y="58798"/>
                      <a:pt x="11028" y="58798"/>
                    </a:cubicBezTo>
                    <a:cubicBezTo>
                      <a:pt x="19550" y="58798"/>
                      <a:pt x="18723" y="52232"/>
                      <a:pt x="18723" y="52232"/>
                    </a:cubicBezTo>
                    <a:lnTo>
                      <a:pt x="18723" y="8998"/>
                    </a:lnTo>
                    <a:cubicBezTo>
                      <a:pt x="20302" y="8046"/>
                      <a:pt x="21254" y="6818"/>
                      <a:pt x="21254" y="5464"/>
                    </a:cubicBezTo>
                    <a:cubicBezTo>
                      <a:pt x="21254" y="2457"/>
                      <a:pt x="16492" y="1"/>
                      <a:pt x="10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3"/>
              <p:cNvSpPr/>
              <p:nvPr/>
            </p:nvSpPr>
            <p:spPr>
              <a:xfrm>
                <a:off x="4310300" y="1216200"/>
                <a:ext cx="531350" cy="1436725"/>
              </a:xfrm>
              <a:custGeom>
                <a:avLst/>
                <a:gdLst/>
                <a:ahLst/>
                <a:cxnLst/>
                <a:rect l="l" t="t" r="r" b="b"/>
                <a:pathLst>
                  <a:path w="21254" h="57469" extrusionOk="0">
                    <a:moveTo>
                      <a:pt x="17545" y="0"/>
                    </a:moveTo>
                    <a:lnTo>
                      <a:pt x="17545" y="0"/>
                    </a:lnTo>
                    <a:cubicBezTo>
                      <a:pt x="17845" y="3484"/>
                      <a:pt x="13384" y="4912"/>
                      <a:pt x="10502" y="5238"/>
                    </a:cubicBezTo>
                    <a:cubicBezTo>
                      <a:pt x="9591" y="5337"/>
                      <a:pt x="8584" y="5406"/>
                      <a:pt x="7545" y="5406"/>
                    </a:cubicBezTo>
                    <a:cubicBezTo>
                      <a:pt x="4895" y="5406"/>
                      <a:pt x="2045" y="4957"/>
                      <a:pt x="101" y="3409"/>
                    </a:cubicBezTo>
                    <a:cubicBezTo>
                      <a:pt x="26" y="3634"/>
                      <a:pt x="1" y="3885"/>
                      <a:pt x="1" y="4135"/>
                    </a:cubicBezTo>
                    <a:cubicBezTo>
                      <a:pt x="1" y="5489"/>
                      <a:pt x="953" y="6717"/>
                      <a:pt x="2532" y="7669"/>
                    </a:cubicBezTo>
                    <a:lnTo>
                      <a:pt x="2532" y="9975"/>
                    </a:lnTo>
                    <a:cubicBezTo>
                      <a:pt x="2888" y="9772"/>
                      <a:pt x="3275" y="9652"/>
                      <a:pt x="3673" y="9652"/>
                    </a:cubicBezTo>
                    <a:cubicBezTo>
                      <a:pt x="4059" y="9652"/>
                      <a:pt x="4455" y="9766"/>
                      <a:pt x="4838" y="10025"/>
                    </a:cubicBezTo>
                    <a:cubicBezTo>
                      <a:pt x="6642" y="11278"/>
                      <a:pt x="8497" y="11078"/>
                      <a:pt x="10452" y="11754"/>
                    </a:cubicBezTo>
                    <a:cubicBezTo>
                      <a:pt x="12833" y="12582"/>
                      <a:pt x="13785" y="14712"/>
                      <a:pt x="14086" y="17068"/>
                    </a:cubicBezTo>
                    <a:cubicBezTo>
                      <a:pt x="15038" y="24361"/>
                      <a:pt x="14512" y="31930"/>
                      <a:pt x="14061" y="39248"/>
                    </a:cubicBezTo>
                    <a:cubicBezTo>
                      <a:pt x="13810" y="43334"/>
                      <a:pt x="14061" y="50075"/>
                      <a:pt x="10276" y="52682"/>
                    </a:cubicBezTo>
                    <a:cubicBezTo>
                      <a:pt x="9225" y="53407"/>
                      <a:pt x="8133" y="53720"/>
                      <a:pt x="7058" y="53720"/>
                    </a:cubicBezTo>
                    <a:cubicBezTo>
                      <a:pt x="5493" y="53720"/>
                      <a:pt x="3965" y="53056"/>
                      <a:pt x="2657" y="52030"/>
                    </a:cubicBezTo>
                    <a:lnTo>
                      <a:pt x="2657" y="52030"/>
                    </a:lnTo>
                    <a:cubicBezTo>
                      <a:pt x="3033" y="53910"/>
                      <a:pt x="4612" y="57469"/>
                      <a:pt x="11028" y="57469"/>
                    </a:cubicBezTo>
                    <a:cubicBezTo>
                      <a:pt x="19550" y="57469"/>
                      <a:pt x="18723" y="50903"/>
                      <a:pt x="18723" y="50903"/>
                    </a:cubicBezTo>
                    <a:lnTo>
                      <a:pt x="18723" y="7669"/>
                    </a:lnTo>
                    <a:cubicBezTo>
                      <a:pt x="20302" y="6717"/>
                      <a:pt x="21254" y="5489"/>
                      <a:pt x="21254" y="4135"/>
                    </a:cubicBezTo>
                    <a:cubicBezTo>
                      <a:pt x="21254" y="2481"/>
                      <a:pt x="19825" y="1003"/>
                      <a:pt x="175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3"/>
              <p:cNvSpPr/>
              <p:nvPr/>
            </p:nvSpPr>
            <p:spPr>
              <a:xfrm>
                <a:off x="4427475" y="1840700"/>
                <a:ext cx="312675" cy="757575"/>
              </a:xfrm>
              <a:custGeom>
                <a:avLst/>
                <a:gdLst/>
                <a:ahLst/>
                <a:cxnLst/>
                <a:rect l="l" t="t" r="r" b="b"/>
                <a:pathLst>
                  <a:path w="12507" h="30303" extrusionOk="0">
                    <a:moveTo>
                      <a:pt x="6355" y="1"/>
                    </a:moveTo>
                    <a:cubicBezTo>
                      <a:pt x="4335" y="1"/>
                      <a:pt x="2067" y="513"/>
                      <a:pt x="0" y="2163"/>
                    </a:cubicBezTo>
                    <a:cubicBezTo>
                      <a:pt x="0" y="2163"/>
                      <a:pt x="351" y="23717"/>
                      <a:pt x="477" y="26399"/>
                    </a:cubicBezTo>
                    <a:cubicBezTo>
                      <a:pt x="594" y="28912"/>
                      <a:pt x="2714" y="30302"/>
                      <a:pt x="5394" y="30302"/>
                    </a:cubicBezTo>
                    <a:cubicBezTo>
                      <a:pt x="5573" y="30302"/>
                      <a:pt x="5756" y="30296"/>
                      <a:pt x="5940" y="30283"/>
                    </a:cubicBezTo>
                    <a:cubicBezTo>
                      <a:pt x="8848" y="30058"/>
                      <a:pt x="12507" y="30283"/>
                      <a:pt x="12331" y="24168"/>
                    </a:cubicBezTo>
                    <a:cubicBezTo>
                      <a:pt x="12181" y="18053"/>
                      <a:pt x="12331" y="1386"/>
                      <a:pt x="12331" y="1386"/>
                    </a:cubicBezTo>
                    <a:cubicBezTo>
                      <a:pt x="12331" y="1386"/>
                      <a:pt x="9677" y="1"/>
                      <a:pt x="63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3"/>
              <p:cNvSpPr/>
              <p:nvPr/>
            </p:nvSpPr>
            <p:spPr>
              <a:xfrm>
                <a:off x="4441250" y="1850275"/>
                <a:ext cx="298900" cy="747950"/>
              </a:xfrm>
              <a:custGeom>
                <a:avLst/>
                <a:gdLst/>
                <a:ahLst/>
                <a:cxnLst/>
                <a:rect l="l" t="t" r="r" b="b"/>
                <a:pathLst>
                  <a:path w="11956" h="29918" extrusionOk="0">
                    <a:moveTo>
                      <a:pt x="8948" y="1"/>
                    </a:moveTo>
                    <a:cubicBezTo>
                      <a:pt x="8013" y="2337"/>
                      <a:pt x="5972" y="3330"/>
                      <a:pt x="3789" y="3330"/>
                    </a:cubicBezTo>
                    <a:cubicBezTo>
                      <a:pt x="3514" y="3330"/>
                      <a:pt x="3236" y="3315"/>
                      <a:pt x="2958" y="3284"/>
                    </a:cubicBezTo>
                    <a:lnTo>
                      <a:pt x="2958" y="3284"/>
                    </a:lnTo>
                    <a:cubicBezTo>
                      <a:pt x="3309" y="3434"/>
                      <a:pt x="3660" y="3585"/>
                      <a:pt x="3986" y="3735"/>
                    </a:cubicBezTo>
                    <a:cubicBezTo>
                      <a:pt x="4332" y="3510"/>
                      <a:pt x="4738" y="3369"/>
                      <a:pt x="5203" y="3369"/>
                    </a:cubicBezTo>
                    <a:cubicBezTo>
                      <a:pt x="5412" y="3369"/>
                      <a:pt x="5633" y="3397"/>
                      <a:pt x="5865" y="3459"/>
                    </a:cubicBezTo>
                    <a:cubicBezTo>
                      <a:pt x="6567" y="3635"/>
                      <a:pt x="7068" y="3860"/>
                      <a:pt x="7720" y="4211"/>
                    </a:cubicBezTo>
                    <a:cubicBezTo>
                      <a:pt x="8472" y="4612"/>
                      <a:pt x="8923" y="5464"/>
                      <a:pt x="8923" y="6316"/>
                    </a:cubicBezTo>
                    <a:cubicBezTo>
                      <a:pt x="8898" y="9700"/>
                      <a:pt x="8773" y="13083"/>
                      <a:pt x="8672" y="16467"/>
                    </a:cubicBezTo>
                    <a:cubicBezTo>
                      <a:pt x="8622" y="18472"/>
                      <a:pt x="8597" y="20552"/>
                      <a:pt x="8196" y="22532"/>
                    </a:cubicBezTo>
                    <a:cubicBezTo>
                      <a:pt x="7845" y="24261"/>
                      <a:pt x="7018" y="25915"/>
                      <a:pt x="5439" y="26793"/>
                    </a:cubicBezTo>
                    <a:cubicBezTo>
                      <a:pt x="4709" y="27189"/>
                      <a:pt x="3948" y="27347"/>
                      <a:pt x="3182" y="27347"/>
                    </a:cubicBezTo>
                    <a:cubicBezTo>
                      <a:pt x="2108" y="27347"/>
                      <a:pt x="1025" y="27037"/>
                      <a:pt x="1" y="26642"/>
                    </a:cubicBezTo>
                    <a:lnTo>
                      <a:pt x="1" y="26642"/>
                    </a:lnTo>
                    <a:cubicBezTo>
                      <a:pt x="422" y="28772"/>
                      <a:pt x="2394" y="29918"/>
                      <a:pt x="4857" y="29918"/>
                    </a:cubicBezTo>
                    <a:cubicBezTo>
                      <a:pt x="5032" y="29918"/>
                      <a:pt x="5210" y="29912"/>
                      <a:pt x="5389" y="29900"/>
                    </a:cubicBezTo>
                    <a:cubicBezTo>
                      <a:pt x="8297" y="29675"/>
                      <a:pt x="11956" y="29900"/>
                      <a:pt x="11780" y="23785"/>
                    </a:cubicBezTo>
                    <a:cubicBezTo>
                      <a:pt x="11630" y="17670"/>
                      <a:pt x="11780" y="1003"/>
                      <a:pt x="11780" y="1003"/>
                    </a:cubicBezTo>
                    <a:cubicBezTo>
                      <a:pt x="11780" y="1003"/>
                      <a:pt x="10652" y="427"/>
                      <a:pt x="8948" y="1"/>
                    </a:cubicBezTo>
                    <a:close/>
                  </a:path>
                </a:pathLst>
              </a:custGeom>
              <a:solidFill>
                <a:schemeClr val="dk1">
                  <a:alpha val="208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3"/>
              <p:cNvSpPr/>
              <p:nvPr/>
            </p:nvSpPr>
            <p:spPr>
              <a:xfrm>
                <a:off x="4336375" y="1304125"/>
                <a:ext cx="41525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16610" h="3128" extrusionOk="0">
                    <a:moveTo>
                      <a:pt x="16098" y="0"/>
                    </a:moveTo>
                    <a:cubicBezTo>
                      <a:pt x="16035" y="0"/>
                      <a:pt x="15968" y="20"/>
                      <a:pt x="15900" y="67"/>
                    </a:cubicBezTo>
                    <a:cubicBezTo>
                      <a:pt x="13489" y="1658"/>
                      <a:pt x="10857" y="2392"/>
                      <a:pt x="8204" y="2392"/>
                    </a:cubicBezTo>
                    <a:cubicBezTo>
                      <a:pt x="5507" y="2392"/>
                      <a:pt x="2788" y="1632"/>
                      <a:pt x="261" y="242"/>
                    </a:cubicBezTo>
                    <a:cubicBezTo>
                      <a:pt x="246" y="236"/>
                      <a:pt x="230" y="234"/>
                      <a:pt x="215" y="234"/>
                    </a:cubicBezTo>
                    <a:cubicBezTo>
                      <a:pt x="103" y="234"/>
                      <a:pt x="0" y="380"/>
                      <a:pt x="111" y="468"/>
                    </a:cubicBezTo>
                    <a:cubicBezTo>
                      <a:pt x="2412" y="2282"/>
                      <a:pt x="5250" y="3128"/>
                      <a:pt x="8112" y="3128"/>
                    </a:cubicBezTo>
                    <a:cubicBezTo>
                      <a:pt x="10983" y="3128"/>
                      <a:pt x="13878" y="2275"/>
                      <a:pt x="16276" y="694"/>
                    </a:cubicBezTo>
                    <a:cubicBezTo>
                      <a:pt x="16609" y="485"/>
                      <a:pt x="16406" y="0"/>
                      <a:pt x="160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3"/>
              <p:cNvSpPr/>
              <p:nvPr/>
            </p:nvSpPr>
            <p:spPr>
              <a:xfrm>
                <a:off x="4410750" y="1442700"/>
                <a:ext cx="337625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13505" h="2207" extrusionOk="0">
                    <a:moveTo>
                      <a:pt x="13245" y="1"/>
                    </a:moveTo>
                    <a:cubicBezTo>
                      <a:pt x="13224" y="1"/>
                      <a:pt x="13200" y="5"/>
                      <a:pt x="13176" y="13"/>
                    </a:cubicBezTo>
                    <a:cubicBezTo>
                      <a:pt x="11020" y="689"/>
                      <a:pt x="9040" y="1391"/>
                      <a:pt x="6760" y="1542"/>
                    </a:cubicBezTo>
                    <a:cubicBezTo>
                      <a:pt x="6398" y="1566"/>
                      <a:pt x="6039" y="1577"/>
                      <a:pt x="5681" y="1577"/>
                    </a:cubicBezTo>
                    <a:cubicBezTo>
                      <a:pt x="3805" y="1577"/>
                      <a:pt x="1974" y="1269"/>
                      <a:pt x="143" y="890"/>
                    </a:cubicBezTo>
                    <a:cubicBezTo>
                      <a:pt x="134" y="888"/>
                      <a:pt x="125" y="887"/>
                      <a:pt x="116" y="887"/>
                    </a:cubicBezTo>
                    <a:cubicBezTo>
                      <a:pt x="15" y="887"/>
                      <a:pt x="0" y="1019"/>
                      <a:pt x="93" y="1065"/>
                    </a:cubicBezTo>
                    <a:cubicBezTo>
                      <a:pt x="1886" y="1816"/>
                      <a:pt x="3965" y="2206"/>
                      <a:pt x="6055" y="2206"/>
                    </a:cubicBezTo>
                    <a:cubicBezTo>
                      <a:pt x="8637" y="2206"/>
                      <a:pt x="11234" y="1611"/>
                      <a:pt x="13326" y="364"/>
                    </a:cubicBezTo>
                    <a:cubicBezTo>
                      <a:pt x="13505" y="252"/>
                      <a:pt x="13425" y="1"/>
                      <a:pt x="132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3"/>
              <p:cNvSpPr/>
              <p:nvPr/>
            </p:nvSpPr>
            <p:spPr>
              <a:xfrm>
                <a:off x="4406800" y="1843350"/>
                <a:ext cx="341500" cy="503200"/>
              </a:xfrm>
              <a:custGeom>
                <a:avLst/>
                <a:gdLst/>
                <a:ahLst/>
                <a:cxnLst/>
                <a:rect l="l" t="t" r="r" b="b"/>
                <a:pathLst>
                  <a:path w="13660" h="20128" extrusionOk="0">
                    <a:moveTo>
                      <a:pt x="8593" y="505"/>
                    </a:moveTo>
                    <a:cubicBezTo>
                      <a:pt x="9580" y="505"/>
                      <a:pt x="10619" y="590"/>
                      <a:pt x="11429" y="904"/>
                    </a:cubicBezTo>
                    <a:cubicBezTo>
                      <a:pt x="12081" y="1155"/>
                      <a:pt x="12457" y="1481"/>
                      <a:pt x="12682" y="1907"/>
                    </a:cubicBezTo>
                    <a:cubicBezTo>
                      <a:pt x="11025" y="3087"/>
                      <a:pt x="9274" y="3496"/>
                      <a:pt x="7478" y="3496"/>
                    </a:cubicBezTo>
                    <a:cubicBezTo>
                      <a:pt x="5118" y="3496"/>
                      <a:pt x="2681" y="2791"/>
                      <a:pt x="276" y="2207"/>
                    </a:cubicBezTo>
                    <a:cubicBezTo>
                      <a:pt x="2532" y="1355"/>
                      <a:pt x="4712" y="654"/>
                      <a:pt x="7143" y="553"/>
                    </a:cubicBezTo>
                    <a:cubicBezTo>
                      <a:pt x="7587" y="528"/>
                      <a:pt x="8083" y="505"/>
                      <a:pt x="8593" y="505"/>
                    </a:cubicBezTo>
                    <a:close/>
                    <a:moveTo>
                      <a:pt x="8396" y="1"/>
                    </a:moveTo>
                    <a:cubicBezTo>
                      <a:pt x="8203" y="1"/>
                      <a:pt x="8026" y="2"/>
                      <a:pt x="7870" y="2"/>
                    </a:cubicBezTo>
                    <a:cubicBezTo>
                      <a:pt x="5188" y="27"/>
                      <a:pt x="2406" y="603"/>
                      <a:pt x="101" y="2007"/>
                    </a:cubicBezTo>
                    <a:cubicBezTo>
                      <a:pt x="0" y="2057"/>
                      <a:pt x="25" y="2207"/>
                      <a:pt x="101" y="2232"/>
                    </a:cubicBezTo>
                    <a:cubicBezTo>
                      <a:pt x="50" y="2308"/>
                      <a:pt x="50" y="2433"/>
                      <a:pt x="176" y="2483"/>
                    </a:cubicBezTo>
                    <a:cubicBezTo>
                      <a:pt x="2429" y="3370"/>
                      <a:pt x="4999" y="4123"/>
                      <a:pt x="7477" y="4123"/>
                    </a:cubicBezTo>
                    <a:cubicBezTo>
                      <a:pt x="9408" y="4123"/>
                      <a:pt x="11283" y="3666"/>
                      <a:pt x="12908" y="2458"/>
                    </a:cubicBezTo>
                    <a:cubicBezTo>
                      <a:pt x="13033" y="3009"/>
                      <a:pt x="13008" y="3661"/>
                      <a:pt x="13008" y="4413"/>
                    </a:cubicBezTo>
                    <a:cubicBezTo>
                      <a:pt x="13058" y="9601"/>
                      <a:pt x="12782" y="14864"/>
                      <a:pt x="13058" y="20052"/>
                    </a:cubicBezTo>
                    <a:cubicBezTo>
                      <a:pt x="13058" y="20102"/>
                      <a:pt x="13102" y="20127"/>
                      <a:pt x="13146" y="20127"/>
                    </a:cubicBezTo>
                    <a:cubicBezTo>
                      <a:pt x="13190" y="20127"/>
                      <a:pt x="13233" y="20102"/>
                      <a:pt x="13233" y="20052"/>
                    </a:cubicBezTo>
                    <a:cubicBezTo>
                      <a:pt x="13484" y="16543"/>
                      <a:pt x="13359" y="12984"/>
                      <a:pt x="13409" y="9476"/>
                    </a:cubicBezTo>
                    <a:cubicBezTo>
                      <a:pt x="13434" y="7646"/>
                      <a:pt x="13459" y="5816"/>
                      <a:pt x="13484" y="3987"/>
                    </a:cubicBezTo>
                    <a:cubicBezTo>
                      <a:pt x="13509" y="3385"/>
                      <a:pt x="13660" y="2533"/>
                      <a:pt x="13534" y="1831"/>
                    </a:cubicBezTo>
                    <a:cubicBezTo>
                      <a:pt x="13559" y="1781"/>
                      <a:pt x="13534" y="1731"/>
                      <a:pt x="13509" y="1681"/>
                    </a:cubicBezTo>
                    <a:cubicBezTo>
                      <a:pt x="13459" y="1481"/>
                      <a:pt x="13384" y="1280"/>
                      <a:pt x="13233" y="1105"/>
                    </a:cubicBezTo>
                    <a:cubicBezTo>
                      <a:pt x="12389" y="60"/>
                      <a:pt x="9908" y="1"/>
                      <a:pt x="83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3"/>
              <p:cNvSpPr/>
              <p:nvPr/>
            </p:nvSpPr>
            <p:spPr>
              <a:xfrm>
                <a:off x="4475100" y="630450"/>
                <a:ext cx="149150" cy="132025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5281" extrusionOk="0">
                    <a:moveTo>
                      <a:pt x="2992" y="0"/>
                    </a:moveTo>
                    <a:cubicBezTo>
                      <a:pt x="1899" y="0"/>
                      <a:pt x="878" y="679"/>
                      <a:pt x="501" y="1751"/>
                    </a:cubicBezTo>
                    <a:cubicBezTo>
                      <a:pt x="0" y="3129"/>
                      <a:pt x="727" y="4633"/>
                      <a:pt x="2105" y="5134"/>
                    </a:cubicBezTo>
                    <a:cubicBezTo>
                      <a:pt x="2392" y="5233"/>
                      <a:pt x="2684" y="5280"/>
                      <a:pt x="2971" y="5280"/>
                    </a:cubicBezTo>
                    <a:cubicBezTo>
                      <a:pt x="4066" y="5280"/>
                      <a:pt x="5092" y="4597"/>
                      <a:pt x="5489" y="3505"/>
                    </a:cubicBezTo>
                    <a:cubicBezTo>
                      <a:pt x="5965" y="2127"/>
                      <a:pt x="5238" y="623"/>
                      <a:pt x="3860" y="147"/>
                    </a:cubicBezTo>
                    <a:cubicBezTo>
                      <a:pt x="3573" y="47"/>
                      <a:pt x="3280" y="0"/>
                      <a:pt x="29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3"/>
              <p:cNvSpPr/>
              <p:nvPr/>
            </p:nvSpPr>
            <p:spPr>
              <a:xfrm>
                <a:off x="4499525" y="636600"/>
                <a:ext cx="123450" cy="12587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035" extrusionOk="0">
                    <a:moveTo>
                      <a:pt x="3133" y="1"/>
                    </a:moveTo>
                    <a:cubicBezTo>
                      <a:pt x="3058" y="728"/>
                      <a:pt x="3083" y="1430"/>
                      <a:pt x="2732" y="2081"/>
                    </a:cubicBezTo>
                    <a:cubicBezTo>
                      <a:pt x="2432" y="2658"/>
                      <a:pt x="1956" y="3008"/>
                      <a:pt x="1454" y="3384"/>
                    </a:cubicBezTo>
                    <a:cubicBezTo>
                      <a:pt x="1003" y="3760"/>
                      <a:pt x="527" y="4011"/>
                      <a:pt x="1" y="4086"/>
                    </a:cubicBezTo>
                    <a:cubicBezTo>
                      <a:pt x="276" y="4437"/>
                      <a:pt x="677" y="4713"/>
                      <a:pt x="1128" y="4888"/>
                    </a:cubicBezTo>
                    <a:cubicBezTo>
                      <a:pt x="1415" y="4987"/>
                      <a:pt x="1707" y="5034"/>
                      <a:pt x="1994" y="5034"/>
                    </a:cubicBezTo>
                    <a:cubicBezTo>
                      <a:pt x="3089" y="5034"/>
                      <a:pt x="4115" y="4351"/>
                      <a:pt x="4512" y="3259"/>
                    </a:cubicBezTo>
                    <a:cubicBezTo>
                      <a:pt x="4938" y="1981"/>
                      <a:pt x="4336" y="577"/>
                      <a:pt x="3133" y="1"/>
                    </a:cubicBezTo>
                    <a:close/>
                  </a:path>
                </a:pathLst>
              </a:custGeom>
              <a:solidFill>
                <a:schemeClr val="dk1">
                  <a:alpha val="208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3"/>
              <p:cNvSpPr/>
              <p:nvPr/>
            </p:nvSpPr>
            <p:spPr>
              <a:xfrm>
                <a:off x="4545900" y="664775"/>
                <a:ext cx="52650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321" extrusionOk="0">
                    <a:moveTo>
                      <a:pt x="1582" y="1"/>
                    </a:moveTo>
                    <a:cubicBezTo>
                      <a:pt x="1531" y="1"/>
                      <a:pt x="1479" y="28"/>
                      <a:pt x="1479" y="77"/>
                    </a:cubicBezTo>
                    <a:cubicBezTo>
                      <a:pt x="1504" y="277"/>
                      <a:pt x="1604" y="453"/>
                      <a:pt x="1604" y="653"/>
                    </a:cubicBezTo>
                    <a:cubicBezTo>
                      <a:pt x="1604" y="904"/>
                      <a:pt x="1504" y="1180"/>
                      <a:pt x="1379" y="1405"/>
                    </a:cubicBezTo>
                    <a:cubicBezTo>
                      <a:pt x="1146" y="1823"/>
                      <a:pt x="742" y="2112"/>
                      <a:pt x="265" y="2112"/>
                    </a:cubicBezTo>
                    <a:cubicBezTo>
                      <a:pt x="227" y="2112"/>
                      <a:pt x="189" y="2111"/>
                      <a:pt x="151" y="2107"/>
                    </a:cubicBezTo>
                    <a:cubicBezTo>
                      <a:pt x="25" y="2107"/>
                      <a:pt x="0" y="2282"/>
                      <a:pt x="126" y="2308"/>
                    </a:cubicBezTo>
                    <a:cubicBezTo>
                      <a:pt x="193" y="2316"/>
                      <a:pt x="260" y="2321"/>
                      <a:pt x="327" y="2321"/>
                    </a:cubicBezTo>
                    <a:cubicBezTo>
                      <a:pt x="828" y="2321"/>
                      <a:pt x="1294" y="2073"/>
                      <a:pt x="1604" y="1631"/>
                    </a:cubicBezTo>
                    <a:cubicBezTo>
                      <a:pt x="1880" y="1230"/>
                      <a:pt x="2106" y="403"/>
                      <a:pt x="1654" y="27"/>
                    </a:cubicBezTo>
                    <a:cubicBezTo>
                      <a:pt x="1637" y="9"/>
                      <a:pt x="1609" y="1"/>
                      <a:pt x="1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3"/>
              <p:cNvSpPr/>
              <p:nvPr/>
            </p:nvSpPr>
            <p:spPr>
              <a:xfrm>
                <a:off x="4456925" y="810450"/>
                <a:ext cx="258175" cy="229425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9177" extrusionOk="0">
                    <a:moveTo>
                      <a:pt x="5148" y="0"/>
                    </a:moveTo>
                    <a:cubicBezTo>
                      <a:pt x="3257" y="0"/>
                      <a:pt x="1480" y="1193"/>
                      <a:pt x="827" y="3072"/>
                    </a:cubicBezTo>
                    <a:cubicBezTo>
                      <a:pt x="0" y="5453"/>
                      <a:pt x="1253" y="8085"/>
                      <a:pt x="3634" y="8912"/>
                    </a:cubicBezTo>
                    <a:cubicBezTo>
                      <a:pt x="4141" y="9091"/>
                      <a:pt x="4657" y="9176"/>
                      <a:pt x="5164" y="9176"/>
                    </a:cubicBezTo>
                    <a:cubicBezTo>
                      <a:pt x="7061" y="9176"/>
                      <a:pt x="8827" y="7984"/>
                      <a:pt x="9499" y="6105"/>
                    </a:cubicBezTo>
                    <a:cubicBezTo>
                      <a:pt x="10326" y="3699"/>
                      <a:pt x="9073" y="1092"/>
                      <a:pt x="6667" y="265"/>
                    </a:cubicBezTo>
                    <a:cubicBezTo>
                      <a:pt x="6165" y="85"/>
                      <a:pt x="5653" y="0"/>
                      <a:pt x="5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3"/>
              <p:cNvSpPr/>
              <p:nvPr/>
            </p:nvSpPr>
            <p:spPr>
              <a:xfrm>
                <a:off x="4487000" y="820200"/>
                <a:ext cx="226850" cy="2196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8787" extrusionOk="0">
                    <a:moveTo>
                      <a:pt x="5840" y="0"/>
                    </a:moveTo>
                    <a:lnTo>
                      <a:pt x="5840" y="0"/>
                    </a:lnTo>
                    <a:cubicBezTo>
                      <a:pt x="7118" y="1354"/>
                      <a:pt x="7118" y="3434"/>
                      <a:pt x="6191" y="5038"/>
                    </a:cubicBezTo>
                    <a:cubicBezTo>
                      <a:pt x="5414" y="6417"/>
                      <a:pt x="3915" y="7194"/>
                      <a:pt x="2370" y="7194"/>
                    </a:cubicBezTo>
                    <a:cubicBezTo>
                      <a:pt x="1921" y="7194"/>
                      <a:pt x="1468" y="7128"/>
                      <a:pt x="1028" y="6993"/>
                    </a:cubicBezTo>
                    <a:cubicBezTo>
                      <a:pt x="652" y="6893"/>
                      <a:pt x="326" y="6717"/>
                      <a:pt x="0" y="6517"/>
                    </a:cubicBezTo>
                    <a:lnTo>
                      <a:pt x="0" y="6517"/>
                    </a:lnTo>
                    <a:cubicBezTo>
                      <a:pt x="527" y="7419"/>
                      <a:pt x="1379" y="8146"/>
                      <a:pt x="2431" y="8522"/>
                    </a:cubicBezTo>
                    <a:cubicBezTo>
                      <a:pt x="2938" y="8701"/>
                      <a:pt x="3454" y="8786"/>
                      <a:pt x="3961" y="8786"/>
                    </a:cubicBezTo>
                    <a:cubicBezTo>
                      <a:pt x="5858" y="8786"/>
                      <a:pt x="7624" y="7594"/>
                      <a:pt x="8296" y="5715"/>
                    </a:cubicBezTo>
                    <a:cubicBezTo>
                      <a:pt x="9073" y="3434"/>
                      <a:pt x="7995" y="978"/>
                      <a:pt x="5840" y="0"/>
                    </a:cubicBezTo>
                    <a:close/>
                  </a:path>
                </a:pathLst>
              </a:custGeom>
              <a:solidFill>
                <a:schemeClr val="dk1">
                  <a:alpha val="208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3"/>
              <p:cNvSpPr/>
              <p:nvPr/>
            </p:nvSpPr>
            <p:spPr>
              <a:xfrm>
                <a:off x="4597575" y="909200"/>
                <a:ext cx="73025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3892" extrusionOk="0">
                    <a:moveTo>
                      <a:pt x="1966" y="0"/>
                    </a:moveTo>
                    <a:cubicBezTo>
                      <a:pt x="1895" y="0"/>
                      <a:pt x="1827" y="77"/>
                      <a:pt x="1843" y="175"/>
                    </a:cubicBezTo>
                    <a:cubicBezTo>
                      <a:pt x="1943" y="902"/>
                      <a:pt x="2018" y="1528"/>
                      <a:pt x="1693" y="2255"/>
                    </a:cubicBezTo>
                    <a:cubicBezTo>
                      <a:pt x="1367" y="2907"/>
                      <a:pt x="815" y="3433"/>
                      <a:pt x="114" y="3658"/>
                    </a:cubicBezTo>
                    <a:cubicBezTo>
                      <a:pt x="1" y="3704"/>
                      <a:pt x="30" y="3891"/>
                      <a:pt x="147" y="3891"/>
                    </a:cubicBezTo>
                    <a:cubicBezTo>
                      <a:pt x="160" y="3891"/>
                      <a:pt x="174" y="3889"/>
                      <a:pt x="189" y="3884"/>
                    </a:cubicBezTo>
                    <a:cubicBezTo>
                      <a:pt x="1592" y="3458"/>
                      <a:pt x="2921" y="1528"/>
                      <a:pt x="2069" y="74"/>
                    </a:cubicBezTo>
                    <a:cubicBezTo>
                      <a:pt x="2042" y="22"/>
                      <a:pt x="2004" y="0"/>
                      <a:pt x="19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3"/>
              <p:cNvSpPr/>
              <p:nvPr/>
            </p:nvSpPr>
            <p:spPr>
              <a:xfrm>
                <a:off x="4380475" y="1000200"/>
                <a:ext cx="74600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43" extrusionOk="0">
                    <a:moveTo>
                      <a:pt x="1500" y="1"/>
                    </a:moveTo>
                    <a:cubicBezTo>
                      <a:pt x="944" y="1"/>
                      <a:pt x="431" y="337"/>
                      <a:pt x="251" y="896"/>
                    </a:cubicBezTo>
                    <a:cubicBezTo>
                      <a:pt x="1" y="1572"/>
                      <a:pt x="377" y="2324"/>
                      <a:pt x="1053" y="2575"/>
                    </a:cubicBezTo>
                    <a:cubicBezTo>
                      <a:pt x="1196" y="2621"/>
                      <a:pt x="1341" y="2643"/>
                      <a:pt x="1484" y="2643"/>
                    </a:cubicBezTo>
                    <a:cubicBezTo>
                      <a:pt x="2040" y="2643"/>
                      <a:pt x="2553" y="2307"/>
                      <a:pt x="2733" y="1748"/>
                    </a:cubicBezTo>
                    <a:cubicBezTo>
                      <a:pt x="2983" y="1071"/>
                      <a:pt x="2607" y="319"/>
                      <a:pt x="1931" y="69"/>
                    </a:cubicBezTo>
                    <a:cubicBezTo>
                      <a:pt x="1788" y="23"/>
                      <a:pt x="1642" y="1"/>
                      <a:pt x="15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3"/>
              <p:cNvSpPr/>
              <p:nvPr/>
            </p:nvSpPr>
            <p:spPr>
              <a:xfrm>
                <a:off x="4389250" y="1015050"/>
                <a:ext cx="6330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2049" extrusionOk="0">
                    <a:moveTo>
                      <a:pt x="2231" y="1"/>
                    </a:moveTo>
                    <a:cubicBezTo>
                      <a:pt x="1905" y="803"/>
                      <a:pt x="1204" y="1404"/>
                      <a:pt x="101" y="1404"/>
                    </a:cubicBezTo>
                    <a:lnTo>
                      <a:pt x="1" y="1404"/>
                    </a:lnTo>
                    <a:cubicBezTo>
                      <a:pt x="151" y="1655"/>
                      <a:pt x="402" y="1881"/>
                      <a:pt x="702" y="1981"/>
                    </a:cubicBezTo>
                    <a:cubicBezTo>
                      <a:pt x="845" y="2027"/>
                      <a:pt x="990" y="2049"/>
                      <a:pt x="1133" y="2049"/>
                    </a:cubicBezTo>
                    <a:cubicBezTo>
                      <a:pt x="1689" y="2049"/>
                      <a:pt x="2202" y="1713"/>
                      <a:pt x="2382" y="1154"/>
                    </a:cubicBezTo>
                    <a:cubicBezTo>
                      <a:pt x="2532" y="753"/>
                      <a:pt x="2457" y="352"/>
                      <a:pt x="2231" y="1"/>
                    </a:cubicBezTo>
                    <a:close/>
                  </a:path>
                </a:pathLst>
              </a:custGeom>
              <a:solidFill>
                <a:schemeClr val="dk1">
                  <a:alpha val="208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3"/>
              <p:cNvSpPr/>
              <p:nvPr/>
            </p:nvSpPr>
            <p:spPr>
              <a:xfrm>
                <a:off x="4401300" y="1031425"/>
                <a:ext cx="3635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11" extrusionOk="0">
                    <a:moveTo>
                      <a:pt x="1119" y="0"/>
                    </a:moveTo>
                    <a:cubicBezTo>
                      <a:pt x="1056" y="0"/>
                      <a:pt x="989" y="56"/>
                      <a:pt x="1022" y="123"/>
                    </a:cubicBezTo>
                    <a:cubicBezTo>
                      <a:pt x="1131" y="537"/>
                      <a:pt x="766" y="1008"/>
                      <a:pt x="339" y="1008"/>
                    </a:cubicBezTo>
                    <a:cubicBezTo>
                      <a:pt x="275" y="1008"/>
                      <a:pt x="210" y="998"/>
                      <a:pt x="145" y="975"/>
                    </a:cubicBezTo>
                    <a:cubicBezTo>
                      <a:pt x="138" y="973"/>
                      <a:pt x="130" y="972"/>
                      <a:pt x="123" y="972"/>
                    </a:cubicBezTo>
                    <a:cubicBezTo>
                      <a:pt x="38" y="972"/>
                      <a:pt x="0" y="1104"/>
                      <a:pt x="70" y="1150"/>
                    </a:cubicBezTo>
                    <a:cubicBezTo>
                      <a:pt x="171" y="1192"/>
                      <a:pt x="274" y="1210"/>
                      <a:pt x="375" y="1210"/>
                    </a:cubicBezTo>
                    <a:cubicBezTo>
                      <a:pt x="948" y="1210"/>
                      <a:pt x="1454" y="602"/>
                      <a:pt x="1198" y="48"/>
                    </a:cubicBezTo>
                    <a:cubicBezTo>
                      <a:pt x="1181" y="14"/>
                      <a:pt x="1150" y="0"/>
                      <a:pt x="1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3"/>
              <p:cNvSpPr/>
              <p:nvPr/>
            </p:nvSpPr>
            <p:spPr>
              <a:xfrm>
                <a:off x="4446275" y="1143000"/>
                <a:ext cx="149150" cy="13200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5280" extrusionOk="0">
                    <a:moveTo>
                      <a:pt x="2994" y="0"/>
                    </a:moveTo>
                    <a:cubicBezTo>
                      <a:pt x="1900" y="0"/>
                      <a:pt x="874" y="683"/>
                      <a:pt x="476" y="1775"/>
                    </a:cubicBezTo>
                    <a:cubicBezTo>
                      <a:pt x="0" y="3154"/>
                      <a:pt x="727" y="4657"/>
                      <a:pt x="2106" y="5134"/>
                    </a:cubicBezTo>
                    <a:cubicBezTo>
                      <a:pt x="2392" y="5233"/>
                      <a:pt x="2684" y="5280"/>
                      <a:pt x="2971" y="5280"/>
                    </a:cubicBezTo>
                    <a:cubicBezTo>
                      <a:pt x="4065" y="5280"/>
                      <a:pt x="5087" y="4596"/>
                      <a:pt x="5464" y="3504"/>
                    </a:cubicBezTo>
                    <a:cubicBezTo>
                      <a:pt x="5965" y="2126"/>
                      <a:pt x="5238" y="622"/>
                      <a:pt x="3860" y="146"/>
                    </a:cubicBezTo>
                    <a:cubicBezTo>
                      <a:pt x="3573" y="47"/>
                      <a:pt x="3282" y="0"/>
                      <a:pt x="2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3"/>
              <p:cNvSpPr/>
              <p:nvPr/>
            </p:nvSpPr>
            <p:spPr>
              <a:xfrm>
                <a:off x="4487625" y="1147275"/>
                <a:ext cx="1071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5109" extrusionOk="0">
                    <a:moveTo>
                      <a:pt x="0" y="4737"/>
                    </a:moveTo>
                    <a:cubicBezTo>
                      <a:pt x="0" y="4737"/>
                      <a:pt x="15" y="4752"/>
                      <a:pt x="34" y="4759"/>
                    </a:cubicBezTo>
                    <a:lnTo>
                      <a:pt x="34" y="4759"/>
                    </a:lnTo>
                    <a:cubicBezTo>
                      <a:pt x="23" y="4752"/>
                      <a:pt x="11" y="4744"/>
                      <a:pt x="0" y="4737"/>
                    </a:cubicBezTo>
                    <a:close/>
                    <a:moveTo>
                      <a:pt x="2281" y="0"/>
                    </a:moveTo>
                    <a:lnTo>
                      <a:pt x="2281" y="0"/>
                    </a:lnTo>
                    <a:cubicBezTo>
                      <a:pt x="2532" y="426"/>
                      <a:pt x="2657" y="902"/>
                      <a:pt x="2657" y="1379"/>
                    </a:cubicBezTo>
                    <a:cubicBezTo>
                      <a:pt x="2657" y="1579"/>
                      <a:pt x="2657" y="1755"/>
                      <a:pt x="2632" y="1955"/>
                    </a:cubicBezTo>
                    <a:cubicBezTo>
                      <a:pt x="2607" y="2256"/>
                      <a:pt x="2582" y="2582"/>
                      <a:pt x="2507" y="2857"/>
                    </a:cubicBezTo>
                    <a:cubicBezTo>
                      <a:pt x="2306" y="3509"/>
                      <a:pt x="1880" y="4035"/>
                      <a:pt x="1304" y="4411"/>
                    </a:cubicBezTo>
                    <a:cubicBezTo>
                      <a:pt x="928" y="4637"/>
                      <a:pt x="477" y="4737"/>
                      <a:pt x="51" y="4762"/>
                    </a:cubicBezTo>
                    <a:cubicBezTo>
                      <a:pt x="45" y="4762"/>
                      <a:pt x="39" y="4761"/>
                      <a:pt x="34" y="4759"/>
                    </a:cubicBezTo>
                    <a:lnTo>
                      <a:pt x="34" y="4759"/>
                    </a:lnTo>
                    <a:cubicBezTo>
                      <a:pt x="173" y="4848"/>
                      <a:pt x="312" y="4916"/>
                      <a:pt x="452" y="4963"/>
                    </a:cubicBezTo>
                    <a:cubicBezTo>
                      <a:pt x="738" y="5062"/>
                      <a:pt x="1030" y="5109"/>
                      <a:pt x="1317" y="5109"/>
                    </a:cubicBezTo>
                    <a:cubicBezTo>
                      <a:pt x="2411" y="5109"/>
                      <a:pt x="3433" y="4425"/>
                      <a:pt x="3810" y="3333"/>
                    </a:cubicBezTo>
                    <a:cubicBezTo>
                      <a:pt x="4286" y="1980"/>
                      <a:pt x="3609" y="526"/>
                      <a:pt x="2281" y="0"/>
                    </a:cubicBezTo>
                    <a:close/>
                  </a:path>
                </a:pathLst>
              </a:custGeom>
              <a:solidFill>
                <a:schemeClr val="dk1">
                  <a:alpha val="208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3"/>
              <p:cNvSpPr/>
              <p:nvPr/>
            </p:nvSpPr>
            <p:spPr>
              <a:xfrm>
                <a:off x="4501600" y="1201425"/>
                <a:ext cx="5057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323" extrusionOk="0">
                    <a:moveTo>
                      <a:pt x="1671" y="0"/>
                    </a:moveTo>
                    <a:cubicBezTo>
                      <a:pt x="1605" y="0"/>
                      <a:pt x="1538" y="60"/>
                      <a:pt x="1522" y="140"/>
                    </a:cubicBezTo>
                    <a:cubicBezTo>
                      <a:pt x="1472" y="591"/>
                      <a:pt x="1497" y="942"/>
                      <a:pt x="1246" y="1368"/>
                    </a:cubicBezTo>
                    <a:cubicBezTo>
                      <a:pt x="995" y="1744"/>
                      <a:pt x="594" y="2020"/>
                      <a:pt x="143" y="2095"/>
                    </a:cubicBezTo>
                    <a:cubicBezTo>
                      <a:pt x="1" y="2119"/>
                      <a:pt x="16" y="2322"/>
                      <a:pt x="146" y="2322"/>
                    </a:cubicBezTo>
                    <a:cubicBezTo>
                      <a:pt x="153" y="2322"/>
                      <a:pt x="160" y="2322"/>
                      <a:pt x="168" y="2320"/>
                    </a:cubicBezTo>
                    <a:cubicBezTo>
                      <a:pt x="695" y="2270"/>
                      <a:pt x="1146" y="1995"/>
                      <a:pt x="1472" y="1568"/>
                    </a:cubicBezTo>
                    <a:cubicBezTo>
                      <a:pt x="1772" y="1167"/>
                      <a:pt x="2023" y="541"/>
                      <a:pt x="1772" y="65"/>
                    </a:cubicBezTo>
                    <a:cubicBezTo>
                      <a:pt x="1745" y="19"/>
                      <a:pt x="1708" y="0"/>
                      <a:pt x="16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3" name="Google Shape;1043;p43"/>
            <p:cNvGrpSpPr/>
            <p:nvPr/>
          </p:nvGrpSpPr>
          <p:grpSpPr>
            <a:xfrm rot="-953867">
              <a:off x="4423156" y="1600413"/>
              <a:ext cx="297995" cy="211448"/>
              <a:chOff x="3491400" y="2111750"/>
              <a:chExt cx="222600" cy="157950"/>
            </a:xfrm>
          </p:grpSpPr>
          <p:sp>
            <p:nvSpPr>
              <p:cNvPr id="1044" name="Google Shape;1044;p43"/>
              <p:cNvSpPr/>
              <p:nvPr/>
            </p:nvSpPr>
            <p:spPr>
              <a:xfrm>
                <a:off x="3595700" y="2170900"/>
                <a:ext cx="423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125" extrusionOk="0">
                    <a:moveTo>
                      <a:pt x="388" y="1"/>
                    </a:moveTo>
                    <a:cubicBezTo>
                      <a:pt x="379" y="1"/>
                      <a:pt x="370" y="4"/>
                      <a:pt x="362" y="13"/>
                    </a:cubicBezTo>
                    <a:cubicBezTo>
                      <a:pt x="0" y="351"/>
                      <a:pt x="233" y="992"/>
                      <a:pt x="676" y="1108"/>
                    </a:cubicBezTo>
                    <a:cubicBezTo>
                      <a:pt x="717" y="1119"/>
                      <a:pt x="760" y="1124"/>
                      <a:pt x="805" y="1124"/>
                    </a:cubicBezTo>
                    <a:cubicBezTo>
                      <a:pt x="1196" y="1124"/>
                      <a:pt x="1694" y="735"/>
                      <a:pt x="1527" y="327"/>
                    </a:cubicBezTo>
                    <a:cubicBezTo>
                      <a:pt x="1513" y="304"/>
                      <a:pt x="1489" y="294"/>
                      <a:pt x="1465" y="294"/>
                    </a:cubicBezTo>
                    <a:cubicBezTo>
                      <a:pt x="1428" y="294"/>
                      <a:pt x="1389" y="316"/>
                      <a:pt x="1376" y="351"/>
                    </a:cubicBezTo>
                    <a:cubicBezTo>
                      <a:pt x="1329" y="502"/>
                      <a:pt x="1329" y="630"/>
                      <a:pt x="1224" y="759"/>
                    </a:cubicBezTo>
                    <a:cubicBezTo>
                      <a:pt x="1116" y="867"/>
                      <a:pt x="975" y="942"/>
                      <a:pt x="829" y="942"/>
                    </a:cubicBezTo>
                    <a:cubicBezTo>
                      <a:pt x="801" y="942"/>
                      <a:pt x="774" y="939"/>
                      <a:pt x="746" y="933"/>
                    </a:cubicBezTo>
                    <a:cubicBezTo>
                      <a:pt x="362" y="852"/>
                      <a:pt x="280" y="374"/>
                      <a:pt x="420" y="71"/>
                    </a:cubicBezTo>
                    <a:cubicBezTo>
                      <a:pt x="437" y="36"/>
                      <a:pt x="415" y="1"/>
                      <a:pt x="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3"/>
              <p:cNvSpPr/>
              <p:nvPr/>
            </p:nvSpPr>
            <p:spPr>
              <a:xfrm>
                <a:off x="3529550" y="2111750"/>
                <a:ext cx="443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032" extrusionOk="0">
                    <a:moveTo>
                      <a:pt x="1246" y="1"/>
                    </a:moveTo>
                    <a:cubicBezTo>
                      <a:pt x="906" y="1"/>
                      <a:pt x="471" y="566"/>
                      <a:pt x="246" y="1330"/>
                    </a:cubicBezTo>
                    <a:cubicBezTo>
                      <a:pt x="1" y="2157"/>
                      <a:pt x="94" y="2915"/>
                      <a:pt x="444" y="3020"/>
                    </a:cubicBezTo>
                    <a:cubicBezTo>
                      <a:pt x="471" y="3028"/>
                      <a:pt x="500" y="3032"/>
                      <a:pt x="529" y="3032"/>
                    </a:cubicBezTo>
                    <a:cubicBezTo>
                      <a:pt x="877" y="3032"/>
                      <a:pt x="1302" y="2467"/>
                      <a:pt x="1528" y="1703"/>
                    </a:cubicBezTo>
                    <a:cubicBezTo>
                      <a:pt x="1772" y="875"/>
                      <a:pt x="1679" y="118"/>
                      <a:pt x="1329" y="13"/>
                    </a:cubicBezTo>
                    <a:cubicBezTo>
                      <a:pt x="1302" y="5"/>
                      <a:pt x="1275" y="1"/>
                      <a:pt x="1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3"/>
              <p:cNvSpPr/>
              <p:nvPr/>
            </p:nvSpPr>
            <p:spPr>
              <a:xfrm>
                <a:off x="3491400" y="2194500"/>
                <a:ext cx="524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1004" extrusionOk="0">
                    <a:moveTo>
                      <a:pt x="576" y="1"/>
                    </a:moveTo>
                    <a:cubicBezTo>
                      <a:pt x="303" y="1"/>
                      <a:pt x="106" y="75"/>
                      <a:pt x="70" y="211"/>
                    </a:cubicBezTo>
                    <a:cubicBezTo>
                      <a:pt x="0" y="432"/>
                      <a:pt x="385" y="747"/>
                      <a:pt x="921" y="910"/>
                    </a:cubicBezTo>
                    <a:cubicBezTo>
                      <a:pt x="1133" y="973"/>
                      <a:pt x="1337" y="1003"/>
                      <a:pt x="1511" y="1003"/>
                    </a:cubicBezTo>
                    <a:cubicBezTo>
                      <a:pt x="1785" y="1003"/>
                      <a:pt x="1985" y="929"/>
                      <a:pt x="2028" y="794"/>
                    </a:cubicBezTo>
                    <a:cubicBezTo>
                      <a:pt x="2098" y="560"/>
                      <a:pt x="1702" y="257"/>
                      <a:pt x="1166" y="94"/>
                    </a:cubicBezTo>
                    <a:cubicBezTo>
                      <a:pt x="953" y="31"/>
                      <a:pt x="749" y="1"/>
                      <a:pt x="5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3"/>
              <p:cNvSpPr/>
              <p:nvPr/>
            </p:nvSpPr>
            <p:spPr>
              <a:xfrm>
                <a:off x="3668250" y="2152550"/>
                <a:ext cx="44000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3032" extrusionOk="0">
                    <a:moveTo>
                      <a:pt x="1234" y="1"/>
                    </a:moveTo>
                    <a:cubicBezTo>
                      <a:pt x="895" y="1"/>
                      <a:pt x="471" y="566"/>
                      <a:pt x="245" y="1329"/>
                    </a:cubicBezTo>
                    <a:cubicBezTo>
                      <a:pt x="0" y="2157"/>
                      <a:pt x="82" y="2914"/>
                      <a:pt x="443" y="3019"/>
                    </a:cubicBezTo>
                    <a:cubicBezTo>
                      <a:pt x="470" y="3027"/>
                      <a:pt x="498" y="3031"/>
                      <a:pt x="526" y="3031"/>
                    </a:cubicBezTo>
                    <a:cubicBezTo>
                      <a:pt x="865" y="3031"/>
                      <a:pt x="1289" y="2466"/>
                      <a:pt x="1515" y="1702"/>
                    </a:cubicBezTo>
                    <a:cubicBezTo>
                      <a:pt x="1760" y="875"/>
                      <a:pt x="1678" y="117"/>
                      <a:pt x="1317" y="13"/>
                    </a:cubicBezTo>
                    <a:cubicBezTo>
                      <a:pt x="1290" y="4"/>
                      <a:pt x="1263" y="1"/>
                      <a:pt x="1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3"/>
              <p:cNvSpPr/>
              <p:nvPr/>
            </p:nvSpPr>
            <p:spPr>
              <a:xfrm>
                <a:off x="3661825" y="2244625"/>
                <a:ext cx="521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003" extrusionOk="0">
                    <a:moveTo>
                      <a:pt x="576" y="1"/>
                    </a:moveTo>
                    <a:cubicBezTo>
                      <a:pt x="302" y="1"/>
                      <a:pt x="102" y="75"/>
                      <a:pt x="59" y="210"/>
                    </a:cubicBezTo>
                    <a:cubicBezTo>
                      <a:pt x="1" y="443"/>
                      <a:pt x="385" y="746"/>
                      <a:pt x="922" y="910"/>
                    </a:cubicBezTo>
                    <a:cubicBezTo>
                      <a:pt x="1134" y="973"/>
                      <a:pt x="1338" y="1003"/>
                      <a:pt x="1512" y="1003"/>
                    </a:cubicBezTo>
                    <a:cubicBezTo>
                      <a:pt x="1786" y="1003"/>
                      <a:pt x="1986" y="929"/>
                      <a:pt x="2029" y="793"/>
                    </a:cubicBezTo>
                    <a:cubicBezTo>
                      <a:pt x="2087" y="572"/>
                      <a:pt x="1702" y="257"/>
                      <a:pt x="1166" y="94"/>
                    </a:cubicBezTo>
                    <a:cubicBezTo>
                      <a:pt x="954" y="30"/>
                      <a:pt x="750" y="1"/>
                      <a:pt x="5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9" name="Google Shape;1049;p43"/>
          <p:cNvGrpSpPr/>
          <p:nvPr/>
        </p:nvGrpSpPr>
        <p:grpSpPr>
          <a:xfrm>
            <a:off x="6333025" y="909850"/>
            <a:ext cx="1162950" cy="1035750"/>
            <a:chOff x="2423700" y="786350"/>
            <a:chExt cx="1162950" cy="1035750"/>
          </a:xfrm>
        </p:grpSpPr>
        <p:sp>
          <p:nvSpPr>
            <p:cNvPr id="1050" name="Google Shape;1050;p43"/>
            <p:cNvSpPr/>
            <p:nvPr/>
          </p:nvSpPr>
          <p:spPr>
            <a:xfrm>
              <a:off x="2423700" y="842875"/>
              <a:ext cx="1162950" cy="967375"/>
            </a:xfrm>
            <a:custGeom>
              <a:avLst/>
              <a:gdLst/>
              <a:ahLst/>
              <a:cxnLst/>
              <a:rect l="l" t="t" r="r" b="b"/>
              <a:pathLst>
                <a:path w="46518" h="38695" extrusionOk="0">
                  <a:moveTo>
                    <a:pt x="31561" y="643"/>
                  </a:moveTo>
                  <a:cubicBezTo>
                    <a:pt x="32533" y="643"/>
                    <a:pt x="33483" y="867"/>
                    <a:pt x="34362" y="1399"/>
                  </a:cubicBezTo>
                  <a:cubicBezTo>
                    <a:pt x="37119" y="3078"/>
                    <a:pt x="37294" y="7138"/>
                    <a:pt x="36868" y="10497"/>
                  </a:cubicBezTo>
                  <a:cubicBezTo>
                    <a:pt x="35168" y="10081"/>
                    <a:pt x="33382" y="9965"/>
                    <a:pt x="31618" y="9965"/>
                  </a:cubicBezTo>
                  <a:cubicBezTo>
                    <a:pt x="31042" y="9965"/>
                    <a:pt x="30468" y="9977"/>
                    <a:pt x="29900" y="9996"/>
                  </a:cubicBezTo>
                  <a:cubicBezTo>
                    <a:pt x="28773" y="10046"/>
                    <a:pt x="27670" y="10121"/>
                    <a:pt x="26567" y="10196"/>
                  </a:cubicBezTo>
                  <a:cubicBezTo>
                    <a:pt x="25139" y="8793"/>
                    <a:pt x="23560" y="7264"/>
                    <a:pt x="21880" y="5910"/>
                  </a:cubicBezTo>
                  <a:cubicBezTo>
                    <a:pt x="22382" y="5409"/>
                    <a:pt x="22883" y="4908"/>
                    <a:pt x="23409" y="4457"/>
                  </a:cubicBezTo>
                  <a:cubicBezTo>
                    <a:pt x="25429" y="2721"/>
                    <a:pt x="28599" y="643"/>
                    <a:pt x="31561" y="643"/>
                  </a:cubicBezTo>
                  <a:close/>
                  <a:moveTo>
                    <a:pt x="21279" y="6512"/>
                  </a:moveTo>
                  <a:cubicBezTo>
                    <a:pt x="21404" y="6612"/>
                    <a:pt x="21504" y="6687"/>
                    <a:pt x="21605" y="6788"/>
                  </a:cubicBezTo>
                  <a:cubicBezTo>
                    <a:pt x="22933" y="7915"/>
                    <a:pt x="24236" y="9093"/>
                    <a:pt x="25514" y="10296"/>
                  </a:cubicBezTo>
                  <a:cubicBezTo>
                    <a:pt x="22783" y="10547"/>
                    <a:pt x="20076" y="10948"/>
                    <a:pt x="17394" y="11449"/>
                  </a:cubicBezTo>
                  <a:cubicBezTo>
                    <a:pt x="17369" y="11449"/>
                    <a:pt x="17369" y="11449"/>
                    <a:pt x="17344" y="11474"/>
                  </a:cubicBezTo>
                  <a:cubicBezTo>
                    <a:pt x="18572" y="9745"/>
                    <a:pt x="19850" y="8066"/>
                    <a:pt x="21279" y="6512"/>
                  </a:cubicBezTo>
                  <a:close/>
                  <a:moveTo>
                    <a:pt x="31898" y="10747"/>
                  </a:moveTo>
                  <a:cubicBezTo>
                    <a:pt x="33537" y="10747"/>
                    <a:pt x="35193" y="10859"/>
                    <a:pt x="36768" y="11249"/>
                  </a:cubicBezTo>
                  <a:cubicBezTo>
                    <a:pt x="36617" y="12051"/>
                    <a:pt x="36467" y="12778"/>
                    <a:pt x="36317" y="13429"/>
                  </a:cubicBezTo>
                  <a:cubicBezTo>
                    <a:pt x="35890" y="15184"/>
                    <a:pt x="35289" y="16913"/>
                    <a:pt x="34562" y="18592"/>
                  </a:cubicBezTo>
                  <a:cubicBezTo>
                    <a:pt x="32607" y="16211"/>
                    <a:pt x="30452" y="14031"/>
                    <a:pt x="28447" y="12051"/>
                  </a:cubicBezTo>
                  <a:cubicBezTo>
                    <a:pt x="28071" y="11700"/>
                    <a:pt x="27695" y="11324"/>
                    <a:pt x="27294" y="10948"/>
                  </a:cubicBezTo>
                  <a:cubicBezTo>
                    <a:pt x="27745" y="10923"/>
                    <a:pt x="28196" y="10873"/>
                    <a:pt x="28647" y="10848"/>
                  </a:cubicBezTo>
                  <a:cubicBezTo>
                    <a:pt x="29704" y="10797"/>
                    <a:pt x="30797" y="10747"/>
                    <a:pt x="31898" y="10747"/>
                  </a:cubicBezTo>
                  <a:close/>
                  <a:moveTo>
                    <a:pt x="15640" y="12627"/>
                  </a:moveTo>
                  <a:cubicBezTo>
                    <a:pt x="14988" y="13630"/>
                    <a:pt x="14362" y="14657"/>
                    <a:pt x="13760" y="15635"/>
                  </a:cubicBezTo>
                  <a:cubicBezTo>
                    <a:pt x="12908" y="17013"/>
                    <a:pt x="11981" y="18567"/>
                    <a:pt x="11128" y="20221"/>
                  </a:cubicBezTo>
                  <a:cubicBezTo>
                    <a:pt x="9925" y="18417"/>
                    <a:pt x="8898" y="16512"/>
                    <a:pt x="8121" y="14532"/>
                  </a:cubicBezTo>
                  <a:cubicBezTo>
                    <a:pt x="10577" y="13705"/>
                    <a:pt x="13209" y="13128"/>
                    <a:pt x="15640" y="12627"/>
                  </a:cubicBezTo>
                  <a:close/>
                  <a:moveTo>
                    <a:pt x="37520" y="11474"/>
                  </a:moveTo>
                  <a:cubicBezTo>
                    <a:pt x="38372" y="11725"/>
                    <a:pt x="39199" y="12076"/>
                    <a:pt x="39976" y="12577"/>
                  </a:cubicBezTo>
                  <a:cubicBezTo>
                    <a:pt x="43159" y="14532"/>
                    <a:pt x="45339" y="19645"/>
                    <a:pt x="42031" y="22577"/>
                  </a:cubicBezTo>
                  <a:cubicBezTo>
                    <a:pt x="41028" y="23479"/>
                    <a:pt x="39750" y="23931"/>
                    <a:pt x="38447" y="24281"/>
                  </a:cubicBezTo>
                  <a:cubicBezTo>
                    <a:pt x="37520" y="22552"/>
                    <a:pt x="36417" y="20923"/>
                    <a:pt x="35189" y="19344"/>
                  </a:cubicBezTo>
                  <a:cubicBezTo>
                    <a:pt x="36317" y="16813"/>
                    <a:pt x="37144" y="14156"/>
                    <a:pt x="37520" y="11474"/>
                  </a:cubicBezTo>
                  <a:close/>
                  <a:moveTo>
                    <a:pt x="34738" y="20271"/>
                  </a:moveTo>
                  <a:cubicBezTo>
                    <a:pt x="35765" y="21625"/>
                    <a:pt x="36693" y="23028"/>
                    <a:pt x="37495" y="24532"/>
                  </a:cubicBezTo>
                  <a:cubicBezTo>
                    <a:pt x="37219" y="24582"/>
                    <a:pt x="36943" y="24657"/>
                    <a:pt x="36667" y="24733"/>
                  </a:cubicBezTo>
                  <a:cubicBezTo>
                    <a:pt x="34963" y="25134"/>
                    <a:pt x="33234" y="25510"/>
                    <a:pt x="31479" y="25835"/>
                  </a:cubicBezTo>
                  <a:lnTo>
                    <a:pt x="31479" y="25835"/>
                  </a:lnTo>
                  <a:cubicBezTo>
                    <a:pt x="32682" y="24106"/>
                    <a:pt x="33810" y="22226"/>
                    <a:pt x="34738" y="20271"/>
                  </a:cubicBezTo>
                  <a:close/>
                  <a:moveTo>
                    <a:pt x="26266" y="11023"/>
                  </a:moveTo>
                  <a:cubicBezTo>
                    <a:pt x="27620" y="12326"/>
                    <a:pt x="28948" y="13655"/>
                    <a:pt x="30226" y="14983"/>
                  </a:cubicBezTo>
                  <a:cubicBezTo>
                    <a:pt x="31605" y="16412"/>
                    <a:pt x="32933" y="17915"/>
                    <a:pt x="34161" y="19494"/>
                  </a:cubicBezTo>
                  <a:cubicBezTo>
                    <a:pt x="33409" y="21073"/>
                    <a:pt x="32582" y="22602"/>
                    <a:pt x="31680" y="24081"/>
                  </a:cubicBezTo>
                  <a:cubicBezTo>
                    <a:pt x="31254" y="24758"/>
                    <a:pt x="30803" y="25409"/>
                    <a:pt x="30327" y="26061"/>
                  </a:cubicBezTo>
                  <a:cubicBezTo>
                    <a:pt x="30251" y="26086"/>
                    <a:pt x="30151" y="26111"/>
                    <a:pt x="30051" y="26111"/>
                  </a:cubicBezTo>
                  <a:cubicBezTo>
                    <a:pt x="25740" y="26913"/>
                    <a:pt x="21379" y="27439"/>
                    <a:pt x="16993" y="27765"/>
                  </a:cubicBezTo>
                  <a:cubicBezTo>
                    <a:pt x="16717" y="27439"/>
                    <a:pt x="16442" y="27114"/>
                    <a:pt x="16166" y="26788"/>
                  </a:cubicBezTo>
                  <a:cubicBezTo>
                    <a:pt x="14612" y="25008"/>
                    <a:pt x="12958" y="22978"/>
                    <a:pt x="11479" y="20773"/>
                  </a:cubicBezTo>
                  <a:cubicBezTo>
                    <a:pt x="12958" y="17865"/>
                    <a:pt x="14838" y="15134"/>
                    <a:pt x="16342" y="12903"/>
                  </a:cubicBezTo>
                  <a:cubicBezTo>
                    <a:pt x="16467" y="12753"/>
                    <a:pt x="16592" y="12577"/>
                    <a:pt x="16692" y="12402"/>
                  </a:cubicBezTo>
                  <a:cubicBezTo>
                    <a:pt x="19850" y="11750"/>
                    <a:pt x="23058" y="11299"/>
                    <a:pt x="26266" y="11023"/>
                  </a:cubicBezTo>
                  <a:close/>
                  <a:moveTo>
                    <a:pt x="7494" y="14758"/>
                  </a:moveTo>
                  <a:cubicBezTo>
                    <a:pt x="8372" y="16938"/>
                    <a:pt x="9575" y="19018"/>
                    <a:pt x="10803" y="20873"/>
                  </a:cubicBezTo>
                  <a:cubicBezTo>
                    <a:pt x="9700" y="23078"/>
                    <a:pt x="8773" y="25459"/>
                    <a:pt x="8422" y="27815"/>
                  </a:cubicBezTo>
                  <a:cubicBezTo>
                    <a:pt x="6968" y="27640"/>
                    <a:pt x="5590" y="27239"/>
                    <a:pt x="4362" y="26412"/>
                  </a:cubicBezTo>
                  <a:cubicBezTo>
                    <a:pt x="51" y="23580"/>
                    <a:pt x="201" y="18467"/>
                    <a:pt x="4662" y="16036"/>
                  </a:cubicBezTo>
                  <a:cubicBezTo>
                    <a:pt x="5565" y="15535"/>
                    <a:pt x="6492" y="15134"/>
                    <a:pt x="7494" y="14758"/>
                  </a:cubicBezTo>
                  <a:close/>
                  <a:moveTo>
                    <a:pt x="11179" y="21424"/>
                  </a:moveTo>
                  <a:cubicBezTo>
                    <a:pt x="11504" y="21951"/>
                    <a:pt x="11855" y="22427"/>
                    <a:pt x="12181" y="22903"/>
                  </a:cubicBezTo>
                  <a:cubicBezTo>
                    <a:pt x="13234" y="24382"/>
                    <a:pt x="14387" y="25911"/>
                    <a:pt x="15590" y="27364"/>
                  </a:cubicBezTo>
                  <a:cubicBezTo>
                    <a:pt x="13853" y="27615"/>
                    <a:pt x="11976" y="27901"/>
                    <a:pt x="10149" y="27901"/>
                  </a:cubicBezTo>
                  <a:cubicBezTo>
                    <a:pt x="9788" y="27901"/>
                    <a:pt x="9429" y="27890"/>
                    <a:pt x="9073" y="27865"/>
                  </a:cubicBezTo>
                  <a:cubicBezTo>
                    <a:pt x="9374" y="25710"/>
                    <a:pt x="10151" y="23530"/>
                    <a:pt x="11179" y="21424"/>
                  </a:cubicBezTo>
                  <a:close/>
                  <a:moveTo>
                    <a:pt x="29650" y="26988"/>
                  </a:moveTo>
                  <a:cubicBezTo>
                    <a:pt x="27720" y="29495"/>
                    <a:pt x="25464" y="31675"/>
                    <a:pt x="22858" y="33354"/>
                  </a:cubicBezTo>
                  <a:cubicBezTo>
                    <a:pt x="20978" y="31901"/>
                    <a:pt x="19274" y="30246"/>
                    <a:pt x="17670" y="28492"/>
                  </a:cubicBezTo>
                  <a:cubicBezTo>
                    <a:pt x="21680" y="28166"/>
                    <a:pt x="25690" y="27690"/>
                    <a:pt x="29650" y="26988"/>
                  </a:cubicBezTo>
                  <a:close/>
                  <a:moveTo>
                    <a:pt x="37971" y="25384"/>
                  </a:moveTo>
                  <a:cubicBezTo>
                    <a:pt x="39675" y="28768"/>
                    <a:pt x="41530" y="33956"/>
                    <a:pt x="37996" y="36688"/>
                  </a:cubicBezTo>
                  <a:cubicBezTo>
                    <a:pt x="36811" y="37605"/>
                    <a:pt x="35401" y="37968"/>
                    <a:pt x="33925" y="37968"/>
                  </a:cubicBezTo>
                  <a:cubicBezTo>
                    <a:pt x="30966" y="37968"/>
                    <a:pt x="27738" y="36513"/>
                    <a:pt x="25514" y="35159"/>
                  </a:cubicBezTo>
                  <a:cubicBezTo>
                    <a:pt x="24838" y="34758"/>
                    <a:pt x="24211" y="34332"/>
                    <a:pt x="23560" y="33855"/>
                  </a:cubicBezTo>
                  <a:cubicBezTo>
                    <a:pt x="26016" y="32251"/>
                    <a:pt x="28171" y="30196"/>
                    <a:pt x="30001" y="27865"/>
                  </a:cubicBezTo>
                  <a:cubicBezTo>
                    <a:pt x="30276" y="27515"/>
                    <a:pt x="30552" y="27164"/>
                    <a:pt x="30803" y="26788"/>
                  </a:cubicBezTo>
                  <a:cubicBezTo>
                    <a:pt x="33109" y="26412"/>
                    <a:pt x="35640" y="26061"/>
                    <a:pt x="37971" y="25384"/>
                  </a:cubicBezTo>
                  <a:close/>
                  <a:moveTo>
                    <a:pt x="31714" y="0"/>
                  </a:moveTo>
                  <a:cubicBezTo>
                    <a:pt x="30352" y="0"/>
                    <a:pt x="28954" y="366"/>
                    <a:pt x="27745" y="873"/>
                  </a:cubicBezTo>
                  <a:cubicBezTo>
                    <a:pt x="25314" y="1875"/>
                    <a:pt x="23159" y="3504"/>
                    <a:pt x="21254" y="5409"/>
                  </a:cubicBezTo>
                  <a:cubicBezTo>
                    <a:pt x="18581" y="3359"/>
                    <a:pt x="15650" y="1781"/>
                    <a:pt x="12625" y="1781"/>
                  </a:cubicBezTo>
                  <a:cubicBezTo>
                    <a:pt x="11139" y="1781"/>
                    <a:pt x="9632" y="2162"/>
                    <a:pt x="8121" y="3053"/>
                  </a:cubicBezTo>
                  <a:cubicBezTo>
                    <a:pt x="7760" y="3266"/>
                    <a:pt x="7975" y="3785"/>
                    <a:pt x="8309" y="3785"/>
                  </a:cubicBezTo>
                  <a:cubicBezTo>
                    <a:pt x="8369" y="3785"/>
                    <a:pt x="8432" y="3768"/>
                    <a:pt x="8497" y="3730"/>
                  </a:cubicBezTo>
                  <a:cubicBezTo>
                    <a:pt x="9843" y="2970"/>
                    <a:pt x="11204" y="2647"/>
                    <a:pt x="12547" y="2647"/>
                  </a:cubicBezTo>
                  <a:cubicBezTo>
                    <a:pt x="15455" y="2647"/>
                    <a:pt x="18277" y="4159"/>
                    <a:pt x="20677" y="6011"/>
                  </a:cubicBezTo>
                  <a:cubicBezTo>
                    <a:pt x="19048" y="7765"/>
                    <a:pt x="17595" y="9720"/>
                    <a:pt x="16266" y="11675"/>
                  </a:cubicBezTo>
                  <a:cubicBezTo>
                    <a:pt x="13459" y="12226"/>
                    <a:pt x="10602" y="12903"/>
                    <a:pt x="7870" y="13830"/>
                  </a:cubicBezTo>
                  <a:cubicBezTo>
                    <a:pt x="6717" y="10472"/>
                    <a:pt x="6442" y="6988"/>
                    <a:pt x="7870" y="3580"/>
                  </a:cubicBezTo>
                  <a:cubicBezTo>
                    <a:pt x="7936" y="3415"/>
                    <a:pt x="7786" y="3294"/>
                    <a:pt x="7639" y="3294"/>
                  </a:cubicBezTo>
                  <a:cubicBezTo>
                    <a:pt x="7563" y="3294"/>
                    <a:pt x="7487" y="3327"/>
                    <a:pt x="7444" y="3404"/>
                  </a:cubicBezTo>
                  <a:cubicBezTo>
                    <a:pt x="5489" y="6737"/>
                    <a:pt x="5865" y="10497"/>
                    <a:pt x="7219" y="14081"/>
                  </a:cubicBezTo>
                  <a:cubicBezTo>
                    <a:pt x="6592" y="14306"/>
                    <a:pt x="5991" y="14532"/>
                    <a:pt x="5414" y="14808"/>
                  </a:cubicBezTo>
                  <a:cubicBezTo>
                    <a:pt x="2983" y="15860"/>
                    <a:pt x="602" y="17640"/>
                    <a:pt x="301" y="20447"/>
                  </a:cubicBezTo>
                  <a:cubicBezTo>
                    <a:pt x="1" y="23354"/>
                    <a:pt x="2056" y="26086"/>
                    <a:pt x="4512" y="27439"/>
                  </a:cubicBezTo>
                  <a:cubicBezTo>
                    <a:pt x="5690" y="28091"/>
                    <a:pt x="6993" y="28442"/>
                    <a:pt x="8321" y="28592"/>
                  </a:cubicBezTo>
                  <a:cubicBezTo>
                    <a:pt x="8071" y="31299"/>
                    <a:pt x="8647" y="33931"/>
                    <a:pt x="10652" y="36211"/>
                  </a:cubicBezTo>
                  <a:cubicBezTo>
                    <a:pt x="10707" y="36272"/>
                    <a:pt x="10769" y="36298"/>
                    <a:pt x="10829" y="36298"/>
                  </a:cubicBezTo>
                  <a:cubicBezTo>
                    <a:pt x="11016" y="36298"/>
                    <a:pt x="11180" y="36050"/>
                    <a:pt x="11028" y="35860"/>
                  </a:cubicBezTo>
                  <a:cubicBezTo>
                    <a:pt x="9324" y="33655"/>
                    <a:pt x="8773" y="31199"/>
                    <a:pt x="8998" y="28667"/>
                  </a:cubicBezTo>
                  <a:lnTo>
                    <a:pt x="8998" y="28667"/>
                  </a:lnTo>
                  <a:cubicBezTo>
                    <a:pt x="9325" y="28688"/>
                    <a:pt x="9654" y="28698"/>
                    <a:pt x="9983" y="28698"/>
                  </a:cubicBezTo>
                  <a:cubicBezTo>
                    <a:pt x="12026" y="28698"/>
                    <a:pt x="14098" y="28322"/>
                    <a:pt x="16041" y="27890"/>
                  </a:cubicBezTo>
                  <a:cubicBezTo>
                    <a:pt x="16166" y="28016"/>
                    <a:pt x="16291" y="28166"/>
                    <a:pt x="16417" y="28317"/>
                  </a:cubicBezTo>
                  <a:cubicBezTo>
                    <a:pt x="16442" y="28417"/>
                    <a:pt x="16492" y="28492"/>
                    <a:pt x="16592" y="28542"/>
                  </a:cubicBezTo>
                  <a:cubicBezTo>
                    <a:pt x="18271" y="30447"/>
                    <a:pt x="20101" y="32276"/>
                    <a:pt x="22106" y="33805"/>
                  </a:cubicBezTo>
                  <a:cubicBezTo>
                    <a:pt x="19324" y="35459"/>
                    <a:pt x="16191" y="36487"/>
                    <a:pt x="12732" y="36637"/>
                  </a:cubicBezTo>
                  <a:cubicBezTo>
                    <a:pt x="12264" y="36662"/>
                    <a:pt x="12232" y="37390"/>
                    <a:pt x="12708" y="37390"/>
                  </a:cubicBezTo>
                  <a:cubicBezTo>
                    <a:pt x="12716" y="37390"/>
                    <a:pt x="12724" y="37390"/>
                    <a:pt x="12732" y="37389"/>
                  </a:cubicBezTo>
                  <a:cubicBezTo>
                    <a:pt x="16392" y="37314"/>
                    <a:pt x="19775" y="36186"/>
                    <a:pt x="22808" y="34357"/>
                  </a:cubicBezTo>
                  <a:cubicBezTo>
                    <a:pt x="24738" y="35785"/>
                    <a:pt x="26843" y="36963"/>
                    <a:pt x="29098" y="37740"/>
                  </a:cubicBezTo>
                  <a:cubicBezTo>
                    <a:pt x="30612" y="38275"/>
                    <a:pt x="32363" y="38694"/>
                    <a:pt x="34069" y="38694"/>
                  </a:cubicBezTo>
                  <a:cubicBezTo>
                    <a:pt x="35640" y="38694"/>
                    <a:pt x="37173" y="38339"/>
                    <a:pt x="38447" y="37389"/>
                  </a:cubicBezTo>
                  <a:cubicBezTo>
                    <a:pt x="40602" y="35785"/>
                    <a:pt x="41003" y="33028"/>
                    <a:pt x="40627" y="30547"/>
                  </a:cubicBezTo>
                  <a:cubicBezTo>
                    <a:pt x="40327" y="28667"/>
                    <a:pt x="39700" y="26838"/>
                    <a:pt x="38848" y="25109"/>
                  </a:cubicBezTo>
                  <a:cubicBezTo>
                    <a:pt x="39775" y="24783"/>
                    <a:pt x="40677" y="24407"/>
                    <a:pt x="41480" y="23931"/>
                  </a:cubicBezTo>
                  <a:cubicBezTo>
                    <a:pt x="46517" y="21023"/>
                    <a:pt x="44412" y="14156"/>
                    <a:pt x="40076" y="11725"/>
                  </a:cubicBezTo>
                  <a:cubicBezTo>
                    <a:pt x="39299" y="11274"/>
                    <a:pt x="38472" y="10948"/>
                    <a:pt x="37620" y="10697"/>
                  </a:cubicBezTo>
                  <a:cubicBezTo>
                    <a:pt x="37720" y="9770"/>
                    <a:pt x="37745" y="8868"/>
                    <a:pt x="37745" y="7966"/>
                  </a:cubicBezTo>
                  <a:cubicBezTo>
                    <a:pt x="37670" y="5560"/>
                    <a:pt x="37244" y="2727"/>
                    <a:pt x="35239" y="1123"/>
                  </a:cubicBezTo>
                  <a:cubicBezTo>
                    <a:pt x="34213" y="315"/>
                    <a:pt x="32979" y="0"/>
                    <a:pt x="31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2820013" y="1145088"/>
              <a:ext cx="367185" cy="367185"/>
            </a:xfrm>
            <a:custGeom>
              <a:avLst/>
              <a:gdLst/>
              <a:ahLst/>
              <a:cxnLst/>
              <a:rect l="l" t="t" r="r" b="b"/>
              <a:pathLst>
                <a:path w="10352" h="10352" extrusionOk="0">
                  <a:moveTo>
                    <a:pt x="5189" y="0"/>
                  </a:moveTo>
                  <a:cubicBezTo>
                    <a:pt x="2332" y="0"/>
                    <a:pt x="1" y="2306"/>
                    <a:pt x="1" y="5163"/>
                  </a:cubicBezTo>
                  <a:cubicBezTo>
                    <a:pt x="1" y="8020"/>
                    <a:pt x="2332" y="10351"/>
                    <a:pt x="5189" y="10351"/>
                  </a:cubicBezTo>
                  <a:cubicBezTo>
                    <a:pt x="8046" y="10351"/>
                    <a:pt x="10352" y="8020"/>
                    <a:pt x="10352" y="5163"/>
                  </a:cubicBezTo>
                  <a:cubicBezTo>
                    <a:pt x="10352" y="2306"/>
                    <a:pt x="8046" y="0"/>
                    <a:pt x="5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3221950" y="786350"/>
              <a:ext cx="132225" cy="132250"/>
            </a:xfrm>
            <a:custGeom>
              <a:avLst/>
              <a:gdLst/>
              <a:ahLst/>
              <a:cxnLst/>
              <a:rect l="l" t="t" r="r" b="b"/>
              <a:pathLst>
                <a:path w="5289" h="5290" extrusionOk="0">
                  <a:moveTo>
                    <a:pt x="2632" y="1"/>
                  </a:moveTo>
                  <a:cubicBezTo>
                    <a:pt x="1179" y="1"/>
                    <a:pt x="1" y="1179"/>
                    <a:pt x="1" y="2633"/>
                  </a:cubicBezTo>
                  <a:cubicBezTo>
                    <a:pt x="1" y="4086"/>
                    <a:pt x="1179" y="5289"/>
                    <a:pt x="2632" y="5289"/>
                  </a:cubicBezTo>
                  <a:cubicBezTo>
                    <a:pt x="4111" y="5289"/>
                    <a:pt x="5289" y="4086"/>
                    <a:pt x="5289" y="2633"/>
                  </a:cubicBezTo>
                  <a:cubicBezTo>
                    <a:pt x="5289" y="1179"/>
                    <a:pt x="4111" y="1"/>
                    <a:pt x="26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3330975" y="1689875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57" y="0"/>
                  </a:moveTo>
                  <a:cubicBezTo>
                    <a:pt x="1204" y="0"/>
                    <a:pt x="1" y="1178"/>
                    <a:pt x="1" y="2657"/>
                  </a:cubicBezTo>
                  <a:cubicBezTo>
                    <a:pt x="1" y="4111"/>
                    <a:pt x="1204" y="5289"/>
                    <a:pt x="2657" y="5289"/>
                  </a:cubicBezTo>
                  <a:cubicBezTo>
                    <a:pt x="4111" y="5289"/>
                    <a:pt x="5289" y="4111"/>
                    <a:pt x="5289" y="2657"/>
                  </a:cubicBezTo>
                  <a:cubicBezTo>
                    <a:pt x="5289" y="1178"/>
                    <a:pt x="4111" y="0"/>
                    <a:pt x="2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2547775" y="881600"/>
              <a:ext cx="132225" cy="131600"/>
            </a:xfrm>
            <a:custGeom>
              <a:avLst/>
              <a:gdLst/>
              <a:ahLst/>
              <a:cxnLst/>
              <a:rect l="l" t="t" r="r" b="b"/>
              <a:pathLst>
                <a:path w="5289" h="5264" extrusionOk="0">
                  <a:moveTo>
                    <a:pt x="2632" y="0"/>
                  </a:moveTo>
                  <a:cubicBezTo>
                    <a:pt x="1178" y="0"/>
                    <a:pt x="0" y="1178"/>
                    <a:pt x="0" y="2632"/>
                  </a:cubicBezTo>
                  <a:cubicBezTo>
                    <a:pt x="0" y="4086"/>
                    <a:pt x="1178" y="5264"/>
                    <a:pt x="2632" y="5264"/>
                  </a:cubicBezTo>
                  <a:cubicBezTo>
                    <a:pt x="4110" y="5264"/>
                    <a:pt x="5288" y="4086"/>
                    <a:pt x="5288" y="2632"/>
                  </a:cubicBezTo>
                  <a:cubicBezTo>
                    <a:pt x="5288" y="1178"/>
                    <a:pt x="4110" y="0"/>
                    <a:pt x="2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2647375" y="1677975"/>
              <a:ext cx="132250" cy="131600"/>
            </a:xfrm>
            <a:custGeom>
              <a:avLst/>
              <a:gdLst/>
              <a:ahLst/>
              <a:cxnLst/>
              <a:rect l="l" t="t" r="r" b="b"/>
              <a:pathLst>
                <a:path w="5290" h="5264" extrusionOk="0">
                  <a:moveTo>
                    <a:pt x="2658" y="0"/>
                  </a:moveTo>
                  <a:cubicBezTo>
                    <a:pt x="1204" y="0"/>
                    <a:pt x="1" y="1178"/>
                    <a:pt x="1" y="2632"/>
                  </a:cubicBezTo>
                  <a:cubicBezTo>
                    <a:pt x="1" y="4086"/>
                    <a:pt x="1204" y="5263"/>
                    <a:pt x="2658" y="5263"/>
                  </a:cubicBezTo>
                  <a:cubicBezTo>
                    <a:pt x="4111" y="5263"/>
                    <a:pt x="5289" y="4086"/>
                    <a:pt x="5289" y="2632"/>
                  </a:cubicBezTo>
                  <a:cubicBezTo>
                    <a:pt x="5289" y="1178"/>
                    <a:pt x="4111" y="0"/>
                    <a:pt x="2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3"/>
            <p:cNvSpPr/>
            <p:nvPr/>
          </p:nvSpPr>
          <p:spPr>
            <a:xfrm>
              <a:off x="3222575" y="799525"/>
              <a:ext cx="131600" cy="119075"/>
            </a:xfrm>
            <a:custGeom>
              <a:avLst/>
              <a:gdLst/>
              <a:ahLst/>
              <a:cxnLst/>
              <a:rect l="l" t="t" r="r" b="b"/>
              <a:pathLst>
                <a:path w="5264" h="4763" extrusionOk="0">
                  <a:moveTo>
                    <a:pt x="4211" y="0"/>
                  </a:moveTo>
                  <a:cubicBezTo>
                    <a:pt x="4261" y="201"/>
                    <a:pt x="4286" y="376"/>
                    <a:pt x="4286" y="577"/>
                  </a:cubicBezTo>
                  <a:lnTo>
                    <a:pt x="4286" y="852"/>
                  </a:lnTo>
                  <a:cubicBezTo>
                    <a:pt x="4286" y="1278"/>
                    <a:pt x="4161" y="1705"/>
                    <a:pt x="3935" y="2080"/>
                  </a:cubicBezTo>
                  <a:lnTo>
                    <a:pt x="3560" y="2582"/>
                  </a:lnTo>
                  <a:cubicBezTo>
                    <a:pt x="3259" y="2882"/>
                    <a:pt x="2908" y="3083"/>
                    <a:pt x="2482" y="3208"/>
                  </a:cubicBezTo>
                  <a:cubicBezTo>
                    <a:pt x="2256" y="3233"/>
                    <a:pt x="2056" y="3258"/>
                    <a:pt x="1830" y="3283"/>
                  </a:cubicBezTo>
                  <a:cubicBezTo>
                    <a:pt x="1789" y="3287"/>
                    <a:pt x="1747" y="3288"/>
                    <a:pt x="1706" y="3288"/>
                  </a:cubicBezTo>
                  <a:cubicBezTo>
                    <a:pt x="1422" y="3288"/>
                    <a:pt x="1144" y="3214"/>
                    <a:pt x="903" y="3083"/>
                  </a:cubicBezTo>
                  <a:cubicBezTo>
                    <a:pt x="602" y="2983"/>
                    <a:pt x="326" y="2807"/>
                    <a:pt x="101" y="2582"/>
                  </a:cubicBezTo>
                  <a:cubicBezTo>
                    <a:pt x="76" y="2532"/>
                    <a:pt x="26" y="2507"/>
                    <a:pt x="1" y="2456"/>
                  </a:cubicBezTo>
                  <a:lnTo>
                    <a:pt x="1" y="2456"/>
                  </a:lnTo>
                  <a:cubicBezTo>
                    <a:pt x="176" y="3760"/>
                    <a:pt x="1279" y="4762"/>
                    <a:pt x="2607" y="4762"/>
                  </a:cubicBezTo>
                  <a:cubicBezTo>
                    <a:pt x="4086" y="4762"/>
                    <a:pt x="5264" y="3559"/>
                    <a:pt x="5264" y="2106"/>
                  </a:cubicBezTo>
                  <a:cubicBezTo>
                    <a:pt x="5264" y="1253"/>
                    <a:pt x="4838" y="476"/>
                    <a:pt x="4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3337250" y="1703650"/>
              <a:ext cx="125950" cy="118450"/>
            </a:xfrm>
            <a:custGeom>
              <a:avLst/>
              <a:gdLst/>
              <a:ahLst/>
              <a:cxnLst/>
              <a:rect l="l" t="t" r="r" b="b"/>
              <a:pathLst>
                <a:path w="5038" h="4738" extrusionOk="0">
                  <a:moveTo>
                    <a:pt x="4010" y="1"/>
                  </a:moveTo>
                  <a:cubicBezTo>
                    <a:pt x="3985" y="201"/>
                    <a:pt x="3960" y="402"/>
                    <a:pt x="3910" y="577"/>
                  </a:cubicBezTo>
                  <a:cubicBezTo>
                    <a:pt x="3634" y="1254"/>
                    <a:pt x="3409" y="1830"/>
                    <a:pt x="2882" y="2332"/>
                  </a:cubicBezTo>
                  <a:cubicBezTo>
                    <a:pt x="2456" y="2708"/>
                    <a:pt x="1955" y="3033"/>
                    <a:pt x="1404" y="3159"/>
                  </a:cubicBezTo>
                  <a:cubicBezTo>
                    <a:pt x="1162" y="3213"/>
                    <a:pt x="906" y="3237"/>
                    <a:pt x="651" y="3237"/>
                  </a:cubicBezTo>
                  <a:cubicBezTo>
                    <a:pt x="430" y="3237"/>
                    <a:pt x="210" y="3219"/>
                    <a:pt x="0" y="3184"/>
                  </a:cubicBezTo>
                  <a:lnTo>
                    <a:pt x="0" y="3184"/>
                  </a:lnTo>
                  <a:cubicBezTo>
                    <a:pt x="401" y="4086"/>
                    <a:pt x="1328" y="4738"/>
                    <a:pt x="2406" y="4738"/>
                  </a:cubicBezTo>
                  <a:cubicBezTo>
                    <a:pt x="3860" y="4738"/>
                    <a:pt x="5038" y="3560"/>
                    <a:pt x="5038" y="2106"/>
                  </a:cubicBezTo>
                  <a:cubicBezTo>
                    <a:pt x="5038" y="1229"/>
                    <a:pt x="4637" y="477"/>
                    <a:pt x="40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2576575" y="892250"/>
              <a:ext cx="103425" cy="120950"/>
            </a:xfrm>
            <a:custGeom>
              <a:avLst/>
              <a:gdLst/>
              <a:ahLst/>
              <a:cxnLst/>
              <a:rect l="l" t="t" r="r" b="b"/>
              <a:pathLst>
                <a:path w="4137" h="4838" extrusionOk="0">
                  <a:moveTo>
                    <a:pt x="2958" y="1"/>
                  </a:moveTo>
                  <a:lnTo>
                    <a:pt x="2958" y="1"/>
                  </a:lnTo>
                  <a:cubicBezTo>
                    <a:pt x="2983" y="201"/>
                    <a:pt x="3008" y="376"/>
                    <a:pt x="3008" y="577"/>
                  </a:cubicBezTo>
                  <a:cubicBezTo>
                    <a:pt x="2983" y="1204"/>
                    <a:pt x="2758" y="1780"/>
                    <a:pt x="2407" y="2256"/>
                  </a:cubicBezTo>
                  <a:cubicBezTo>
                    <a:pt x="2332" y="2958"/>
                    <a:pt x="1956" y="3610"/>
                    <a:pt x="1254" y="4061"/>
                  </a:cubicBezTo>
                  <a:cubicBezTo>
                    <a:pt x="903" y="4286"/>
                    <a:pt x="452" y="4387"/>
                    <a:pt x="1" y="4387"/>
                  </a:cubicBezTo>
                  <a:cubicBezTo>
                    <a:pt x="427" y="4662"/>
                    <a:pt x="953" y="4838"/>
                    <a:pt x="1480" y="4838"/>
                  </a:cubicBezTo>
                  <a:cubicBezTo>
                    <a:pt x="2958" y="4838"/>
                    <a:pt x="4136" y="3660"/>
                    <a:pt x="4136" y="2206"/>
                  </a:cubicBezTo>
                  <a:cubicBezTo>
                    <a:pt x="4136" y="1279"/>
                    <a:pt x="3660" y="477"/>
                    <a:pt x="2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2664925" y="1689875"/>
              <a:ext cx="114700" cy="119700"/>
            </a:xfrm>
            <a:custGeom>
              <a:avLst/>
              <a:gdLst/>
              <a:ahLst/>
              <a:cxnLst/>
              <a:rect l="l" t="t" r="r" b="b"/>
              <a:pathLst>
                <a:path w="4588" h="4788" extrusionOk="0">
                  <a:moveTo>
                    <a:pt x="3459" y="0"/>
                  </a:moveTo>
                  <a:lnTo>
                    <a:pt x="3459" y="0"/>
                  </a:lnTo>
                  <a:cubicBezTo>
                    <a:pt x="3510" y="502"/>
                    <a:pt x="3409" y="1003"/>
                    <a:pt x="3159" y="1479"/>
                  </a:cubicBezTo>
                  <a:cubicBezTo>
                    <a:pt x="2883" y="2006"/>
                    <a:pt x="2507" y="2507"/>
                    <a:pt x="2056" y="2883"/>
                  </a:cubicBezTo>
                  <a:cubicBezTo>
                    <a:pt x="1630" y="3559"/>
                    <a:pt x="803" y="3935"/>
                    <a:pt x="1" y="3935"/>
                  </a:cubicBezTo>
                  <a:cubicBezTo>
                    <a:pt x="477" y="4462"/>
                    <a:pt x="1179" y="4787"/>
                    <a:pt x="1956" y="4787"/>
                  </a:cubicBezTo>
                  <a:cubicBezTo>
                    <a:pt x="3409" y="4787"/>
                    <a:pt x="4587" y="3610"/>
                    <a:pt x="4587" y="2156"/>
                  </a:cubicBezTo>
                  <a:cubicBezTo>
                    <a:pt x="4587" y="1279"/>
                    <a:pt x="4136" y="477"/>
                    <a:pt x="3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43"/>
            <p:cNvGrpSpPr/>
            <p:nvPr/>
          </p:nvGrpSpPr>
          <p:grpSpPr>
            <a:xfrm rot="-953867">
              <a:off x="2839419" y="1245988"/>
              <a:ext cx="297995" cy="211448"/>
              <a:chOff x="3491400" y="2111750"/>
              <a:chExt cx="222600" cy="157950"/>
            </a:xfrm>
          </p:grpSpPr>
          <p:sp>
            <p:nvSpPr>
              <p:cNvPr id="1061" name="Google Shape;1061;p43"/>
              <p:cNvSpPr/>
              <p:nvPr/>
            </p:nvSpPr>
            <p:spPr>
              <a:xfrm>
                <a:off x="3595700" y="2170900"/>
                <a:ext cx="423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125" extrusionOk="0">
                    <a:moveTo>
                      <a:pt x="388" y="1"/>
                    </a:moveTo>
                    <a:cubicBezTo>
                      <a:pt x="379" y="1"/>
                      <a:pt x="370" y="4"/>
                      <a:pt x="362" y="13"/>
                    </a:cubicBezTo>
                    <a:cubicBezTo>
                      <a:pt x="0" y="351"/>
                      <a:pt x="233" y="992"/>
                      <a:pt x="676" y="1108"/>
                    </a:cubicBezTo>
                    <a:cubicBezTo>
                      <a:pt x="717" y="1119"/>
                      <a:pt x="760" y="1124"/>
                      <a:pt x="805" y="1124"/>
                    </a:cubicBezTo>
                    <a:cubicBezTo>
                      <a:pt x="1196" y="1124"/>
                      <a:pt x="1694" y="735"/>
                      <a:pt x="1527" y="327"/>
                    </a:cubicBezTo>
                    <a:cubicBezTo>
                      <a:pt x="1513" y="304"/>
                      <a:pt x="1489" y="294"/>
                      <a:pt x="1465" y="294"/>
                    </a:cubicBezTo>
                    <a:cubicBezTo>
                      <a:pt x="1428" y="294"/>
                      <a:pt x="1389" y="316"/>
                      <a:pt x="1376" y="351"/>
                    </a:cubicBezTo>
                    <a:cubicBezTo>
                      <a:pt x="1329" y="502"/>
                      <a:pt x="1329" y="630"/>
                      <a:pt x="1224" y="759"/>
                    </a:cubicBezTo>
                    <a:cubicBezTo>
                      <a:pt x="1116" y="867"/>
                      <a:pt x="975" y="942"/>
                      <a:pt x="829" y="942"/>
                    </a:cubicBezTo>
                    <a:cubicBezTo>
                      <a:pt x="801" y="942"/>
                      <a:pt x="774" y="939"/>
                      <a:pt x="746" y="933"/>
                    </a:cubicBezTo>
                    <a:cubicBezTo>
                      <a:pt x="362" y="852"/>
                      <a:pt x="280" y="374"/>
                      <a:pt x="420" y="71"/>
                    </a:cubicBezTo>
                    <a:cubicBezTo>
                      <a:pt x="437" y="36"/>
                      <a:pt x="415" y="1"/>
                      <a:pt x="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3"/>
              <p:cNvSpPr/>
              <p:nvPr/>
            </p:nvSpPr>
            <p:spPr>
              <a:xfrm>
                <a:off x="3529550" y="2111750"/>
                <a:ext cx="443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032" extrusionOk="0">
                    <a:moveTo>
                      <a:pt x="1246" y="1"/>
                    </a:moveTo>
                    <a:cubicBezTo>
                      <a:pt x="906" y="1"/>
                      <a:pt x="471" y="566"/>
                      <a:pt x="246" y="1330"/>
                    </a:cubicBezTo>
                    <a:cubicBezTo>
                      <a:pt x="1" y="2157"/>
                      <a:pt x="94" y="2915"/>
                      <a:pt x="444" y="3020"/>
                    </a:cubicBezTo>
                    <a:cubicBezTo>
                      <a:pt x="471" y="3028"/>
                      <a:pt x="500" y="3032"/>
                      <a:pt x="529" y="3032"/>
                    </a:cubicBezTo>
                    <a:cubicBezTo>
                      <a:pt x="877" y="3032"/>
                      <a:pt x="1302" y="2467"/>
                      <a:pt x="1528" y="1703"/>
                    </a:cubicBezTo>
                    <a:cubicBezTo>
                      <a:pt x="1772" y="875"/>
                      <a:pt x="1679" y="118"/>
                      <a:pt x="1329" y="13"/>
                    </a:cubicBezTo>
                    <a:cubicBezTo>
                      <a:pt x="1302" y="5"/>
                      <a:pt x="1275" y="1"/>
                      <a:pt x="1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3"/>
              <p:cNvSpPr/>
              <p:nvPr/>
            </p:nvSpPr>
            <p:spPr>
              <a:xfrm>
                <a:off x="3491400" y="2194500"/>
                <a:ext cx="524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1004" extrusionOk="0">
                    <a:moveTo>
                      <a:pt x="576" y="1"/>
                    </a:moveTo>
                    <a:cubicBezTo>
                      <a:pt x="303" y="1"/>
                      <a:pt x="106" y="75"/>
                      <a:pt x="70" y="211"/>
                    </a:cubicBezTo>
                    <a:cubicBezTo>
                      <a:pt x="0" y="432"/>
                      <a:pt x="385" y="747"/>
                      <a:pt x="921" y="910"/>
                    </a:cubicBezTo>
                    <a:cubicBezTo>
                      <a:pt x="1133" y="973"/>
                      <a:pt x="1337" y="1003"/>
                      <a:pt x="1511" y="1003"/>
                    </a:cubicBezTo>
                    <a:cubicBezTo>
                      <a:pt x="1785" y="1003"/>
                      <a:pt x="1985" y="929"/>
                      <a:pt x="2028" y="794"/>
                    </a:cubicBezTo>
                    <a:cubicBezTo>
                      <a:pt x="2098" y="560"/>
                      <a:pt x="1702" y="257"/>
                      <a:pt x="1166" y="94"/>
                    </a:cubicBezTo>
                    <a:cubicBezTo>
                      <a:pt x="953" y="31"/>
                      <a:pt x="749" y="1"/>
                      <a:pt x="5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3"/>
              <p:cNvSpPr/>
              <p:nvPr/>
            </p:nvSpPr>
            <p:spPr>
              <a:xfrm>
                <a:off x="3668250" y="2152550"/>
                <a:ext cx="44000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3032" extrusionOk="0">
                    <a:moveTo>
                      <a:pt x="1234" y="1"/>
                    </a:moveTo>
                    <a:cubicBezTo>
                      <a:pt x="895" y="1"/>
                      <a:pt x="471" y="566"/>
                      <a:pt x="245" y="1329"/>
                    </a:cubicBezTo>
                    <a:cubicBezTo>
                      <a:pt x="0" y="2157"/>
                      <a:pt x="82" y="2914"/>
                      <a:pt x="443" y="3019"/>
                    </a:cubicBezTo>
                    <a:cubicBezTo>
                      <a:pt x="470" y="3027"/>
                      <a:pt x="498" y="3031"/>
                      <a:pt x="526" y="3031"/>
                    </a:cubicBezTo>
                    <a:cubicBezTo>
                      <a:pt x="865" y="3031"/>
                      <a:pt x="1289" y="2466"/>
                      <a:pt x="1515" y="1702"/>
                    </a:cubicBezTo>
                    <a:cubicBezTo>
                      <a:pt x="1760" y="875"/>
                      <a:pt x="1678" y="117"/>
                      <a:pt x="1317" y="13"/>
                    </a:cubicBezTo>
                    <a:cubicBezTo>
                      <a:pt x="1290" y="4"/>
                      <a:pt x="1263" y="1"/>
                      <a:pt x="1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3"/>
              <p:cNvSpPr/>
              <p:nvPr/>
            </p:nvSpPr>
            <p:spPr>
              <a:xfrm>
                <a:off x="3661825" y="2244625"/>
                <a:ext cx="521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003" extrusionOk="0">
                    <a:moveTo>
                      <a:pt x="576" y="1"/>
                    </a:moveTo>
                    <a:cubicBezTo>
                      <a:pt x="302" y="1"/>
                      <a:pt x="102" y="75"/>
                      <a:pt x="59" y="210"/>
                    </a:cubicBezTo>
                    <a:cubicBezTo>
                      <a:pt x="1" y="443"/>
                      <a:pt x="385" y="746"/>
                      <a:pt x="922" y="910"/>
                    </a:cubicBezTo>
                    <a:cubicBezTo>
                      <a:pt x="1134" y="973"/>
                      <a:pt x="1338" y="1003"/>
                      <a:pt x="1512" y="1003"/>
                    </a:cubicBezTo>
                    <a:cubicBezTo>
                      <a:pt x="1786" y="1003"/>
                      <a:pt x="1986" y="929"/>
                      <a:pt x="2029" y="793"/>
                    </a:cubicBezTo>
                    <a:cubicBezTo>
                      <a:pt x="2087" y="572"/>
                      <a:pt x="1702" y="257"/>
                      <a:pt x="1166" y="94"/>
                    </a:cubicBezTo>
                    <a:cubicBezTo>
                      <a:pt x="954" y="30"/>
                      <a:pt x="750" y="1"/>
                      <a:pt x="5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6" name="Google Shape;1066;p43"/>
          <p:cNvGrpSpPr/>
          <p:nvPr/>
        </p:nvGrpSpPr>
        <p:grpSpPr>
          <a:xfrm>
            <a:off x="7580947" y="1377388"/>
            <a:ext cx="990352" cy="1759036"/>
            <a:chOff x="7580947" y="1377388"/>
            <a:chExt cx="990352" cy="1759036"/>
          </a:xfrm>
        </p:grpSpPr>
        <p:grpSp>
          <p:nvGrpSpPr>
            <p:cNvPr id="1067" name="Google Shape;1067;p43"/>
            <p:cNvGrpSpPr/>
            <p:nvPr/>
          </p:nvGrpSpPr>
          <p:grpSpPr>
            <a:xfrm>
              <a:off x="7580947" y="1377388"/>
              <a:ext cx="990352" cy="1759036"/>
              <a:chOff x="820825" y="2103975"/>
              <a:chExt cx="884875" cy="1571550"/>
            </a:xfrm>
          </p:grpSpPr>
          <p:sp>
            <p:nvSpPr>
              <p:cNvPr id="1068" name="Google Shape;1068;p43"/>
              <p:cNvSpPr/>
              <p:nvPr/>
            </p:nvSpPr>
            <p:spPr>
              <a:xfrm>
                <a:off x="820825" y="2103975"/>
                <a:ext cx="420988" cy="402412"/>
              </a:xfrm>
              <a:custGeom>
                <a:avLst/>
                <a:gdLst/>
                <a:ahLst/>
                <a:cxnLst/>
                <a:rect l="l" t="t" r="r" b="b"/>
                <a:pathLst>
                  <a:path w="15757" h="14368" extrusionOk="0">
                    <a:moveTo>
                      <a:pt x="10328" y="1"/>
                    </a:moveTo>
                    <a:cubicBezTo>
                      <a:pt x="9335" y="1"/>
                      <a:pt x="8403" y="528"/>
                      <a:pt x="7564" y="1012"/>
                    </a:cubicBezTo>
                    <a:cubicBezTo>
                      <a:pt x="5886" y="1979"/>
                      <a:pt x="4709" y="3086"/>
                      <a:pt x="2355" y="5428"/>
                    </a:cubicBezTo>
                    <a:cubicBezTo>
                      <a:pt x="0" y="7759"/>
                      <a:pt x="350" y="9111"/>
                      <a:pt x="2728" y="11559"/>
                    </a:cubicBezTo>
                    <a:cubicBezTo>
                      <a:pt x="3392" y="12246"/>
                      <a:pt x="4208" y="13190"/>
                      <a:pt x="5105" y="14367"/>
                    </a:cubicBezTo>
                    <a:cubicBezTo>
                      <a:pt x="7296" y="12165"/>
                      <a:pt x="9487" y="9962"/>
                      <a:pt x="11853" y="7934"/>
                    </a:cubicBezTo>
                    <a:cubicBezTo>
                      <a:pt x="13007" y="6944"/>
                      <a:pt x="14324" y="5790"/>
                      <a:pt x="15757" y="4834"/>
                    </a:cubicBezTo>
                    <a:cubicBezTo>
                      <a:pt x="14743" y="3750"/>
                      <a:pt x="13927" y="2876"/>
                      <a:pt x="13449" y="2154"/>
                    </a:cubicBezTo>
                    <a:cubicBezTo>
                      <a:pt x="12371" y="528"/>
                      <a:pt x="11320" y="1"/>
                      <a:pt x="10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3"/>
              <p:cNvSpPr/>
              <p:nvPr/>
            </p:nvSpPr>
            <p:spPr>
              <a:xfrm>
                <a:off x="834825" y="2103975"/>
                <a:ext cx="406988" cy="250947"/>
              </a:xfrm>
              <a:custGeom>
                <a:avLst/>
                <a:gdLst/>
                <a:ahLst/>
                <a:cxnLst/>
                <a:rect l="l" t="t" r="r" b="b"/>
                <a:pathLst>
                  <a:path w="15233" h="8960" extrusionOk="0">
                    <a:moveTo>
                      <a:pt x="9804" y="1"/>
                    </a:moveTo>
                    <a:cubicBezTo>
                      <a:pt x="8811" y="1"/>
                      <a:pt x="7879" y="528"/>
                      <a:pt x="7040" y="1012"/>
                    </a:cubicBezTo>
                    <a:cubicBezTo>
                      <a:pt x="5362" y="1979"/>
                      <a:pt x="4185" y="3086"/>
                      <a:pt x="1831" y="5428"/>
                    </a:cubicBezTo>
                    <a:cubicBezTo>
                      <a:pt x="444" y="6804"/>
                      <a:pt x="1" y="7841"/>
                      <a:pt x="351" y="8960"/>
                    </a:cubicBezTo>
                    <a:cubicBezTo>
                      <a:pt x="1399" y="6967"/>
                      <a:pt x="2786" y="4939"/>
                      <a:pt x="4814" y="3925"/>
                    </a:cubicBezTo>
                    <a:cubicBezTo>
                      <a:pt x="5618" y="3528"/>
                      <a:pt x="6453" y="3342"/>
                      <a:pt x="7285" y="3342"/>
                    </a:cubicBezTo>
                    <a:cubicBezTo>
                      <a:pt x="8359" y="3342"/>
                      <a:pt x="9428" y="3652"/>
                      <a:pt x="10420" y="4216"/>
                    </a:cubicBezTo>
                    <a:cubicBezTo>
                      <a:pt x="11422" y="4799"/>
                      <a:pt x="12331" y="5545"/>
                      <a:pt x="13147" y="6396"/>
                    </a:cubicBezTo>
                    <a:cubicBezTo>
                      <a:pt x="13811" y="5860"/>
                      <a:pt x="14510" y="5324"/>
                      <a:pt x="15233" y="4834"/>
                    </a:cubicBezTo>
                    <a:cubicBezTo>
                      <a:pt x="14219" y="3750"/>
                      <a:pt x="13403" y="2876"/>
                      <a:pt x="12925" y="2154"/>
                    </a:cubicBezTo>
                    <a:cubicBezTo>
                      <a:pt x="11847" y="528"/>
                      <a:pt x="10796" y="1"/>
                      <a:pt x="98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3"/>
              <p:cNvSpPr/>
              <p:nvPr/>
            </p:nvSpPr>
            <p:spPr>
              <a:xfrm>
                <a:off x="981075" y="2712950"/>
                <a:ext cx="203375" cy="211775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8471" extrusionOk="0">
                    <a:moveTo>
                      <a:pt x="2550" y="0"/>
                    </a:moveTo>
                    <a:cubicBezTo>
                      <a:pt x="2362" y="0"/>
                      <a:pt x="2185" y="119"/>
                      <a:pt x="2191" y="369"/>
                    </a:cubicBezTo>
                    <a:cubicBezTo>
                      <a:pt x="2203" y="613"/>
                      <a:pt x="2215" y="858"/>
                      <a:pt x="2226" y="1103"/>
                    </a:cubicBezTo>
                    <a:cubicBezTo>
                      <a:pt x="2086" y="951"/>
                      <a:pt x="1947" y="812"/>
                      <a:pt x="1807" y="672"/>
                    </a:cubicBezTo>
                    <a:cubicBezTo>
                      <a:pt x="1724" y="586"/>
                      <a:pt x="1633" y="550"/>
                      <a:pt x="1546" y="550"/>
                    </a:cubicBezTo>
                    <a:cubicBezTo>
                      <a:pt x="1266" y="550"/>
                      <a:pt x="1030" y="926"/>
                      <a:pt x="1271" y="1219"/>
                    </a:cubicBezTo>
                    <a:cubicBezTo>
                      <a:pt x="1410" y="1394"/>
                      <a:pt x="1527" y="1569"/>
                      <a:pt x="1632" y="1767"/>
                    </a:cubicBezTo>
                    <a:cubicBezTo>
                      <a:pt x="1393" y="1727"/>
                      <a:pt x="1154" y="1709"/>
                      <a:pt x="911" y="1709"/>
                    </a:cubicBezTo>
                    <a:cubicBezTo>
                      <a:pt x="799" y="1709"/>
                      <a:pt x="686" y="1713"/>
                      <a:pt x="571" y="1721"/>
                    </a:cubicBezTo>
                    <a:cubicBezTo>
                      <a:pt x="128" y="1756"/>
                      <a:pt x="0" y="2385"/>
                      <a:pt x="466" y="2513"/>
                    </a:cubicBezTo>
                    <a:cubicBezTo>
                      <a:pt x="979" y="2676"/>
                      <a:pt x="1504" y="2839"/>
                      <a:pt x="2028" y="2979"/>
                    </a:cubicBezTo>
                    <a:cubicBezTo>
                      <a:pt x="2070" y="2990"/>
                      <a:pt x="2109" y="2995"/>
                      <a:pt x="2147" y="2995"/>
                    </a:cubicBezTo>
                    <a:cubicBezTo>
                      <a:pt x="2266" y="2995"/>
                      <a:pt x="2362" y="2943"/>
                      <a:pt x="2424" y="2863"/>
                    </a:cubicBezTo>
                    <a:cubicBezTo>
                      <a:pt x="2588" y="4075"/>
                      <a:pt x="3240" y="5263"/>
                      <a:pt x="3986" y="6161"/>
                    </a:cubicBezTo>
                    <a:cubicBezTo>
                      <a:pt x="4715" y="7044"/>
                      <a:pt x="6227" y="8470"/>
                      <a:pt x="7494" y="8470"/>
                    </a:cubicBezTo>
                    <a:cubicBezTo>
                      <a:pt x="7565" y="8470"/>
                      <a:pt x="7635" y="8466"/>
                      <a:pt x="7704" y="8457"/>
                    </a:cubicBezTo>
                    <a:cubicBezTo>
                      <a:pt x="7948" y="8422"/>
                      <a:pt x="8135" y="8130"/>
                      <a:pt x="7914" y="7921"/>
                    </a:cubicBezTo>
                    <a:cubicBezTo>
                      <a:pt x="7482" y="7501"/>
                      <a:pt x="6865" y="7373"/>
                      <a:pt x="6352" y="7070"/>
                    </a:cubicBezTo>
                    <a:cubicBezTo>
                      <a:pt x="5769" y="6720"/>
                      <a:pt x="5245" y="6289"/>
                      <a:pt x="4779" y="5788"/>
                    </a:cubicBezTo>
                    <a:cubicBezTo>
                      <a:pt x="3835" y="4774"/>
                      <a:pt x="3392" y="3655"/>
                      <a:pt x="2937" y="2408"/>
                    </a:cubicBezTo>
                    <a:cubicBezTo>
                      <a:pt x="3007" y="2396"/>
                      <a:pt x="3077" y="2373"/>
                      <a:pt x="3135" y="2327"/>
                    </a:cubicBezTo>
                    <a:cubicBezTo>
                      <a:pt x="3508" y="2035"/>
                      <a:pt x="3881" y="1744"/>
                      <a:pt x="4231" y="1418"/>
                    </a:cubicBezTo>
                    <a:cubicBezTo>
                      <a:pt x="4462" y="1205"/>
                      <a:pt x="4255" y="841"/>
                      <a:pt x="3991" y="841"/>
                    </a:cubicBezTo>
                    <a:cubicBezTo>
                      <a:pt x="3936" y="841"/>
                      <a:pt x="3879" y="857"/>
                      <a:pt x="3823" y="893"/>
                    </a:cubicBezTo>
                    <a:cubicBezTo>
                      <a:pt x="3613" y="1021"/>
                      <a:pt x="3415" y="1161"/>
                      <a:pt x="3217" y="1301"/>
                    </a:cubicBezTo>
                    <a:cubicBezTo>
                      <a:pt x="3170" y="951"/>
                      <a:pt x="3089" y="613"/>
                      <a:pt x="2949" y="264"/>
                    </a:cubicBezTo>
                    <a:cubicBezTo>
                      <a:pt x="2884" y="90"/>
                      <a:pt x="2713" y="0"/>
                      <a:pt x="2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3"/>
              <p:cNvSpPr/>
              <p:nvPr/>
            </p:nvSpPr>
            <p:spPr>
              <a:xfrm>
                <a:off x="1502300" y="2581825"/>
                <a:ext cx="203400" cy="211775"/>
              </a:xfrm>
              <a:custGeom>
                <a:avLst/>
                <a:gdLst/>
                <a:ahLst/>
                <a:cxnLst/>
                <a:rect l="l" t="t" r="r" b="b"/>
                <a:pathLst>
                  <a:path w="8136" h="8471" extrusionOk="0">
                    <a:moveTo>
                      <a:pt x="5595" y="1"/>
                    </a:moveTo>
                    <a:cubicBezTo>
                      <a:pt x="5431" y="1"/>
                      <a:pt x="5257" y="91"/>
                      <a:pt x="5187" y="264"/>
                    </a:cubicBezTo>
                    <a:cubicBezTo>
                      <a:pt x="5059" y="614"/>
                      <a:pt x="4965" y="952"/>
                      <a:pt x="4930" y="1302"/>
                    </a:cubicBezTo>
                    <a:cubicBezTo>
                      <a:pt x="4732" y="1162"/>
                      <a:pt x="4534" y="1022"/>
                      <a:pt x="4324" y="894"/>
                    </a:cubicBezTo>
                    <a:cubicBezTo>
                      <a:pt x="4268" y="858"/>
                      <a:pt x="4211" y="842"/>
                      <a:pt x="4156" y="842"/>
                    </a:cubicBezTo>
                    <a:cubicBezTo>
                      <a:pt x="3893" y="842"/>
                      <a:pt x="3685" y="1206"/>
                      <a:pt x="3917" y="1418"/>
                    </a:cubicBezTo>
                    <a:cubicBezTo>
                      <a:pt x="4254" y="1745"/>
                      <a:pt x="4627" y="2036"/>
                      <a:pt x="5012" y="2327"/>
                    </a:cubicBezTo>
                    <a:cubicBezTo>
                      <a:pt x="5070" y="2374"/>
                      <a:pt x="5140" y="2397"/>
                      <a:pt x="5210" y="2420"/>
                    </a:cubicBezTo>
                    <a:cubicBezTo>
                      <a:pt x="4756" y="3656"/>
                      <a:pt x="4313" y="4786"/>
                      <a:pt x="3369" y="5788"/>
                    </a:cubicBezTo>
                    <a:cubicBezTo>
                      <a:pt x="2903" y="6290"/>
                      <a:pt x="2378" y="6721"/>
                      <a:pt x="1795" y="7070"/>
                    </a:cubicBezTo>
                    <a:cubicBezTo>
                      <a:pt x="1271" y="7385"/>
                      <a:pt x="653" y="7502"/>
                      <a:pt x="222" y="7921"/>
                    </a:cubicBezTo>
                    <a:cubicBezTo>
                      <a:pt x="1" y="8131"/>
                      <a:pt x="199" y="8422"/>
                      <a:pt x="444" y="8457"/>
                    </a:cubicBezTo>
                    <a:cubicBezTo>
                      <a:pt x="513" y="8467"/>
                      <a:pt x="583" y="8471"/>
                      <a:pt x="653" y="8471"/>
                    </a:cubicBezTo>
                    <a:cubicBezTo>
                      <a:pt x="1920" y="8471"/>
                      <a:pt x="3432" y="7045"/>
                      <a:pt x="4150" y="6173"/>
                    </a:cubicBezTo>
                    <a:cubicBezTo>
                      <a:pt x="4895" y="5264"/>
                      <a:pt x="5560" y="4075"/>
                      <a:pt x="5723" y="2863"/>
                    </a:cubicBezTo>
                    <a:cubicBezTo>
                      <a:pt x="5785" y="2943"/>
                      <a:pt x="5881" y="2996"/>
                      <a:pt x="5995" y="2996"/>
                    </a:cubicBezTo>
                    <a:cubicBezTo>
                      <a:pt x="6031" y="2996"/>
                      <a:pt x="6069" y="2991"/>
                      <a:pt x="6108" y="2980"/>
                    </a:cubicBezTo>
                    <a:cubicBezTo>
                      <a:pt x="6632" y="2840"/>
                      <a:pt x="7156" y="2677"/>
                      <a:pt x="7681" y="2525"/>
                    </a:cubicBezTo>
                    <a:cubicBezTo>
                      <a:pt x="8135" y="2385"/>
                      <a:pt x="8019" y="1768"/>
                      <a:pt x="7576" y="1721"/>
                    </a:cubicBezTo>
                    <a:cubicBezTo>
                      <a:pt x="7458" y="1714"/>
                      <a:pt x="7342" y="1710"/>
                      <a:pt x="7228" y="1710"/>
                    </a:cubicBezTo>
                    <a:cubicBezTo>
                      <a:pt x="6983" y="1710"/>
                      <a:pt x="6746" y="1728"/>
                      <a:pt x="6515" y="1768"/>
                    </a:cubicBezTo>
                    <a:cubicBezTo>
                      <a:pt x="6620" y="1581"/>
                      <a:pt x="6737" y="1395"/>
                      <a:pt x="6877" y="1220"/>
                    </a:cubicBezTo>
                    <a:cubicBezTo>
                      <a:pt x="7109" y="934"/>
                      <a:pt x="6876" y="553"/>
                      <a:pt x="6591" y="553"/>
                    </a:cubicBezTo>
                    <a:cubicBezTo>
                      <a:pt x="6505" y="553"/>
                      <a:pt x="6413" y="588"/>
                      <a:pt x="6329" y="672"/>
                    </a:cubicBezTo>
                    <a:cubicBezTo>
                      <a:pt x="6189" y="812"/>
                      <a:pt x="6049" y="964"/>
                      <a:pt x="5909" y="1104"/>
                    </a:cubicBezTo>
                    <a:cubicBezTo>
                      <a:pt x="5921" y="859"/>
                      <a:pt x="5933" y="614"/>
                      <a:pt x="5944" y="369"/>
                    </a:cubicBezTo>
                    <a:cubicBezTo>
                      <a:pt x="5957" y="120"/>
                      <a:pt x="5783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43"/>
              <p:cNvSpPr/>
              <p:nvPr/>
            </p:nvSpPr>
            <p:spPr>
              <a:xfrm>
                <a:off x="1119750" y="3409950"/>
                <a:ext cx="131500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10011" extrusionOk="0">
                    <a:moveTo>
                      <a:pt x="4976" y="0"/>
                    </a:moveTo>
                    <a:cubicBezTo>
                      <a:pt x="4901" y="0"/>
                      <a:pt x="4827" y="30"/>
                      <a:pt x="4779" y="97"/>
                    </a:cubicBezTo>
                    <a:cubicBezTo>
                      <a:pt x="3893" y="1472"/>
                      <a:pt x="3415" y="3127"/>
                      <a:pt x="3217" y="4747"/>
                    </a:cubicBezTo>
                    <a:cubicBezTo>
                      <a:pt x="3112" y="5645"/>
                      <a:pt x="3089" y="6554"/>
                      <a:pt x="3171" y="7451"/>
                    </a:cubicBezTo>
                    <a:cubicBezTo>
                      <a:pt x="3194" y="7614"/>
                      <a:pt x="3206" y="7789"/>
                      <a:pt x="3217" y="7964"/>
                    </a:cubicBezTo>
                    <a:cubicBezTo>
                      <a:pt x="2800" y="7618"/>
                      <a:pt x="2225" y="7416"/>
                      <a:pt x="1684" y="7416"/>
                    </a:cubicBezTo>
                    <a:cubicBezTo>
                      <a:pt x="985" y="7416"/>
                      <a:pt x="341" y="7752"/>
                      <a:pt x="164" y="8546"/>
                    </a:cubicBezTo>
                    <a:cubicBezTo>
                      <a:pt x="1" y="9292"/>
                      <a:pt x="583" y="9817"/>
                      <a:pt x="1271" y="9945"/>
                    </a:cubicBezTo>
                    <a:cubicBezTo>
                      <a:pt x="1502" y="9989"/>
                      <a:pt x="1738" y="10010"/>
                      <a:pt x="1976" y="10010"/>
                    </a:cubicBezTo>
                    <a:cubicBezTo>
                      <a:pt x="2747" y="10010"/>
                      <a:pt x="3532" y="9786"/>
                      <a:pt x="4173" y="9386"/>
                    </a:cubicBezTo>
                    <a:cubicBezTo>
                      <a:pt x="4383" y="9257"/>
                      <a:pt x="4324" y="8954"/>
                      <a:pt x="4150" y="8861"/>
                    </a:cubicBezTo>
                    <a:cubicBezTo>
                      <a:pt x="4208" y="8302"/>
                      <a:pt x="3998" y="7672"/>
                      <a:pt x="3951" y="7113"/>
                    </a:cubicBezTo>
                    <a:cubicBezTo>
                      <a:pt x="3893" y="6379"/>
                      <a:pt x="3905" y="5645"/>
                      <a:pt x="3975" y="4910"/>
                    </a:cubicBezTo>
                    <a:cubicBezTo>
                      <a:pt x="4115" y="3279"/>
                      <a:pt x="4627" y="1799"/>
                      <a:pt x="5198" y="272"/>
                    </a:cubicBezTo>
                    <a:cubicBezTo>
                      <a:pt x="5260" y="111"/>
                      <a:pt x="5119" y="0"/>
                      <a:pt x="49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3"/>
              <p:cNvSpPr/>
              <p:nvPr/>
            </p:nvSpPr>
            <p:spPr>
              <a:xfrm>
                <a:off x="1378075" y="3428075"/>
                <a:ext cx="139700" cy="247450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9898" extrusionOk="0">
                    <a:moveTo>
                      <a:pt x="284" y="1"/>
                    </a:moveTo>
                    <a:cubicBezTo>
                      <a:pt x="142" y="1"/>
                      <a:pt x="1" y="118"/>
                      <a:pt x="63" y="281"/>
                    </a:cubicBezTo>
                    <a:cubicBezTo>
                      <a:pt x="693" y="1785"/>
                      <a:pt x="1252" y="3253"/>
                      <a:pt x="1450" y="4873"/>
                    </a:cubicBezTo>
                    <a:cubicBezTo>
                      <a:pt x="1543" y="5607"/>
                      <a:pt x="1578" y="6341"/>
                      <a:pt x="1555" y="7076"/>
                    </a:cubicBezTo>
                    <a:cubicBezTo>
                      <a:pt x="1532" y="7635"/>
                      <a:pt x="1334" y="8264"/>
                      <a:pt x="1427" y="8835"/>
                    </a:cubicBezTo>
                    <a:cubicBezTo>
                      <a:pt x="1240" y="8929"/>
                      <a:pt x="1194" y="9232"/>
                      <a:pt x="1415" y="9348"/>
                    </a:cubicBezTo>
                    <a:cubicBezTo>
                      <a:pt x="2022" y="9706"/>
                      <a:pt x="2759" y="9897"/>
                      <a:pt x="3483" y="9897"/>
                    </a:cubicBezTo>
                    <a:cubicBezTo>
                      <a:pt x="3774" y="9897"/>
                      <a:pt x="4063" y="9866"/>
                      <a:pt x="4340" y="9803"/>
                    </a:cubicBezTo>
                    <a:cubicBezTo>
                      <a:pt x="5016" y="9651"/>
                      <a:pt x="5587" y="9115"/>
                      <a:pt x="5389" y="8369"/>
                    </a:cubicBezTo>
                    <a:cubicBezTo>
                      <a:pt x="5193" y="7610"/>
                      <a:pt x="4578" y="7294"/>
                      <a:pt x="3910" y="7294"/>
                    </a:cubicBezTo>
                    <a:cubicBezTo>
                      <a:pt x="3346" y="7294"/>
                      <a:pt x="2745" y="7518"/>
                      <a:pt x="2324" y="7891"/>
                    </a:cubicBezTo>
                    <a:cubicBezTo>
                      <a:pt x="2324" y="7717"/>
                      <a:pt x="2336" y="7553"/>
                      <a:pt x="2347" y="7390"/>
                    </a:cubicBezTo>
                    <a:cubicBezTo>
                      <a:pt x="2394" y="6481"/>
                      <a:pt x="2347" y="5572"/>
                      <a:pt x="2208" y="4675"/>
                    </a:cubicBezTo>
                    <a:cubicBezTo>
                      <a:pt x="1951" y="3067"/>
                      <a:pt x="1415" y="1435"/>
                      <a:pt x="471" y="95"/>
                    </a:cubicBezTo>
                    <a:cubicBezTo>
                      <a:pt x="425" y="29"/>
                      <a:pt x="354" y="1"/>
                      <a:pt x="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43"/>
              <p:cNvSpPr/>
              <p:nvPr/>
            </p:nvSpPr>
            <p:spPr>
              <a:xfrm>
                <a:off x="1199000" y="3075850"/>
                <a:ext cx="372100" cy="522700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20908" extrusionOk="0">
                    <a:moveTo>
                      <a:pt x="1" y="1"/>
                    </a:moveTo>
                    <a:cubicBezTo>
                      <a:pt x="397" y="3357"/>
                      <a:pt x="292" y="5525"/>
                      <a:pt x="292" y="5525"/>
                    </a:cubicBezTo>
                    <a:cubicBezTo>
                      <a:pt x="292" y="5525"/>
                      <a:pt x="2390" y="20465"/>
                      <a:pt x="3275" y="20873"/>
                    </a:cubicBezTo>
                    <a:cubicBezTo>
                      <a:pt x="3327" y="20897"/>
                      <a:pt x="3384" y="20908"/>
                      <a:pt x="3447" y="20908"/>
                    </a:cubicBezTo>
                    <a:cubicBezTo>
                      <a:pt x="5585" y="20908"/>
                      <a:pt x="14207" y="7821"/>
                      <a:pt x="14207" y="7821"/>
                    </a:cubicBezTo>
                    <a:cubicBezTo>
                      <a:pt x="14207" y="7821"/>
                      <a:pt x="14883" y="5746"/>
                      <a:pt x="14510" y="141"/>
                    </a:cubicBezTo>
                    <a:cubicBezTo>
                      <a:pt x="9674" y="12"/>
                      <a:pt x="4837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43"/>
              <p:cNvSpPr/>
              <p:nvPr/>
            </p:nvSpPr>
            <p:spPr>
              <a:xfrm>
                <a:off x="1257275" y="3158900"/>
                <a:ext cx="306525" cy="439650"/>
              </a:xfrm>
              <a:custGeom>
                <a:avLst/>
                <a:gdLst/>
                <a:ahLst/>
                <a:cxnLst/>
                <a:rect l="l" t="t" r="r" b="b"/>
                <a:pathLst>
                  <a:path w="12261" h="17586" extrusionOk="0">
                    <a:moveTo>
                      <a:pt x="7832" y="0"/>
                    </a:moveTo>
                    <a:cubicBezTo>
                      <a:pt x="7751" y="5641"/>
                      <a:pt x="4313" y="10186"/>
                      <a:pt x="607" y="14183"/>
                    </a:cubicBezTo>
                    <a:cubicBezTo>
                      <a:pt x="420" y="14381"/>
                      <a:pt x="210" y="14486"/>
                      <a:pt x="0" y="14498"/>
                    </a:cubicBezTo>
                    <a:cubicBezTo>
                      <a:pt x="362" y="16211"/>
                      <a:pt x="700" y="17435"/>
                      <a:pt x="944" y="17551"/>
                    </a:cubicBezTo>
                    <a:cubicBezTo>
                      <a:pt x="996" y="17575"/>
                      <a:pt x="1053" y="17586"/>
                      <a:pt x="1116" y="17586"/>
                    </a:cubicBezTo>
                    <a:cubicBezTo>
                      <a:pt x="3254" y="17586"/>
                      <a:pt x="11876" y="4499"/>
                      <a:pt x="11876" y="4499"/>
                    </a:cubicBezTo>
                    <a:cubicBezTo>
                      <a:pt x="11876" y="4499"/>
                      <a:pt x="12168" y="3590"/>
                      <a:pt x="12261" y="1329"/>
                    </a:cubicBezTo>
                    <a:cubicBezTo>
                      <a:pt x="10816" y="723"/>
                      <a:pt x="9336" y="233"/>
                      <a:pt x="7832" y="0"/>
                    </a:cubicBezTo>
                    <a:close/>
                  </a:path>
                </a:pathLst>
              </a:custGeom>
              <a:solidFill>
                <a:schemeClr val="dk1">
                  <a:alpha val="95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43"/>
              <p:cNvSpPr/>
              <p:nvPr/>
            </p:nvSpPr>
            <p:spPr>
              <a:xfrm>
                <a:off x="1241825" y="3421375"/>
                <a:ext cx="175725" cy="177200"/>
              </a:xfrm>
              <a:custGeom>
                <a:avLst/>
                <a:gdLst/>
                <a:ahLst/>
                <a:cxnLst/>
                <a:rect l="l" t="t" r="r" b="b"/>
                <a:pathLst>
                  <a:path w="7029" h="7088" extrusionOk="0">
                    <a:moveTo>
                      <a:pt x="2517" y="0"/>
                    </a:moveTo>
                    <a:cubicBezTo>
                      <a:pt x="1693" y="0"/>
                      <a:pt x="881" y="203"/>
                      <a:pt x="129" y="677"/>
                    </a:cubicBezTo>
                    <a:cubicBezTo>
                      <a:pt x="82" y="701"/>
                      <a:pt x="36" y="724"/>
                      <a:pt x="1" y="747"/>
                    </a:cubicBezTo>
                    <a:cubicBezTo>
                      <a:pt x="572" y="3976"/>
                      <a:pt x="1178" y="6877"/>
                      <a:pt x="1562" y="7052"/>
                    </a:cubicBezTo>
                    <a:cubicBezTo>
                      <a:pt x="1614" y="7076"/>
                      <a:pt x="1671" y="7087"/>
                      <a:pt x="1734" y="7087"/>
                    </a:cubicBezTo>
                    <a:cubicBezTo>
                      <a:pt x="2672" y="7087"/>
                      <a:pt x="4866" y="4554"/>
                      <a:pt x="7028" y="1715"/>
                    </a:cubicBezTo>
                    <a:cubicBezTo>
                      <a:pt x="5693" y="730"/>
                      <a:pt x="4082" y="0"/>
                      <a:pt x="25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43"/>
              <p:cNvSpPr/>
              <p:nvPr/>
            </p:nvSpPr>
            <p:spPr>
              <a:xfrm>
                <a:off x="988925" y="2277550"/>
                <a:ext cx="605175" cy="1011025"/>
              </a:xfrm>
              <a:custGeom>
                <a:avLst/>
                <a:gdLst/>
                <a:ahLst/>
                <a:cxnLst/>
                <a:rect l="l" t="t" r="r" b="b"/>
                <a:pathLst>
                  <a:path w="24207" h="40441" extrusionOk="0">
                    <a:moveTo>
                      <a:pt x="10968" y="1"/>
                    </a:moveTo>
                    <a:cubicBezTo>
                      <a:pt x="10886" y="47"/>
                      <a:pt x="10804" y="105"/>
                      <a:pt x="10723" y="152"/>
                    </a:cubicBezTo>
                    <a:cubicBezTo>
                      <a:pt x="9208" y="1119"/>
                      <a:pt x="7809" y="2261"/>
                      <a:pt x="6469" y="3450"/>
                    </a:cubicBezTo>
                    <a:cubicBezTo>
                      <a:pt x="4208" y="5420"/>
                      <a:pt x="2110" y="7552"/>
                      <a:pt x="1" y="9673"/>
                    </a:cubicBezTo>
                    <a:cubicBezTo>
                      <a:pt x="1947" y="12599"/>
                      <a:pt x="4092" y="16503"/>
                      <a:pt x="5886" y="21386"/>
                    </a:cubicBezTo>
                    <a:cubicBezTo>
                      <a:pt x="8310" y="28005"/>
                      <a:pt x="8672" y="33832"/>
                      <a:pt x="8707" y="36256"/>
                    </a:cubicBezTo>
                    <a:cubicBezTo>
                      <a:pt x="9226" y="35699"/>
                      <a:pt x="9876" y="35326"/>
                      <a:pt x="10639" y="35326"/>
                    </a:cubicBezTo>
                    <a:cubicBezTo>
                      <a:pt x="11041" y="35326"/>
                      <a:pt x="11473" y="35429"/>
                      <a:pt x="11935" y="35662"/>
                    </a:cubicBezTo>
                    <a:cubicBezTo>
                      <a:pt x="12657" y="36023"/>
                      <a:pt x="13228" y="36571"/>
                      <a:pt x="13683" y="37224"/>
                    </a:cubicBezTo>
                    <a:cubicBezTo>
                      <a:pt x="14168" y="36704"/>
                      <a:pt x="14794" y="36358"/>
                      <a:pt x="15529" y="36358"/>
                    </a:cubicBezTo>
                    <a:cubicBezTo>
                      <a:pt x="15783" y="36358"/>
                      <a:pt x="16050" y="36400"/>
                      <a:pt x="16329" y="36490"/>
                    </a:cubicBezTo>
                    <a:cubicBezTo>
                      <a:pt x="16935" y="36688"/>
                      <a:pt x="17389" y="37049"/>
                      <a:pt x="17704" y="37503"/>
                    </a:cubicBezTo>
                    <a:cubicBezTo>
                      <a:pt x="18031" y="37367"/>
                      <a:pt x="18378" y="37303"/>
                      <a:pt x="18724" y="37303"/>
                    </a:cubicBezTo>
                    <a:cubicBezTo>
                      <a:pt x="19326" y="37303"/>
                      <a:pt x="19928" y="37498"/>
                      <a:pt x="20431" y="37853"/>
                    </a:cubicBezTo>
                    <a:cubicBezTo>
                      <a:pt x="21363" y="38517"/>
                      <a:pt x="21899" y="39426"/>
                      <a:pt x="22156" y="40440"/>
                    </a:cubicBezTo>
                    <a:cubicBezTo>
                      <a:pt x="22435" y="40009"/>
                      <a:pt x="22610" y="39753"/>
                      <a:pt x="22610" y="39753"/>
                    </a:cubicBezTo>
                    <a:cubicBezTo>
                      <a:pt x="22610" y="39753"/>
                      <a:pt x="24207" y="34870"/>
                      <a:pt x="21142" y="19941"/>
                    </a:cubicBezTo>
                    <a:cubicBezTo>
                      <a:pt x="19137" y="10198"/>
                      <a:pt x="14522" y="4021"/>
                      <a:pt x="109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43"/>
              <p:cNvSpPr/>
              <p:nvPr/>
            </p:nvSpPr>
            <p:spPr>
              <a:xfrm>
                <a:off x="1262225" y="3434800"/>
                <a:ext cx="15532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6551" extrusionOk="0">
                    <a:moveTo>
                      <a:pt x="4161" y="1"/>
                    </a:moveTo>
                    <a:cubicBezTo>
                      <a:pt x="4103" y="71"/>
                      <a:pt x="4033" y="152"/>
                      <a:pt x="3975" y="222"/>
                    </a:cubicBezTo>
                    <a:cubicBezTo>
                      <a:pt x="2681" y="1644"/>
                      <a:pt x="1294" y="2961"/>
                      <a:pt x="1" y="4336"/>
                    </a:cubicBezTo>
                    <a:cubicBezTo>
                      <a:pt x="280" y="5583"/>
                      <a:pt x="548" y="6422"/>
                      <a:pt x="746" y="6515"/>
                    </a:cubicBezTo>
                    <a:cubicBezTo>
                      <a:pt x="798" y="6539"/>
                      <a:pt x="855" y="6550"/>
                      <a:pt x="918" y="6550"/>
                    </a:cubicBezTo>
                    <a:cubicBezTo>
                      <a:pt x="1856" y="6550"/>
                      <a:pt x="4050" y="4017"/>
                      <a:pt x="6212" y="1178"/>
                    </a:cubicBezTo>
                    <a:cubicBezTo>
                      <a:pt x="5583" y="712"/>
                      <a:pt x="4884" y="304"/>
                      <a:pt x="4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43"/>
              <p:cNvSpPr/>
              <p:nvPr/>
            </p:nvSpPr>
            <p:spPr>
              <a:xfrm>
                <a:off x="1206275" y="2277550"/>
                <a:ext cx="387825" cy="1011025"/>
              </a:xfrm>
              <a:custGeom>
                <a:avLst/>
                <a:gdLst/>
                <a:ahLst/>
                <a:cxnLst/>
                <a:rect l="l" t="t" r="r" b="b"/>
                <a:pathLst>
                  <a:path w="15513" h="40441" extrusionOk="0">
                    <a:moveTo>
                      <a:pt x="2274" y="1"/>
                    </a:moveTo>
                    <a:cubicBezTo>
                      <a:pt x="2192" y="47"/>
                      <a:pt x="2110" y="105"/>
                      <a:pt x="2029" y="152"/>
                    </a:cubicBezTo>
                    <a:cubicBezTo>
                      <a:pt x="1330" y="595"/>
                      <a:pt x="654" y="1084"/>
                      <a:pt x="1" y="1585"/>
                    </a:cubicBezTo>
                    <a:cubicBezTo>
                      <a:pt x="1423" y="3590"/>
                      <a:pt x="2553" y="5851"/>
                      <a:pt x="3521" y="7890"/>
                    </a:cubicBezTo>
                    <a:cubicBezTo>
                      <a:pt x="5933" y="12972"/>
                      <a:pt x="7774" y="18356"/>
                      <a:pt x="9173" y="23810"/>
                    </a:cubicBezTo>
                    <a:cubicBezTo>
                      <a:pt x="9779" y="26164"/>
                      <a:pt x="10303" y="28553"/>
                      <a:pt x="10653" y="30954"/>
                    </a:cubicBezTo>
                    <a:cubicBezTo>
                      <a:pt x="10909" y="32714"/>
                      <a:pt x="11177" y="34532"/>
                      <a:pt x="11014" y="36315"/>
                    </a:cubicBezTo>
                    <a:cubicBezTo>
                      <a:pt x="10979" y="36688"/>
                      <a:pt x="10921" y="37061"/>
                      <a:pt x="10863" y="37433"/>
                    </a:cubicBezTo>
                    <a:cubicBezTo>
                      <a:pt x="11177" y="37527"/>
                      <a:pt x="11469" y="37667"/>
                      <a:pt x="11737" y="37853"/>
                    </a:cubicBezTo>
                    <a:cubicBezTo>
                      <a:pt x="12669" y="38517"/>
                      <a:pt x="13205" y="39426"/>
                      <a:pt x="13462" y="40440"/>
                    </a:cubicBezTo>
                    <a:cubicBezTo>
                      <a:pt x="13741" y="40009"/>
                      <a:pt x="13916" y="39753"/>
                      <a:pt x="13916" y="39753"/>
                    </a:cubicBezTo>
                    <a:cubicBezTo>
                      <a:pt x="13916" y="39753"/>
                      <a:pt x="15513" y="34870"/>
                      <a:pt x="12448" y="19941"/>
                    </a:cubicBezTo>
                    <a:cubicBezTo>
                      <a:pt x="10443" y="10198"/>
                      <a:pt x="5828" y="4021"/>
                      <a:pt x="2274" y="1"/>
                    </a:cubicBezTo>
                    <a:close/>
                  </a:path>
                </a:pathLst>
              </a:custGeom>
              <a:solidFill>
                <a:schemeClr val="accent1">
                  <a:alpha val="4676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43"/>
              <p:cNvSpPr/>
              <p:nvPr/>
            </p:nvSpPr>
            <p:spPr>
              <a:xfrm>
                <a:off x="894250" y="2233450"/>
                <a:ext cx="482800" cy="402400"/>
              </a:xfrm>
              <a:custGeom>
                <a:avLst/>
                <a:gdLst/>
                <a:ahLst/>
                <a:cxnLst/>
                <a:rect l="l" t="t" r="r" b="b"/>
                <a:pathLst>
                  <a:path w="19312" h="16096" extrusionOk="0">
                    <a:moveTo>
                      <a:pt x="13574" y="0"/>
                    </a:moveTo>
                    <a:cubicBezTo>
                      <a:pt x="13273" y="0"/>
                      <a:pt x="12894" y="103"/>
                      <a:pt x="12377" y="331"/>
                    </a:cubicBezTo>
                    <a:cubicBezTo>
                      <a:pt x="10909" y="972"/>
                      <a:pt x="2320" y="8186"/>
                      <a:pt x="1294" y="9468"/>
                    </a:cubicBezTo>
                    <a:cubicBezTo>
                      <a:pt x="1294" y="9468"/>
                      <a:pt x="0" y="10575"/>
                      <a:pt x="746" y="11554"/>
                    </a:cubicBezTo>
                    <a:cubicBezTo>
                      <a:pt x="1010" y="11905"/>
                      <a:pt x="1326" y="12018"/>
                      <a:pt x="1623" y="12018"/>
                    </a:cubicBezTo>
                    <a:cubicBezTo>
                      <a:pt x="2153" y="12018"/>
                      <a:pt x="2622" y="11659"/>
                      <a:pt x="2623" y="11659"/>
                    </a:cubicBezTo>
                    <a:lnTo>
                      <a:pt x="2623" y="11659"/>
                    </a:lnTo>
                    <a:cubicBezTo>
                      <a:pt x="2622" y="11659"/>
                      <a:pt x="1783" y="12836"/>
                      <a:pt x="2797" y="13663"/>
                    </a:cubicBezTo>
                    <a:cubicBezTo>
                      <a:pt x="3013" y="13841"/>
                      <a:pt x="3238" y="13897"/>
                      <a:pt x="3439" y="13897"/>
                    </a:cubicBezTo>
                    <a:cubicBezTo>
                      <a:pt x="3793" y="13897"/>
                      <a:pt x="4068" y="13722"/>
                      <a:pt x="4068" y="13722"/>
                    </a:cubicBezTo>
                    <a:cubicBezTo>
                      <a:pt x="4068" y="13722"/>
                      <a:pt x="4161" y="14934"/>
                      <a:pt x="4627" y="15586"/>
                    </a:cubicBezTo>
                    <a:cubicBezTo>
                      <a:pt x="4845" y="15897"/>
                      <a:pt x="5222" y="16096"/>
                      <a:pt x="5737" y="16096"/>
                    </a:cubicBezTo>
                    <a:cubicBezTo>
                      <a:pt x="6322" y="16096"/>
                      <a:pt x="7084" y="15840"/>
                      <a:pt x="7995" y="15202"/>
                    </a:cubicBezTo>
                    <a:cubicBezTo>
                      <a:pt x="9697" y="14001"/>
                      <a:pt x="18018" y="7988"/>
                      <a:pt x="18659" y="7300"/>
                    </a:cubicBezTo>
                    <a:cubicBezTo>
                      <a:pt x="19311" y="6601"/>
                      <a:pt x="19206" y="5692"/>
                      <a:pt x="18449" y="4783"/>
                    </a:cubicBezTo>
                    <a:cubicBezTo>
                      <a:pt x="18101" y="4366"/>
                      <a:pt x="17729" y="4253"/>
                      <a:pt x="17428" y="4253"/>
                    </a:cubicBezTo>
                    <a:cubicBezTo>
                      <a:pt x="17073" y="4253"/>
                      <a:pt x="16817" y="4410"/>
                      <a:pt x="16817" y="4410"/>
                    </a:cubicBezTo>
                    <a:cubicBezTo>
                      <a:pt x="16817" y="4410"/>
                      <a:pt x="17831" y="3373"/>
                      <a:pt x="16981" y="2639"/>
                    </a:cubicBezTo>
                    <a:cubicBezTo>
                      <a:pt x="16697" y="2390"/>
                      <a:pt x="16363" y="2307"/>
                      <a:pt x="16043" y="2307"/>
                    </a:cubicBezTo>
                    <a:cubicBezTo>
                      <a:pt x="15405" y="2307"/>
                      <a:pt x="14824" y="2639"/>
                      <a:pt x="14824" y="2639"/>
                    </a:cubicBezTo>
                    <a:cubicBezTo>
                      <a:pt x="14824" y="2639"/>
                      <a:pt x="15431" y="1799"/>
                      <a:pt x="14824" y="925"/>
                    </a:cubicBezTo>
                    <a:cubicBezTo>
                      <a:pt x="14423" y="357"/>
                      <a:pt x="14134" y="0"/>
                      <a:pt x="135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43"/>
              <p:cNvSpPr/>
              <p:nvPr/>
            </p:nvSpPr>
            <p:spPr>
              <a:xfrm>
                <a:off x="909100" y="2233400"/>
                <a:ext cx="366275" cy="317475"/>
              </a:xfrm>
              <a:custGeom>
                <a:avLst/>
                <a:gdLst/>
                <a:ahLst/>
                <a:cxnLst/>
                <a:rect l="l" t="t" r="r" b="b"/>
                <a:pathLst>
                  <a:path w="14651" h="12699" extrusionOk="0">
                    <a:moveTo>
                      <a:pt x="12979" y="0"/>
                    </a:moveTo>
                    <a:cubicBezTo>
                      <a:pt x="12692" y="0"/>
                      <a:pt x="12334" y="93"/>
                      <a:pt x="11853" y="298"/>
                    </a:cubicBezTo>
                    <a:cubicBezTo>
                      <a:pt x="12599" y="461"/>
                      <a:pt x="13030" y="1359"/>
                      <a:pt x="12412" y="2023"/>
                    </a:cubicBezTo>
                    <a:cubicBezTo>
                      <a:pt x="9044" y="5647"/>
                      <a:pt x="5198" y="8969"/>
                      <a:pt x="770" y="11218"/>
                    </a:cubicBezTo>
                    <a:cubicBezTo>
                      <a:pt x="605" y="11304"/>
                      <a:pt x="441" y="11341"/>
                      <a:pt x="284" y="11341"/>
                    </a:cubicBezTo>
                    <a:cubicBezTo>
                      <a:pt x="186" y="11341"/>
                      <a:pt x="91" y="11327"/>
                      <a:pt x="1" y="11300"/>
                    </a:cubicBezTo>
                    <a:lnTo>
                      <a:pt x="1" y="11300"/>
                    </a:lnTo>
                    <a:cubicBezTo>
                      <a:pt x="36" y="11393"/>
                      <a:pt x="82" y="11474"/>
                      <a:pt x="152" y="11556"/>
                    </a:cubicBezTo>
                    <a:cubicBezTo>
                      <a:pt x="416" y="11907"/>
                      <a:pt x="732" y="12020"/>
                      <a:pt x="1029" y="12020"/>
                    </a:cubicBezTo>
                    <a:cubicBezTo>
                      <a:pt x="1559" y="12020"/>
                      <a:pt x="2028" y="11661"/>
                      <a:pt x="2029" y="11661"/>
                    </a:cubicBezTo>
                    <a:lnTo>
                      <a:pt x="2029" y="11661"/>
                    </a:lnTo>
                    <a:cubicBezTo>
                      <a:pt x="2028" y="11661"/>
                      <a:pt x="1702" y="12139"/>
                      <a:pt x="1702" y="12698"/>
                    </a:cubicBezTo>
                    <a:cubicBezTo>
                      <a:pt x="4849" y="8433"/>
                      <a:pt x="9639" y="6055"/>
                      <a:pt x="13613" y="2687"/>
                    </a:cubicBezTo>
                    <a:cubicBezTo>
                      <a:pt x="13830" y="2503"/>
                      <a:pt x="14067" y="2430"/>
                      <a:pt x="14295" y="2430"/>
                    </a:cubicBezTo>
                    <a:cubicBezTo>
                      <a:pt x="14313" y="2430"/>
                      <a:pt x="14330" y="2430"/>
                      <a:pt x="14347" y="2431"/>
                    </a:cubicBezTo>
                    <a:cubicBezTo>
                      <a:pt x="14487" y="2128"/>
                      <a:pt x="14650" y="1545"/>
                      <a:pt x="14230" y="927"/>
                    </a:cubicBezTo>
                    <a:cubicBezTo>
                      <a:pt x="13829" y="357"/>
                      <a:pt x="13541" y="0"/>
                      <a:pt x="12979" y="0"/>
                    </a:cubicBezTo>
                    <a:close/>
                  </a:path>
                </a:pathLst>
              </a:custGeom>
              <a:solidFill>
                <a:schemeClr val="dk1">
                  <a:alpha val="208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43"/>
              <p:cNvSpPr/>
              <p:nvPr/>
            </p:nvSpPr>
            <p:spPr>
              <a:xfrm>
                <a:off x="1001475" y="2291125"/>
                <a:ext cx="375575" cy="344725"/>
              </a:xfrm>
              <a:custGeom>
                <a:avLst/>
                <a:gdLst/>
                <a:ahLst/>
                <a:cxnLst/>
                <a:rect l="l" t="t" r="r" b="b"/>
                <a:pathLst>
                  <a:path w="15023" h="13789" extrusionOk="0">
                    <a:moveTo>
                      <a:pt x="11752" y="1"/>
                    </a:moveTo>
                    <a:cubicBezTo>
                      <a:pt x="11436" y="1"/>
                      <a:pt x="11134" y="82"/>
                      <a:pt x="10908" y="168"/>
                    </a:cubicBezTo>
                    <a:cubicBezTo>
                      <a:pt x="11584" y="367"/>
                      <a:pt x="12051" y="1217"/>
                      <a:pt x="11375" y="1835"/>
                    </a:cubicBezTo>
                    <a:cubicBezTo>
                      <a:pt x="8088" y="4888"/>
                      <a:pt x="4941" y="8198"/>
                      <a:pt x="1189" y="10669"/>
                    </a:cubicBezTo>
                    <a:cubicBezTo>
                      <a:pt x="5093" y="8571"/>
                      <a:pt x="7937" y="4923"/>
                      <a:pt x="11713" y="2616"/>
                    </a:cubicBezTo>
                    <a:cubicBezTo>
                      <a:pt x="11893" y="2513"/>
                      <a:pt x="12070" y="2468"/>
                      <a:pt x="12236" y="2468"/>
                    </a:cubicBezTo>
                    <a:cubicBezTo>
                      <a:pt x="13141" y="2468"/>
                      <a:pt x="13717" y="3808"/>
                      <a:pt x="12761" y="4399"/>
                    </a:cubicBezTo>
                    <a:cubicBezTo>
                      <a:pt x="11934" y="4865"/>
                      <a:pt x="11398" y="5692"/>
                      <a:pt x="10629" y="6252"/>
                    </a:cubicBezTo>
                    <a:cubicBezTo>
                      <a:pt x="10447" y="6388"/>
                      <a:pt x="10258" y="6454"/>
                      <a:pt x="10084" y="6454"/>
                    </a:cubicBezTo>
                    <a:cubicBezTo>
                      <a:pt x="10035" y="6454"/>
                      <a:pt x="9987" y="6449"/>
                      <a:pt x="9941" y="6438"/>
                    </a:cubicBezTo>
                    <a:cubicBezTo>
                      <a:pt x="7167" y="8723"/>
                      <a:pt x="4650" y="11391"/>
                      <a:pt x="1329" y="12895"/>
                    </a:cubicBezTo>
                    <a:cubicBezTo>
                      <a:pt x="1168" y="12968"/>
                      <a:pt x="1011" y="13000"/>
                      <a:pt x="862" y="13000"/>
                    </a:cubicBezTo>
                    <a:cubicBezTo>
                      <a:pt x="512" y="13000"/>
                      <a:pt x="204" y="12822"/>
                      <a:pt x="0" y="12568"/>
                    </a:cubicBezTo>
                    <a:lnTo>
                      <a:pt x="0" y="12568"/>
                    </a:lnTo>
                    <a:cubicBezTo>
                      <a:pt x="82" y="12825"/>
                      <a:pt x="198" y="13081"/>
                      <a:pt x="338" y="13279"/>
                    </a:cubicBezTo>
                    <a:cubicBezTo>
                      <a:pt x="556" y="13590"/>
                      <a:pt x="933" y="13789"/>
                      <a:pt x="1448" y="13789"/>
                    </a:cubicBezTo>
                    <a:cubicBezTo>
                      <a:pt x="2033" y="13789"/>
                      <a:pt x="2795" y="13533"/>
                      <a:pt x="3706" y="12895"/>
                    </a:cubicBezTo>
                    <a:cubicBezTo>
                      <a:pt x="5408" y="11694"/>
                      <a:pt x="13729" y="5681"/>
                      <a:pt x="14370" y="4993"/>
                    </a:cubicBezTo>
                    <a:cubicBezTo>
                      <a:pt x="15022" y="4294"/>
                      <a:pt x="14917" y="3385"/>
                      <a:pt x="14160" y="2476"/>
                    </a:cubicBezTo>
                    <a:cubicBezTo>
                      <a:pt x="13812" y="2059"/>
                      <a:pt x="13440" y="1946"/>
                      <a:pt x="13139" y="1946"/>
                    </a:cubicBezTo>
                    <a:cubicBezTo>
                      <a:pt x="12784" y="1946"/>
                      <a:pt x="12528" y="2103"/>
                      <a:pt x="12528" y="2103"/>
                    </a:cubicBezTo>
                    <a:cubicBezTo>
                      <a:pt x="12528" y="2103"/>
                      <a:pt x="13542" y="1066"/>
                      <a:pt x="12692" y="332"/>
                    </a:cubicBezTo>
                    <a:cubicBezTo>
                      <a:pt x="12409" y="85"/>
                      <a:pt x="12074" y="1"/>
                      <a:pt x="11752" y="1"/>
                    </a:cubicBezTo>
                    <a:close/>
                  </a:path>
                </a:pathLst>
              </a:custGeom>
              <a:solidFill>
                <a:schemeClr val="dk1">
                  <a:alpha val="208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3"/>
              <p:cNvSpPr/>
              <p:nvPr/>
            </p:nvSpPr>
            <p:spPr>
              <a:xfrm>
                <a:off x="1407625" y="3172875"/>
                <a:ext cx="612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945" extrusionOk="0">
                    <a:moveTo>
                      <a:pt x="245" y="1"/>
                    </a:moveTo>
                    <a:lnTo>
                      <a:pt x="245" y="1"/>
                    </a:lnTo>
                    <a:cubicBezTo>
                      <a:pt x="175" y="292"/>
                      <a:pt x="93" y="572"/>
                      <a:pt x="0" y="851"/>
                    </a:cubicBezTo>
                    <a:cubicBezTo>
                      <a:pt x="58" y="886"/>
                      <a:pt x="117" y="910"/>
                      <a:pt x="163" y="945"/>
                    </a:cubicBezTo>
                    <a:cubicBezTo>
                      <a:pt x="210" y="630"/>
                      <a:pt x="233" y="315"/>
                      <a:pt x="245" y="1"/>
                    </a:cubicBezTo>
                    <a:close/>
                  </a:path>
                </a:pathLst>
              </a:custGeom>
              <a:solidFill>
                <a:srgbClr val="F3F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3"/>
              <p:cNvSpPr/>
              <p:nvPr/>
            </p:nvSpPr>
            <p:spPr>
              <a:xfrm>
                <a:off x="965175" y="2292375"/>
                <a:ext cx="287375" cy="225750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9030" extrusionOk="0">
                    <a:moveTo>
                      <a:pt x="11285" y="1"/>
                    </a:moveTo>
                    <a:cubicBezTo>
                      <a:pt x="11260" y="1"/>
                      <a:pt x="11233" y="8"/>
                      <a:pt x="11207" y="25"/>
                    </a:cubicBezTo>
                    <a:cubicBezTo>
                      <a:pt x="9295" y="1365"/>
                      <a:pt x="7419" y="2752"/>
                      <a:pt x="5589" y="4209"/>
                    </a:cubicBezTo>
                    <a:cubicBezTo>
                      <a:pt x="3690" y="5724"/>
                      <a:pt x="1697" y="7239"/>
                      <a:pt x="19" y="8987"/>
                    </a:cubicBezTo>
                    <a:cubicBezTo>
                      <a:pt x="1" y="9005"/>
                      <a:pt x="10" y="9030"/>
                      <a:pt x="26" y="9030"/>
                    </a:cubicBezTo>
                    <a:cubicBezTo>
                      <a:pt x="31" y="9030"/>
                      <a:pt x="36" y="9028"/>
                      <a:pt x="42" y="9022"/>
                    </a:cubicBezTo>
                    <a:cubicBezTo>
                      <a:pt x="1860" y="7682"/>
                      <a:pt x="3538" y="6132"/>
                      <a:pt x="5321" y="4745"/>
                    </a:cubicBezTo>
                    <a:cubicBezTo>
                      <a:pt x="7302" y="3207"/>
                      <a:pt x="9307" y="1715"/>
                      <a:pt x="11358" y="293"/>
                    </a:cubicBezTo>
                    <a:cubicBezTo>
                      <a:pt x="11495" y="196"/>
                      <a:pt x="11411" y="1"/>
                      <a:pt x="11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3"/>
              <p:cNvSpPr/>
              <p:nvPr/>
            </p:nvSpPr>
            <p:spPr>
              <a:xfrm>
                <a:off x="1039600" y="2352300"/>
                <a:ext cx="255750" cy="2061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8245" extrusionOk="0">
                    <a:moveTo>
                      <a:pt x="10078" y="0"/>
                    </a:moveTo>
                    <a:cubicBezTo>
                      <a:pt x="10060" y="0"/>
                      <a:pt x="10042" y="5"/>
                      <a:pt x="10024" y="17"/>
                    </a:cubicBezTo>
                    <a:cubicBezTo>
                      <a:pt x="8241" y="1078"/>
                      <a:pt x="6586" y="2453"/>
                      <a:pt x="4966" y="3747"/>
                    </a:cubicBezTo>
                    <a:cubicBezTo>
                      <a:pt x="3265" y="5133"/>
                      <a:pt x="1528" y="6544"/>
                      <a:pt x="37" y="8163"/>
                    </a:cubicBezTo>
                    <a:cubicBezTo>
                      <a:pt x="0" y="8200"/>
                      <a:pt x="36" y="8244"/>
                      <a:pt x="75" y="8244"/>
                    </a:cubicBezTo>
                    <a:cubicBezTo>
                      <a:pt x="86" y="8244"/>
                      <a:pt x="97" y="8241"/>
                      <a:pt x="107" y="8233"/>
                    </a:cubicBezTo>
                    <a:cubicBezTo>
                      <a:pt x="1773" y="6870"/>
                      <a:pt x="3335" y="5390"/>
                      <a:pt x="5001" y="4050"/>
                    </a:cubicBezTo>
                    <a:cubicBezTo>
                      <a:pt x="6680" y="2698"/>
                      <a:pt x="8474" y="1521"/>
                      <a:pt x="10153" y="180"/>
                    </a:cubicBezTo>
                    <a:cubicBezTo>
                      <a:pt x="10230" y="122"/>
                      <a:pt x="10163" y="0"/>
                      <a:pt x="10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43"/>
              <p:cNvSpPr/>
              <p:nvPr/>
            </p:nvSpPr>
            <p:spPr>
              <a:xfrm>
                <a:off x="1114200" y="2418800"/>
                <a:ext cx="238525" cy="175450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7018" extrusionOk="0">
                    <a:moveTo>
                      <a:pt x="9345" y="1"/>
                    </a:moveTo>
                    <a:cubicBezTo>
                      <a:pt x="9315" y="1"/>
                      <a:pt x="9283" y="12"/>
                      <a:pt x="9255" y="38"/>
                    </a:cubicBezTo>
                    <a:cubicBezTo>
                      <a:pt x="6283" y="2462"/>
                      <a:pt x="3136" y="4594"/>
                      <a:pt x="60" y="6879"/>
                    </a:cubicBezTo>
                    <a:cubicBezTo>
                      <a:pt x="1" y="6928"/>
                      <a:pt x="41" y="7018"/>
                      <a:pt x="103" y="7018"/>
                    </a:cubicBezTo>
                    <a:cubicBezTo>
                      <a:pt x="115" y="7018"/>
                      <a:pt x="128" y="7014"/>
                      <a:pt x="141" y="7007"/>
                    </a:cubicBezTo>
                    <a:cubicBezTo>
                      <a:pt x="3428" y="5084"/>
                      <a:pt x="6493" y="2637"/>
                      <a:pt x="9441" y="224"/>
                    </a:cubicBezTo>
                    <a:cubicBezTo>
                      <a:pt x="9541" y="134"/>
                      <a:pt x="9450" y="1"/>
                      <a:pt x="93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43"/>
              <p:cNvSpPr/>
              <p:nvPr/>
            </p:nvSpPr>
            <p:spPr>
              <a:xfrm>
                <a:off x="1224575" y="3154025"/>
                <a:ext cx="318025" cy="124300"/>
              </a:xfrm>
              <a:custGeom>
                <a:avLst/>
                <a:gdLst/>
                <a:ahLst/>
                <a:cxnLst/>
                <a:rect l="l" t="t" r="r" b="b"/>
                <a:pathLst>
                  <a:path w="12721" h="4972" extrusionOk="0">
                    <a:moveTo>
                      <a:pt x="1203" y="0"/>
                    </a:moveTo>
                    <a:cubicBezTo>
                      <a:pt x="763" y="0"/>
                      <a:pt x="343" y="166"/>
                      <a:pt x="27" y="521"/>
                    </a:cubicBezTo>
                    <a:cubicBezTo>
                      <a:pt x="0" y="557"/>
                      <a:pt x="27" y="592"/>
                      <a:pt x="57" y="592"/>
                    </a:cubicBezTo>
                    <a:cubicBezTo>
                      <a:pt x="66" y="592"/>
                      <a:pt x="76" y="588"/>
                      <a:pt x="85" y="580"/>
                    </a:cubicBezTo>
                    <a:cubicBezTo>
                      <a:pt x="445" y="264"/>
                      <a:pt x="795" y="132"/>
                      <a:pt x="1129" y="132"/>
                    </a:cubicBezTo>
                    <a:cubicBezTo>
                      <a:pt x="2222" y="132"/>
                      <a:pt x="3132" y="1542"/>
                      <a:pt x="3569" y="2479"/>
                    </a:cubicBezTo>
                    <a:cubicBezTo>
                      <a:pt x="3594" y="2524"/>
                      <a:pt x="3636" y="2544"/>
                      <a:pt x="3679" y="2544"/>
                    </a:cubicBezTo>
                    <a:cubicBezTo>
                      <a:pt x="3736" y="2544"/>
                      <a:pt x="3794" y="2509"/>
                      <a:pt x="3814" y="2456"/>
                    </a:cubicBezTo>
                    <a:cubicBezTo>
                      <a:pt x="4152" y="1312"/>
                      <a:pt x="5085" y="751"/>
                      <a:pt x="6013" y="751"/>
                    </a:cubicBezTo>
                    <a:cubicBezTo>
                      <a:pt x="7004" y="751"/>
                      <a:pt x="7990" y="1391"/>
                      <a:pt x="8243" y="2643"/>
                    </a:cubicBezTo>
                    <a:cubicBezTo>
                      <a:pt x="8253" y="2704"/>
                      <a:pt x="8299" y="2738"/>
                      <a:pt x="8349" y="2738"/>
                    </a:cubicBezTo>
                    <a:cubicBezTo>
                      <a:pt x="8356" y="2738"/>
                      <a:pt x="8364" y="2737"/>
                      <a:pt x="8371" y="2736"/>
                    </a:cubicBezTo>
                    <a:lnTo>
                      <a:pt x="8371" y="2736"/>
                    </a:lnTo>
                    <a:cubicBezTo>
                      <a:pt x="8359" y="2771"/>
                      <a:pt x="8348" y="2806"/>
                      <a:pt x="8348" y="2841"/>
                    </a:cubicBezTo>
                    <a:cubicBezTo>
                      <a:pt x="8341" y="2879"/>
                      <a:pt x="8376" y="2899"/>
                      <a:pt x="8413" y="2899"/>
                    </a:cubicBezTo>
                    <a:cubicBezTo>
                      <a:pt x="8444" y="2899"/>
                      <a:pt x="8477" y="2884"/>
                      <a:pt x="8487" y="2852"/>
                    </a:cubicBezTo>
                    <a:cubicBezTo>
                      <a:pt x="8683" y="2167"/>
                      <a:pt x="9312" y="1837"/>
                      <a:pt x="9962" y="1837"/>
                    </a:cubicBezTo>
                    <a:cubicBezTo>
                      <a:pt x="10318" y="1837"/>
                      <a:pt x="10680" y="1936"/>
                      <a:pt x="10981" y="2130"/>
                    </a:cubicBezTo>
                    <a:cubicBezTo>
                      <a:pt x="11914" y="2747"/>
                      <a:pt x="12135" y="3924"/>
                      <a:pt x="12485" y="4892"/>
                    </a:cubicBezTo>
                    <a:cubicBezTo>
                      <a:pt x="12508" y="4948"/>
                      <a:pt x="12552" y="4972"/>
                      <a:pt x="12595" y="4972"/>
                    </a:cubicBezTo>
                    <a:cubicBezTo>
                      <a:pt x="12659" y="4972"/>
                      <a:pt x="12720" y="4917"/>
                      <a:pt x="12706" y="4834"/>
                    </a:cubicBezTo>
                    <a:cubicBezTo>
                      <a:pt x="12462" y="3621"/>
                      <a:pt x="11832" y="1978"/>
                      <a:pt x="10480" y="1652"/>
                    </a:cubicBezTo>
                    <a:cubicBezTo>
                      <a:pt x="10318" y="1612"/>
                      <a:pt x="10147" y="1592"/>
                      <a:pt x="9977" y="1592"/>
                    </a:cubicBezTo>
                    <a:cubicBezTo>
                      <a:pt x="9354" y="1592"/>
                      <a:pt x="8730" y="1861"/>
                      <a:pt x="8464" y="2409"/>
                    </a:cubicBezTo>
                    <a:cubicBezTo>
                      <a:pt x="8138" y="1137"/>
                      <a:pt x="7071" y="484"/>
                      <a:pt x="6002" y="484"/>
                    </a:cubicBezTo>
                    <a:cubicBezTo>
                      <a:pt x="5045" y="484"/>
                      <a:pt x="4087" y="1009"/>
                      <a:pt x="3663" y="2083"/>
                    </a:cubicBezTo>
                    <a:cubicBezTo>
                      <a:pt x="3243" y="1291"/>
                      <a:pt x="2765" y="440"/>
                      <a:pt x="1880" y="125"/>
                    </a:cubicBezTo>
                    <a:cubicBezTo>
                      <a:pt x="1656" y="43"/>
                      <a:pt x="1427" y="0"/>
                      <a:pt x="1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43"/>
              <p:cNvSpPr/>
              <p:nvPr/>
            </p:nvSpPr>
            <p:spPr>
              <a:xfrm>
                <a:off x="1300100" y="3091850"/>
                <a:ext cx="15750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148" extrusionOk="0">
                    <a:moveTo>
                      <a:pt x="24" y="1"/>
                    </a:moveTo>
                    <a:cubicBezTo>
                      <a:pt x="14" y="1"/>
                      <a:pt x="1" y="11"/>
                      <a:pt x="1" y="25"/>
                    </a:cubicBezTo>
                    <a:cubicBezTo>
                      <a:pt x="210" y="1389"/>
                      <a:pt x="339" y="2740"/>
                      <a:pt x="490" y="4104"/>
                    </a:cubicBezTo>
                    <a:cubicBezTo>
                      <a:pt x="490" y="4133"/>
                      <a:pt x="513" y="4148"/>
                      <a:pt x="537" y="4148"/>
                    </a:cubicBezTo>
                    <a:cubicBezTo>
                      <a:pt x="560" y="4148"/>
                      <a:pt x="583" y="4133"/>
                      <a:pt x="583" y="4104"/>
                    </a:cubicBezTo>
                    <a:cubicBezTo>
                      <a:pt x="630" y="2752"/>
                      <a:pt x="409" y="1307"/>
                      <a:pt x="36" y="13"/>
                    </a:cubicBezTo>
                    <a:cubicBezTo>
                      <a:pt x="36" y="4"/>
                      <a:pt x="31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43"/>
              <p:cNvSpPr/>
              <p:nvPr/>
            </p:nvSpPr>
            <p:spPr>
              <a:xfrm>
                <a:off x="1432200" y="3086925"/>
                <a:ext cx="10975" cy="11415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566" extrusionOk="0">
                    <a:moveTo>
                      <a:pt x="324" y="1"/>
                    </a:moveTo>
                    <a:cubicBezTo>
                      <a:pt x="305" y="1"/>
                      <a:pt x="287" y="12"/>
                      <a:pt x="287" y="36"/>
                    </a:cubicBezTo>
                    <a:cubicBezTo>
                      <a:pt x="311" y="1527"/>
                      <a:pt x="217" y="2996"/>
                      <a:pt x="8" y="4476"/>
                    </a:cubicBezTo>
                    <a:cubicBezTo>
                      <a:pt x="1" y="4531"/>
                      <a:pt x="47" y="4566"/>
                      <a:pt x="88" y="4566"/>
                    </a:cubicBezTo>
                    <a:cubicBezTo>
                      <a:pt x="117" y="4566"/>
                      <a:pt x="143" y="4549"/>
                      <a:pt x="148" y="4511"/>
                    </a:cubicBezTo>
                    <a:cubicBezTo>
                      <a:pt x="369" y="3031"/>
                      <a:pt x="439" y="1539"/>
                      <a:pt x="369" y="36"/>
                    </a:cubicBezTo>
                    <a:cubicBezTo>
                      <a:pt x="363" y="12"/>
                      <a:pt x="343" y="1"/>
                      <a:pt x="3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3"/>
              <p:cNvSpPr/>
              <p:nvPr/>
            </p:nvSpPr>
            <p:spPr>
              <a:xfrm>
                <a:off x="1135300" y="2594400"/>
                <a:ext cx="42850" cy="78225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3129" extrusionOk="0">
                    <a:moveTo>
                      <a:pt x="56" y="1"/>
                    </a:moveTo>
                    <a:cubicBezTo>
                      <a:pt x="29" y="1"/>
                      <a:pt x="0" y="22"/>
                      <a:pt x="8" y="53"/>
                    </a:cubicBezTo>
                    <a:cubicBezTo>
                      <a:pt x="439" y="1102"/>
                      <a:pt x="1080" y="2116"/>
                      <a:pt x="1640" y="3106"/>
                    </a:cubicBezTo>
                    <a:cubicBezTo>
                      <a:pt x="1647" y="3122"/>
                      <a:pt x="1659" y="3128"/>
                      <a:pt x="1670" y="3128"/>
                    </a:cubicBezTo>
                    <a:cubicBezTo>
                      <a:pt x="1693" y="3128"/>
                      <a:pt x="1713" y="3102"/>
                      <a:pt x="1698" y="3071"/>
                    </a:cubicBezTo>
                    <a:cubicBezTo>
                      <a:pt x="1197" y="2069"/>
                      <a:pt x="719" y="962"/>
                      <a:pt x="90" y="18"/>
                    </a:cubicBezTo>
                    <a:cubicBezTo>
                      <a:pt x="82" y="6"/>
                      <a:pt x="69" y="1"/>
                      <a:pt x="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3"/>
              <p:cNvSpPr/>
              <p:nvPr/>
            </p:nvSpPr>
            <p:spPr>
              <a:xfrm>
                <a:off x="1296625" y="2482250"/>
                <a:ext cx="44675" cy="94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3785" extrusionOk="0">
                    <a:moveTo>
                      <a:pt x="92" y="1"/>
                    </a:moveTo>
                    <a:cubicBezTo>
                      <a:pt x="47" y="1"/>
                      <a:pt x="0" y="41"/>
                      <a:pt x="23" y="87"/>
                    </a:cubicBezTo>
                    <a:cubicBezTo>
                      <a:pt x="478" y="1334"/>
                      <a:pt x="1084" y="2558"/>
                      <a:pt x="1655" y="3758"/>
                    </a:cubicBezTo>
                    <a:cubicBezTo>
                      <a:pt x="1666" y="3777"/>
                      <a:pt x="1685" y="3785"/>
                      <a:pt x="1704" y="3785"/>
                    </a:cubicBezTo>
                    <a:cubicBezTo>
                      <a:pt x="1744" y="3785"/>
                      <a:pt x="1787" y="3751"/>
                      <a:pt x="1771" y="3711"/>
                    </a:cubicBezTo>
                    <a:cubicBezTo>
                      <a:pt x="1270" y="2476"/>
                      <a:pt x="769" y="1206"/>
                      <a:pt x="151" y="40"/>
                    </a:cubicBezTo>
                    <a:cubicBezTo>
                      <a:pt x="139" y="12"/>
                      <a:pt x="116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3"/>
              <p:cNvSpPr/>
              <p:nvPr/>
            </p:nvSpPr>
            <p:spPr>
              <a:xfrm>
                <a:off x="1307850" y="2715725"/>
                <a:ext cx="46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339" extrusionOk="0">
                    <a:moveTo>
                      <a:pt x="1352" y="0"/>
                    </a:moveTo>
                    <a:cubicBezTo>
                      <a:pt x="1295" y="0"/>
                      <a:pt x="1245" y="73"/>
                      <a:pt x="1264" y="129"/>
                    </a:cubicBezTo>
                    <a:cubicBezTo>
                      <a:pt x="1322" y="293"/>
                      <a:pt x="1415" y="421"/>
                      <a:pt x="1392" y="607"/>
                    </a:cubicBezTo>
                    <a:cubicBezTo>
                      <a:pt x="1357" y="805"/>
                      <a:pt x="1252" y="1004"/>
                      <a:pt x="1066" y="1085"/>
                    </a:cubicBezTo>
                    <a:cubicBezTo>
                      <a:pt x="992" y="1118"/>
                      <a:pt x="919" y="1133"/>
                      <a:pt x="848" y="1133"/>
                    </a:cubicBezTo>
                    <a:cubicBezTo>
                      <a:pt x="517" y="1133"/>
                      <a:pt x="238" y="810"/>
                      <a:pt x="180" y="502"/>
                    </a:cubicBezTo>
                    <a:cubicBezTo>
                      <a:pt x="180" y="470"/>
                      <a:pt x="159" y="452"/>
                      <a:pt x="138" y="452"/>
                    </a:cubicBezTo>
                    <a:cubicBezTo>
                      <a:pt x="121" y="452"/>
                      <a:pt x="104" y="465"/>
                      <a:pt x="99" y="491"/>
                    </a:cubicBezTo>
                    <a:cubicBezTo>
                      <a:pt x="1" y="952"/>
                      <a:pt x="439" y="1338"/>
                      <a:pt x="872" y="1338"/>
                    </a:cubicBezTo>
                    <a:cubicBezTo>
                      <a:pt x="953" y="1338"/>
                      <a:pt x="1035" y="1324"/>
                      <a:pt x="1112" y="1295"/>
                    </a:cubicBezTo>
                    <a:cubicBezTo>
                      <a:pt x="1555" y="1132"/>
                      <a:pt x="1858" y="316"/>
                      <a:pt x="1392" y="13"/>
                    </a:cubicBezTo>
                    <a:cubicBezTo>
                      <a:pt x="1379" y="4"/>
                      <a:pt x="1366" y="0"/>
                      <a:pt x="1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3"/>
              <p:cNvSpPr/>
              <p:nvPr/>
            </p:nvSpPr>
            <p:spPr>
              <a:xfrm>
                <a:off x="1219400" y="2794625"/>
                <a:ext cx="597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1198" extrusionOk="0">
                    <a:moveTo>
                      <a:pt x="1776" y="1"/>
                    </a:moveTo>
                    <a:cubicBezTo>
                      <a:pt x="1562" y="1"/>
                      <a:pt x="1303" y="46"/>
                      <a:pt x="1038" y="143"/>
                    </a:cubicBezTo>
                    <a:cubicBezTo>
                      <a:pt x="420" y="353"/>
                      <a:pt x="0" y="726"/>
                      <a:pt x="94" y="982"/>
                    </a:cubicBezTo>
                    <a:cubicBezTo>
                      <a:pt x="140" y="1122"/>
                      <a:pt x="346" y="1197"/>
                      <a:pt x="626" y="1197"/>
                    </a:cubicBezTo>
                    <a:cubicBezTo>
                      <a:pt x="837" y="1197"/>
                      <a:pt x="1092" y="1154"/>
                      <a:pt x="1352" y="1064"/>
                    </a:cubicBezTo>
                    <a:cubicBezTo>
                      <a:pt x="1970" y="843"/>
                      <a:pt x="2390" y="470"/>
                      <a:pt x="2296" y="213"/>
                    </a:cubicBezTo>
                    <a:cubicBezTo>
                      <a:pt x="2250" y="76"/>
                      <a:pt x="2050" y="1"/>
                      <a:pt x="1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43"/>
              <p:cNvSpPr/>
              <p:nvPr/>
            </p:nvSpPr>
            <p:spPr>
              <a:xfrm>
                <a:off x="1193475" y="2700100"/>
                <a:ext cx="96750" cy="808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3233" extrusionOk="0">
                    <a:moveTo>
                      <a:pt x="1895" y="0"/>
                    </a:moveTo>
                    <a:cubicBezTo>
                      <a:pt x="1776" y="0"/>
                      <a:pt x="1653" y="14"/>
                      <a:pt x="1527" y="44"/>
                    </a:cubicBezTo>
                    <a:cubicBezTo>
                      <a:pt x="0" y="393"/>
                      <a:pt x="513" y="2188"/>
                      <a:pt x="1026" y="3155"/>
                    </a:cubicBezTo>
                    <a:cubicBezTo>
                      <a:pt x="1055" y="3210"/>
                      <a:pt x="1105" y="3232"/>
                      <a:pt x="1158" y="3232"/>
                    </a:cubicBezTo>
                    <a:cubicBezTo>
                      <a:pt x="1275" y="3232"/>
                      <a:pt x="1405" y="3121"/>
                      <a:pt x="1340" y="2992"/>
                    </a:cubicBezTo>
                    <a:cubicBezTo>
                      <a:pt x="944" y="2211"/>
                      <a:pt x="303" y="591"/>
                      <a:pt x="1702" y="370"/>
                    </a:cubicBezTo>
                    <a:cubicBezTo>
                      <a:pt x="1794" y="355"/>
                      <a:pt x="1882" y="348"/>
                      <a:pt x="1966" y="348"/>
                    </a:cubicBezTo>
                    <a:cubicBezTo>
                      <a:pt x="2999" y="348"/>
                      <a:pt x="3446" y="1417"/>
                      <a:pt x="3823" y="2258"/>
                    </a:cubicBezTo>
                    <a:cubicBezTo>
                      <a:pt x="3828" y="2263"/>
                      <a:pt x="3836" y="2266"/>
                      <a:pt x="3845" y="2266"/>
                    </a:cubicBezTo>
                    <a:cubicBezTo>
                      <a:pt x="3857" y="2266"/>
                      <a:pt x="3869" y="2260"/>
                      <a:pt x="3869" y="2246"/>
                    </a:cubicBezTo>
                    <a:cubicBezTo>
                      <a:pt x="3785" y="1204"/>
                      <a:pt x="3007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43"/>
              <p:cNvSpPr/>
              <p:nvPr/>
            </p:nvSpPr>
            <p:spPr>
              <a:xfrm>
                <a:off x="1411700" y="2728625"/>
                <a:ext cx="5975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1196" extrusionOk="0">
                    <a:moveTo>
                      <a:pt x="1782" y="0"/>
                    </a:moveTo>
                    <a:cubicBezTo>
                      <a:pt x="1567" y="0"/>
                      <a:pt x="1306" y="45"/>
                      <a:pt x="1037" y="138"/>
                    </a:cubicBezTo>
                    <a:cubicBezTo>
                      <a:pt x="420" y="348"/>
                      <a:pt x="0" y="721"/>
                      <a:pt x="82" y="977"/>
                    </a:cubicBezTo>
                    <a:cubicBezTo>
                      <a:pt x="134" y="1121"/>
                      <a:pt x="338" y="1195"/>
                      <a:pt x="614" y="1195"/>
                    </a:cubicBezTo>
                    <a:cubicBezTo>
                      <a:pt x="828" y="1195"/>
                      <a:pt x="1087" y="1150"/>
                      <a:pt x="1352" y="1059"/>
                    </a:cubicBezTo>
                    <a:cubicBezTo>
                      <a:pt x="1958" y="837"/>
                      <a:pt x="2389" y="464"/>
                      <a:pt x="2296" y="208"/>
                    </a:cubicBezTo>
                    <a:cubicBezTo>
                      <a:pt x="2251" y="71"/>
                      <a:pt x="2053" y="0"/>
                      <a:pt x="17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3"/>
              <p:cNvSpPr/>
              <p:nvPr/>
            </p:nvSpPr>
            <p:spPr>
              <a:xfrm>
                <a:off x="1358375" y="2643300"/>
                <a:ext cx="885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3340" extrusionOk="0">
                    <a:moveTo>
                      <a:pt x="1816" y="1"/>
                    </a:moveTo>
                    <a:cubicBezTo>
                      <a:pt x="1632" y="1"/>
                      <a:pt x="1431" y="46"/>
                      <a:pt x="1213" y="148"/>
                    </a:cubicBezTo>
                    <a:cubicBezTo>
                      <a:pt x="1" y="719"/>
                      <a:pt x="82" y="2362"/>
                      <a:pt x="723" y="3329"/>
                    </a:cubicBezTo>
                    <a:cubicBezTo>
                      <a:pt x="726" y="3336"/>
                      <a:pt x="732" y="3339"/>
                      <a:pt x="738" y="3339"/>
                    </a:cubicBezTo>
                    <a:cubicBezTo>
                      <a:pt x="751" y="3339"/>
                      <a:pt x="766" y="3323"/>
                      <a:pt x="758" y="3306"/>
                    </a:cubicBezTo>
                    <a:cubicBezTo>
                      <a:pt x="537" y="2339"/>
                      <a:pt x="187" y="1115"/>
                      <a:pt x="1282" y="521"/>
                    </a:cubicBezTo>
                    <a:cubicBezTo>
                      <a:pt x="1484" y="409"/>
                      <a:pt x="1666" y="359"/>
                      <a:pt x="1830" y="359"/>
                    </a:cubicBezTo>
                    <a:cubicBezTo>
                      <a:pt x="2669" y="359"/>
                      <a:pt x="3036" y="1650"/>
                      <a:pt x="3182" y="2362"/>
                    </a:cubicBezTo>
                    <a:cubicBezTo>
                      <a:pt x="3197" y="2444"/>
                      <a:pt x="3263" y="2480"/>
                      <a:pt x="3334" y="2480"/>
                    </a:cubicBezTo>
                    <a:cubicBezTo>
                      <a:pt x="3433" y="2480"/>
                      <a:pt x="3541" y="2408"/>
                      <a:pt x="3520" y="2292"/>
                    </a:cubicBezTo>
                    <a:cubicBezTo>
                      <a:pt x="3362" y="1385"/>
                      <a:pt x="2837" y="1"/>
                      <a:pt x="1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7" name="Google Shape;1097;p43"/>
            <p:cNvSpPr/>
            <p:nvPr/>
          </p:nvSpPr>
          <p:spPr>
            <a:xfrm>
              <a:off x="8476525" y="2297275"/>
              <a:ext cx="78028" cy="467939"/>
            </a:xfrm>
            <a:custGeom>
              <a:avLst/>
              <a:gdLst/>
              <a:ahLst/>
              <a:cxnLst/>
              <a:rect l="l" t="t" r="r" b="b"/>
              <a:pathLst>
                <a:path w="2434" h="14598" extrusionOk="0">
                  <a:moveTo>
                    <a:pt x="101" y="0"/>
                  </a:moveTo>
                  <a:cubicBezTo>
                    <a:pt x="49" y="0"/>
                    <a:pt x="0" y="41"/>
                    <a:pt x="21" y="109"/>
                  </a:cubicBezTo>
                  <a:cubicBezTo>
                    <a:pt x="1489" y="5004"/>
                    <a:pt x="1431" y="9398"/>
                    <a:pt x="674" y="14397"/>
                  </a:cubicBezTo>
                  <a:cubicBezTo>
                    <a:pt x="653" y="14517"/>
                    <a:pt x="750" y="14598"/>
                    <a:pt x="846" y="14598"/>
                  </a:cubicBezTo>
                  <a:cubicBezTo>
                    <a:pt x="909" y="14598"/>
                    <a:pt x="972" y="14562"/>
                    <a:pt x="1000" y="14479"/>
                  </a:cubicBezTo>
                  <a:cubicBezTo>
                    <a:pt x="2433" y="9922"/>
                    <a:pt x="1886" y="4468"/>
                    <a:pt x="196" y="63"/>
                  </a:cubicBezTo>
                  <a:cubicBezTo>
                    <a:pt x="177" y="20"/>
                    <a:pt x="138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p75"/>
          <p:cNvSpPr/>
          <p:nvPr/>
        </p:nvSpPr>
        <p:spPr>
          <a:xfrm>
            <a:off x="5830280" y="2977901"/>
            <a:ext cx="1074821" cy="1316272"/>
          </a:xfrm>
          <a:custGeom>
            <a:avLst/>
            <a:gdLst/>
            <a:ahLst/>
            <a:cxnLst/>
            <a:rect l="l" t="t" r="r" b="b"/>
            <a:pathLst>
              <a:path w="33818" h="41415" extrusionOk="0">
                <a:moveTo>
                  <a:pt x="25840" y="1"/>
                </a:moveTo>
                <a:lnTo>
                  <a:pt x="25840" y="1"/>
                </a:lnTo>
                <a:cubicBezTo>
                  <a:pt x="23244" y="4454"/>
                  <a:pt x="20958" y="8812"/>
                  <a:pt x="18362" y="13218"/>
                </a:cubicBezTo>
                <a:cubicBezTo>
                  <a:pt x="17171" y="10170"/>
                  <a:pt x="16099" y="7336"/>
                  <a:pt x="14980" y="4454"/>
                </a:cubicBezTo>
                <a:cubicBezTo>
                  <a:pt x="14623" y="4740"/>
                  <a:pt x="14671" y="5026"/>
                  <a:pt x="14623" y="5264"/>
                </a:cubicBezTo>
                <a:cubicBezTo>
                  <a:pt x="14051" y="8169"/>
                  <a:pt x="13504" y="11075"/>
                  <a:pt x="12932" y="13980"/>
                </a:cubicBezTo>
                <a:cubicBezTo>
                  <a:pt x="12815" y="14537"/>
                  <a:pt x="12770" y="14761"/>
                  <a:pt x="12541" y="14761"/>
                </a:cubicBezTo>
                <a:cubicBezTo>
                  <a:pt x="12398" y="14761"/>
                  <a:pt x="12184" y="14674"/>
                  <a:pt x="11837" y="14528"/>
                </a:cubicBezTo>
                <a:cubicBezTo>
                  <a:pt x="9503" y="13575"/>
                  <a:pt x="7145" y="12622"/>
                  <a:pt x="4788" y="11646"/>
                </a:cubicBezTo>
                <a:cubicBezTo>
                  <a:pt x="4508" y="11546"/>
                  <a:pt x="4244" y="11362"/>
                  <a:pt x="3928" y="11362"/>
                </a:cubicBezTo>
                <a:cubicBezTo>
                  <a:pt x="3867" y="11362"/>
                  <a:pt x="3805" y="11369"/>
                  <a:pt x="3740" y="11384"/>
                </a:cubicBezTo>
                <a:cubicBezTo>
                  <a:pt x="3763" y="11646"/>
                  <a:pt x="3930" y="11789"/>
                  <a:pt x="4073" y="11979"/>
                </a:cubicBezTo>
                <a:cubicBezTo>
                  <a:pt x="5740" y="14075"/>
                  <a:pt x="7407" y="16195"/>
                  <a:pt x="9074" y="18314"/>
                </a:cubicBezTo>
                <a:cubicBezTo>
                  <a:pt x="9717" y="19148"/>
                  <a:pt x="9717" y="19148"/>
                  <a:pt x="8931" y="19791"/>
                </a:cubicBezTo>
                <a:cubicBezTo>
                  <a:pt x="6240" y="22005"/>
                  <a:pt x="3525" y="24196"/>
                  <a:pt x="858" y="26411"/>
                </a:cubicBezTo>
                <a:cubicBezTo>
                  <a:pt x="549" y="26673"/>
                  <a:pt x="144" y="26840"/>
                  <a:pt x="1" y="27292"/>
                </a:cubicBezTo>
                <a:cubicBezTo>
                  <a:pt x="73" y="27314"/>
                  <a:pt x="143" y="27322"/>
                  <a:pt x="212" y="27322"/>
                </a:cubicBezTo>
                <a:cubicBezTo>
                  <a:pt x="369" y="27322"/>
                  <a:pt x="518" y="27278"/>
                  <a:pt x="668" y="27244"/>
                </a:cubicBezTo>
                <a:cubicBezTo>
                  <a:pt x="3930" y="26482"/>
                  <a:pt x="7169" y="25697"/>
                  <a:pt x="10408" y="24958"/>
                </a:cubicBezTo>
                <a:cubicBezTo>
                  <a:pt x="10651" y="24904"/>
                  <a:pt x="10830" y="24871"/>
                  <a:pt x="10960" y="24871"/>
                </a:cubicBezTo>
                <a:cubicBezTo>
                  <a:pt x="11286" y="24871"/>
                  <a:pt x="11289" y="25082"/>
                  <a:pt x="11170" y="25697"/>
                </a:cubicBezTo>
                <a:cubicBezTo>
                  <a:pt x="10479" y="29483"/>
                  <a:pt x="9789" y="33270"/>
                  <a:pt x="9098" y="37080"/>
                </a:cubicBezTo>
                <a:cubicBezTo>
                  <a:pt x="8836" y="38509"/>
                  <a:pt x="8598" y="39938"/>
                  <a:pt x="8336" y="41366"/>
                </a:cubicBezTo>
                <a:cubicBezTo>
                  <a:pt x="8431" y="41390"/>
                  <a:pt x="8503" y="41414"/>
                  <a:pt x="8574" y="41414"/>
                </a:cubicBezTo>
                <a:cubicBezTo>
                  <a:pt x="11289" y="37437"/>
                  <a:pt x="13980" y="33460"/>
                  <a:pt x="16790" y="29340"/>
                </a:cubicBezTo>
                <a:cubicBezTo>
                  <a:pt x="18671" y="33365"/>
                  <a:pt x="20457" y="37199"/>
                  <a:pt x="22267" y="41057"/>
                </a:cubicBezTo>
                <a:lnTo>
                  <a:pt x="22482" y="40985"/>
                </a:lnTo>
                <a:cubicBezTo>
                  <a:pt x="22482" y="36627"/>
                  <a:pt x="22339" y="32246"/>
                  <a:pt x="22053" y="27792"/>
                </a:cubicBezTo>
                <a:lnTo>
                  <a:pt x="22053" y="27792"/>
                </a:lnTo>
                <a:cubicBezTo>
                  <a:pt x="26078" y="28911"/>
                  <a:pt x="29936" y="30007"/>
                  <a:pt x="33817" y="31079"/>
                </a:cubicBezTo>
                <a:cubicBezTo>
                  <a:pt x="33698" y="30674"/>
                  <a:pt x="33484" y="30412"/>
                  <a:pt x="33270" y="30174"/>
                </a:cubicBezTo>
                <a:cubicBezTo>
                  <a:pt x="30698" y="27411"/>
                  <a:pt x="28102" y="24649"/>
                  <a:pt x="25530" y="21886"/>
                </a:cubicBezTo>
                <a:cubicBezTo>
                  <a:pt x="24839" y="21148"/>
                  <a:pt x="24720" y="21196"/>
                  <a:pt x="25554" y="20410"/>
                </a:cubicBezTo>
                <a:cubicBezTo>
                  <a:pt x="28126" y="18076"/>
                  <a:pt x="30674" y="15695"/>
                  <a:pt x="33246" y="13337"/>
                </a:cubicBezTo>
                <a:cubicBezTo>
                  <a:pt x="33389" y="13194"/>
                  <a:pt x="33651" y="13123"/>
                  <a:pt x="33460" y="12765"/>
                </a:cubicBezTo>
                <a:lnTo>
                  <a:pt x="33460" y="12765"/>
                </a:lnTo>
                <a:cubicBezTo>
                  <a:pt x="31936" y="13099"/>
                  <a:pt x="30412" y="13432"/>
                  <a:pt x="28888" y="13766"/>
                </a:cubicBezTo>
                <a:cubicBezTo>
                  <a:pt x="27126" y="14147"/>
                  <a:pt x="25363" y="14551"/>
                  <a:pt x="23625" y="14932"/>
                </a:cubicBezTo>
                <a:cubicBezTo>
                  <a:pt x="23444" y="14971"/>
                  <a:pt x="23306" y="14994"/>
                  <a:pt x="23204" y="14994"/>
                </a:cubicBezTo>
                <a:cubicBezTo>
                  <a:pt x="22931" y="14994"/>
                  <a:pt x="22912" y="14829"/>
                  <a:pt x="22982" y="14361"/>
                </a:cubicBezTo>
                <a:cubicBezTo>
                  <a:pt x="23006" y="14266"/>
                  <a:pt x="23029" y="14194"/>
                  <a:pt x="23029" y="14123"/>
                </a:cubicBezTo>
                <a:cubicBezTo>
                  <a:pt x="23815" y="10432"/>
                  <a:pt x="24601" y="6740"/>
                  <a:pt x="25363" y="3049"/>
                </a:cubicBezTo>
                <a:cubicBezTo>
                  <a:pt x="25530" y="2120"/>
                  <a:pt x="25863" y="1215"/>
                  <a:pt x="258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75"/>
          <p:cNvSpPr/>
          <p:nvPr/>
        </p:nvSpPr>
        <p:spPr>
          <a:xfrm>
            <a:off x="1141092" y="947953"/>
            <a:ext cx="1248700" cy="1270172"/>
          </a:xfrm>
          <a:custGeom>
            <a:avLst/>
            <a:gdLst/>
            <a:ahLst/>
            <a:cxnLst/>
            <a:rect l="l" t="t" r="r" b="b"/>
            <a:pathLst>
              <a:path w="5623" h="5447" extrusionOk="0">
                <a:moveTo>
                  <a:pt x="2987" y="1"/>
                </a:moveTo>
                <a:cubicBezTo>
                  <a:pt x="2618" y="1"/>
                  <a:pt x="2239" y="92"/>
                  <a:pt x="1860" y="246"/>
                </a:cubicBezTo>
                <a:cubicBezTo>
                  <a:pt x="955" y="651"/>
                  <a:pt x="336" y="1246"/>
                  <a:pt x="193" y="2318"/>
                </a:cubicBezTo>
                <a:cubicBezTo>
                  <a:pt x="0" y="3988"/>
                  <a:pt x="1926" y="5447"/>
                  <a:pt x="3441" y="5447"/>
                </a:cubicBezTo>
                <a:cubicBezTo>
                  <a:pt x="3611" y="5447"/>
                  <a:pt x="3776" y="5428"/>
                  <a:pt x="3932" y="5390"/>
                </a:cubicBezTo>
                <a:cubicBezTo>
                  <a:pt x="5051" y="5080"/>
                  <a:pt x="5623" y="4390"/>
                  <a:pt x="5623" y="3342"/>
                </a:cubicBezTo>
                <a:cubicBezTo>
                  <a:pt x="5623" y="2127"/>
                  <a:pt x="5170" y="1246"/>
                  <a:pt x="4384" y="556"/>
                </a:cubicBezTo>
                <a:cubicBezTo>
                  <a:pt x="3950" y="162"/>
                  <a:pt x="3477" y="1"/>
                  <a:pt x="2987" y="1"/>
                </a:cubicBezTo>
                <a:close/>
              </a:path>
            </a:pathLst>
          </a:custGeom>
          <a:solidFill>
            <a:schemeClr val="accent5">
              <a:alpha val="309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75"/>
          <p:cNvSpPr txBox="1">
            <a:spLocks noGrp="1"/>
          </p:cNvSpPr>
          <p:nvPr>
            <p:ph type="title"/>
          </p:nvPr>
        </p:nvSpPr>
        <p:spPr>
          <a:xfrm>
            <a:off x="2463579" y="669472"/>
            <a:ext cx="3683249" cy="28783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br>
              <a:rPr lang="en-US" sz="5400" dirty="0">
                <a:latin typeface="Paytone One" panose="020B0604020202020204" charset="0"/>
              </a:rPr>
            </a:br>
            <a:br>
              <a:rPr lang="en-US" sz="5400" dirty="0">
                <a:latin typeface="Paytone One" panose="020B0604020202020204" charset="0"/>
              </a:rPr>
            </a:br>
            <a:r>
              <a:rPr lang="en-US" sz="3600" dirty="0">
                <a:latin typeface="Paytone One" panose="020B0604020202020204" charset="0"/>
              </a:rPr>
              <a:t>How does cooling affect liquids and solids?</a:t>
            </a:r>
            <a:r>
              <a:rPr lang="en" sz="3600" dirty="0"/>
              <a:t> 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468" name="Google Shape;2468;p75"/>
          <p:cNvSpPr txBox="1">
            <a:spLocks noGrp="1"/>
          </p:cNvSpPr>
          <p:nvPr>
            <p:ph type="title" idx="2"/>
          </p:nvPr>
        </p:nvSpPr>
        <p:spPr>
          <a:xfrm>
            <a:off x="1169172" y="1127333"/>
            <a:ext cx="1248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2470" name="Google Shape;2470;p75"/>
          <p:cNvGrpSpPr/>
          <p:nvPr/>
        </p:nvGrpSpPr>
        <p:grpSpPr>
          <a:xfrm flipH="1">
            <a:off x="6147892" y="944865"/>
            <a:ext cx="1569582" cy="1101823"/>
            <a:chOff x="4018325" y="3695675"/>
            <a:chExt cx="1953675" cy="1371450"/>
          </a:xfrm>
        </p:grpSpPr>
        <p:sp>
          <p:nvSpPr>
            <p:cNvPr id="2471" name="Google Shape;2471;p75"/>
            <p:cNvSpPr/>
            <p:nvPr/>
          </p:nvSpPr>
          <p:spPr>
            <a:xfrm>
              <a:off x="4171200" y="4895400"/>
              <a:ext cx="538250" cy="36375"/>
            </a:xfrm>
            <a:custGeom>
              <a:avLst/>
              <a:gdLst/>
              <a:ahLst/>
              <a:cxnLst/>
              <a:rect l="l" t="t" r="r" b="b"/>
              <a:pathLst>
                <a:path w="21530" h="1455" extrusionOk="0">
                  <a:moveTo>
                    <a:pt x="126" y="1"/>
                  </a:moveTo>
                  <a:cubicBezTo>
                    <a:pt x="1" y="1"/>
                    <a:pt x="1" y="201"/>
                    <a:pt x="126" y="226"/>
                  </a:cubicBezTo>
                  <a:cubicBezTo>
                    <a:pt x="7119" y="1053"/>
                    <a:pt x="14161" y="1404"/>
                    <a:pt x="21204" y="1454"/>
                  </a:cubicBezTo>
                  <a:cubicBezTo>
                    <a:pt x="21530" y="1454"/>
                    <a:pt x="21530" y="953"/>
                    <a:pt x="21204" y="953"/>
                  </a:cubicBezTo>
                  <a:cubicBezTo>
                    <a:pt x="14161" y="903"/>
                    <a:pt x="7144" y="527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2" name="Google Shape;2472;p75"/>
            <p:cNvGrpSpPr/>
            <p:nvPr/>
          </p:nvGrpSpPr>
          <p:grpSpPr>
            <a:xfrm>
              <a:off x="4018325" y="3695675"/>
              <a:ext cx="1953675" cy="1371450"/>
              <a:chOff x="4018325" y="3695675"/>
              <a:chExt cx="1953675" cy="1371450"/>
            </a:xfrm>
          </p:grpSpPr>
          <p:sp>
            <p:nvSpPr>
              <p:cNvPr id="2473" name="Google Shape;2473;p75"/>
              <p:cNvSpPr/>
              <p:nvPr/>
            </p:nvSpPr>
            <p:spPr>
              <a:xfrm>
                <a:off x="4150225" y="4497525"/>
                <a:ext cx="1160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464" h="2332" extrusionOk="0">
                    <a:moveTo>
                      <a:pt x="229" y="1"/>
                    </a:moveTo>
                    <a:cubicBezTo>
                      <a:pt x="194" y="1"/>
                      <a:pt x="163" y="26"/>
                      <a:pt x="163" y="76"/>
                    </a:cubicBezTo>
                    <a:cubicBezTo>
                      <a:pt x="138" y="251"/>
                      <a:pt x="63" y="377"/>
                      <a:pt x="63" y="552"/>
                    </a:cubicBezTo>
                    <a:cubicBezTo>
                      <a:pt x="38" y="703"/>
                      <a:pt x="38" y="853"/>
                      <a:pt x="38" y="1028"/>
                    </a:cubicBezTo>
                    <a:cubicBezTo>
                      <a:pt x="13" y="1379"/>
                      <a:pt x="13" y="1755"/>
                      <a:pt x="13" y="2106"/>
                    </a:cubicBezTo>
                    <a:cubicBezTo>
                      <a:pt x="0" y="2257"/>
                      <a:pt x="113" y="2332"/>
                      <a:pt x="229" y="2332"/>
                    </a:cubicBezTo>
                    <a:cubicBezTo>
                      <a:pt x="345" y="2332"/>
                      <a:pt x="464" y="2257"/>
                      <a:pt x="464" y="2106"/>
                    </a:cubicBezTo>
                    <a:cubicBezTo>
                      <a:pt x="439" y="1755"/>
                      <a:pt x="439" y="1379"/>
                      <a:pt x="439" y="1028"/>
                    </a:cubicBezTo>
                    <a:cubicBezTo>
                      <a:pt x="439" y="853"/>
                      <a:pt x="414" y="703"/>
                      <a:pt x="414" y="552"/>
                    </a:cubicBezTo>
                    <a:cubicBezTo>
                      <a:pt x="389" y="377"/>
                      <a:pt x="338" y="251"/>
                      <a:pt x="313" y="76"/>
                    </a:cubicBezTo>
                    <a:cubicBezTo>
                      <a:pt x="301" y="26"/>
                      <a:pt x="263" y="1"/>
                      <a:pt x="229" y="1"/>
                    </a:cubicBezTo>
                    <a:close/>
                  </a:path>
                </a:pathLst>
              </a:custGeom>
              <a:solidFill>
                <a:srgbClr val="611A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75"/>
              <p:cNvSpPr/>
              <p:nvPr/>
            </p:nvSpPr>
            <p:spPr>
              <a:xfrm>
                <a:off x="4267700" y="4297275"/>
                <a:ext cx="189250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457" extrusionOk="0">
                    <a:moveTo>
                      <a:pt x="4232" y="1"/>
                    </a:moveTo>
                    <a:cubicBezTo>
                      <a:pt x="2846" y="1"/>
                      <a:pt x="1450" y="68"/>
                      <a:pt x="101" y="166"/>
                    </a:cubicBezTo>
                    <a:cubicBezTo>
                      <a:pt x="0" y="166"/>
                      <a:pt x="0" y="292"/>
                      <a:pt x="101" y="292"/>
                    </a:cubicBezTo>
                    <a:cubicBezTo>
                      <a:pt x="1450" y="390"/>
                      <a:pt x="2846" y="457"/>
                      <a:pt x="4232" y="457"/>
                    </a:cubicBezTo>
                    <a:cubicBezTo>
                      <a:pt x="5318" y="457"/>
                      <a:pt x="6398" y="416"/>
                      <a:pt x="7444" y="317"/>
                    </a:cubicBezTo>
                    <a:cubicBezTo>
                      <a:pt x="7569" y="317"/>
                      <a:pt x="7569" y="141"/>
                      <a:pt x="7444" y="141"/>
                    </a:cubicBezTo>
                    <a:cubicBezTo>
                      <a:pt x="6398" y="42"/>
                      <a:pt x="5318" y="1"/>
                      <a:pt x="4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75"/>
              <p:cNvSpPr/>
              <p:nvPr/>
            </p:nvSpPr>
            <p:spPr>
              <a:xfrm>
                <a:off x="4299650" y="4391150"/>
                <a:ext cx="4298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7194" h="998" extrusionOk="0">
                    <a:moveTo>
                      <a:pt x="2385" y="0"/>
                    </a:moveTo>
                    <a:cubicBezTo>
                      <a:pt x="1623" y="0"/>
                      <a:pt x="861" y="7"/>
                      <a:pt x="101" y="20"/>
                    </a:cubicBezTo>
                    <a:cubicBezTo>
                      <a:pt x="1" y="20"/>
                      <a:pt x="1" y="171"/>
                      <a:pt x="101" y="171"/>
                    </a:cubicBezTo>
                    <a:cubicBezTo>
                      <a:pt x="5640" y="672"/>
                      <a:pt x="11254" y="797"/>
                      <a:pt x="16843" y="998"/>
                    </a:cubicBezTo>
                    <a:cubicBezTo>
                      <a:pt x="17194" y="998"/>
                      <a:pt x="17194" y="446"/>
                      <a:pt x="16843" y="421"/>
                    </a:cubicBezTo>
                    <a:cubicBezTo>
                      <a:pt x="12039" y="248"/>
                      <a:pt x="7198" y="0"/>
                      <a:pt x="23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75"/>
              <p:cNvSpPr/>
              <p:nvPr/>
            </p:nvSpPr>
            <p:spPr>
              <a:xfrm>
                <a:off x="4349150" y="4466825"/>
                <a:ext cx="367175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4687" h="1333" extrusionOk="0">
                    <a:moveTo>
                      <a:pt x="126" y="1"/>
                    </a:moveTo>
                    <a:cubicBezTo>
                      <a:pt x="1" y="1"/>
                      <a:pt x="1" y="201"/>
                      <a:pt x="126" y="226"/>
                    </a:cubicBezTo>
                    <a:cubicBezTo>
                      <a:pt x="4888" y="477"/>
                      <a:pt x="9625" y="828"/>
                      <a:pt x="14336" y="1329"/>
                    </a:cubicBezTo>
                    <a:cubicBezTo>
                      <a:pt x="14352" y="1331"/>
                      <a:pt x="14368" y="1332"/>
                      <a:pt x="14382" y="1332"/>
                    </a:cubicBezTo>
                    <a:cubicBezTo>
                      <a:pt x="14687" y="1332"/>
                      <a:pt x="14671" y="851"/>
                      <a:pt x="14336" y="803"/>
                    </a:cubicBezTo>
                    <a:cubicBezTo>
                      <a:pt x="9625" y="327"/>
                      <a:pt x="4888" y="26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75"/>
              <p:cNvSpPr/>
              <p:nvPr/>
            </p:nvSpPr>
            <p:spPr>
              <a:xfrm>
                <a:off x="4874225" y="4835875"/>
                <a:ext cx="88350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477" extrusionOk="0">
                    <a:moveTo>
                      <a:pt x="3233" y="1"/>
                    </a:moveTo>
                    <a:cubicBezTo>
                      <a:pt x="2231" y="1"/>
                      <a:pt x="1203" y="26"/>
                      <a:pt x="201" y="101"/>
                    </a:cubicBezTo>
                    <a:cubicBezTo>
                      <a:pt x="0" y="126"/>
                      <a:pt x="0" y="377"/>
                      <a:pt x="201" y="377"/>
                    </a:cubicBezTo>
                    <a:cubicBezTo>
                      <a:pt x="1203" y="477"/>
                      <a:pt x="2231" y="477"/>
                      <a:pt x="3233" y="477"/>
                    </a:cubicBezTo>
                    <a:cubicBezTo>
                      <a:pt x="3534" y="477"/>
                      <a:pt x="3534" y="1"/>
                      <a:pt x="3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75"/>
              <p:cNvSpPr/>
              <p:nvPr/>
            </p:nvSpPr>
            <p:spPr>
              <a:xfrm>
                <a:off x="4124850" y="4803925"/>
                <a:ext cx="517550" cy="37650"/>
              </a:xfrm>
              <a:custGeom>
                <a:avLst/>
                <a:gdLst/>
                <a:ahLst/>
                <a:cxnLst/>
                <a:rect l="l" t="t" r="r" b="b"/>
                <a:pathLst>
                  <a:path w="20702" h="1506" extrusionOk="0">
                    <a:moveTo>
                      <a:pt x="226" y="1"/>
                    </a:moveTo>
                    <a:cubicBezTo>
                      <a:pt x="0" y="1"/>
                      <a:pt x="0" y="351"/>
                      <a:pt x="226" y="377"/>
                    </a:cubicBezTo>
                    <a:cubicBezTo>
                      <a:pt x="6867" y="1028"/>
                      <a:pt x="13609" y="1279"/>
                      <a:pt x="20276" y="1504"/>
                    </a:cubicBezTo>
                    <a:cubicBezTo>
                      <a:pt x="20284" y="1505"/>
                      <a:pt x="20291" y="1505"/>
                      <a:pt x="20299" y="1505"/>
                    </a:cubicBezTo>
                    <a:cubicBezTo>
                      <a:pt x="20702" y="1505"/>
                      <a:pt x="20694" y="852"/>
                      <a:pt x="20276" y="828"/>
                    </a:cubicBezTo>
                    <a:cubicBezTo>
                      <a:pt x="13609" y="402"/>
                      <a:pt x="6892" y="1"/>
                      <a:pt x="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75"/>
              <p:cNvSpPr/>
              <p:nvPr/>
            </p:nvSpPr>
            <p:spPr>
              <a:xfrm>
                <a:off x="4023900" y="4671200"/>
                <a:ext cx="59600" cy="265025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10601" extrusionOk="0">
                    <a:moveTo>
                      <a:pt x="377" y="1"/>
                    </a:moveTo>
                    <a:cubicBezTo>
                      <a:pt x="190" y="1"/>
                      <a:pt x="0" y="200"/>
                      <a:pt x="103" y="422"/>
                    </a:cubicBezTo>
                    <a:cubicBezTo>
                      <a:pt x="1833" y="3605"/>
                      <a:pt x="1432" y="7089"/>
                      <a:pt x="1081" y="10548"/>
                    </a:cubicBezTo>
                    <a:cubicBezTo>
                      <a:pt x="1081" y="10579"/>
                      <a:pt x="1109" y="10600"/>
                      <a:pt x="1131" y="10600"/>
                    </a:cubicBezTo>
                    <a:cubicBezTo>
                      <a:pt x="1145" y="10600"/>
                      <a:pt x="1156" y="10592"/>
                      <a:pt x="1156" y="10573"/>
                    </a:cubicBezTo>
                    <a:cubicBezTo>
                      <a:pt x="1883" y="7039"/>
                      <a:pt x="2384" y="3430"/>
                      <a:pt x="604" y="147"/>
                    </a:cubicBezTo>
                    <a:cubicBezTo>
                      <a:pt x="549" y="43"/>
                      <a:pt x="463" y="1"/>
                      <a:pt x="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75"/>
              <p:cNvSpPr/>
              <p:nvPr/>
            </p:nvSpPr>
            <p:spPr>
              <a:xfrm>
                <a:off x="4018325" y="3695675"/>
                <a:ext cx="1953675" cy="1371450"/>
              </a:xfrm>
              <a:custGeom>
                <a:avLst/>
                <a:gdLst/>
                <a:ahLst/>
                <a:cxnLst/>
                <a:rect l="l" t="t" r="r" b="b"/>
                <a:pathLst>
                  <a:path w="78147" h="54858" extrusionOk="0">
                    <a:moveTo>
                      <a:pt x="55827" y="1"/>
                    </a:moveTo>
                    <a:cubicBezTo>
                      <a:pt x="45689" y="1"/>
                      <a:pt x="35189" y="546"/>
                      <a:pt x="35189" y="546"/>
                    </a:cubicBezTo>
                    <a:lnTo>
                      <a:pt x="5464" y="19092"/>
                    </a:lnTo>
                    <a:lnTo>
                      <a:pt x="5715" y="21398"/>
                    </a:lnTo>
                    <a:cubicBezTo>
                      <a:pt x="5715" y="21398"/>
                      <a:pt x="26721" y="20632"/>
                      <a:pt x="35459" y="20632"/>
                    </a:cubicBezTo>
                    <a:cubicBezTo>
                      <a:pt x="37084" y="20632"/>
                      <a:pt x="38286" y="20659"/>
                      <a:pt x="38848" y="20721"/>
                    </a:cubicBezTo>
                    <a:cubicBezTo>
                      <a:pt x="42407" y="21097"/>
                      <a:pt x="48372" y="22351"/>
                      <a:pt x="49174" y="25559"/>
                    </a:cubicBezTo>
                    <a:cubicBezTo>
                      <a:pt x="49976" y="28742"/>
                      <a:pt x="50853" y="33328"/>
                      <a:pt x="40427" y="34681"/>
                    </a:cubicBezTo>
                    <a:cubicBezTo>
                      <a:pt x="38926" y="34872"/>
                      <a:pt x="37147" y="34954"/>
                      <a:pt x="35202" y="34954"/>
                    </a:cubicBezTo>
                    <a:cubicBezTo>
                      <a:pt x="23607" y="34954"/>
                      <a:pt x="6091" y="32050"/>
                      <a:pt x="6091" y="32050"/>
                    </a:cubicBezTo>
                    <a:lnTo>
                      <a:pt x="0" y="36586"/>
                    </a:lnTo>
                    <a:lnTo>
                      <a:pt x="251" y="38917"/>
                    </a:lnTo>
                    <a:cubicBezTo>
                      <a:pt x="251" y="38917"/>
                      <a:pt x="553" y="38917"/>
                      <a:pt x="1100" y="38917"/>
                    </a:cubicBezTo>
                    <a:cubicBezTo>
                      <a:pt x="6029" y="38917"/>
                      <a:pt x="30900" y="38937"/>
                      <a:pt x="35389" y="39343"/>
                    </a:cubicBezTo>
                    <a:cubicBezTo>
                      <a:pt x="40402" y="39769"/>
                      <a:pt x="44086" y="42576"/>
                      <a:pt x="43735" y="45308"/>
                    </a:cubicBezTo>
                    <a:cubicBezTo>
                      <a:pt x="43398" y="47958"/>
                      <a:pt x="42666" y="52624"/>
                      <a:pt x="34526" y="52624"/>
                    </a:cubicBezTo>
                    <a:cubicBezTo>
                      <a:pt x="34199" y="52624"/>
                      <a:pt x="33861" y="52617"/>
                      <a:pt x="33509" y="52601"/>
                    </a:cubicBezTo>
                    <a:cubicBezTo>
                      <a:pt x="24412" y="52175"/>
                      <a:pt x="677" y="50722"/>
                      <a:pt x="677" y="50722"/>
                    </a:cubicBezTo>
                    <a:lnTo>
                      <a:pt x="677" y="53679"/>
                    </a:lnTo>
                    <a:cubicBezTo>
                      <a:pt x="677" y="53679"/>
                      <a:pt x="30101" y="54857"/>
                      <a:pt x="35189" y="54857"/>
                    </a:cubicBezTo>
                    <a:cubicBezTo>
                      <a:pt x="35207" y="54857"/>
                      <a:pt x="35226" y="54857"/>
                      <a:pt x="35244" y="54857"/>
                    </a:cubicBezTo>
                    <a:cubicBezTo>
                      <a:pt x="40330" y="54857"/>
                      <a:pt x="44331" y="51435"/>
                      <a:pt x="49625" y="47864"/>
                    </a:cubicBezTo>
                    <a:cubicBezTo>
                      <a:pt x="54913" y="44280"/>
                      <a:pt x="69775" y="31473"/>
                      <a:pt x="70903" y="29393"/>
                    </a:cubicBezTo>
                    <a:cubicBezTo>
                      <a:pt x="72056" y="27313"/>
                      <a:pt x="72256" y="23854"/>
                      <a:pt x="71204" y="22225"/>
                    </a:cubicBezTo>
                    <a:cubicBezTo>
                      <a:pt x="70126" y="20571"/>
                      <a:pt x="67620" y="19418"/>
                      <a:pt x="67620" y="19418"/>
                    </a:cubicBezTo>
                    <a:cubicBezTo>
                      <a:pt x="67620" y="19418"/>
                      <a:pt x="74988" y="14305"/>
                      <a:pt x="76417" y="11498"/>
                    </a:cubicBezTo>
                    <a:cubicBezTo>
                      <a:pt x="77845" y="8691"/>
                      <a:pt x="78146" y="4631"/>
                      <a:pt x="74036" y="1699"/>
                    </a:cubicBezTo>
                    <a:cubicBezTo>
                      <a:pt x="72196" y="367"/>
                      <a:pt x="64133" y="1"/>
                      <a:pt x="558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75"/>
              <p:cNvSpPr/>
              <p:nvPr/>
            </p:nvSpPr>
            <p:spPr>
              <a:xfrm>
                <a:off x="4035250" y="4238125"/>
                <a:ext cx="1789500" cy="829000"/>
              </a:xfrm>
              <a:custGeom>
                <a:avLst/>
                <a:gdLst/>
                <a:ahLst/>
                <a:cxnLst/>
                <a:rect l="l" t="t" r="r" b="b"/>
                <a:pathLst>
                  <a:path w="71580" h="33160" extrusionOk="0">
                    <a:moveTo>
                      <a:pt x="70126" y="1"/>
                    </a:moveTo>
                    <a:lnTo>
                      <a:pt x="70126" y="1"/>
                    </a:lnTo>
                    <a:cubicBezTo>
                      <a:pt x="70226" y="377"/>
                      <a:pt x="70226" y="778"/>
                      <a:pt x="70101" y="1204"/>
                    </a:cubicBezTo>
                    <a:cubicBezTo>
                      <a:pt x="69148" y="4738"/>
                      <a:pt x="66216" y="7044"/>
                      <a:pt x="63459" y="9199"/>
                    </a:cubicBezTo>
                    <a:cubicBezTo>
                      <a:pt x="60101" y="11831"/>
                      <a:pt x="56817" y="14612"/>
                      <a:pt x="53685" y="17495"/>
                    </a:cubicBezTo>
                    <a:cubicBezTo>
                      <a:pt x="51078" y="19876"/>
                      <a:pt x="48196" y="24036"/>
                      <a:pt x="44386" y="24412"/>
                    </a:cubicBezTo>
                    <a:cubicBezTo>
                      <a:pt x="44218" y="24430"/>
                      <a:pt x="44049" y="24438"/>
                      <a:pt x="43880" y="24438"/>
                    </a:cubicBezTo>
                    <a:cubicBezTo>
                      <a:pt x="43573" y="24438"/>
                      <a:pt x="43265" y="24410"/>
                      <a:pt x="42958" y="24362"/>
                    </a:cubicBezTo>
                    <a:cubicBezTo>
                      <a:pt x="42526" y="27048"/>
                      <a:pt x="41268" y="30927"/>
                      <a:pt x="33870" y="30927"/>
                    </a:cubicBezTo>
                    <a:cubicBezTo>
                      <a:pt x="33537" y="30927"/>
                      <a:pt x="33191" y="30919"/>
                      <a:pt x="32832" y="30903"/>
                    </a:cubicBezTo>
                    <a:cubicBezTo>
                      <a:pt x="23735" y="30477"/>
                      <a:pt x="0" y="29024"/>
                      <a:pt x="0" y="29024"/>
                    </a:cubicBezTo>
                    <a:lnTo>
                      <a:pt x="0" y="31981"/>
                    </a:lnTo>
                    <a:cubicBezTo>
                      <a:pt x="0" y="31981"/>
                      <a:pt x="29424" y="33159"/>
                      <a:pt x="34512" y="33159"/>
                    </a:cubicBezTo>
                    <a:cubicBezTo>
                      <a:pt x="34530" y="33159"/>
                      <a:pt x="34549" y="33159"/>
                      <a:pt x="34567" y="33159"/>
                    </a:cubicBezTo>
                    <a:cubicBezTo>
                      <a:pt x="39653" y="33159"/>
                      <a:pt x="43654" y="29737"/>
                      <a:pt x="48948" y="26166"/>
                    </a:cubicBezTo>
                    <a:cubicBezTo>
                      <a:pt x="54236" y="22582"/>
                      <a:pt x="69098" y="9775"/>
                      <a:pt x="70226" y="7695"/>
                    </a:cubicBezTo>
                    <a:cubicBezTo>
                      <a:pt x="71379" y="5615"/>
                      <a:pt x="71579" y="2156"/>
                      <a:pt x="70527" y="527"/>
                    </a:cubicBezTo>
                    <a:cubicBezTo>
                      <a:pt x="70401" y="327"/>
                      <a:pt x="70276" y="176"/>
                      <a:pt x="701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75"/>
              <p:cNvSpPr/>
              <p:nvPr/>
            </p:nvSpPr>
            <p:spPr>
              <a:xfrm>
                <a:off x="4146150" y="3717450"/>
                <a:ext cx="1825850" cy="921725"/>
              </a:xfrm>
              <a:custGeom>
                <a:avLst/>
                <a:gdLst/>
                <a:ahLst/>
                <a:cxnLst/>
                <a:rect l="l" t="t" r="r" b="b"/>
                <a:pathLst>
                  <a:path w="73034" h="36869" extrusionOk="0">
                    <a:moveTo>
                      <a:pt x="66492" y="1"/>
                    </a:moveTo>
                    <a:cubicBezTo>
                      <a:pt x="62432" y="2833"/>
                      <a:pt x="58472" y="5790"/>
                      <a:pt x="54386" y="8622"/>
                    </a:cubicBezTo>
                    <a:cubicBezTo>
                      <a:pt x="49524" y="11981"/>
                      <a:pt x="44812" y="14838"/>
                      <a:pt x="38873" y="15715"/>
                    </a:cubicBezTo>
                    <a:cubicBezTo>
                      <a:pt x="35865" y="16143"/>
                      <a:pt x="32843" y="16214"/>
                      <a:pt x="29815" y="16214"/>
                    </a:cubicBezTo>
                    <a:cubicBezTo>
                      <a:pt x="28301" y="16214"/>
                      <a:pt x="26785" y="16196"/>
                      <a:pt x="25268" y="16196"/>
                    </a:cubicBezTo>
                    <a:cubicBezTo>
                      <a:pt x="24131" y="16196"/>
                      <a:pt x="22993" y="16206"/>
                      <a:pt x="21855" y="16241"/>
                    </a:cubicBezTo>
                    <a:cubicBezTo>
                      <a:pt x="15639" y="16467"/>
                      <a:pt x="9399" y="16467"/>
                      <a:pt x="3183" y="16467"/>
                    </a:cubicBezTo>
                    <a:lnTo>
                      <a:pt x="3158" y="16467"/>
                    </a:lnTo>
                    <a:lnTo>
                      <a:pt x="351" y="18221"/>
                    </a:lnTo>
                    <a:lnTo>
                      <a:pt x="602" y="20527"/>
                    </a:lnTo>
                    <a:cubicBezTo>
                      <a:pt x="602" y="20527"/>
                      <a:pt x="21608" y="19761"/>
                      <a:pt x="30346" y="19761"/>
                    </a:cubicBezTo>
                    <a:cubicBezTo>
                      <a:pt x="31971" y="19761"/>
                      <a:pt x="33173" y="19788"/>
                      <a:pt x="33735" y="19850"/>
                    </a:cubicBezTo>
                    <a:cubicBezTo>
                      <a:pt x="37294" y="20226"/>
                      <a:pt x="43259" y="21480"/>
                      <a:pt x="44061" y="24688"/>
                    </a:cubicBezTo>
                    <a:cubicBezTo>
                      <a:pt x="44863" y="27871"/>
                      <a:pt x="45740" y="32457"/>
                      <a:pt x="35314" y="33810"/>
                    </a:cubicBezTo>
                    <a:cubicBezTo>
                      <a:pt x="33813" y="34001"/>
                      <a:pt x="32034" y="34083"/>
                      <a:pt x="30089" y="34083"/>
                    </a:cubicBezTo>
                    <a:cubicBezTo>
                      <a:pt x="18494" y="34083"/>
                      <a:pt x="978" y="31179"/>
                      <a:pt x="978" y="31179"/>
                    </a:cubicBezTo>
                    <a:lnTo>
                      <a:pt x="251" y="31730"/>
                    </a:lnTo>
                    <a:cubicBezTo>
                      <a:pt x="301" y="31906"/>
                      <a:pt x="326" y="32106"/>
                      <a:pt x="301" y="32307"/>
                    </a:cubicBezTo>
                    <a:cubicBezTo>
                      <a:pt x="251" y="32908"/>
                      <a:pt x="151" y="33535"/>
                      <a:pt x="0" y="34161"/>
                    </a:cubicBezTo>
                    <a:cubicBezTo>
                      <a:pt x="224" y="34159"/>
                      <a:pt x="448" y="34159"/>
                      <a:pt x="672" y="34159"/>
                    </a:cubicBezTo>
                    <a:cubicBezTo>
                      <a:pt x="9718" y="34159"/>
                      <a:pt x="18693" y="35621"/>
                      <a:pt x="27644" y="36868"/>
                    </a:cubicBezTo>
                    <a:cubicBezTo>
                      <a:pt x="28156" y="36356"/>
                      <a:pt x="28831" y="36008"/>
                      <a:pt x="29577" y="36008"/>
                    </a:cubicBezTo>
                    <a:cubicBezTo>
                      <a:pt x="29708" y="36008"/>
                      <a:pt x="29841" y="36019"/>
                      <a:pt x="29975" y="36041"/>
                    </a:cubicBezTo>
                    <a:cubicBezTo>
                      <a:pt x="30823" y="36176"/>
                      <a:pt x="31655" y="36238"/>
                      <a:pt x="32474" y="36238"/>
                    </a:cubicBezTo>
                    <a:cubicBezTo>
                      <a:pt x="37441" y="36238"/>
                      <a:pt x="41920" y="33957"/>
                      <a:pt x="46416" y="31805"/>
                    </a:cubicBezTo>
                    <a:cubicBezTo>
                      <a:pt x="47269" y="30853"/>
                      <a:pt x="48096" y="29850"/>
                      <a:pt x="48923" y="28923"/>
                    </a:cubicBezTo>
                    <a:cubicBezTo>
                      <a:pt x="51153" y="26467"/>
                      <a:pt x="53434" y="24011"/>
                      <a:pt x="56041" y="21956"/>
                    </a:cubicBezTo>
                    <a:cubicBezTo>
                      <a:pt x="57932" y="20461"/>
                      <a:pt x="60216" y="18923"/>
                      <a:pt x="62708" y="18923"/>
                    </a:cubicBezTo>
                    <a:cubicBezTo>
                      <a:pt x="62891" y="18923"/>
                      <a:pt x="63074" y="18931"/>
                      <a:pt x="63259" y="18948"/>
                    </a:cubicBezTo>
                    <a:cubicBezTo>
                      <a:pt x="62833" y="18698"/>
                      <a:pt x="62507" y="18547"/>
                      <a:pt x="62507" y="18547"/>
                    </a:cubicBezTo>
                    <a:cubicBezTo>
                      <a:pt x="62507" y="18547"/>
                      <a:pt x="69875" y="13434"/>
                      <a:pt x="71304" y="10627"/>
                    </a:cubicBezTo>
                    <a:cubicBezTo>
                      <a:pt x="72732" y="7820"/>
                      <a:pt x="73033" y="3760"/>
                      <a:pt x="68923" y="828"/>
                    </a:cubicBezTo>
                    <a:cubicBezTo>
                      <a:pt x="68472" y="477"/>
                      <a:pt x="67620" y="226"/>
                      <a:pt x="66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75"/>
              <p:cNvSpPr/>
              <p:nvPr/>
            </p:nvSpPr>
            <p:spPr>
              <a:xfrm>
                <a:off x="4180775" y="4176525"/>
                <a:ext cx="1511950" cy="456175"/>
              </a:xfrm>
              <a:custGeom>
                <a:avLst/>
                <a:gdLst/>
                <a:ahLst/>
                <a:cxnLst/>
                <a:rect l="l" t="t" r="r" b="b"/>
                <a:pathLst>
                  <a:path w="60478" h="18247" extrusionOk="0">
                    <a:moveTo>
                      <a:pt x="60133" y="1"/>
                    </a:moveTo>
                    <a:cubicBezTo>
                      <a:pt x="60096" y="1"/>
                      <a:pt x="60058" y="11"/>
                      <a:pt x="60019" y="34"/>
                    </a:cubicBezTo>
                    <a:cubicBezTo>
                      <a:pt x="55683" y="2590"/>
                      <a:pt x="51773" y="5623"/>
                      <a:pt x="48164" y="9107"/>
                    </a:cubicBezTo>
                    <a:cubicBezTo>
                      <a:pt x="44280" y="12841"/>
                      <a:pt x="40545" y="16675"/>
                      <a:pt x="34956" y="17402"/>
                    </a:cubicBezTo>
                    <a:cubicBezTo>
                      <a:pt x="33081" y="17648"/>
                      <a:pt x="31160" y="17739"/>
                      <a:pt x="29223" y="17739"/>
                    </a:cubicBezTo>
                    <a:cubicBezTo>
                      <a:pt x="25438" y="17739"/>
                      <a:pt x="21594" y="17392"/>
                      <a:pt x="17914" y="17177"/>
                    </a:cubicBezTo>
                    <a:cubicBezTo>
                      <a:pt x="11974" y="16826"/>
                      <a:pt x="6084" y="16249"/>
                      <a:pt x="169" y="15673"/>
                    </a:cubicBezTo>
                    <a:cubicBezTo>
                      <a:pt x="163" y="15672"/>
                      <a:pt x="157" y="15671"/>
                      <a:pt x="152" y="15671"/>
                    </a:cubicBezTo>
                    <a:cubicBezTo>
                      <a:pt x="39" y="15671"/>
                      <a:pt x="1" y="15900"/>
                      <a:pt x="144" y="15924"/>
                    </a:cubicBezTo>
                    <a:cubicBezTo>
                      <a:pt x="6034" y="16751"/>
                      <a:pt x="11974" y="17252"/>
                      <a:pt x="17914" y="17628"/>
                    </a:cubicBezTo>
                    <a:cubicBezTo>
                      <a:pt x="21723" y="17850"/>
                      <a:pt x="25718" y="18247"/>
                      <a:pt x="29646" y="18247"/>
                    </a:cubicBezTo>
                    <a:cubicBezTo>
                      <a:pt x="31482" y="18247"/>
                      <a:pt x="33302" y="18160"/>
                      <a:pt x="35082" y="17929"/>
                    </a:cubicBezTo>
                    <a:cubicBezTo>
                      <a:pt x="39743" y="17327"/>
                      <a:pt x="43277" y="14645"/>
                      <a:pt x="46585" y="11462"/>
                    </a:cubicBezTo>
                    <a:cubicBezTo>
                      <a:pt x="50846" y="7352"/>
                      <a:pt x="55157" y="3543"/>
                      <a:pt x="60245" y="435"/>
                    </a:cubicBezTo>
                    <a:cubicBezTo>
                      <a:pt x="60478" y="307"/>
                      <a:pt x="60334" y="1"/>
                      <a:pt x="60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75"/>
              <p:cNvSpPr/>
              <p:nvPr/>
            </p:nvSpPr>
            <p:spPr>
              <a:xfrm>
                <a:off x="4166200" y="4161775"/>
                <a:ext cx="1182975" cy="284975"/>
              </a:xfrm>
              <a:custGeom>
                <a:avLst/>
                <a:gdLst/>
                <a:ahLst/>
                <a:cxnLst/>
                <a:rect l="l" t="t" r="r" b="b"/>
                <a:pathLst>
                  <a:path w="47319" h="11399" extrusionOk="0">
                    <a:moveTo>
                      <a:pt x="29433" y="1"/>
                    </a:moveTo>
                    <a:cubicBezTo>
                      <a:pt x="19662" y="1"/>
                      <a:pt x="9862" y="372"/>
                      <a:pt x="100" y="549"/>
                    </a:cubicBezTo>
                    <a:cubicBezTo>
                      <a:pt x="0" y="549"/>
                      <a:pt x="0" y="699"/>
                      <a:pt x="100" y="699"/>
                    </a:cubicBezTo>
                    <a:cubicBezTo>
                      <a:pt x="4549" y="699"/>
                      <a:pt x="8998" y="705"/>
                      <a:pt x="13446" y="705"/>
                    </a:cubicBezTo>
                    <a:cubicBezTo>
                      <a:pt x="17895" y="705"/>
                      <a:pt x="22344" y="699"/>
                      <a:pt x="26792" y="674"/>
                    </a:cubicBezTo>
                    <a:cubicBezTo>
                      <a:pt x="28709" y="662"/>
                      <a:pt x="30702" y="551"/>
                      <a:pt x="32689" y="551"/>
                    </a:cubicBezTo>
                    <a:cubicBezTo>
                      <a:pt x="34832" y="551"/>
                      <a:pt x="36969" y="680"/>
                      <a:pt x="38998" y="1200"/>
                    </a:cubicBezTo>
                    <a:cubicBezTo>
                      <a:pt x="43183" y="2303"/>
                      <a:pt x="47319" y="6714"/>
                      <a:pt x="44637" y="11150"/>
                    </a:cubicBezTo>
                    <a:cubicBezTo>
                      <a:pt x="44548" y="11274"/>
                      <a:pt x="44673" y="11398"/>
                      <a:pt x="44798" y="11398"/>
                    </a:cubicBezTo>
                    <a:cubicBezTo>
                      <a:pt x="44849" y="11398"/>
                      <a:pt x="44901" y="11377"/>
                      <a:pt x="44938" y="11326"/>
                    </a:cubicBezTo>
                    <a:cubicBezTo>
                      <a:pt x="46542" y="8844"/>
                      <a:pt x="45815" y="5686"/>
                      <a:pt x="43960" y="3531"/>
                    </a:cubicBezTo>
                    <a:cubicBezTo>
                      <a:pt x="41379" y="549"/>
                      <a:pt x="37118" y="47"/>
                      <a:pt x="33384" y="22"/>
                    </a:cubicBezTo>
                    <a:cubicBezTo>
                      <a:pt x="32068" y="7"/>
                      <a:pt x="30751" y="1"/>
                      <a:pt x="29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75"/>
              <p:cNvSpPr/>
              <p:nvPr/>
            </p:nvSpPr>
            <p:spPr>
              <a:xfrm>
                <a:off x="5194650" y="3742800"/>
                <a:ext cx="580475" cy="397500"/>
              </a:xfrm>
              <a:custGeom>
                <a:avLst/>
                <a:gdLst/>
                <a:ahLst/>
                <a:cxnLst/>
                <a:rect l="l" t="t" r="r" b="b"/>
                <a:pathLst>
                  <a:path w="23219" h="15900" extrusionOk="0">
                    <a:moveTo>
                      <a:pt x="22770" y="1"/>
                    </a:moveTo>
                    <a:cubicBezTo>
                      <a:pt x="22697" y="1"/>
                      <a:pt x="22622" y="33"/>
                      <a:pt x="22557" y="110"/>
                    </a:cubicBezTo>
                    <a:cubicBezTo>
                      <a:pt x="19349" y="3619"/>
                      <a:pt x="15890" y="6802"/>
                      <a:pt x="11955" y="9483"/>
                    </a:cubicBezTo>
                    <a:cubicBezTo>
                      <a:pt x="8196" y="12040"/>
                      <a:pt x="4161" y="13920"/>
                      <a:pt x="51" y="15799"/>
                    </a:cubicBezTo>
                    <a:cubicBezTo>
                      <a:pt x="0" y="15824"/>
                      <a:pt x="26" y="15900"/>
                      <a:pt x="76" y="15900"/>
                    </a:cubicBezTo>
                    <a:cubicBezTo>
                      <a:pt x="8848" y="13418"/>
                      <a:pt x="17093" y="7403"/>
                      <a:pt x="23008" y="586"/>
                    </a:cubicBezTo>
                    <a:cubicBezTo>
                      <a:pt x="23219" y="337"/>
                      <a:pt x="23005" y="1"/>
                      <a:pt x="22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75"/>
              <p:cNvSpPr/>
              <p:nvPr/>
            </p:nvSpPr>
            <p:spPr>
              <a:xfrm>
                <a:off x="4026475" y="4624525"/>
                <a:ext cx="1151025" cy="354700"/>
              </a:xfrm>
              <a:custGeom>
                <a:avLst/>
                <a:gdLst/>
                <a:ahLst/>
                <a:cxnLst/>
                <a:rect l="l" t="t" r="r" b="b"/>
                <a:pathLst>
                  <a:path w="46041" h="14188" extrusionOk="0">
                    <a:moveTo>
                      <a:pt x="2842" y="0"/>
                    </a:moveTo>
                    <a:cubicBezTo>
                      <a:pt x="1927" y="0"/>
                      <a:pt x="1013" y="3"/>
                      <a:pt x="100" y="9"/>
                    </a:cubicBezTo>
                    <a:cubicBezTo>
                      <a:pt x="0" y="34"/>
                      <a:pt x="0" y="159"/>
                      <a:pt x="100" y="184"/>
                    </a:cubicBezTo>
                    <a:cubicBezTo>
                      <a:pt x="9725" y="710"/>
                      <a:pt x="19374" y="811"/>
                      <a:pt x="29023" y="1212"/>
                    </a:cubicBezTo>
                    <a:cubicBezTo>
                      <a:pt x="31304" y="1287"/>
                      <a:pt x="33559" y="1387"/>
                      <a:pt x="35840" y="1512"/>
                    </a:cubicBezTo>
                    <a:cubicBezTo>
                      <a:pt x="38271" y="1638"/>
                      <a:pt x="41028" y="1788"/>
                      <a:pt x="42933" y="3492"/>
                    </a:cubicBezTo>
                    <a:cubicBezTo>
                      <a:pt x="45915" y="6199"/>
                      <a:pt x="45665" y="11187"/>
                      <a:pt x="42807" y="13843"/>
                    </a:cubicBezTo>
                    <a:cubicBezTo>
                      <a:pt x="42647" y="13983"/>
                      <a:pt x="42807" y="14187"/>
                      <a:pt x="42967" y="14187"/>
                    </a:cubicBezTo>
                    <a:cubicBezTo>
                      <a:pt x="43007" y="14187"/>
                      <a:pt x="43048" y="14174"/>
                      <a:pt x="43083" y="14144"/>
                    </a:cubicBezTo>
                    <a:cubicBezTo>
                      <a:pt x="45414" y="12114"/>
                      <a:pt x="46041" y="8730"/>
                      <a:pt x="44913" y="5873"/>
                    </a:cubicBezTo>
                    <a:cubicBezTo>
                      <a:pt x="43509" y="2365"/>
                      <a:pt x="40025" y="1437"/>
                      <a:pt x="36542" y="1187"/>
                    </a:cubicBezTo>
                    <a:cubicBezTo>
                      <a:pt x="25374" y="422"/>
                      <a:pt x="14036" y="0"/>
                      <a:pt x="2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75"/>
              <p:cNvSpPr/>
              <p:nvPr/>
            </p:nvSpPr>
            <p:spPr>
              <a:xfrm>
                <a:off x="4155550" y="4216575"/>
                <a:ext cx="1105275" cy="308225"/>
              </a:xfrm>
              <a:custGeom>
                <a:avLst/>
                <a:gdLst/>
                <a:ahLst/>
                <a:cxnLst/>
                <a:rect l="l" t="t" r="r" b="b"/>
                <a:pathLst>
                  <a:path w="44211" h="12329" extrusionOk="0">
                    <a:moveTo>
                      <a:pt x="11131" y="0"/>
                    </a:moveTo>
                    <a:cubicBezTo>
                      <a:pt x="7499" y="0"/>
                      <a:pt x="3875" y="67"/>
                      <a:pt x="276" y="286"/>
                    </a:cubicBezTo>
                    <a:cubicBezTo>
                      <a:pt x="0" y="311"/>
                      <a:pt x="0" y="712"/>
                      <a:pt x="276" y="738"/>
                    </a:cubicBezTo>
                    <a:cubicBezTo>
                      <a:pt x="777" y="763"/>
                      <a:pt x="1278" y="788"/>
                      <a:pt x="1780" y="813"/>
                    </a:cubicBezTo>
                    <a:cubicBezTo>
                      <a:pt x="1780" y="863"/>
                      <a:pt x="1780" y="913"/>
                      <a:pt x="1780" y="988"/>
                    </a:cubicBezTo>
                    <a:cubicBezTo>
                      <a:pt x="2857" y="4372"/>
                      <a:pt x="2632" y="7655"/>
                      <a:pt x="1504" y="10963"/>
                    </a:cubicBezTo>
                    <a:cubicBezTo>
                      <a:pt x="1438" y="11146"/>
                      <a:pt x="1602" y="11284"/>
                      <a:pt x="1757" y="11284"/>
                    </a:cubicBezTo>
                    <a:cubicBezTo>
                      <a:pt x="1836" y="11284"/>
                      <a:pt x="1913" y="11248"/>
                      <a:pt x="1955" y="11164"/>
                    </a:cubicBezTo>
                    <a:cubicBezTo>
                      <a:pt x="3434" y="7880"/>
                      <a:pt x="3509" y="4246"/>
                      <a:pt x="2456" y="838"/>
                    </a:cubicBezTo>
                    <a:lnTo>
                      <a:pt x="2456" y="838"/>
                    </a:lnTo>
                    <a:cubicBezTo>
                      <a:pt x="4720" y="933"/>
                      <a:pt x="6991" y="965"/>
                      <a:pt x="9263" y="965"/>
                    </a:cubicBezTo>
                    <a:cubicBezTo>
                      <a:pt x="14186" y="965"/>
                      <a:pt x="19115" y="813"/>
                      <a:pt x="23985" y="813"/>
                    </a:cubicBezTo>
                    <a:cubicBezTo>
                      <a:pt x="25971" y="813"/>
                      <a:pt x="28349" y="653"/>
                      <a:pt x="30764" y="653"/>
                    </a:cubicBezTo>
                    <a:cubicBezTo>
                      <a:pt x="34326" y="653"/>
                      <a:pt x="37968" y="1000"/>
                      <a:pt x="40552" y="2718"/>
                    </a:cubicBezTo>
                    <a:cubicBezTo>
                      <a:pt x="40477" y="2768"/>
                      <a:pt x="40426" y="2818"/>
                      <a:pt x="40426" y="2918"/>
                    </a:cubicBezTo>
                    <a:cubicBezTo>
                      <a:pt x="40627" y="4422"/>
                      <a:pt x="41003" y="5825"/>
                      <a:pt x="40903" y="7354"/>
                    </a:cubicBezTo>
                    <a:cubicBezTo>
                      <a:pt x="40802" y="9058"/>
                      <a:pt x="40251" y="10587"/>
                      <a:pt x="39624" y="12141"/>
                    </a:cubicBezTo>
                    <a:cubicBezTo>
                      <a:pt x="39591" y="12257"/>
                      <a:pt x="39678" y="12329"/>
                      <a:pt x="39769" y="12329"/>
                    </a:cubicBezTo>
                    <a:cubicBezTo>
                      <a:pt x="39817" y="12329"/>
                      <a:pt x="39866" y="12309"/>
                      <a:pt x="39900" y="12266"/>
                    </a:cubicBezTo>
                    <a:cubicBezTo>
                      <a:pt x="41604" y="9810"/>
                      <a:pt x="42281" y="5800"/>
                      <a:pt x="40978" y="3018"/>
                    </a:cubicBezTo>
                    <a:lnTo>
                      <a:pt x="40978" y="3018"/>
                    </a:lnTo>
                    <a:cubicBezTo>
                      <a:pt x="42306" y="4046"/>
                      <a:pt x="43334" y="5499"/>
                      <a:pt x="43810" y="7555"/>
                    </a:cubicBezTo>
                    <a:cubicBezTo>
                      <a:pt x="43832" y="7643"/>
                      <a:pt x="43897" y="7682"/>
                      <a:pt x="43966" y="7682"/>
                    </a:cubicBezTo>
                    <a:cubicBezTo>
                      <a:pt x="44054" y="7682"/>
                      <a:pt x="44147" y="7617"/>
                      <a:pt x="44161" y="7505"/>
                    </a:cubicBezTo>
                    <a:cubicBezTo>
                      <a:pt x="44211" y="4823"/>
                      <a:pt x="42106" y="2617"/>
                      <a:pt x="39825" y="1489"/>
                    </a:cubicBezTo>
                    <a:cubicBezTo>
                      <a:pt x="37416" y="303"/>
                      <a:pt x="34671" y="135"/>
                      <a:pt x="31970" y="135"/>
                    </a:cubicBezTo>
                    <a:cubicBezTo>
                      <a:pt x="30906" y="135"/>
                      <a:pt x="29849" y="161"/>
                      <a:pt x="28822" y="161"/>
                    </a:cubicBezTo>
                    <a:cubicBezTo>
                      <a:pt x="28576" y="162"/>
                      <a:pt x="28329" y="162"/>
                      <a:pt x="28082" y="162"/>
                    </a:cubicBezTo>
                    <a:cubicBezTo>
                      <a:pt x="22459" y="162"/>
                      <a:pt x="16786" y="0"/>
                      <a:pt x="11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75"/>
              <p:cNvSpPr/>
              <p:nvPr/>
            </p:nvSpPr>
            <p:spPr>
              <a:xfrm>
                <a:off x="4195800" y="4468225"/>
                <a:ext cx="103837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41535" h="4416" extrusionOk="0">
                    <a:moveTo>
                      <a:pt x="41228" y="1"/>
                    </a:moveTo>
                    <a:cubicBezTo>
                      <a:pt x="41160" y="1"/>
                      <a:pt x="41093" y="36"/>
                      <a:pt x="41047" y="120"/>
                    </a:cubicBezTo>
                    <a:cubicBezTo>
                      <a:pt x="39418" y="3253"/>
                      <a:pt x="35558" y="3378"/>
                      <a:pt x="32450" y="3554"/>
                    </a:cubicBezTo>
                    <a:cubicBezTo>
                      <a:pt x="29930" y="3714"/>
                      <a:pt x="27410" y="3798"/>
                      <a:pt x="24889" y="3798"/>
                    </a:cubicBezTo>
                    <a:cubicBezTo>
                      <a:pt x="23851" y="3798"/>
                      <a:pt x="22812" y="3784"/>
                      <a:pt x="21774" y="3754"/>
                    </a:cubicBezTo>
                    <a:cubicBezTo>
                      <a:pt x="14430" y="3579"/>
                      <a:pt x="7363" y="2276"/>
                      <a:pt x="119" y="1348"/>
                    </a:cubicBezTo>
                    <a:cubicBezTo>
                      <a:pt x="114" y="1347"/>
                      <a:pt x="108" y="1346"/>
                      <a:pt x="103" y="1346"/>
                    </a:cubicBezTo>
                    <a:cubicBezTo>
                      <a:pt x="17" y="1346"/>
                      <a:pt x="0" y="1525"/>
                      <a:pt x="94" y="1549"/>
                    </a:cubicBezTo>
                    <a:cubicBezTo>
                      <a:pt x="7889" y="3905"/>
                      <a:pt x="16661" y="4406"/>
                      <a:pt x="24756" y="4406"/>
                    </a:cubicBezTo>
                    <a:cubicBezTo>
                      <a:pt x="25479" y="4411"/>
                      <a:pt x="26208" y="4416"/>
                      <a:pt x="26941" y="4416"/>
                    </a:cubicBezTo>
                    <a:cubicBezTo>
                      <a:pt x="29947" y="4416"/>
                      <a:pt x="33018" y="4333"/>
                      <a:pt x="35959" y="3830"/>
                    </a:cubicBezTo>
                    <a:cubicBezTo>
                      <a:pt x="38190" y="3429"/>
                      <a:pt x="40496" y="2576"/>
                      <a:pt x="41448" y="371"/>
                    </a:cubicBezTo>
                    <a:cubicBezTo>
                      <a:pt x="41535" y="180"/>
                      <a:pt x="41381" y="1"/>
                      <a:pt x="41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75"/>
              <p:cNvSpPr/>
              <p:nvPr/>
            </p:nvSpPr>
            <p:spPr>
              <a:xfrm>
                <a:off x="4545275" y="4296775"/>
                <a:ext cx="564550" cy="215875"/>
              </a:xfrm>
              <a:custGeom>
                <a:avLst/>
                <a:gdLst/>
                <a:ahLst/>
                <a:cxnLst/>
                <a:rect l="l" t="t" r="r" b="b"/>
                <a:pathLst>
                  <a:path w="22582" h="8635" extrusionOk="0">
                    <a:moveTo>
                      <a:pt x="12306" y="813"/>
                    </a:moveTo>
                    <a:cubicBezTo>
                      <a:pt x="13582" y="831"/>
                      <a:pt x="14883" y="848"/>
                      <a:pt x="16183" y="848"/>
                    </a:cubicBezTo>
                    <a:cubicBezTo>
                      <a:pt x="16721" y="848"/>
                      <a:pt x="17259" y="845"/>
                      <a:pt x="17795" y="838"/>
                    </a:cubicBezTo>
                    <a:lnTo>
                      <a:pt x="17795" y="838"/>
                    </a:lnTo>
                    <a:cubicBezTo>
                      <a:pt x="17770" y="863"/>
                      <a:pt x="17745" y="913"/>
                      <a:pt x="17745" y="938"/>
                    </a:cubicBezTo>
                    <a:cubicBezTo>
                      <a:pt x="17218" y="3319"/>
                      <a:pt x="16241" y="5449"/>
                      <a:pt x="14762" y="7329"/>
                    </a:cubicBezTo>
                    <a:cubicBezTo>
                      <a:pt x="14762" y="5850"/>
                      <a:pt x="14612" y="4397"/>
                      <a:pt x="14361" y="2968"/>
                    </a:cubicBezTo>
                    <a:cubicBezTo>
                      <a:pt x="14333" y="2797"/>
                      <a:pt x="14175" y="2707"/>
                      <a:pt x="14016" y="2707"/>
                    </a:cubicBezTo>
                    <a:cubicBezTo>
                      <a:pt x="13896" y="2707"/>
                      <a:pt x="13775" y="2760"/>
                      <a:pt x="13710" y="2868"/>
                    </a:cubicBezTo>
                    <a:cubicBezTo>
                      <a:pt x="13108" y="4021"/>
                      <a:pt x="12331" y="5048"/>
                      <a:pt x="11404" y="5951"/>
                    </a:cubicBezTo>
                    <a:cubicBezTo>
                      <a:pt x="12181" y="4347"/>
                      <a:pt x="12582" y="2567"/>
                      <a:pt x="12306" y="813"/>
                    </a:cubicBezTo>
                    <a:close/>
                    <a:moveTo>
                      <a:pt x="20021" y="1"/>
                    </a:moveTo>
                    <a:cubicBezTo>
                      <a:pt x="17074" y="1"/>
                      <a:pt x="14131" y="161"/>
                      <a:pt x="11203" y="161"/>
                    </a:cubicBezTo>
                    <a:cubicBezTo>
                      <a:pt x="7928" y="161"/>
                      <a:pt x="4654" y="3"/>
                      <a:pt x="1396" y="3"/>
                    </a:cubicBezTo>
                    <a:cubicBezTo>
                      <a:pt x="989" y="3"/>
                      <a:pt x="582" y="5"/>
                      <a:pt x="176" y="11"/>
                    </a:cubicBezTo>
                    <a:cubicBezTo>
                      <a:pt x="0" y="11"/>
                      <a:pt x="25" y="236"/>
                      <a:pt x="176" y="236"/>
                    </a:cubicBezTo>
                    <a:cubicBezTo>
                      <a:pt x="3810" y="662"/>
                      <a:pt x="7519" y="738"/>
                      <a:pt x="11203" y="788"/>
                    </a:cubicBezTo>
                    <a:lnTo>
                      <a:pt x="11880" y="788"/>
                    </a:lnTo>
                    <a:cubicBezTo>
                      <a:pt x="11629" y="3219"/>
                      <a:pt x="11228" y="5299"/>
                      <a:pt x="9775" y="7329"/>
                    </a:cubicBezTo>
                    <a:cubicBezTo>
                      <a:pt x="9612" y="7553"/>
                      <a:pt x="9846" y="7859"/>
                      <a:pt x="10100" y="7859"/>
                    </a:cubicBezTo>
                    <a:cubicBezTo>
                      <a:pt x="10159" y="7859"/>
                      <a:pt x="10219" y="7843"/>
                      <a:pt x="10276" y="7805"/>
                    </a:cubicBezTo>
                    <a:cubicBezTo>
                      <a:pt x="11705" y="6778"/>
                      <a:pt x="12882" y="5550"/>
                      <a:pt x="13835" y="4071"/>
                    </a:cubicBezTo>
                    <a:cubicBezTo>
                      <a:pt x="14035" y="5474"/>
                      <a:pt x="14085" y="6853"/>
                      <a:pt x="14035" y="8281"/>
                    </a:cubicBezTo>
                    <a:cubicBezTo>
                      <a:pt x="14035" y="8487"/>
                      <a:pt x="14223" y="8635"/>
                      <a:pt x="14406" y="8635"/>
                    </a:cubicBezTo>
                    <a:cubicBezTo>
                      <a:pt x="14490" y="8635"/>
                      <a:pt x="14574" y="8603"/>
                      <a:pt x="14637" y="8532"/>
                    </a:cubicBezTo>
                    <a:cubicBezTo>
                      <a:pt x="16542" y="6427"/>
                      <a:pt x="17870" y="3921"/>
                      <a:pt x="18396" y="1139"/>
                    </a:cubicBezTo>
                    <a:cubicBezTo>
                      <a:pt x="18421" y="988"/>
                      <a:pt x="18371" y="888"/>
                      <a:pt x="18296" y="838"/>
                    </a:cubicBezTo>
                    <a:cubicBezTo>
                      <a:pt x="19624" y="788"/>
                      <a:pt x="20928" y="713"/>
                      <a:pt x="22231" y="587"/>
                    </a:cubicBezTo>
                    <a:cubicBezTo>
                      <a:pt x="22557" y="562"/>
                      <a:pt x="22582" y="61"/>
                      <a:pt x="22231" y="36"/>
                    </a:cubicBezTo>
                    <a:cubicBezTo>
                      <a:pt x="21494" y="11"/>
                      <a:pt x="20757" y="1"/>
                      <a:pt x="200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75"/>
              <p:cNvSpPr/>
              <p:nvPr/>
            </p:nvSpPr>
            <p:spPr>
              <a:xfrm>
                <a:off x="5020825" y="4405225"/>
                <a:ext cx="110300" cy="110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443" extrusionOk="0">
                    <a:moveTo>
                      <a:pt x="3446" y="1"/>
                    </a:moveTo>
                    <a:cubicBezTo>
                      <a:pt x="3081" y="1"/>
                      <a:pt x="2715" y="34"/>
                      <a:pt x="2357" y="34"/>
                    </a:cubicBezTo>
                    <a:cubicBezTo>
                      <a:pt x="1630" y="59"/>
                      <a:pt x="903" y="59"/>
                      <a:pt x="151" y="84"/>
                    </a:cubicBezTo>
                    <a:cubicBezTo>
                      <a:pt x="1" y="84"/>
                      <a:pt x="1" y="360"/>
                      <a:pt x="151" y="360"/>
                    </a:cubicBezTo>
                    <a:cubicBezTo>
                      <a:pt x="903" y="385"/>
                      <a:pt x="1630" y="385"/>
                      <a:pt x="2357" y="410"/>
                    </a:cubicBezTo>
                    <a:cubicBezTo>
                      <a:pt x="2715" y="410"/>
                      <a:pt x="3081" y="442"/>
                      <a:pt x="3446" y="442"/>
                    </a:cubicBezTo>
                    <a:cubicBezTo>
                      <a:pt x="3720" y="442"/>
                      <a:pt x="3993" y="424"/>
                      <a:pt x="4262" y="360"/>
                    </a:cubicBezTo>
                    <a:cubicBezTo>
                      <a:pt x="4412" y="334"/>
                      <a:pt x="4412" y="109"/>
                      <a:pt x="4262" y="84"/>
                    </a:cubicBezTo>
                    <a:cubicBezTo>
                      <a:pt x="3993" y="19"/>
                      <a:pt x="3720" y="1"/>
                      <a:pt x="34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75"/>
              <p:cNvSpPr/>
              <p:nvPr/>
            </p:nvSpPr>
            <p:spPr>
              <a:xfrm>
                <a:off x="4025225" y="4662325"/>
                <a:ext cx="1105900" cy="358325"/>
              </a:xfrm>
              <a:custGeom>
                <a:avLst/>
                <a:gdLst/>
                <a:ahLst/>
                <a:cxnLst/>
                <a:rect l="l" t="t" r="r" b="b"/>
                <a:pathLst>
                  <a:path w="44236" h="14333" extrusionOk="0">
                    <a:moveTo>
                      <a:pt x="7218" y="206"/>
                    </a:moveTo>
                    <a:cubicBezTo>
                      <a:pt x="4862" y="206"/>
                      <a:pt x="2506" y="220"/>
                      <a:pt x="150" y="251"/>
                    </a:cubicBezTo>
                    <a:cubicBezTo>
                      <a:pt x="0" y="251"/>
                      <a:pt x="0" y="502"/>
                      <a:pt x="150" y="502"/>
                    </a:cubicBezTo>
                    <a:cubicBezTo>
                      <a:pt x="7795" y="627"/>
                      <a:pt x="15464" y="677"/>
                      <a:pt x="23108" y="878"/>
                    </a:cubicBezTo>
                    <a:cubicBezTo>
                      <a:pt x="26867" y="978"/>
                      <a:pt x="30627" y="978"/>
                      <a:pt x="34386" y="1228"/>
                    </a:cubicBezTo>
                    <a:cubicBezTo>
                      <a:pt x="38121" y="1454"/>
                      <a:pt x="43659" y="2958"/>
                      <a:pt x="43008" y="7845"/>
                    </a:cubicBezTo>
                    <a:cubicBezTo>
                      <a:pt x="42329" y="12947"/>
                      <a:pt x="37304" y="14058"/>
                      <a:pt x="32171" y="14058"/>
                    </a:cubicBezTo>
                    <a:cubicBezTo>
                      <a:pt x="28782" y="14058"/>
                      <a:pt x="25346" y="13574"/>
                      <a:pt x="23083" y="13434"/>
                    </a:cubicBezTo>
                    <a:cubicBezTo>
                      <a:pt x="15614" y="13008"/>
                      <a:pt x="8145" y="12557"/>
                      <a:pt x="677" y="12131"/>
                    </a:cubicBezTo>
                    <a:cubicBezTo>
                      <a:pt x="669" y="12130"/>
                      <a:pt x="661" y="12130"/>
                      <a:pt x="653" y="12130"/>
                    </a:cubicBezTo>
                    <a:cubicBezTo>
                      <a:pt x="376" y="12130"/>
                      <a:pt x="384" y="12557"/>
                      <a:pt x="677" y="12557"/>
                    </a:cubicBezTo>
                    <a:cubicBezTo>
                      <a:pt x="9875" y="13108"/>
                      <a:pt x="19048" y="13635"/>
                      <a:pt x="28246" y="14186"/>
                    </a:cubicBezTo>
                    <a:cubicBezTo>
                      <a:pt x="29410" y="14253"/>
                      <a:pt x="30791" y="14333"/>
                      <a:pt x="32240" y="14333"/>
                    </a:cubicBezTo>
                    <a:cubicBezTo>
                      <a:pt x="37279" y="14333"/>
                      <a:pt x="43142" y="13370"/>
                      <a:pt x="43609" y="7569"/>
                    </a:cubicBezTo>
                    <a:cubicBezTo>
                      <a:pt x="44236" y="0"/>
                      <a:pt x="33108" y="602"/>
                      <a:pt x="28396" y="502"/>
                    </a:cubicBezTo>
                    <a:cubicBezTo>
                      <a:pt x="21347" y="332"/>
                      <a:pt x="14284" y="206"/>
                      <a:pt x="7218" y="2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75"/>
              <p:cNvSpPr/>
              <p:nvPr/>
            </p:nvSpPr>
            <p:spPr>
              <a:xfrm>
                <a:off x="4973850" y="4725025"/>
                <a:ext cx="85850" cy="266350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10654" extrusionOk="0">
                    <a:moveTo>
                      <a:pt x="1701" y="1"/>
                    </a:moveTo>
                    <a:cubicBezTo>
                      <a:pt x="1514" y="1"/>
                      <a:pt x="1337" y="146"/>
                      <a:pt x="1429" y="375"/>
                    </a:cubicBezTo>
                    <a:cubicBezTo>
                      <a:pt x="2782" y="3883"/>
                      <a:pt x="2181" y="7342"/>
                      <a:pt x="75" y="10400"/>
                    </a:cubicBezTo>
                    <a:cubicBezTo>
                      <a:pt x="0" y="10512"/>
                      <a:pt x="122" y="10653"/>
                      <a:pt x="241" y="10653"/>
                    </a:cubicBezTo>
                    <a:cubicBezTo>
                      <a:pt x="281" y="10653"/>
                      <a:pt x="320" y="10638"/>
                      <a:pt x="351" y="10600"/>
                    </a:cubicBezTo>
                    <a:cubicBezTo>
                      <a:pt x="2907" y="7793"/>
                      <a:pt x="3434" y="3683"/>
                      <a:pt x="2005" y="199"/>
                    </a:cubicBezTo>
                    <a:cubicBezTo>
                      <a:pt x="1946" y="62"/>
                      <a:pt x="1822" y="1"/>
                      <a:pt x="17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75"/>
              <p:cNvSpPr/>
              <p:nvPr/>
            </p:nvSpPr>
            <p:spPr>
              <a:xfrm>
                <a:off x="4208800" y="4727075"/>
                <a:ext cx="718700" cy="215975"/>
              </a:xfrm>
              <a:custGeom>
                <a:avLst/>
                <a:gdLst/>
                <a:ahLst/>
                <a:cxnLst/>
                <a:rect l="l" t="t" r="r" b="b"/>
                <a:pathLst>
                  <a:path w="28748" h="8639" extrusionOk="0">
                    <a:moveTo>
                      <a:pt x="7363" y="1"/>
                    </a:moveTo>
                    <a:cubicBezTo>
                      <a:pt x="4917" y="1"/>
                      <a:pt x="2471" y="125"/>
                      <a:pt x="126" y="568"/>
                    </a:cubicBezTo>
                    <a:cubicBezTo>
                      <a:pt x="0" y="593"/>
                      <a:pt x="51" y="794"/>
                      <a:pt x="176" y="794"/>
                    </a:cubicBezTo>
                    <a:cubicBezTo>
                      <a:pt x="1159" y="831"/>
                      <a:pt x="2143" y="845"/>
                      <a:pt x="3129" y="845"/>
                    </a:cubicBezTo>
                    <a:cubicBezTo>
                      <a:pt x="5672" y="845"/>
                      <a:pt x="8221" y="755"/>
                      <a:pt x="10772" y="755"/>
                    </a:cubicBezTo>
                    <a:cubicBezTo>
                      <a:pt x="11868" y="755"/>
                      <a:pt x="12964" y="772"/>
                      <a:pt x="14061" y="819"/>
                    </a:cubicBezTo>
                    <a:cubicBezTo>
                      <a:pt x="15740" y="894"/>
                      <a:pt x="17419" y="994"/>
                      <a:pt x="19123" y="1120"/>
                    </a:cubicBezTo>
                    <a:cubicBezTo>
                      <a:pt x="18547" y="3927"/>
                      <a:pt x="19875" y="6809"/>
                      <a:pt x="22056" y="8563"/>
                    </a:cubicBezTo>
                    <a:cubicBezTo>
                      <a:pt x="22114" y="8615"/>
                      <a:pt x="22188" y="8638"/>
                      <a:pt x="22260" y="8638"/>
                    </a:cubicBezTo>
                    <a:cubicBezTo>
                      <a:pt x="22435" y="8638"/>
                      <a:pt x="22603" y="8500"/>
                      <a:pt x="22532" y="8288"/>
                    </a:cubicBezTo>
                    <a:cubicBezTo>
                      <a:pt x="22256" y="7385"/>
                      <a:pt x="22106" y="6508"/>
                      <a:pt x="22081" y="5581"/>
                    </a:cubicBezTo>
                    <a:lnTo>
                      <a:pt x="22081" y="5581"/>
                    </a:lnTo>
                    <a:cubicBezTo>
                      <a:pt x="23559" y="6483"/>
                      <a:pt x="25138" y="6984"/>
                      <a:pt x="26868" y="7085"/>
                    </a:cubicBezTo>
                    <a:cubicBezTo>
                      <a:pt x="26876" y="7085"/>
                      <a:pt x="26885" y="7086"/>
                      <a:pt x="26893" y="7086"/>
                    </a:cubicBezTo>
                    <a:cubicBezTo>
                      <a:pt x="27128" y="7086"/>
                      <a:pt x="27262" y="6754"/>
                      <a:pt x="27068" y="6608"/>
                    </a:cubicBezTo>
                    <a:cubicBezTo>
                      <a:pt x="25514" y="5305"/>
                      <a:pt x="24863" y="3701"/>
                      <a:pt x="24512" y="1746"/>
                    </a:cubicBezTo>
                    <a:cubicBezTo>
                      <a:pt x="24490" y="1636"/>
                      <a:pt x="24399" y="1584"/>
                      <a:pt x="24305" y="1584"/>
                    </a:cubicBezTo>
                    <a:cubicBezTo>
                      <a:pt x="24186" y="1584"/>
                      <a:pt x="24061" y="1667"/>
                      <a:pt x="24061" y="1821"/>
                    </a:cubicBezTo>
                    <a:cubicBezTo>
                      <a:pt x="24036" y="3576"/>
                      <a:pt x="24838" y="5180"/>
                      <a:pt x="26041" y="6433"/>
                    </a:cubicBezTo>
                    <a:cubicBezTo>
                      <a:pt x="24562" y="6207"/>
                      <a:pt x="23209" y="5656"/>
                      <a:pt x="21930" y="4804"/>
                    </a:cubicBezTo>
                    <a:cubicBezTo>
                      <a:pt x="21884" y="4775"/>
                      <a:pt x="21836" y="4762"/>
                      <a:pt x="21789" y="4762"/>
                    </a:cubicBezTo>
                    <a:cubicBezTo>
                      <a:pt x="21636" y="4762"/>
                      <a:pt x="21499" y="4901"/>
                      <a:pt x="21479" y="5055"/>
                    </a:cubicBezTo>
                    <a:cubicBezTo>
                      <a:pt x="21479" y="5907"/>
                      <a:pt x="21554" y="6684"/>
                      <a:pt x="21730" y="7486"/>
                    </a:cubicBezTo>
                    <a:cubicBezTo>
                      <a:pt x="20051" y="5781"/>
                      <a:pt x="19399" y="3551"/>
                      <a:pt x="19499" y="1145"/>
                    </a:cubicBezTo>
                    <a:lnTo>
                      <a:pt x="19499" y="1145"/>
                    </a:lnTo>
                    <a:cubicBezTo>
                      <a:pt x="21605" y="1270"/>
                      <a:pt x="23723" y="1382"/>
                      <a:pt x="25818" y="1382"/>
                    </a:cubicBezTo>
                    <a:cubicBezTo>
                      <a:pt x="26666" y="1382"/>
                      <a:pt x="27509" y="1363"/>
                      <a:pt x="28346" y="1320"/>
                    </a:cubicBezTo>
                    <a:cubicBezTo>
                      <a:pt x="28622" y="1295"/>
                      <a:pt x="28747" y="819"/>
                      <a:pt x="28422" y="769"/>
                    </a:cubicBezTo>
                    <a:cubicBezTo>
                      <a:pt x="23735" y="142"/>
                      <a:pt x="18798" y="268"/>
                      <a:pt x="14061" y="167"/>
                    </a:cubicBezTo>
                    <a:cubicBezTo>
                      <a:pt x="11882" y="107"/>
                      <a:pt x="9623" y="1"/>
                      <a:pt x="7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94" name="Google Shape;2494;p75"/>
              <p:cNvGrpSpPr/>
              <p:nvPr/>
            </p:nvGrpSpPr>
            <p:grpSpPr>
              <a:xfrm rot="-2912394">
                <a:off x="5335889" y="4451572"/>
                <a:ext cx="298011" cy="211459"/>
                <a:chOff x="3491400" y="2111750"/>
                <a:chExt cx="222600" cy="157950"/>
              </a:xfrm>
            </p:grpSpPr>
            <p:sp>
              <p:nvSpPr>
                <p:cNvPr id="2495" name="Google Shape;2495;p75"/>
                <p:cNvSpPr/>
                <p:nvPr/>
              </p:nvSpPr>
              <p:spPr>
                <a:xfrm>
                  <a:off x="3595700" y="2170900"/>
                  <a:ext cx="42375" cy="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" h="1125" extrusionOk="0">
                      <a:moveTo>
                        <a:pt x="388" y="1"/>
                      </a:moveTo>
                      <a:cubicBezTo>
                        <a:pt x="379" y="1"/>
                        <a:pt x="370" y="4"/>
                        <a:pt x="362" y="13"/>
                      </a:cubicBezTo>
                      <a:cubicBezTo>
                        <a:pt x="0" y="351"/>
                        <a:pt x="233" y="992"/>
                        <a:pt x="676" y="1108"/>
                      </a:cubicBezTo>
                      <a:cubicBezTo>
                        <a:pt x="717" y="1119"/>
                        <a:pt x="760" y="1124"/>
                        <a:pt x="805" y="1124"/>
                      </a:cubicBezTo>
                      <a:cubicBezTo>
                        <a:pt x="1196" y="1124"/>
                        <a:pt x="1694" y="735"/>
                        <a:pt x="1527" y="327"/>
                      </a:cubicBezTo>
                      <a:cubicBezTo>
                        <a:pt x="1513" y="304"/>
                        <a:pt x="1489" y="294"/>
                        <a:pt x="1465" y="294"/>
                      </a:cubicBezTo>
                      <a:cubicBezTo>
                        <a:pt x="1428" y="294"/>
                        <a:pt x="1389" y="316"/>
                        <a:pt x="1376" y="351"/>
                      </a:cubicBezTo>
                      <a:cubicBezTo>
                        <a:pt x="1329" y="502"/>
                        <a:pt x="1329" y="630"/>
                        <a:pt x="1224" y="759"/>
                      </a:cubicBezTo>
                      <a:cubicBezTo>
                        <a:pt x="1116" y="867"/>
                        <a:pt x="975" y="942"/>
                        <a:pt x="829" y="942"/>
                      </a:cubicBezTo>
                      <a:cubicBezTo>
                        <a:pt x="801" y="942"/>
                        <a:pt x="774" y="939"/>
                        <a:pt x="746" y="933"/>
                      </a:cubicBezTo>
                      <a:cubicBezTo>
                        <a:pt x="362" y="852"/>
                        <a:pt x="280" y="374"/>
                        <a:pt x="420" y="71"/>
                      </a:cubicBezTo>
                      <a:cubicBezTo>
                        <a:pt x="437" y="36"/>
                        <a:pt x="415" y="1"/>
                        <a:pt x="3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6" name="Google Shape;2496;p75"/>
                <p:cNvSpPr/>
                <p:nvPr/>
              </p:nvSpPr>
              <p:spPr>
                <a:xfrm>
                  <a:off x="3529550" y="2111750"/>
                  <a:ext cx="44325" cy="7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3" h="3032" extrusionOk="0">
                      <a:moveTo>
                        <a:pt x="1246" y="1"/>
                      </a:moveTo>
                      <a:cubicBezTo>
                        <a:pt x="906" y="1"/>
                        <a:pt x="471" y="566"/>
                        <a:pt x="246" y="1330"/>
                      </a:cubicBezTo>
                      <a:cubicBezTo>
                        <a:pt x="1" y="2157"/>
                        <a:pt x="94" y="2915"/>
                        <a:pt x="444" y="3020"/>
                      </a:cubicBezTo>
                      <a:cubicBezTo>
                        <a:pt x="471" y="3028"/>
                        <a:pt x="500" y="3032"/>
                        <a:pt x="529" y="3032"/>
                      </a:cubicBezTo>
                      <a:cubicBezTo>
                        <a:pt x="877" y="3032"/>
                        <a:pt x="1302" y="2467"/>
                        <a:pt x="1528" y="1703"/>
                      </a:cubicBezTo>
                      <a:cubicBezTo>
                        <a:pt x="1772" y="875"/>
                        <a:pt x="1679" y="118"/>
                        <a:pt x="1329" y="13"/>
                      </a:cubicBezTo>
                      <a:cubicBezTo>
                        <a:pt x="1302" y="5"/>
                        <a:pt x="1275" y="1"/>
                        <a:pt x="12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7" name="Google Shape;2497;p75"/>
                <p:cNvSpPr/>
                <p:nvPr/>
              </p:nvSpPr>
              <p:spPr>
                <a:xfrm>
                  <a:off x="3491400" y="2194500"/>
                  <a:ext cx="52450" cy="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004" extrusionOk="0">
                      <a:moveTo>
                        <a:pt x="576" y="1"/>
                      </a:moveTo>
                      <a:cubicBezTo>
                        <a:pt x="303" y="1"/>
                        <a:pt x="106" y="75"/>
                        <a:pt x="70" y="211"/>
                      </a:cubicBezTo>
                      <a:cubicBezTo>
                        <a:pt x="0" y="432"/>
                        <a:pt x="385" y="747"/>
                        <a:pt x="921" y="910"/>
                      </a:cubicBezTo>
                      <a:cubicBezTo>
                        <a:pt x="1133" y="973"/>
                        <a:pt x="1337" y="1003"/>
                        <a:pt x="1511" y="1003"/>
                      </a:cubicBezTo>
                      <a:cubicBezTo>
                        <a:pt x="1785" y="1003"/>
                        <a:pt x="1985" y="929"/>
                        <a:pt x="2028" y="794"/>
                      </a:cubicBezTo>
                      <a:cubicBezTo>
                        <a:pt x="2098" y="560"/>
                        <a:pt x="1702" y="257"/>
                        <a:pt x="1166" y="94"/>
                      </a:cubicBezTo>
                      <a:cubicBezTo>
                        <a:pt x="953" y="31"/>
                        <a:pt x="749" y="1"/>
                        <a:pt x="5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8" name="Google Shape;2498;p75"/>
                <p:cNvSpPr/>
                <p:nvPr/>
              </p:nvSpPr>
              <p:spPr>
                <a:xfrm>
                  <a:off x="3668250" y="2152550"/>
                  <a:ext cx="44000" cy="7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0" h="3032" extrusionOk="0">
                      <a:moveTo>
                        <a:pt x="1234" y="1"/>
                      </a:moveTo>
                      <a:cubicBezTo>
                        <a:pt x="895" y="1"/>
                        <a:pt x="471" y="566"/>
                        <a:pt x="245" y="1329"/>
                      </a:cubicBezTo>
                      <a:cubicBezTo>
                        <a:pt x="0" y="2157"/>
                        <a:pt x="82" y="2914"/>
                        <a:pt x="443" y="3019"/>
                      </a:cubicBezTo>
                      <a:cubicBezTo>
                        <a:pt x="470" y="3027"/>
                        <a:pt x="498" y="3031"/>
                        <a:pt x="526" y="3031"/>
                      </a:cubicBezTo>
                      <a:cubicBezTo>
                        <a:pt x="865" y="3031"/>
                        <a:pt x="1289" y="2466"/>
                        <a:pt x="1515" y="1702"/>
                      </a:cubicBezTo>
                      <a:cubicBezTo>
                        <a:pt x="1760" y="875"/>
                        <a:pt x="1678" y="117"/>
                        <a:pt x="1317" y="13"/>
                      </a:cubicBezTo>
                      <a:cubicBezTo>
                        <a:pt x="1290" y="4"/>
                        <a:pt x="1263" y="1"/>
                        <a:pt x="12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9" name="Google Shape;2499;p75"/>
                <p:cNvSpPr/>
                <p:nvPr/>
              </p:nvSpPr>
              <p:spPr>
                <a:xfrm>
                  <a:off x="3661825" y="2244625"/>
                  <a:ext cx="52175" cy="2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7" h="1003" extrusionOk="0">
                      <a:moveTo>
                        <a:pt x="576" y="1"/>
                      </a:moveTo>
                      <a:cubicBezTo>
                        <a:pt x="302" y="1"/>
                        <a:pt x="102" y="75"/>
                        <a:pt x="59" y="210"/>
                      </a:cubicBezTo>
                      <a:cubicBezTo>
                        <a:pt x="1" y="443"/>
                        <a:pt x="385" y="746"/>
                        <a:pt x="922" y="910"/>
                      </a:cubicBezTo>
                      <a:cubicBezTo>
                        <a:pt x="1134" y="973"/>
                        <a:pt x="1338" y="1003"/>
                        <a:pt x="1512" y="1003"/>
                      </a:cubicBezTo>
                      <a:cubicBezTo>
                        <a:pt x="1786" y="1003"/>
                        <a:pt x="1986" y="929"/>
                        <a:pt x="2029" y="793"/>
                      </a:cubicBezTo>
                      <a:cubicBezTo>
                        <a:pt x="2087" y="572"/>
                        <a:pt x="1702" y="257"/>
                        <a:pt x="1166" y="94"/>
                      </a:cubicBezTo>
                      <a:cubicBezTo>
                        <a:pt x="954" y="30"/>
                        <a:pt x="750" y="1"/>
                        <a:pt x="5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00" name="Google Shape;2500;p75"/>
              <p:cNvGrpSpPr/>
              <p:nvPr/>
            </p:nvGrpSpPr>
            <p:grpSpPr>
              <a:xfrm rot="-2937323">
                <a:off x="5494747" y="3989309"/>
                <a:ext cx="298011" cy="211459"/>
                <a:chOff x="3491400" y="2111750"/>
                <a:chExt cx="222600" cy="157950"/>
              </a:xfrm>
            </p:grpSpPr>
            <p:sp>
              <p:nvSpPr>
                <p:cNvPr id="2501" name="Google Shape;2501;p75"/>
                <p:cNvSpPr/>
                <p:nvPr/>
              </p:nvSpPr>
              <p:spPr>
                <a:xfrm>
                  <a:off x="3595700" y="2170900"/>
                  <a:ext cx="42375" cy="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" h="1125" extrusionOk="0">
                      <a:moveTo>
                        <a:pt x="388" y="1"/>
                      </a:moveTo>
                      <a:cubicBezTo>
                        <a:pt x="379" y="1"/>
                        <a:pt x="370" y="4"/>
                        <a:pt x="362" y="13"/>
                      </a:cubicBezTo>
                      <a:cubicBezTo>
                        <a:pt x="0" y="351"/>
                        <a:pt x="233" y="992"/>
                        <a:pt x="676" y="1108"/>
                      </a:cubicBezTo>
                      <a:cubicBezTo>
                        <a:pt x="717" y="1119"/>
                        <a:pt x="760" y="1124"/>
                        <a:pt x="805" y="1124"/>
                      </a:cubicBezTo>
                      <a:cubicBezTo>
                        <a:pt x="1196" y="1124"/>
                        <a:pt x="1694" y="735"/>
                        <a:pt x="1527" y="327"/>
                      </a:cubicBezTo>
                      <a:cubicBezTo>
                        <a:pt x="1513" y="304"/>
                        <a:pt x="1489" y="294"/>
                        <a:pt x="1465" y="294"/>
                      </a:cubicBezTo>
                      <a:cubicBezTo>
                        <a:pt x="1428" y="294"/>
                        <a:pt x="1389" y="316"/>
                        <a:pt x="1376" y="351"/>
                      </a:cubicBezTo>
                      <a:cubicBezTo>
                        <a:pt x="1329" y="502"/>
                        <a:pt x="1329" y="630"/>
                        <a:pt x="1224" y="759"/>
                      </a:cubicBezTo>
                      <a:cubicBezTo>
                        <a:pt x="1116" y="867"/>
                        <a:pt x="975" y="942"/>
                        <a:pt x="829" y="942"/>
                      </a:cubicBezTo>
                      <a:cubicBezTo>
                        <a:pt x="801" y="942"/>
                        <a:pt x="774" y="939"/>
                        <a:pt x="746" y="933"/>
                      </a:cubicBezTo>
                      <a:cubicBezTo>
                        <a:pt x="362" y="852"/>
                        <a:pt x="280" y="374"/>
                        <a:pt x="420" y="71"/>
                      </a:cubicBezTo>
                      <a:cubicBezTo>
                        <a:pt x="437" y="36"/>
                        <a:pt x="415" y="1"/>
                        <a:pt x="3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2" name="Google Shape;2502;p75"/>
                <p:cNvSpPr/>
                <p:nvPr/>
              </p:nvSpPr>
              <p:spPr>
                <a:xfrm>
                  <a:off x="3529550" y="2111750"/>
                  <a:ext cx="44325" cy="7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3" h="3032" extrusionOk="0">
                      <a:moveTo>
                        <a:pt x="1246" y="1"/>
                      </a:moveTo>
                      <a:cubicBezTo>
                        <a:pt x="906" y="1"/>
                        <a:pt x="471" y="566"/>
                        <a:pt x="246" y="1330"/>
                      </a:cubicBezTo>
                      <a:cubicBezTo>
                        <a:pt x="1" y="2157"/>
                        <a:pt x="94" y="2915"/>
                        <a:pt x="444" y="3020"/>
                      </a:cubicBezTo>
                      <a:cubicBezTo>
                        <a:pt x="471" y="3028"/>
                        <a:pt x="500" y="3032"/>
                        <a:pt x="529" y="3032"/>
                      </a:cubicBezTo>
                      <a:cubicBezTo>
                        <a:pt x="877" y="3032"/>
                        <a:pt x="1302" y="2467"/>
                        <a:pt x="1528" y="1703"/>
                      </a:cubicBezTo>
                      <a:cubicBezTo>
                        <a:pt x="1772" y="875"/>
                        <a:pt x="1679" y="118"/>
                        <a:pt x="1329" y="13"/>
                      </a:cubicBezTo>
                      <a:cubicBezTo>
                        <a:pt x="1302" y="5"/>
                        <a:pt x="1275" y="1"/>
                        <a:pt x="12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3" name="Google Shape;2503;p75"/>
                <p:cNvSpPr/>
                <p:nvPr/>
              </p:nvSpPr>
              <p:spPr>
                <a:xfrm>
                  <a:off x="3491400" y="2194500"/>
                  <a:ext cx="52450" cy="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004" extrusionOk="0">
                      <a:moveTo>
                        <a:pt x="576" y="1"/>
                      </a:moveTo>
                      <a:cubicBezTo>
                        <a:pt x="303" y="1"/>
                        <a:pt x="106" y="75"/>
                        <a:pt x="70" y="211"/>
                      </a:cubicBezTo>
                      <a:cubicBezTo>
                        <a:pt x="0" y="432"/>
                        <a:pt x="385" y="747"/>
                        <a:pt x="921" y="910"/>
                      </a:cubicBezTo>
                      <a:cubicBezTo>
                        <a:pt x="1133" y="973"/>
                        <a:pt x="1337" y="1003"/>
                        <a:pt x="1511" y="1003"/>
                      </a:cubicBezTo>
                      <a:cubicBezTo>
                        <a:pt x="1785" y="1003"/>
                        <a:pt x="1985" y="929"/>
                        <a:pt x="2028" y="794"/>
                      </a:cubicBezTo>
                      <a:cubicBezTo>
                        <a:pt x="2098" y="560"/>
                        <a:pt x="1702" y="257"/>
                        <a:pt x="1166" y="94"/>
                      </a:cubicBezTo>
                      <a:cubicBezTo>
                        <a:pt x="953" y="31"/>
                        <a:pt x="749" y="1"/>
                        <a:pt x="5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4" name="Google Shape;2504;p75"/>
                <p:cNvSpPr/>
                <p:nvPr/>
              </p:nvSpPr>
              <p:spPr>
                <a:xfrm>
                  <a:off x="3668250" y="2152550"/>
                  <a:ext cx="44000" cy="7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0" h="3032" extrusionOk="0">
                      <a:moveTo>
                        <a:pt x="1234" y="1"/>
                      </a:moveTo>
                      <a:cubicBezTo>
                        <a:pt x="895" y="1"/>
                        <a:pt x="471" y="566"/>
                        <a:pt x="245" y="1329"/>
                      </a:cubicBezTo>
                      <a:cubicBezTo>
                        <a:pt x="0" y="2157"/>
                        <a:pt x="82" y="2914"/>
                        <a:pt x="443" y="3019"/>
                      </a:cubicBezTo>
                      <a:cubicBezTo>
                        <a:pt x="470" y="3027"/>
                        <a:pt x="498" y="3031"/>
                        <a:pt x="526" y="3031"/>
                      </a:cubicBezTo>
                      <a:cubicBezTo>
                        <a:pt x="865" y="3031"/>
                        <a:pt x="1289" y="2466"/>
                        <a:pt x="1515" y="1702"/>
                      </a:cubicBezTo>
                      <a:cubicBezTo>
                        <a:pt x="1760" y="875"/>
                        <a:pt x="1678" y="117"/>
                        <a:pt x="1317" y="13"/>
                      </a:cubicBezTo>
                      <a:cubicBezTo>
                        <a:pt x="1290" y="4"/>
                        <a:pt x="1263" y="1"/>
                        <a:pt x="12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5" name="Google Shape;2505;p75"/>
                <p:cNvSpPr/>
                <p:nvPr/>
              </p:nvSpPr>
              <p:spPr>
                <a:xfrm>
                  <a:off x="3661825" y="2244625"/>
                  <a:ext cx="52175" cy="2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7" h="1003" extrusionOk="0">
                      <a:moveTo>
                        <a:pt x="576" y="1"/>
                      </a:moveTo>
                      <a:cubicBezTo>
                        <a:pt x="302" y="1"/>
                        <a:pt x="102" y="75"/>
                        <a:pt x="59" y="210"/>
                      </a:cubicBezTo>
                      <a:cubicBezTo>
                        <a:pt x="1" y="443"/>
                        <a:pt x="385" y="746"/>
                        <a:pt x="922" y="910"/>
                      </a:cubicBezTo>
                      <a:cubicBezTo>
                        <a:pt x="1134" y="973"/>
                        <a:pt x="1338" y="1003"/>
                        <a:pt x="1512" y="1003"/>
                      </a:cubicBezTo>
                      <a:cubicBezTo>
                        <a:pt x="1786" y="1003"/>
                        <a:pt x="1986" y="929"/>
                        <a:pt x="2029" y="793"/>
                      </a:cubicBezTo>
                      <a:cubicBezTo>
                        <a:pt x="2087" y="572"/>
                        <a:pt x="1702" y="257"/>
                        <a:pt x="1166" y="94"/>
                      </a:cubicBezTo>
                      <a:cubicBezTo>
                        <a:pt x="954" y="30"/>
                        <a:pt x="750" y="1"/>
                        <a:pt x="5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506" name="Google Shape;2506;p75"/>
          <p:cNvGrpSpPr/>
          <p:nvPr/>
        </p:nvGrpSpPr>
        <p:grpSpPr>
          <a:xfrm>
            <a:off x="1642591" y="3280436"/>
            <a:ext cx="747201" cy="1471462"/>
            <a:chOff x="5888805" y="3142053"/>
            <a:chExt cx="747201" cy="1471462"/>
          </a:xfrm>
        </p:grpSpPr>
        <p:sp>
          <p:nvSpPr>
            <p:cNvPr id="2507" name="Google Shape;2507;p75"/>
            <p:cNvSpPr/>
            <p:nvPr/>
          </p:nvSpPr>
          <p:spPr>
            <a:xfrm>
              <a:off x="6030985" y="4336779"/>
              <a:ext cx="133164" cy="253299"/>
            </a:xfrm>
            <a:custGeom>
              <a:avLst/>
              <a:gdLst/>
              <a:ahLst/>
              <a:cxnLst/>
              <a:rect l="l" t="t" r="r" b="b"/>
              <a:pathLst>
                <a:path w="4017" h="7641" extrusionOk="0">
                  <a:moveTo>
                    <a:pt x="3799" y="1"/>
                  </a:moveTo>
                  <a:cubicBezTo>
                    <a:pt x="3742" y="1"/>
                    <a:pt x="3684" y="24"/>
                    <a:pt x="3648" y="76"/>
                  </a:cubicBezTo>
                  <a:cubicBezTo>
                    <a:pt x="2972" y="1125"/>
                    <a:pt x="2611" y="2384"/>
                    <a:pt x="2459" y="3619"/>
                  </a:cubicBezTo>
                  <a:cubicBezTo>
                    <a:pt x="2378" y="4307"/>
                    <a:pt x="2366" y="4994"/>
                    <a:pt x="2424" y="5682"/>
                  </a:cubicBezTo>
                  <a:cubicBezTo>
                    <a:pt x="2436" y="5810"/>
                    <a:pt x="2448" y="5938"/>
                    <a:pt x="2459" y="6066"/>
                  </a:cubicBezTo>
                  <a:cubicBezTo>
                    <a:pt x="2146" y="5808"/>
                    <a:pt x="1711" y="5658"/>
                    <a:pt x="1300" y="5658"/>
                  </a:cubicBezTo>
                  <a:cubicBezTo>
                    <a:pt x="764" y="5658"/>
                    <a:pt x="267" y="5914"/>
                    <a:pt x="128" y="6521"/>
                  </a:cubicBezTo>
                  <a:cubicBezTo>
                    <a:pt x="0" y="7092"/>
                    <a:pt x="443" y="7488"/>
                    <a:pt x="968" y="7593"/>
                  </a:cubicBezTo>
                  <a:cubicBezTo>
                    <a:pt x="1139" y="7625"/>
                    <a:pt x="1316" y="7641"/>
                    <a:pt x="1494" y="7641"/>
                  </a:cubicBezTo>
                  <a:cubicBezTo>
                    <a:pt x="2089" y="7641"/>
                    <a:pt x="2700" y="7467"/>
                    <a:pt x="3194" y="7162"/>
                  </a:cubicBezTo>
                  <a:cubicBezTo>
                    <a:pt x="3345" y="7057"/>
                    <a:pt x="3310" y="6836"/>
                    <a:pt x="3170" y="6766"/>
                  </a:cubicBezTo>
                  <a:cubicBezTo>
                    <a:pt x="3217" y="6334"/>
                    <a:pt x="3054" y="5857"/>
                    <a:pt x="3019" y="5425"/>
                  </a:cubicBezTo>
                  <a:cubicBezTo>
                    <a:pt x="2984" y="4866"/>
                    <a:pt x="2984" y="4307"/>
                    <a:pt x="3042" y="3747"/>
                  </a:cubicBezTo>
                  <a:cubicBezTo>
                    <a:pt x="3147" y="2500"/>
                    <a:pt x="3531" y="1370"/>
                    <a:pt x="3963" y="216"/>
                  </a:cubicBezTo>
                  <a:cubicBezTo>
                    <a:pt x="4016" y="86"/>
                    <a:pt x="3909" y="1"/>
                    <a:pt x="3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5"/>
            <p:cNvSpPr/>
            <p:nvPr/>
          </p:nvSpPr>
          <p:spPr>
            <a:xfrm>
              <a:off x="6367225" y="4363167"/>
              <a:ext cx="141285" cy="250349"/>
            </a:xfrm>
            <a:custGeom>
              <a:avLst/>
              <a:gdLst/>
              <a:ahLst/>
              <a:cxnLst/>
              <a:rect l="l" t="t" r="r" b="b"/>
              <a:pathLst>
                <a:path w="4262" h="7552" extrusionOk="0">
                  <a:moveTo>
                    <a:pt x="218" y="0"/>
                  </a:moveTo>
                  <a:cubicBezTo>
                    <a:pt x="107" y="0"/>
                    <a:pt x="0" y="88"/>
                    <a:pt x="55" y="212"/>
                  </a:cubicBezTo>
                  <a:cubicBezTo>
                    <a:pt x="533" y="1366"/>
                    <a:pt x="952" y="2473"/>
                    <a:pt x="1115" y="3720"/>
                  </a:cubicBezTo>
                  <a:cubicBezTo>
                    <a:pt x="1185" y="4268"/>
                    <a:pt x="1208" y="4839"/>
                    <a:pt x="1185" y="5399"/>
                  </a:cubicBezTo>
                  <a:cubicBezTo>
                    <a:pt x="1174" y="5818"/>
                    <a:pt x="1022" y="6308"/>
                    <a:pt x="1092" y="6739"/>
                  </a:cubicBezTo>
                  <a:cubicBezTo>
                    <a:pt x="952" y="6809"/>
                    <a:pt x="917" y="7042"/>
                    <a:pt x="1080" y="7135"/>
                  </a:cubicBezTo>
                  <a:cubicBezTo>
                    <a:pt x="1551" y="7404"/>
                    <a:pt x="2120" y="7552"/>
                    <a:pt x="2675" y="7552"/>
                  </a:cubicBezTo>
                  <a:cubicBezTo>
                    <a:pt x="2890" y="7552"/>
                    <a:pt x="3102" y="7530"/>
                    <a:pt x="3306" y="7485"/>
                  </a:cubicBezTo>
                  <a:cubicBezTo>
                    <a:pt x="3831" y="7356"/>
                    <a:pt x="4262" y="6949"/>
                    <a:pt x="4110" y="6377"/>
                  </a:cubicBezTo>
                  <a:cubicBezTo>
                    <a:pt x="3965" y="5801"/>
                    <a:pt x="3495" y="5558"/>
                    <a:pt x="2982" y="5558"/>
                  </a:cubicBezTo>
                  <a:cubicBezTo>
                    <a:pt x="2552" y="5558"/>
                    <a:pt x="2092" y="5729"/>
                    <a:pt x="1768" y="6016"/>
                  </a:cubicBezTo>
                  <a:cubicBezTo>
                    <a:pt x="1780" y="5888"/>
                    <a:pt x="1780" y="5760"/>
                    <a:pt x="1791" y="5632"/>
                  </a:cubicBezTo>
                  <a:cubicBezTo>
                    <a:pt x="1826" y="4944"/>
                    <a:pt x="1791" y="4245"/>
                    <a:pt x="1686" y="3569"/>
                  </a:cubicBezTo>
                  <a:cubicBezTo>
                    <a:pt x="1488" y="2345"/>
                    <a:pt x="1080" y="1098"/>
                    <a:pt x="369" y="73"/>
                  </a:cubicBezTo>
                  <a:cubicBezTo>
                    <a:pt x="331" y="22"/>
                    <a:pt x="274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5"/>
            <p:cNvSpPr/>
            <p:nvPr/>
          </p:nvSpPr>
          <p:spPr>
            <a:xfrm>
              <a:off x="5941347" y="3554240"/>
              <a:ext cx="651000" cy="544820"/>
            </a:xfrm>
            <a:custGeom>
              <a:avLst/>
              <a:gdLst/>
              <a:ahLst/>
              <a:cxnLst/>
              <a:rect l="l" t="t" r="r" b="b"/>
              <a:pathLst>
                <a:path w="19638" h="16435" extrusionOk="0">
                  <a:moveTo>
                    <a:pt x="11924" y="1"/>
                  </a:moveTo>
                  <a:cubicBezTo>
                    <a:pt x="10705" y="1"/>
                    <a:pt x="9521" y="179"/>
                    <a:pt x="8660" y="187"/>
                  </a:cubicBezTo>
                  <a:cubicBezTo>
                    <a:pt x="2180" y="281"/>
                    <a:pt x="2576" y="3789"/>
                    <a:pt x="1294" y="8730"/>
                  </a:cubicBezTo>
                  <a:cubicBezTo>
                    <a:pt x="0" y="13660"/>
                    <a:pt x="1865" y="15326"/>
                    <a:pt x="4872" y="15897"/>
                  </a:cubicBezTo>
                  <a:cubicBezTo>
                    <a:pt x="6501" y="16214"/>
                    <a:pt x="7510" y="16435"/>
                    <a:pt x="8967" y="16435"/>
                  </a:cubicBezTo>
                  <a:cubicBezTo>
                    <a:pt x="10189" y="16435"/>
                    <a:pt x="11725" y="16280"/>
                    <a:pt x="14207" y="15897"/>
                  </a:cubicBezTo>
                  <a:cubicBezTo>
                    <a:pt x="19638" y="15070"/>
                    <a:pt x="18426" y="7215"/>
                    <a:pt x="16981" y="3078"/>
                  </a:cubicBezTo>
                  <a:cubicBezTo>
                    <a:pt x="16078" y="493"/>
                    <a:pt x="13952" y="1"/>
                    <a:pt x="119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5"/>
            <p:cNvSpPr/>
            <p:nvPr/>
          </p:nvSpPr>
          <p:spPr>
            <a:xfrm>
              <a:off x="5976122" y="3567766"/>
              <a:ext cx="570644" cy="531295"/>
            </a:xfrm>
            <a:custGeom>
              <a:avLst/>
              <a:gdLst/>
              <a:ahLst/>
              <a:cxnLst/>
              <a:rect l="l" t="t" r="r" b="b"/>
              <a:pathLst>
                <a:path w="17214" h="16027" extrusionOk="0">
                  <a:moveTo>
                    <a:pt x="13449" y="1"/>
                  </a:moveTo>
                  <a:cubicBezTo>
                    <a:pt x="13717" y="1178"/>
                    <a:pt x="13950" y="2367"/>
                    <a:pt x="14102" y="3567"/>
                  </a:cubicBezTo>
                  <a:cubicBezTo>
                    <a:pt x="14475" y="6574"/>
                    <a:pt x="14347" y="10268"/>
                    <a:pt x="11748" y="12296"/>
                  </a:cubicBezTo>
                  <a:cubicBezTo>
                    <a:pt x="10364" y="13373"/>
                    <a:pt x="8734" y="13738"/>
                    <a:pt x="7034" y="13738"/>
                  </a:cubicBezTo>
                  <a:cubicBezTo>
                    <a:pt x="4667" y="13738"/>
                    <a:pt x="2164" y="13029"/>
                    <a:pt x="0" y="12541"/>
                  </a:cubicBezTo>
                  <a:lnTo>
                    <a:pt x="0" y="12541"/>
                  </a:lnTo>
                  <a:cubicBezTo>
                    <a:pt x="478" y="14324"/>
                    <a:pt x="1923" y="15128"/>
                    <a:pt x="3823" y="15489"/>
                  </a:cubicBezTo>
                  <a:cubicBezTo>
                    <a:pt x="5452" y="15806"/>
                    <a:pt x="6461" y="16027"/>
                    <a:pt x="7918" y="16027"/>
                  </a:cubicBezTo>
                  <a:cubicBezTo>
                    <a:pt x="9140" y="16027"/>
                    <a:pt x="10676" y="15872"/>
                    <a:pt x="13158" y="15489"/>
                  </a:cubicBezTo>
                  <a:cubicBezTo>
                    <a:pt x="15652" y="15116"/>
                    <a:pt x="16747" y="13252"/>
                    <a:pt x="17062" y="10956"/>
                  </a:cubicBezTo>
                  <a:cubicBezTo>
                    <a:pt x="16864" y="10676"/>
                    <a:pt x="16817" y="10303"/>
                    <a:pt x="17050" y="9919"/>
                  </a:cubicBezTo>
                  <a:cubicBezTo>
                    <a:pt x="17085" y="9849"/>
                    <a:pt x="17120" y="9790"/>
                    <a:pt x="17155" y="9720"/>
                  </a:cubicBezTo>
                  <a:cubicBezTo>
                    <a:pt x="17214" y="7285"/>
                    <a:pt x="16596" y="4581"/>
                    <a:pt x="15932" y="2670"/>
                  </a:cubicBezTo>
                  <a:cubicBezTo>
                    <a:pt x="15419" y="1201"/>
                    <a:pt x="14510" y="409"/>
                    <a:pt x="13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5"/>
            <p:cNvSpPr/>
            <p:nvPr/>
          </p:nvSpPr>
          <p:spPr>
            <a:xfrm>
              <a:off x="5888805" y="3709184"/>
              <a:ext cx="133329" cy="248559"/>
            </a:xfrm>
            <a:custGeom>
              <a:avLst/>
              <a:gdLst/>
              <a:ahLst/>
              <a:cxnLst/>
              <a:rect l="l" t="t" r="r" b="b"/>
              <a:pathLst>
                <a:path w="4022" h="7498" extrusionOk="0">
                  <a:moveTo>
                    <a:pt x="2511" y="0"/>
                  </a:moveTo>
                  <a:cubicBezTo>
                    <a:pt x="1982" y="0"/>
                    <a:pt x="1382" y="117"/>
                    <a:pt x="921" y="257"/>
                  </a:cubicBezTo>
                  <a:cubicBezTo>
                    <a:pt x="1" y="536"/>
                    <a:pt x="432" y="2005"/>
                    <a:pt x="432" y="2005"/>
                  </a:cubicBezTo>
                  <a:lnTo>
                    <a:pt x="1131" y="2028"/>
                  </a:lnTo>
                  <a:cubicBezTo>
                    <a:pt x="1131" y="2028"/>
                    <a:pt x="292" y="5839"/>
                    <a:pt x="921" y="6876"/>
                  </a:cubicBezTo>
                  <a:cubicBezTo>
                    <a:pt x="1205" y="7342"/>
                    <a:pt x="1605" y="7498"/>
                    <a:pt x="2012" y="7498"/>
                  </a:cubicBezTo>
                  <a:cubicBezTo>
                    <a:pt x="2827" y="7498"/>
                    <a:pt x="3672" y="6876"/>
                    <a:pt x="3672" y="6876"/>
                  </a:cubicBezTo>
                  <a:cubicBezTo>
                    <a:pt x="3672" y="6876"/>
                    <a:pt x="4021" y="1096"/>
                    <a:pt x="3672" y="443"/>
                  </a:cubicBezTo>
                  <a:cubicBezTo>
                    <a:pt x="3497" y="117"/>
                    <a:pt x="3039" y="0"/>
                    <a:pt x="2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5"/>
            <p:cNvSpPr/>
            <p:nvPr/>
          </p:nvSpPr>
          <p:spPr>
            <a:xfrm>
              <a:off x="5912374" y="3709946"/>
              <a:ext cx="109760" cy="247796"/>
            </a:xfrm>
            <a:custGeom>
              <a:avLst/>
              <a:gdLst/>
              <a:ahLst/>
              <a:cxnLst/>
              <a:rect l="l" t="t" r="r" b="b"/>
              <a:pathLst>
                <a:path w="3311" h="7475" extrusionOk="0">
                  <a:moveTo>
                    <a:pt x="2203" y="1"/>
                  </a:moveTo>
                  <a:lnTo>
                    <a:pt x="2203" y="1"/>
                  </a:lnTo>
                  <a:cubicBezTo>
                    <a:pt x="2401" y="653"/>
                    <a:pt x="2378" y="1434"/>
                    <a:pt x="2308" y="2040"/>
                  </a:cubicBezTo>
                  <a:cubicBezTo>
                    <a:pt x="2121" y="3777"/>
                    <a:pt x="1702" y="5361"/>
                    <a:pt x="0" y="6084"/>
                  </a:cubicBezTo>
                  <a:cubicBezTo>
                    <a:pt x="35" y="6399"/>
                    <a:pt x="105" y="6667"/>
                    <a:pt x="210" y="6853"/>
                  </a:cubicBezTo>
                  <a:cubicBezTo>
                    <a:pt x="494" y="7319"/>
                    <a:pt x="894" y="7475"/>
                    <a:pt x="1301" y="7475"/>
                  </a:cubicBezTo>
                  <a:cubicBezTo>
                    <a:pt x="2116" y="7475"/>
                    <a:pt x="2961" y="6853"/>
                    <a:pt x="2961" y="6853"/>
                  </a:cubicBezTo>
                  <a:cubicBezTo>
                    <a:pt x="2961" y="6853"/>
                    <a:pt x="3310" y="1073"/>
                    <a:pt x="2961" y="420"/>
                  </a:cubicBezTo>
                  <a:cubicBezTo>
                    <a:pt x="2832" y="187"/>
                    <a:pt x="2553" y="59"/>
                    <a:pt x="2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5"/>
            <p:cNvSpPr/>
            <p:nvPr/>
          </p:nvSpPr>
          <p:spPr>
            <a:xfrm>
              <a:off x="6502710" y="3702255"/>
              <a:ext cx="133296" cy="248758"/>
            </a:xfrm>
            <a:custGeom>
              <a:avLst/>
              <a:gdLst/>
              <a:ahLst/>
              <a:cxnLst/>
              <a:rect l="l" t="t" r="r" b="b"/>
              <a:pathLst>
                <a:path w="4021" h="7504" extrusionOk="0">
                  <a:moveTo>
                    <a:pt x="1531" y="1"/>
                  </a:moveTo>
                  <a:cubicBezTo>
                    <a:pt x="999" y="1"/>
                    <a:pt x="537" y="120"/>
                    <a:pt x="361" y="454"/>
                  </a:cubicBezTo>
                  <a:cubicBezTo>
                    <a:pt x="0" y="1107"/>
                    <a:pt x="361" y="6887"/>
                    <a:pt x="361" y="6887"/>
                  </a:cubicBezTo>
                  <a:cubicBezTo>
                    <a:pt x="361" y="6887"/>
                    <a:pt x="1206" y="7503"/>
                    <a:pt x="2017" y="7503"/>
                  </a:cubicBezTo>
                  <a:cubicBezTo>
                    <a:pt x="2423" y="7503"/>
                    <a:pt x="2820" y="7349"/>
                    <a:pt x="3100" y="6887"/>
                  </a:cubicBezTo>
                  <a:cubicBezTo>
                    <a:pt x="3729" y="5850"/>
                    <a:pt x="2902" y="2039"/>
                    <a:pt x="2902" y="2039"/>
                  </a:cubicBezTo>
                  <a:lnTo>
                    <a:pt x="3601" y="2004"/>
                  </a:lnTo>
                  <a:cubicBezTo>
                    <a:pt x="3601" y="2004"/>
                    <a:pt x="4021" y="536"/>
                    <a:pt x="3100" y="256"/>
                  </a:cubicBezTo>
                  <a:cubicBezTo>
                    <a:pt x="2648" y="117"/>
                    <a:pt x="2056" y="1"/>
                    <a:pt x="1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5"/>
            <p:cNvSpPr/>
            <p:nvPr/>
          </p:nvSpPr>
          <p:spPr>
            <a:xfrm>
              <a:off x="6513914" y="3812711"/>
              <a:ext cx="104721" cy="138302"/>
            </a:xfrm>
            <a:custGeom>
              <a:avLst/>
              <a:gdLst/>
              <a:ahLst/>
              <a:cxnLst/>
              <a:rect l="l" t="t" r="r" b="b"/>
              <a:pathLst>
                <a:path w="3159" h="4172" extrusionOk="0">
                  <a:moveTo>
                    <a:pt x="2797" y="1"/>
                  </a:moveTo>
                  <a:lnTo>
                    <a:pt x="2797" y="1"/>
                  </a:lnTo>
                  <a:cubicBezTo>
                    <a:pt x="2564" y="1504"/>
                    <a:pt x="1853" y="2798"/>
                    <a:pt x="431" y="3252"/>
                  </a:cubicBezTo>
                  <a:cubicBezTo>
                    <a:pt x="316" y="3288"/>
                    <a:pt x="207" y="3303"/>
                    <a:pt x="99" y="3303"/>
                  </a:cubicBezTo>
                  <a:cubicBezTo>
                    <a:pt x="66" y="3303"/>
                    <a:pt x="33" y="3301"/>
                    <a:pt x="0" y="3299"/>
                  </a:cubicBezTo>
                  <a:lnTo>
                    <a:pt x="0" y="3299"/>
                  </a:lnTo>
                  <a:cubicBezTo>
                    <a:pt x="12" y="3462"/>
                    <a:pt x="23" y="3555"/>
                    <a:pt x="23" y="3555"/>
                  </a:cubicBezTo>
                  <a:cubicBezTo>
                    <a:pt x="23" y="3555"/>
                    <a:pt x="868" y="4171"/>
                    <a:pt x="1679" y="4171"/>
                  </a:cubicBezTo>
                  <a:cubicBezTo>
                    <a:pt x="2085" y="4171"/>
                    <a:pt x="2482" y="4017"/>
                    <a:pt x="2762" y="3555"/>
                  </a:cubicBezTo>
                  <a:cubicBezTo>
                    <a:pt x="3158" y="2914"/>
                    <a:pt x="2984" y="1213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5"/>
            <p:cNvSpPr/>
            <p:nvPr/>
          </p:nvSpPr>
          <p:spPr>
            <a:xfrm>
              <a:off x="6603154" y="3709946"/>
              <a:ext cx="32852" cy="59140"/>
            </a:xfrm>
            <a:custGeom>
              <a:avLst/>
              <a:gdLst/>
              <a:ahLst/>
              <a:cxnLst/>
              <a:rect l="l" t="t" r="r" b="b"/>
              <a:pathLst>
                <a:path w="991" h="1784" extrusionOk="0">
                  <a:moveTo>
                    <a:pt x="0" y="1"/>
                  </a:moveTo>
                  <a:lnTo>
                    <a:pt x="0" y="1"/>
                  </a:lnTo>
                  <a:cubicBezTo>
                    <a:pt x="117" y="583"/>
                    <a:pt x="187" y="1189"/>
                    <a:pt x="198" y="1784"/>
                  </a:cubicBezTo>
                  <a:lnTo>
                    <a:pt x="571" y="1772"/>
                  </a:lnTo>
                  <a:cubicBezTo>
                    <a:pt x="571" y="1772"/>
                    <a:pt x="991" y="304"/>
                    <a:pt x="70" y="24"/>
                  </a:cubicBezTo>
                  <a:cubicBezTo>
                    <a:pt x="47" y="12"/>
                    <a:pt x="23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5"/>
            <p:cNvSpPr/>
            <p:nvPr/>
          </p:nvSpPr>
          <p:spPr>
            <a:xfrm>
              <a:off x="5930905" y="3775218"/>
              <a:ext cx="72665" cy="6232"/>
            </a:xfrm>
            <a:custGeom>
              <a:avLst/>
              <a:gdLst/>
              <a:ahLst/>
              <a:cxnLst/>
              <a:rect l="l" t="t" r="r" b="b"/>
              <a:pathLst>
                <a:path w="2192" h="188" extrusionOk="0">
                  <a:moveTo>
                    <a:pt x="1343" y="1"/>
                  </a:moveTo>
                  <a:cubicBezTo>
                    <a:pt x="924" y="1"/>
                    <a:pt x="503" y="17"/>
                    <a:pt x="82" y="24"/>
                  </a:cubicBezTo>
                  <a:cubicBezTo>
                    <a:pt x="1" y="36"/>
                    <a:pt x="1" y="164"/>
                    <a:pt x="82" y="164"/>
                  </a:cubicBezTo>
                  <a:cubicBezTo>
                    <a:pt x="503" y="172"/>
                    <a:pt x="924" y="188"/>
                    <a:pt x="1343" y="188"/>
                  </a:cubicBezTo>
                  <a:cubicBezTo>
                    <a:pt x="1596" y="188"/>
                    <a:pt x="1848" y="182"/>
                    <a:pt x="2099" y="164"/>
                  </a:cubicBezTo>
                  <a:cubicBezTo>
                    <a:pt x="2192" y="153"/>
                    <a:pt x="2192" y="36"/>
                    <a:pt x="2099" y="24"/>
                  </a:cubicBezTo>
                  <a:cubicBezTo>
                    <a:pt x="1848" y="7"/>
                    <a:pt x="1596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5"/>
            <p:cNvSpPr/>
            <p:nvPr/>
          </p:nvSpPr>
          <p:spPr>
            <a:xfrm>
              <a:off x="5973403" y="3729869"/>
              <a:ext cx="61460" cy="222238"/>
            </a:xfrm>
            <a:custGeom>
              <a:avLst/>
              <a:gdLst/>
              <a:ahLst/>
              <a:cxnLst/>
              <a:rect l="l" t="t" r="r" b="b"/>
              <a:pathLst>
                <a:path w="1854" h="6704" extrusionOk="0">
                  <a:moveTo>
                    <a:pt x="1378" y="0"/>
                  </a:moveTo>
                  <a:cubicBezTo>
                    <a:pt x="1342" y="0"/>
                    <a:pt x="1306" y="25"/>
                    <a:pt x="1306" y="64"/>
                  </a:cubicBezTo>
                  <a:cubicBezTo>
                    <a:pt x="1259" y="1124"/>
                    <a:pt x="1411" y="2173"/>
                    <a:pt x="1318" y="3234"/>
                  </a:cubicBezTo>
                  <a:cubicBezTo>
                    <a:pt x="1201" y="4469"/>
                    <a:pt x="817" y="5623"/>
                    <a:pt x="36" y="6613"/>
                  </a:cubicBezTo>
                  <a:cubicBezTo>
                    <a:pt x="1" y="6649"/>
                    <a:pt x="38" y="6704"/>
                    <a:pt x="79" y="6704"/>
                  </a:cubicBezTo>
                  <a:cubicBezTo>
                    <a:pt x="92" y="6704"/>
                    <a:pt x="106" y="6698"/>
                    <a:pt x="117" y="6683"/>
                  </a:cubicBezTo>
                  <a:cubicBezTo>
                    <a:pt x="1656" y="5040"/>
                    <a:pt x="1854" y="2173"/>
                    <a:pt x="1446" y="52"/>
                  </a:cubicBezTo>
                  <a:cubicBezTo>
                    <a:pt x="1436" y="16"/>
                    <a:pt x="1407" y="0"/>
                    <a:pt x="1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5"/>
            <p:cNvSpPr/>
            <p:nvPr/>
          </p:nvSpPr>
          <p:spPr>
            <a:xfrm>
              <a:off x="6515439" y="3765108"/>
              <a:ext cx="68422" cy="6000"/>
            </a:xfrm>
            <a:custGeom>
              <a:avLst/>
              <a:gdLst/>
              <a:ahLst/>
              <a:cxnLst/>
              <a:rect l="l" t="t" r="r" b="b"/>
              <a:pathLst>
                <a:path w="2064" h="181" extrusionOk="0">
                  <a:moveTo>
                    <a:pt x="1020" y="0"/>
                  </a:moveTo>
                  <a:cubicBezTo>
                    <a:pt x="712" y="0"/>
                    <a:pt x="403" y="3"/>
                    <a:pt x="94" y="15"/>
                  </a:cubicBezTo>
                  <a:cubicBezTo>
                    <a:pt x="1" y="15"/>
                    <a:pt x="1" y="166"/>
                    <a:pt x="94" y="166"/>
                  </a:cubicBezTo>
                  <a:cubicBezTo>
                    <a:pt x="403" y="178"/>
                    <a:pt x="712" y="181"/>
                    <a:pt x="1020" y="181"/>
                  </a:cubicBezTo>
                  <a:cubicBezTo>
                    <a:pt x="1329" y="181"/>
                    <a:pt x="1638" y="178"/>
                    <a:pt x="1947" y="178"/>
                  </a:cubicBezTo>
                  <a:cubicBezTo>
                    <a:pt x="2063" y="178"/>
                    <a:pt x="2063" y="3"/>
                    <a:pt x="1947" y="3"/>
                  </a:cubicBezTo>
                  <a:cubicBezTo>
                    <a:pt x="1638" y="3"/>
                    <a:pt x="1329" y="0"/>
                    <a:pt x="1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75"/>
            <p:cNvSpPr/>
            <p:nvPr/>
          </p:nvSpPr>
          <p:spPr>
            <a:xfrm>
              <a:off x="6495350" y="3714753"/>
              <a:ext cx="46410" cy="226050"/>
            </a:xfrm>
            <a:custGeom>
              <a:avLst/>
              <a:gdLst/>
              <a:ahLst/>
              <a:cxnLst/>
              <a:rect l="l" t="t" r="r" b="b"/>
              <a:pathLst>
                <a:path w="1400" h="6819" extrusionOk="0">
                  <a:moveTo>
                    <a:pt x="470" y="1"/>
                  </a:moveTo>
                  <a:cubicBezTo>
                    <a:pt x="453" y="1"/>
                    <a:pt x="437" y="10"/>
                    <a:pt x="432" y="30"/>
                  </a:cubicBezTo>
                  <a:cubicBezTo>
                    <a:pt x="1" y="1499"/>
                    <a:pt x="12" y="3107"/>
                    <a:pt x="222" y="4610"/>
                  </a:cubicBezTo>
                  <a:cubicBezTo>
                    <a:pt x="275" y="5025"/>
                    <a:pt x="406" y="6819"/>
                    <a:pt x="1120" y="6819"/>
                  </a:cubicBezTo>
                  <a:cubicBezTo>
                    <a:pt x="1188" y="6819"/>
                    <a:pt x="1261" y="6802"/>
                    <a:pt x="1341" y="6766"/>
                  </a:cubicBezTo>
                  <a:cubicBezTo>
                    <a:pt x="1399" y="6743"/>
                    <a:pt x="1364" y="6662"/>
                    <a:pt x="1306" y="6650"/>
                  </a:cubicBezTo>
                  <a:cubicBezTo>
                    <a:pt x="327" y="6568"/>
                    <a:pt x="315" y="3876"/>
                    <a:pt x="292" y="3200"/>
                  </a:cubicBezTo>
                  <a:cubicBezTo>
                    <a:pt x="257" y="2140"/>
                    <a:pt x="385" y="1103"/>
                    <a:pt x="513" y="42"/>
                  </a:cubicBezTo>
                  <a:cubicBezTo>
                    <a:pt x="513" y="16"/>
                    <a:pt x="491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75"/>
            <p:cNvSpPr/>
            <p:nvPr/>
          </p:nvSpPr>
          <p:spPr>
            <a:xfrm>
              <a:off x="6024786" y="3619148"/>
              <a:ext cx="67659" cy="304847"/>
            </a:xfrm>
            <a:custGeom>
              <a:avLst/>
              <a:gdLst/>
              <a:ahLst/>
              <a:cxnLst/>
              <a:rect l="l" t="t" r="r" b="b"/>
              <a:pathLst>
                <a:path w="2041" h="9196" extrusionOk="0">
                  <a:moveTo>
                    <a:pt x="2040" y="1"/>
                  </a:moveTo>
                  <a:cubicBezTo>
                    <a:pt x="2040" y="1"/>
                    <a:pt x="700" y="153"/>
                    <a:pt x="350" y="3835"/>
                  </a:cubicBezTo>
                  <a:cubicBezTo>
                    <a:pt x="1" y="7529"/>
                    <a:pt x="1667" y="9196"/>
                    <a:pt x="1667" y="9196"/>
                  </a:cubicBezTo>
                  <a:lnTo>
                    <a:pt x="20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75"/>
            <p:cNvSpPr/>
            <p:nvPr/>
          </p:nvSpPr>
          <p:spPr>
            <a:xfrm>
              <a:off x="6039869" y="3619148"/>
              <a:ext cx="52576" cy="304847"/>
            </a:xfrm>
            <a:custGeom>
              <a:avLst/>
              <a:gdLst/>
              <a:ahLst/>
              <a:cxnLst/>
              <a:rect l="l" t="t" r="r" b="b"/>
              <a:pathLst>
                <a:path w="1586" h="9196" extrusionOk="0">
                  <a:moveTo>
                    <a:pt x="1585" y="1"/>
                  </a:moveTo>
                  <a:cubicBezTo>
                    <a:pt x="1585" y="1"/>
                    <a:pt x="1375" y="24"/>
                    <a:pt x="1107" y="269"/>
                  </a:cubicBezTo>
                  <a:cubicBezTo>
                    <a:pt x="1434" y="560"/>
                    <a:pt x="1574" y="1003"/>
                    <a:pt x="1224" y="1469"/>
                  </a:cubicBezTo>
                  <a:cubicBezTo>
                    <a:pt x="1224" y="1481"/>
                    <a:pt x="1212" y="1481"/>
                    <a:pt x="1212" y="1493"/>
                  </a:cubicBezTo>
                  <a:cubicBezTo>
                    <a:pt x="1201" y="1504"/>
                    <a:pt x="1201" y="1516"/>
                    <a:pt x="1189" y="1539"/>
                  </a:cubicBezTo>
                  <a:cubicBezTo>
                    <a:pt x="1142" y="1714"/>
                    <a:pt x="1084" y="1889"/>
                    <a:pt x="1038" y="2064"/>
                  </a:cubicBezTo>
                  <a:cubicBezTo>
                    <a:pt x="909" y="2495"/>
                    <a:pt x="804" y="2926"/>
                    <a:pt x="700" y="3357"/>
                  </a:cubicBezTo>
                  <a:cubicBezTo>
                    <a:pt x="478" y="4266"/>
                    <a:pt x="268" y="5175"/>
                    <a:pt x="117" y="6084"/>
                  </a:cubicBezTo>
                  <a:cubicBezTo>
                    <a:pt x="94" y="6189"/>
                    <a:pt x="70" y="6271"/>
                    <a:pt x="24" y="6352"/>
                  </a:cubicBezTo>
                  <a:cubicBezTo>
                    <a:pt x="24" y="6399"/>
                    <a:pt x="12" y="6446"/>
                    <a:pt x="0" y="6504"/>
                  </a:cubicBezTo>
                  <a:cubicBezTo>
                    <a:pt x="362" y="8334"/>
                    <a:pt x="1212" y="9196"/>
                    <a:pt x="1212" y="9196"/>
                  </a:cubicBezTo>
                  <a:lnTo>
                    <a:pt x="15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75"/>
            <p:cNvSpPr/>
            <p:nvPr/>
          </p:nvSpPr>
          <p:spPr>
            <a:xfrm>
              <a:off x="6424277" y="3613380"/>
              <a:ext cx="67626" cy="304847"/>
            </a:xfrm>
            <a:custGeom>
              <a:avLst/>
              <a:gdLst/>
              <a:ahLst/>
              <a:cxnLst/>
              <a:rect l="l" t="t" r="r" b="b"/>
              <a:pathLst>
                <a:path w="2040" h="9196" extrusionOk="0">
                  <a:moveTo>
                    <a:pt x="0" y="0"/>
                  </a:moveTo>
                  <a:lnTo>
                    <a:pt x="373" y="9195"/>
                  </a:lnTo>
                  <a:cubicBezTo>
                    <a:pt x="373" y="9195"/>
                    <a:pt x="2040" y="7529"/>
                    <a:pt x="1690" y="3846"/>
                  </a:cubicBezTo>
                  <a:cubicBezTo>
                    <a:pt x="1341" y="15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75"/>
            <p:cNvSpPr/>
            <p:nvPr/>
          </p:nvSpPr>
          <p:spPr>
            <a:xfrm>
              <a:off x="6435084" y="3733913"/>
              <a:ext cx="56819" cy="184314"/>
            </a:xfrm>
            <a:custGeom>
              <a:avLst/>
              <a:gdLst/>
              <a:ahLst/>
              <a:cxnLst/>
              <a:rect l="l" t="t" r="r" b="b"/>
              <a:pathLst>
                <a:path w="1714" h="5560" extrusionOk="0">
                  <a:moveTo>
                    <a:pt x="1341" y="0"/>
                  </a:moveTo>
                  <a:cubicBezTo>
                    <a:pt x="1306" y="1387"/>
                    <a:pt x="1131" y="2914"/>
                    <a:pt x="408" y="4126"/>
                  </a:cubicBezTo>
                  <a:cubicBezTo>
                    <a:pt x="304" y="4312"/>
                    <a:pt x="152" y="4440"/>
                    <a:pt x="1" y="4522"/>
                  </a:cubicBezTo>
                  <a:lnTo>
                    <a:pt x="47" y="5559"/>
                  </a:lnTo>
                  <a:cubicBezTo>
                    <a:pt x="47" y="5559"/>
                    <a:pt x="1714" y="3893"/>
                    <a:pt x="1364" y="210"/>
                  </a:cubicBezTo>
                  <a:cubicBezTo>
                    <a:pt x="1352" y="140"/>
                    <a:pt x="1341" y="70"/>
                    <a:pt x="13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75"/>
            <p:cNvSpPr/>
            <p:nvPr/>
          </p:nvSpPr>
          <p:spPr>
            <a:xfrm>
              <a:off x="5978343" y="4173416"/>
              <a:ext cx="22542" cy="180734"/>
            </a:xfrm>
            <a:custGeom>
              <a:avLst/>
              <a:gdLst/>
              <a:ahLst/>
              <a:cxnLst/>
              <a:rect l="l" t="t" r="r" b="b"/>
              <a:pathLst>
                <a:path w="680" h="5452" extrusionOk="0">
                  <a:moveTo>
                    <a:pt x="101" y="0"/>
                  </a:moveTo>
                  <a:cubicBezTo>
                    <a:pt x="53" y="0"/>
                    <a:pt x="1" y="40"/>
                    <a:pt x="15" y="98"/>
                  </a:cubicBezTo>
                  <a:cubicBezTo>
                    <a:pt x="295" y="1846"/>
                    <a:pt x="283" y="3547"/>
                    <a:pt x="155" y="5319"/>
                  </a:cubicBezTo>
                  <a:cubicBezTo>
                    <a:pt x="155" y="5403"/>
                    <a:pt x="234" y="5451"/>
                    <a:pt x="309" y="5451"/>
                  </a:cubicBezTo>
                  <a:cubicBezTo>
                    <a:pt x="368" y="5451"/>
                    <a:pt x="424" y="5421"/>
                    <a:pt x="434" y="5354"/>
                  </a:cubicBezTo>
                  <a:cubicBezTo>
                    <a:pt x="679" y="3582"/>
                    <a:pt x="528" y="1799"/>
                    <a:pt x="166" y="51"/>
                  </a:cubicBezTo>
                  <a:cubicBezTo>
                    <a:pt x="158" y="16"/>
                    <a:pt x="130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75"/>
            <p:cNvSpPr/>
            <p:nvPr/>
          </p:nvSpPr>
          <p:spPr>
            <a:xfrm>
              <a:off x="6344584" y="3179977"/>
              <a:ext cx="142711" cy="281642"/>
            </a:xfrm>
            <a:custGeom>
              <a:avLst/>
              <a:gdLst/>
              <a:ahLst/>
              <a:cxnLst/>
              <a:rect l="l" t="t" r="r" b="b"/>
              <a:pathLst>
                <a:path w="4305" h="8496" extrusionOk="0">
                  <a:moveTo>
                    <a:pt x="166" y="1"/>
                  </a:moveTo>
                  <a:cubicBezTo>
                    <a:pt x="85" y="1"/>
                    <a:pt x="0" y="94"/>
                    <a:pt x="62" y="173"/>
                  </a:cubicBezTo>
                  <a:cubicBezTo>
                    <a:pt x="1926" y="2760"/>
                    <a:pt x="2835" y="5487"/>
                    <a:pt x="4001" y="8401"/>
                  </a:cubicBezTo>
                  <a:cubicBezTo>
                    <a:pt x="4028" y="8461"/>
                    <a:pt x="4100" y="8496"/>
                    <a:pt x="4166" y="8496"/>
                  </a:cubicBezTo>
                  <a:cubicBezTo>
                    <a:pt x="4239" y="8496"/>
                    <a:pt x="4305" y="8453"/>
                    <a:pt x="4292" y="8354"/>
                  </a:cubicBezTo>
                  <a:cubicBezTo>
                    <a:pt x="3908" y="5371"/>
                    <a:pt x="2066" y="2364"/>
                    <a:pt x="237" y="33"/>
                  </a:cubicBezTo>
                  <a:cubicBezTo>
                    <a:pt x="217" y="10"/>
                    <a:pt x="191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75"/>
            <p:cNvSpPr/>
            <p:nvPr/>
          </p:nvSpPr>
          <p:spPr>
            <a:xfrm>
              <a:off x="6110180" y="3142053"/>
              <a:ext cx="280880" cy="360838"/>
            </a:xfrm>
            <a:custGeom>
              <a:avLst/>
              <a:gdLst/>
              <a:ahLst/>
              <a:cxnLst/>
              <a:rect l="l" t="t" r="r" b="b"/>
              <a:pathLst>
                <a:path w="8473" h="10885" extrusionOk="0">
                  <a:moveTo>
                    <a:pt x="4272" y="0"/>
                  </a:moveTo>
                  <a:cubicBezTo>
                    <a:pt x="4270" y="0"/>
                    <a:pt x="4268" y="0"/>
                    <a:pt x="4266" y="0"/>
                  </a:cubicBezTo>
                  <a:cubicBezTo>
                    <a:pt x="2308" y="35"/>
                    <a:pt x="0" y="10885"/>
                    <a:pt x="0" y="10885"/>
                  </a:cubicBezTo>
                  <a:lnTo>
                    <a:pt x="8473" y="10885"/>
                  </a:lnTo>
                  <a:cubicBezTo>
                    <a:pt x="8473" y="10885"/>
                    <a:pt x="6240" y="0"/>
                    <a:pt x="4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75"/>
            <p:cNvSpPr/>
            <p:nvPr/>
          </p:nvSpPr>
          <p:spPr>
            <a:xfrm>
              <a:off x="6214868" y="3142053"/>
              <a:ext cx="176192" cy="360838"/>
            </a:xfrm>
            <a:custGeom>
              <a:avLst/>
              <a:gdLst/>
              <a:ahLst/>
              <a:cxnLst/>
              <a:rect l="l" t="t" r="r" b="b"/>
              <a:pathLst>
                <a:path w="5315" h="10885" extrusionOk="0">
                  <a:moveTo>
                    <a:pt x="1114" y="0"/>
                  </a:moveTo>
                  <a:cubicBezTo>
                    <a:pt x="1112" y="0"/>
                    <a:pt x="1110" y="0"/>
                    <a:pt x="1108" y="0"/>
                  </a:cubicBezTo>
                  <a:cubicBezTo>
                    <a:pt x="747" y="12"/>
                    <a:pt x="374" y="385"/>
                    <a:pt x="1" y="1002"/>
                  </a:cubicBezTo>
                  <a:cubicBezTo>
                    <a:pt x="1411" y="4161"/>
                    <a:pt x="2320" y="7482"/>
                    <a:pt x="2868" y="10885"/>
                  </a:cubicBezTo>
                  <a:lnTo>
                    <a:pt x="5315" y="10885"/>
                  </a:lnTo>
                  <a:cubicBezTo>
                    <a:pt x="5315" y="10885"/>
                    <a:pt x="3082" y="0"/>
                    <a:pt x="1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75"/>
            <p:cNvSpPr/>
            <p:nvPr/>
          </p:nvSpPr>
          <p:spPr>
            <a:xfrm>
              <a:off x="6030985" y="3448724"/>
              <a:ext cx="433503" cy="967416"/>
            </a:xfrm>
            <a:custGeom>
              <a:avLst/>
              <a:gdLst/>
              <a:ahLst/>
              <a:cxnLst/>
              <a:rect l="l" t="t" r="r" b="b"/>
              <a:pathLst>
                <a:path w="13077" h="29183" extrusionOk="0">
                  <a:moveTo>
                    <a:pt x="7976" y="0"/>
                  </a:moveTo>
                  <a:cubicBezTo>
                    <a:pt x="6208" y="0"/>
                    <a:pt x="3997" y="256"/>
                    <a:pt x="1772" y="1179"/>
                  </a:cubicBezTo>
                  <a:cubicBezTo>
                    <a:pt x="1772" y="1179"/>
                    <a:pt x="0" y="24604"/>
                    <a:pt x="1131" y="26970"/>
                  </a:cubicBezTo>
                  <a:cubicBezTo>
                    <a:pt x="2057" y="28919"/>
                    <a:pt x="4404" y="29182"/>
                    <a:pt x="6474" y="29182"/>
                  </a:cubicBezTo>
                  <a:cubicBezTo>
                    <a:pt x="6905" y="29182"/>
                    <a:pt x="7324" y="29171"/>
                    <a:pt x="7715" y="29161"/>
                  </a:cubicBezTo>
                  <a:cubicBezTo>
                    <a:pt x="9976" y="29103"/>
                    <a:pt x="13076" y="28508"/>
                    <a:pt x="12983" y="25676"/>
                  </a:cubicBezTo>
                  <a:cubicBezTo>
                    <a:pt x="12890" y="22833"/>
                    <a:pt x="11701" y="399"/>
                    <a:pt x="11701" y="399"/>
                  </a:cubicBezTo>
                  <a:cubicBezTo>
                    <a:pt x="11701" y="399"/>
                    <a:pt x="10183" y="0"/>
                    <a:pt x="7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75"/>
            <p:cNvSpPr/>
            <p:nvPr/>
          </p:nvSpPr>
          <p:spPr>
            <a:xfrm>
              <a:off x="6129706" y="3437420"/>
              <a:ext cx="238879" cy="36631"/>
            </a:xfrm>
            <a:custGeom>
              <a:avLst/>
              <a:gdLst/>
              <a:ahLst/>
              <a:cxnLst/>
              <a:rect l="l" t="t" r="r" b="b"/>
              <a:pathLst>
                <a:path w="7206" h="1105" extrusionOk="0">
                  <a:moveTo>
                    <a:pt x="4582" y="0"/>
                  </a:moveTo>
                  <a:cubicBezTo>
                    <a:pt x="3003" y="0"/>
                    <a:pt x="1369" y="373"/>
                    <a:pt x="64" y="984"/>
                  </a:cubicBezTo>
                  <a:cubicBezTo>
                    <a:pt x="1" y="1016"/>
                    <a:pt x="33" y="1104"/>
                    <a:pt x="91" y="1104"/>
                  </a:cubicBezTo>
                  <a:cubicBezTo>
                    <a:pt x="97" y="1104"/>
                    <a:pt x="104" y="1103"/>
                    <a:pt x="111" y="1101"/>
                  </a:cubicBezTo>
                  <a:cubicBezTo>
                    <a:pt x="1276" y="693"/>
                    <a:pt x="2441" y="367"/>
                    <a:pt x="3688" y="285"/>
                  </a:cubicBezTo>
                  <a:cubicBezTo>
                    <a:pt x="3877" y="272"/>
                    <a:pt x="4063" y="266"/>
                    <a:pt x="4249" y="266"/>
                  </a:cubicBezTo>
                  <a:cubicBezTo>
                    <a:pt x="5210" y="266"/>
                    <a:pt x="6136" y="424"/>
                    <a:pt x="7103" y="542"/>
                  </a:cubicBezTo>
                  <a:cubicBezTo>
                    <a:pt x="7107" y="542"/>
                    <a:pt x="7110" y="542"/>
                    <a:pt x="7113" y="542"/>
                  </a:cubicBezTo>
                  <a:cubicBezTo>
                    <a:pt x="7197" y="542"/>
                    <a:pt x="7205" y="401"/>
                    <a:pt x="7126" y="378"/>
                  </a:cubicBezTo>
                  <a:cubicBezTo>
                    <a:pt x="6342" y="118"/>
                    <a:pt x="5471" y="0"/>
                    <a:pt x="45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75"/>
            <p:cNvSpPr/>
            <p:nvPr/>
          </p:nvSpPr>
          <p:spPr>
            <a:xfrm>
              <a:off x="6105374" y="3504648"/>
              <a:ext cx="300538" cy="47835"/>
            </a:xfrm>
            <a:custGeom>
              <a:avLst/>
              <a:gdLst/>
              <a:ahLst/>
              <a:cxnLst/>
              <a:rect l="l" t="t" r="r" b="b"/>
              <a:pathLst>
                <a:path w="9066" h="1443" extrusionOk="0">
                  <a:moveTo>
                    <a:pt x="6134" y="1"/>
                  </a:moveTo>
                  <a:cubicBezTo>
                    <a:pt x="4040" y="1"/>
                    <a:pt x="1946" y="447"/>
                    <a:pt x="52" y="1345"/>
                  </a:cubicBezTo>
                  <a:cubicBezTo>
                    <a:pt x="0" y="1366"/>
                    <a:pt x="22" y="1442"/>
                    <a:pt x="69" y="1442"/>
                  </a:cubicBezTo>
                  <a:cubicBezTo>
                    <a:pt x="75" y="1442"/>
                    <a:pt x="81" y="1441"/>
                    <a:pt x="87" y="1439"/>
                  </a:cubicBezTo>
                  <a:cubicBezTo>
                    <a:pt x="2043" y="622"/>
                    <a:pt x="4078" y="193"/>
                    <a:pt x="6148" y="193"/>
                  </a:cubicBezTo>
                  <a:cubicBezTo>
                    <a:pt x="7063" y="193"/>
                    <a:pt x="7984" y="277"/>
                    <a:pt x="8909" y="448"/>
                  </a:cubicBezTo>
                  <a:cubicBezTo>
                    <a:pt x="8917" y="450"/>
                    <a:pt x="8924" y="450"/>
                    <a:pt x="8930" y="450"/>
                  </a:cubicBezTo>
                  <a:cubicBezTo>
                    <a:pt x="9031" y="450"/>
                    <a:pt x="9065" y="295"/>
                    <a:pt x="8956" y="273"/>
                  </a:cubicBezTo>
                  <a:cubicBezTo>
                    <a:pt x="8027" y="92"/>
                    <a:pt x="7080" y="1"/>
                    <a:pt x="613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75"/>
            <p:cNvSpPr/>
            <p:nvPr/>
          </p:nvSpPr>
          <p:spPr>
            <a:xfrm>
              <a:off x="6105672" y="3544726"/>
              <a:ext cx="293808" cy="36266"/>
            </a:xfrm>
            <a:custGeom>
              <a:avLst/>
              <a:gdLst/>
              <a:ahLst/>
              <a:cxnLst/>
              <a:rect l="l" t="t" r="r" b="b"/>
              <a:pathLst>
                <a:path w="8863" h="1094" extrusionOk="0">
                  <a:moveTo>
                    <a:pt x="5529" y="1"/>
                  </a:moveTo>
                  <a:cubicBezTo>
                    <a:pt x="3628" y="1"/>
                    <a:pt x="1684" y="341"/>
                    <a:pt x="43" y="1022"/>
                  </a:cubicBezTo>
                  <a:cubicBezTo>
                    <a:pt x="0" y="1033"/>
                    <a:pt x="17" y="1093"/>
                    <a:pt x="47" y="1093"/>
                  </a:cubicBezTo>
                  <a:cubicBezTo>
                    <a:pt x="50" y="1093"/>
                    <a:pt x="52" y="1093"/>
                    <a:pt x="55" y="1092"/>
                  </a:cubicBezTo>
                  <a:cubicBezTo>
                    <a:pt x="1535" y="708"/>
                    <a:pt x="2968" y="346"/>
                    <a:pt x="4507" y="253"/>
                  </a:cubicBezTo>
                  <a:cubicBezTo>
                    <a:pt x="4796" y="234"/>
                    <a:pt x="5082" y="226"/>
                    <a:pt x="5368" y="226"/>
                  </a:cubicBezTo>
                  <a:cubicBezTo>
                    <a:pt x="6508" y="226"/>
                    <a:pt x="7623" y="360"/>
                    <a:pt x="8761" y="509"/>
                  </a:cubicBezTo>
                  <a:cubicBezTo>
                    <a:pt x="8764" y="510"/>
                    <a:pt x="8768" y="510"/>
                    <a:pt x="8771" y="510"/>
                  </a:cubicBezTo>
                  <a:cubicBezTo>
                    <a:pt x="8855" y="510"/>
                    <a:pt x="8862" y="380"/>
                    <a:pt x="8784" y="358"/>
                  </a:cubicBezTo>
                  <a:cubicBezTo>
                    <a:pt x="7762" y="120"/>
                    <a:pt x="6653" y="1"/>
                    <a:pt x="55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75"/>
            <p:cNvSpPr/>
            <p:nvPr/>
          </p:nvSpPr>
          <p:spPr>
            <a:xfrm>
              <a:off x="6077660" y="4267198"/>
              <a:ext cx="359943" cy="46874"/>
            </a:xfrm>
            <a:custGeom>
              <a:avLst/>
              <a:gdLst/>
              <a:ahLst/>
              <a:cxnLst/>
              <a:rect l="l" t="t" r="r" b="b"/>
              <a:pathLst>
                <a:path w="10858" h="1414" extrusionOk="0">
                  <a:moveTo>
                    <a:pt x="91" y="0"/>
                  </a:moveTo>
                  <a:cubicBezTo>
                    <a:pt x="35" y="0"/>
                    <a:pt x="1" y="82"/>
                    <a:pt x="61" y="112"/>
                  </a:cubicBezTo>
                  <a:cubicBezTo>
                    <a:pt x="1686" y="949"/>
                    <a:pt x="3681" y="1414"/>
                    <a:pt x="5661" y="1414"/>
                  </a:cubicBezTo>
                  <a:cubicBezTo>
                    <a:pt x="7485" y="1414"/>
                    <a:pt x="9296" y="1020"/>
                    <a:pt x="10794" y="159"/>
                  </a:cubicBezTo>
                  <a:cubicBezTo>
                    <a:pt x="10858" y="127"/>
                    <a:pt x="10825" y="28"/>
                    <a:pt x="10766" y="28"/>
                  </a:cubicBezTo>
                  <a:cubicBezTo>
                    <a:pt x="10760" y="28"/>
                    <a:pt x="10754" y="29"/>
                    <a:pt x="10748" y="31"/>
                  </a:cubicBezTo>
                  <a:cubicBezTo>
                    <a:pt x="9023" y="672"/>
                    <a:pt x="7415" y="1185"/>
                    <a:pt x="5550" y="1196"/>
                  </a:cubicBezTo>
                  <a:cubicBezTo>
                    <a:pt x="5525" y="1196"/>
                    <a:pt x="5501" y="1196"/>
                    <a:pt x="5477" y="1196"/>
                  </a:cubicBezTo>
                  <a:cubicBezTo>
                    <a:pt x="3604" y="1196"/>
                    <a:pt x="1822" y="755"/>
                    <a:pt x="119" y="7"/>
                  </a:cubicBezTo>
                  <a:cubicBezTo>
                    <a:pt x="109" y="3"/>
                    <a:pt x="100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75"/>
            <p:cNvSpPr/>
            <p:nvPr/>
          </p:nvSpPr>
          <p:spPr>
            <a:xfrm>
              <a:off x="6089826" y="4234943"/>
              <a:ext cx="303057" cy="33017"/>
            </a:xfrm>
            <a:custGeom>
              <a:avLst/>
              <a:gdLst/>
              <a:ahLst/>
              <a:cxnLst/>
              <a:rect l="l" t="t" r="r" b="b"/>
              <a:pathLst>
                <a:path w="9142" h="996" extrusionOk="0">
                  <a:moveTo>
                    <a:pt x="67" y="0"/>
                  </a:moveTo>
                  <a:cubicBezTo>
                    <a:pt x="17" y="0"/>
                    <a:pt x="1" y="73"/>
                    <a:pt x="55" y="95"/>
                  </a:cubicBezTo>
                  <a:cubicBezTo>
                    <a:pt x="1596" y="664"/>
                    <a:pt x="3396" y="996"/>
                    <a:pt x="5170" y="996"/>
                  </a:cubicBezTo>
                  <a:cubicBezTo>
                    <a:pt x="6521" y="996"/>
                    <a:pt x="7857" y="803"/>
                    <a:pt x="9052" y="374"/>
                  </a:cubicBezTo>
                  <a:cubicBezTo>
                    <a:pt x="9141" y="341"/>
                    <a:pt x="9113" y="222"/>
                    <a:pt x="9019" y="222"/>
                  </a:cubicBezTo>
                  <a:cubicBezTo>
                    <a:pt x="9014" y="222"/>
                    <a:pt x="9010" y="222"/>
                    <a:pt x="9005" y="223"/>
                  </a:cubicBezTo>
                  <a:cubicBezTo>
                    <a:pt x="7585" y="476"/>
                    <a:pt x="6227" y="750"/>
                    <a:pt x="4784" y="750"/>
                  </a:cubicBezTo>
                  <a:cubicBezTo>
                    <a:pt x="4700" y="750"/>
                    <a:pt x="4615" y="749"/>
                    <a:pt x="4530" y="747"/>
                  </a:cubicBezTo>
                  <a:cubicBezTo>
                    <a:pt x="3003" y="712"/>
                    <a:pt x="1535" y="421"/>
                    <a:pt x="78" y="2"/>
                  </a:cubicBezTo>
                  <a:cubicBezTo>
                    <a:pt x="74" y="1"/>
                    <a:pt x="71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75"/>
            <p:cNvSpPr/>
            <p:nvPr/>
          </p:nvSpPr>
          <p:spPr>
            <a:xfrm>
              <a:off x="6120987" y="3711504"/>
              <a:ext cx="59140" cy="24365"/>
            </a:xfrm>
            <a:custGeom>
              <a:avLst/>
              <a:gdLst/>
              <a:ahLst/>
              <a:cxnLst/>
              <a:rect l="l" t="t" r="r" b="b"/>
              <a:pathLst>
                <a:path w="1784" h="735" extrusionOk="0">
                  <a:moveTo>
                    <a:pt x="886" y="0"/>
                  </a:moveTo>
                  <a:cubicBezTo>
                    <a:pt x="397" y="0"/>
                    <a:pt x="1" y="163"/>
                    <a:pt x="1" y="373"/>
                  </a:cubicBezTo>
                  <a:cubicBezTo>
                    <a:pt x="1" y="571"/>
                    <a:pt x="397" y="734"/>
                    <a:pt x="886" y="734"/>
                  </a:cubicBezTo>
                  <a:cubicBezTo>
                    <a:pt x="1388" y="734"/>
                    <a:pt x="1784" y="571"/>
                    <a:pt x="1784" y="373"/>
                  </a:cubicBezTo>
                  <a:cubicBezTo>
                    <a:pt x="1784" y="163"/>
                    <a:pt x="1388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75"/>
            <p:cNvSpPr/>
            <p:nvPr/>
          </p:nvSpPr>
          <p:spPr>
            <a:xfrm>
              <a:off x="6219907" y="3679713"/>
              <a:ext cx="62223" cy="63515"/>
            </a:xfrm>
            <a:custGeom>
              <a:avLst/>
              <a:gdLst/>
              <a:ahLst/>
              <a:cxnLst/>
              <a:rect l="l" t="t" r="r" b="b"/>
              <a:pathLst>
                <a:path w="1877" h="1916" extrusionOk="0">
                  <a:moveTo>
                    <a:pt x="373" y="1"/>
                  </a:moveTo>
                  <a:cubicBezTo>
                    <a:pt x="341" y="1"/>
                    <a:pt x="309" y="21"/>
                    <a:pt x="303" y="62"/>
                  </a:cubicBezTo>
                  <a:cubicBezTo>
                    <a:pt x="233" y="621"/>
                    <a:pt x="0" y="1868"/>
                    <a:pt x="909" y="1915"/>
                  </a:cubicBezTo>
                  <a:cubicBezTo>
                    <a:pt x="917" y="1915"/>
                    <a:pt x="925" y="1915"/>
                    <a:pt x="933" y="1915"/>
                  </a:cubicBezTo>
                  <a:cubicBezTo>
                    <a:pt x="1238" y="1915"/>
                    <a:pt x="1507" y="1699"/>
                    <a:pt x="1655" y="1449"/>
                  </a:cubicBezTo>
                  <a:cubicBezTo>
                    <a:pt x="1877" y="1052"/>
                    <a:pt x="1783" y="575"/>
                    <a:pt x="1713" y="143"/>
                  </a:cubicBezTo>
                  <a:cubicBezTo>
                    <a:pt x="1704" y="93"/>
                    <a:pt x="1668" y="72"/>
                    <a:pt x="1629" y="72"/>
                  </a:cubicBezTo>
                  <a:cubicBezTo>
                    <a:pt x="1569" y="72"/>
                    <a:pt x="1501" y="124"/>
                    <a:pt x="1515" y="202"/>
                  </a:cubicBezTo>
                  <a:cubicBezTo>
                    <a:pt x="1573" y="528"/>
                    <a:pt x="1643" y="913"/>
                    <a:pt x="1527" y="1239"/>
                  </a:cubicBezTo>
                  <a:cubicBezTo>
                    <a:pt x="1428" y="1480"/>
                    <a:pt x="1200" y="1701"/>
                    <a:pt x="946" y="1701"/>
                  </a:cubicBezTo>
                  <a:cubicBezTo>
                    <a:pt x="869" y="1701"/>
                    <a:pt x="790" y="1681"/>
                    <a:pt x="711" y="1635"/>
                  </a:cubicBezTo>
                  <a:cubicBezTo>
                    <a:pt x="187" y="1332"/>
                    <a:pt x="478" y="551"/>
                    <a:pt x="443" y="62"/>
                  </a:cubicBezTo>
                  <a:cubicBezTo>
                    <a:pt x="437" y="21"/>
                    <a:pt x="405" y="1"/>
                    <a:pt x="373" y="1"/>
                  </a:cubicBezTo>
                  <a:close/>
                </a:path>
              </a:pathLst>
            </a:custGeom>
            <a:solidFill>
              <a:srgbClr val="611A5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75"/>
            <p:cNvSpPr/>
            <p:nvPr/>
          </p:nvSpPr>
          <p:spPr>
            <a:xfrm>
              <a:off x="6326517" y="3711504"/>
              <a:ext cx="59140" cy="24365"/>
            </a:xfrm>
            <a:custGeom>
              <a:avLst/>
              <a:gdLst/>
              <a:ahLst/>
              <a:cxnLst/>
              <a:rect l="l" t="t" r="r" b="b"/>
              <a:pathLst>
                <a:path w="1784" h="735" extrusionOk="0">
                  <a:moveTo>
                    <a:pt x="898" y="0"/>
                  </a:moveTo>
                  <a:cubicBezTo>
                    <a:pt x="397" y="0"/>
                    <a:pt x="1" y="163"/>
                    <a:pt x="1" y="373"/>
                  </a:cubicBezTo>
                  <a:cubicBezTo>
                    <a:pt x="1" y="571"/>
                    <a:pt x="397" y="734"/>
                    <a:pt x="898" y="734"/>
                  </a:cubicBezTo>
                  <a:cubicBezTo>
                    <a:pt x="1388" y="734"/>
                    <a:pt x="1784" y="571"/>
                    <a:pt x="1784" y="373"/>
                  </a:cubicBezTo>
                  <a:cubicBezTo>
                    <a:pt x="1784" y="163"/>
                    <a:pt x="1388" y="0"/>
                    <a:pt x="8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75"/>
            <p:cNvSpPr/>
            <p:nvPr/>
          </p:nvSpPr>
          <p:spPr>
            <a:xfrm>
              <a:off x="6153043" y="3631911"/>
              <a:ext cx="32487" cy="64178"/>
            </a:xfrm>
            <a:custGeom>
              <a:avLst/>
              <a:gdLst/>
              <a:ahLst/>
              <a:cxnLst/>
              <a:rect l="l" t="t" r="r" b="b"/>
              <a:pathLst>
                <a:path w="980" h="1936" extrusionOk="0">
                  <a:moveTo>
                    <a:pt x="490" y="0"/>
                  </a:moveTo>
                  <a:cubicBezTo>
                    <a:pt x="222" y="0"/>
                    <a:pt x="1" y="432"/>
                    <a:pt x="1" y="968"/>
                  </a:cubicBezTo>
                  <a:cubicBezTo>
                    <a:pt x="1" y="1504"/>
                    <a:pt x="222" y="1935"/>
                    <a:pt x="490" y="1935"/>
                  </a:cubicBezTo>
                  <a:cubicBezTo>
                    <a:pt x="759" y="1935"/>
                    <a:pt x="980" y="1504"/>
                    <a:pt x="980" y="968"/>
                  </a:cubicBezTo>
                  <a:cubicBezTo>
                    <a:pt x="980" y="432"/>
                    <a:pt x="759" y="0"/>
                    <a:pt x="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75"/>
            <p:cNvSpPr/>
            <p:nvPr/>
          </p:nvSpPr>
          <p:spPr>
            <a:xfrm>
              <a:off x="6315710" y="3631911"/>
              <a:ext cx="32089" cy="64178"/>
            </a:xfrm>
            <a:custGeom>
              <a:avLst/>
              <a:gdLst/>
              <a:ahLst/>
              <a:cxnLst/>
              <a:rect l="l" t="t" r="r" b="b"/>
              <a:pathLst>
                <a:path w="968" h="1936" extrusionOk="0">
                  <a:moveTo>
                    <a:pt x="478" y="0"/>
                  </a:moveTo>
                  <a:cubicBezTo>
                    <a:pt x="210" y="0"/>
                    <a:pt x="0" y="432"/>
                    <a:pt x="0" y="968"/>
                  </a:cubicBezTo>
                  <a:cubicBezTo>
                    <a:pt x="0" y="1504"/>
                    <a:pt x="210" y="1935"/>
                    <a:pt x="478" y="1935"/>
                  </a:cubicBezTo>
                  <a:cubicBezTo>
                    <a:pt x="746" y="1935"/>
                    <a:pt x="968" y="1504"/>
                    <a:pt x="968" y="968"/>
                  </a:cubicBezTo>
                  <a:cubicBezTo>
                    <a:pt x="968" y="432"/>
                    <a:pt x="746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75"/>
            <p:cNvSpPr/>
            <p:nvPr/>
          </p:nvSpPr>
          <p:spPr>
            <a:xfrm>
              <a:off x="5941745" y="3733217"/>
              <a:ext cx="129053" cy="271034"/>
            </a:xfrm>
            <a:custGeom>
              <a:avLst/>
              <a:gdLst/>
              <a:ahLst/>
              <a:cxnLst/>
              <a:rect l="l" t="t" r="r" b="b"/>
              <a:pathLst>
                <a:path w="3893" h="8176" extrusionOk="0">
                  <a:moveTo>
                    <a:pt x="2806" y="1"/>
                  </a:moveTo>
                  <a:cubicBezTo>
                    <a:pt x="2610" y="1"/>
                    <a:pt x="2418" y="108"/>
                    <a:pt x="2343" y="289"/>
                  </a:cubicBezTo>
                  <a:cubicBezTo>
                    <a:pt x="2315" y="286"/>
                    <a:pt x="2288" y="285"/>
                    <a:pt x="2262" y="285"/>
                  </a:cubicBezTo>
                  <a:cubicBezTo>
                    <a:pt x="2176" y="285"/>
                    <a:pt x="2094" y="300"/>
                    <a:pt x="2005" y="336"/>
                  </a:cubicBezTo>
                  <a:cubicBezTo>
                    <a:pt x="1667" y="452"/>
                    <a:pt x="1410" y="767"/>
                    <a:pt x="1364" y="1117"/>
                  </a:cubicBezTo>
                  <a:cubicBezTo>
                    <a:pt x="1364" y="1140"/>
                    <a:pt x="1352" y="1175"/>
                    <a:pt x="1352" y="1210"/>
                  </a:cubicBezTo>
                  <a:cubicBezTo>
                    <a:pt x="1340" y="1315"/>
                    <a:pt x="1364" y="1431"/>
                    <a:pt x="1399" y="1536"/>
                  </a:cubicBezTo>
                  <a:cubicBezTo>
                    <a:pt x="315" y="2107"/>
                    <a:pt x="0" y="4053"/>
                    <a:pt x="198" y="5079"/>
                  </a:cubicBezTo>
                  <a:cubicBezTo>
                    <a:pt x="490" y="6606"/>
                    <a:pt x="1772" y="7888"/>
                    <a:pt x="3310" y="8167"/>
                  </a:cubicBezTo>
                  <a:cubicBezTo>
                    <a:pt x="3335" y="8173"/>
                    <a:pt x="3360" y="8175"/>
                    <a:pt x="3383" y="8175"/>
                  </a:cubicBezTo>
                  <a:cubicBezTo>
                    <a:pt x="3726" y="8175"/>
                    <a:pt x="3856" y="7648"/>
                    <a:pt x="3485" y="7550"/>
                  </a:cubicBezTo>
                  <a:cubicBezTo>
                    <a:pt x="2168" y="7223"/>
                    <a:pt x="1061" y="6279"/>
                    <a:pt x="816" y="4904"/>
                  </a:cubicBezTo>
                  <a:cubicBezTo>
                    <a:pt x="688" y="4205"/>
                    <a:pt x="804" y="3471"/>
                    <a:pt x="1107" y="2830"/>
                  </a:cubicBezTo>
                  <a:cubicBezTo>
                    <a:pt x="1259" y="2515"/>
                    <a:pt x="1480" y="2235"/>
                    <a:pt x="1667" y="1944"/>
                  </a:cubicBezTo>
                  <a:cubicBezTo>
                    <a:pt x="1772" y="2037"/>
                    <a:pt x="1876" y="2107"/>
                    <a:pt x="2005" y="2154"/>
                  </a:cubicBezTo>
                  <a:cubicBezTo>
                    <a:pt x="2136" y="2210"/>
                    <a:pt x="2275" y="2238"/>
                    <a:pt x="2412" y="2238"/>
                  </a:cubicBezTo>
                  <a:cubicBezTo>
                    <a:pt x="2676" y="2238"/>
                    <a:pt x="2931" y="2132"/>
                    <a:pt x="3100" y="1909"/>
                  </a:cubicBezTo>
                  <a:cubicBezTo>
                    <a:pt x="3112" y="1909"/>
                    <a:pt x="3112" y="1921"/>
                    <a:pt x="3112" y="1921"/>
                  </a:cubicBezTo>
                  <a:cubicBezTo>
                    <a:pt x="3189" y="1959"/>
                    <a:pt x="3264" y="1977"/>
                    <a:pt x="3338" y="1977"/>
                  </a:cubicBezTo>
                  <a:cubicBezTo>
                    <a:pt x="3509" y="1977"/>
                    <a:pt x="3665" y="1881"/>
                    <a:pt x="3788" y="1734"/>
                  </a:cubicBezTo>
                  <a:cubicBezTo>
                    <a:pt x="3893" y="1606"/>
                    <a:pt x="3893" y="1455"/>
                    <a:pt x="3788" y="1326"/>
                  </a:cubicBezTo>
                  <a:cubicBezTo>
                    <a:pt x="3671" y="1198"/>
                    <a:pt x="3648" y="1047"/>
                    <a:pt x="3671" y="872"/>
                  </a:cubicBezTo>
                  <a:cubicBezTo>
                    <a:pt x="3683" y="755"/>
                    <a:pt x="3566" y="627"/>
                    <a:pt x="3461" y="604"/>
                  </a:cubicBezTo>
                  <a:cubicBezTo>
                    <a:pt x="3403" y="592"/>
                    <a:pt x="3345" y="581"/>
                    <a:pt x="3298" y="569"/>
                  </a:cubicBezTo>
                  <a:cubicBezTo>
                    <a:pt x="3322" y="394"/>
                    <a:pt x="3263" y="219"/>
                    <a:pt x="3112" y="103"/>
                  </a:cubicBezTo>
                  <a:cubicBezTo>
                    <a:pt x="3021" y="33"/>
                    <a:pt x="2913" y="1"/>
                    <a:pt x="2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75"/>
            <p:cNvSpPr/>
            <p:nvPr/>
          </p:nvSpPr>
          <p:spPr>
            <a:xfrm>
              <a:off x="6434321" y="3733217"/>
              <a:ext cx="129053" cy="271034"/>
            </a:xfrm>
            <a:custGeom>
              <a:avLst/>
              <a:gdLst/>
              <a:ahLst/>
              <a:cxnLst/>
              <a:rect l="l" t="t" r="r" b="b"/>
              <a:pathLst>
                <a:path w="3893" h="8176" extrusionOk="0">
                  <a:moveTo>
                    <a:pt x="1087" y="1"/>
                  </a:moveTo>
                  <a:cubicBezTo>
                    <a:pt x="980" y="1"/>
                    <a:pt x="872" y="33"/>
                    <a:pt x="781" y="103"/>
                  </a:cubicBezTo>
                  <a:cubicBezTo>
                    <a:pt x="630" y="219"/>
                    <a:pt x="571" y="394"/>
                    <a:pt x="595" y="569"/>
                  </a:cubicBezTo>
                  <a:cubicBezTo>
                    <a:pt x="536" y="581"/>
                    <a:pt x="490" y="592"/>
                    <a:pt x="431" y="604"/>
                  </a:cubicBezTo>
                  <a:cubicBezTo>
                    <a:pt x="315" y="627"/>
                    <a:pt x="210" y="755"/>
                    <a:pt x="222" y="872"/>
                  </a:cubicBezTo>
                  <a:cubicBezTo>
                    <a:pt x="245" y="1047"/>
                    <a:pt x="222" y="1198"/>
                    <a:pt x="105" y="1326"/>
                  </a:cubicBezTo>
                  <a:cubicBezTo>
                    <a:pt x="0" y="1455"/>
                    <a:pt x="0" y="1606"/>
                    <a:pt x="105" y="1734"/>
                  </a:cubicBezTo>
                  <a:cubicBezTo>
                    <a:pt x="228" y="1881"/>
                    <a:pt x="384" y="1977"/>
                    <a:pt x="555" y="1977"/>
                  </a:cubicBezTo>
                  <a:cubicBezTo>
                    <a:pt x="628" y="1977"/>
                    <a:pt x="704" y="1959"/>
                    <a:pt x="781" y="1921"/>
                  </a:cubicBezTo>
                  <a:cubicBezTo>
                    <a:pt x="781" y="1921"/>
                    <a:pt x="781" y="1909"/>
                    <a:pt x="793" y="1909"/>
                  </a:cubicBezTo>
                  <a:cubicBezTo>
                    <a:pt x="962" y="2132"/>
                    <a:pt x="1217" y="2238"/>
                    <a:pt x="1481" y="2238"/>
                  </a:cubicBezTo>
                  <a:cubicBezTo>
                    <a:pt x="1618" y="2238"/>
                    <a:pt x="1757" y="2210"/>
                    <a:pt x="1888" y="2154"/>
                  </a:cubicBezTo>
                  <a:cubicBezTo>
                    <a:pt x="2016" y="2107"/>
                    <a:pt x="2121" y="2037"/>
                    <a:pt x="2215" y="1944"/>
                  </a:cubicBezTo>
                  <a:cubicBezTo>
                    <a:pt x="2401" y="2235"/>
                    <a:pt x="2634" y="2515"/>
                    <a:pt x="2786" y="2830"/>
                  </a:cubicBezTo>
                  <a:cubicBezTo>
                    <a:pt x="3089" y="3471"/>
                    <a:pt x="3205" y="4205"/>
                    <a:pt x="3077" y="4904"/>
                  </a:cubicBezTo>
                  <a:cubicBezTo>
                    <a:pt x="2832" y="6279"/>
                    <a:pt x="1725" y="7223"/>
                    <a:pt x="408" y="7550"/>
                  </a:cubicBezTo>
                  <a:cubicBezTo>
                    <a:pt x="26" y="7648"/>
                    <a:pt x="165" y="8175"/>
                    <a:pt x="510" y="8175"/>
                  </a:cubicBezTo>
                  <a:cubicBezTo>
                    <a:pt x="533" y="8175"/>
                    <a:pt x="558" y="8173"/>
                    <a:pt x="583" y="8167"/>
                  </a:cubicBezTo>
                  <a:cubicBezTo>
                    <a:pt x="2110" y="7888"/>
                    <a:pt x="3403" y="6606"/>
                    <a:pt x="3695" y="5079"/>
                  </a:cubicBezTo>
                  <a:cubicBezTo>
                    <a:pt x="3893" y="4053"/>
                    <a:pt x="3578" y="2107"/>
                    <a:pt x="2494" y="1536"/>
                  </a:cubicBezTo>
                  <a:cubicBezTo>
                    <a:pt x="2529" y="1431"/>
                    <a:pt x="2553" y="1315"/>
                    <a:pt x="2541" y="1210"/>
                  </a:cubicBezTo>
                  <a:cubicBezTo>
                    <a:pt x="2541" y="1175"/>
                    <a:pt x="2529" y="1140"/>
                    <a:pt x="2529" y="1117"/>
                  </a:cubicBezTo>
                  <a:cubicBezTo>
                    <a:pt x="2483" y="767"/>
                    <a:pt x="2226" y="452"/>
                    <a:pt x="1888" y="336"/>
                  </a:cubicBezTo>
                  <a:cubicBezTo>
                    <a:pt x="1799" y="300"/>
                    <a:pt x="1710" y="285"/>
                    <a:pt x="1626" y="285"/>
                  </a:cubicBezTo>
                  <a:cubicBezTo>
                    <a:pt x="1600" y="285"/>
                    <a:pt x="1575" y="286"/>
                    <a:pt x="1550" y="289"/>
                  </a:cubicBezTo>
                  <a:cubicBezTo>
                    <a:pt x="1475" y="108"/>
                    <a:pt x="1283" y="1"/>
                    <a:pt x="10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56"/>
          <p:cNvSpPr txBox="1">
            <a:spLocks noGrp="1"/>
          </p:cNvSpPr>
          <p:nvPr>
            <p:ph type="subTitle" idx="1"/>
          </p:nvPr>
        </p:nvSpPr>
        <p:spPr>
          <a:xfrm>
            <a:off x="2172428" y="87076"/>
            <a:ext cx="4766400" cy="29477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3">
                    <a:lumMod val="50000"/>
                  </a:schemeClr>
                </a:solidFill>
                <a:latin typeface="Paytone One" panose="020B0604020202020204" charset="0"/>
              </a:rPr>
              <a:t>What is freezing?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3600" dirty="0">
              <a:solidFill>
                <a:schemeClr val="accent3">
                  <a:lumMod val="50000"/>
                </a:schemeClr>
              </a:solidFill>
              <a:latin typeface="Paytone One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3">
                    <a:lumMod val="50000"/>
                  </a:schemeClr>
                </a:solidFill>
                <a:latin typeface="Paytone One" panose="020B0604020202020204" charset="0"/>
              </a:rPr>
              <a:t>When a liquid cools, it changes into a solid. </a:t>
            </a:r>
            <a:endParaRPr sz="3600" dirty="0">
              <a:solidFill>
                <a:schemeClr val="accent3">
                  <a:lumMod val="50000"/>
                </a:schemeClr>
              </a:solidFill>
              <a:latin typeface="Paytone One" panose="020B0604020202020204" charset="0"/>
            </a:endParaRPr>
          </a:p>
        </p:txBody>
      </p:sp>
      <p:grpSp>
        <p:nvGrpSpPr>
          <p:cNvPr id="1773" name="Google Shape;1773;p56"/>
          <p:cNvGrpSpPr/>
          <p:nvPr/>
        </p:nvGrpSpPr>
        <p:grpSpPr>
          <a:xfrm>
            <a:off x="521610" y="213710"/>
            <a:ext cx="906525" cy="2045125"/>
            <a:chOff x="4967925" y="1736225"/>
            <a:chExt cx="906525" cy="2045125"/>
          </a:xfrm>
        </p:grpSpPr>
        <p:sp>
          <p:nvSpPr>
            <p:cNvPr id="1774" name="Google Shape;1774;p56"/>
            <p:cNvSpPr/>
            <p:nvPr/>
          </p:nvSpPr>
          <p:spPr>
            <a:xfrm>
              <a:off x="4967925" y="2488200"/>
              <a:ext cx="189100" cy="268000"/>
            </a:xfrm>
            <a:custGeom>
              <a:avLst/>
              <a:gdLst/>
              <a:ahLst/>
              <a:cxnLst/>
              <a:rect l="l" t="t" r="r" b="b"/>
              <a:pathLst>
                <a:path w="7564" h="10720" extrusionOk="0">
                  <a:moveTo>
                    <a:pt x="7077" y="0"/>
                  </a:moveTo>
                  <a:cubicBezTo>
                    <a:pt x="7073" y="0"/>
                    <a:pt x="7069" y="0"/>
                    <a:pt x="7065" y="0"/>
                  </a:cubicBezTo>
                  <a:cubicBezTo>
                    <a:pt x="5305" y="59"/>
                    <a:pt x="3569" y="1714"/>
                    <a:pt x="2637" y="3077"/>
                  </a:cubicBezTo>
                  <a:cubicBezTo>
                    <a:pt x="1623" y="4546"/>
                    <a:pt x="1005" y="6503"/>
                    <a:pt x="1366" y="8286"/>
                  </a:cubicBezTo>
                  <a:cubicBezTo>
                    <a:pt x="1052" y="8753"/>
                    <a:pt x="737" y="9172"/>
                    <a:pt x="282" y="9533"/>
                  </a:cubicBezTo>
                  <a:cubicBezTo>
                    <a:pt x="1" y="9757"/>
                    <a:pt x="261" y="10198"/>
                    <a:pt x="571" y="10198"/>
                  </a:cubicBezTo>
                  <a:cubicBezTo>
                    <a:pt x="634" y="10198"/>
                    <a:pt x="698" y="10180"/>
                    <a:pt x="760" y="10139"/>
                  </a:cubicBezTo>
                  <a:cubicBezTo>
                    <a:pt x="993" y="9988"/>
                    <a:pt x="1191" y="9825"/>
                    <a:pt x="1390" y="9638"/>
                  </a:cubicBezTo>
                  <a:cubicBezTo>
                    <a:pt x="1436" y="9930"/>
                    <a:pt x="1529" y="10233"/>
                    <a:pt x="1658" y="10524"/>
                  </a:cubicBezTo>
                  <a:cubicBezTo>
                    <a:pt x="1722" y="10662"/>
                    <a:pt x="1841" y="10720"/>
                    <a:pt x="1964" y="10720"/>
                  </a:cubicBezTo>
                  <a:cubicBezTo>
                    <a:pt x="2176" y="10720"/>
                    <a:pt x="2404" y="10550"/>
                    <a:pt x="2404" y="10314"/>
                  </a:cubicBezTo>
                  <a:cubicBezTo>
                    <a:pt x="2415" y="10186"/>
                    <a:pt x="2415" y="10046"/>
                    <a:pt x="2415" y="9906"/>
                  </a:cubicBezTo>
                  <a:cubicBezTo>
                    <a:pt x="2543" y="10046"/>
                    <a:pt x="2660" y="10186"/>
                    <a:pt x="2776" y="10338"/>
                  </a:cubicBezTo>
                  <a:cubicBezTo>
                    <a:pt x="2852" y="10424"/>
                    <a:pt x="2945" y="10461"/>
                    <a:pt x="3038" y="10461"/>
                  </a:cubicBezTo>
                  <a:cubicBezTo>
                    <a:pt x="3322" y="10461"/>
                    <a:pt x="3610" y="10126"/>
                    <a:pt x="3417" y="9836"/>
                  </a:cubicBezTo>
                  <a:cubicBezTo>
                    <a:pt x="3254" y="9580"/>
                    <a:pt x="3079" y="9324"/>
                    <a:pt x="2916" y="9067"/>
                  </a:cubicBezTo>
                  <a:lnTo>
                    <a:pt x="2916" y="9067"/>
                  </a:lnTo>
                  <a:cubicBezTo>
                    <a:pt x="3173" y="9196"/>
                    <a:pt x="3441" y="9324"/>
                    <a:pt x="3709" y="9429"/>
                  </a:cubicBezTo>
                  <a:cubicBezTo>
                    <a:pt x="3751" y="9445"/>
                    <a:pt x="3792" y="9452"/>
                    <a:pt x="3831" y="9452"/>
                  </a:cubicBezTo>
                  <a:cubicBezTo>
                    <a:pt x="4131" y="9452"/>
                    <a:pt x="4298" y="9015"/>
                    <a:pt x="4082" y="8788"/>
                  </a:cubicBezTo>
                  <a:cubicBezTo>
                    <a:pt x="3534" y="8240"/>
                    <a:pt x="2672" y="7972"/>
                    <a:pt x="1937" y="7762"/>
                  </a:cubicBezTo>
                  <a:cubicBezTo>
                    <a:pt x="1914" y="7762"/>
                    <a:pt x="1902" y="7750"/>
                    <a:pt x="1879" y="7750"/>
                  </a:cubicBezTo>
                  <a:cubicBezTo>
                    <a:pt x="2031" y="6270"/>
                    <a:pt x="2415" y="4907"/>
                    <a:pt x="3313" y="3637"/>
                  </a:cubicBezTo>
                  <a:cubicBezTo>
                    <a:pt x="3814" y="2937"/>
                    <a:pt x="4431" y="2296"/>
                    <a:pt x="5142" y="1807"/>
                  </a:cubicBezTo>
                  <a:cubicBezTo>
                    <a:pt x="5807" y="1341"/>
                    <a:pt x="6576" y="1143"/>
                    <a:pt x="7252" y="723"/>
                  </a:cubicBezTo>
                  <a:cubicBezTo>
                    <a:pt x="7563" y="538"/>
                    <a:pt x="7452" y="0"/>
                    <a:pt x="7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6"/>
            <p:cNvSpPr/>
            <p:nvPr/>
          </p:nvSpPr>
          <p:spPr>
            <a:xfrm>
              <a:off x="5647225" y="2571225"/>
              <a:ext cx="189350" cy="267875"/>
            </a:xfrm>
            <a:custGeom>
              <a:avLst/>
              <a:gdLst/>
              <a:ahLst/>
              <a:cxnLst/>
              <a:rect l="l" t="t" r="r" b="b"/>
              <a:pathLst>
                <a:path w="7574" h="10715" extrusionOk="0">
                  <a:moveTo>
                    <a:pt x="497" y="1"/>
                  </a:moveTo>
                  <a:cubicBezTo>
                    <a:pt x="111" y="1"/>
                    <a:pt x="0" y="527"/>
                    <a:pt x="311" y="712"/>
                  </a:cubicBezTo>
                  <a:cubicBezTo>
                    <a:pt x="999" y="1131"/>
                    <a:pt x="1757" y="1329"/>
                    <a:pt x="2421" y="1796"/>
                  </a:cubicBezTo>
                  <a:cubicBezTo>
                    <a:pt x="3143" y="2297"/>
                    <a:pt x="3761" y="2926"/>
                    <a:pt x="4262" y="3637"/>
                  </a:cubicBezTo>
                  <a:cubicBezTo>
                    <a:pt x="5160" y="4907"/>
                    <a:pt x="5532" y="6259"/>
                    <a:pt x="5684" y="7739"/>
                  </a:cubicBezTo>
                  <a:cubicBezTo>
                    <a:pt x="5672" y="7751"/>
                    <a:pt x="5649" y="7751"/>
                    <a:pt x="5626" y="7751"/>
                  </a:cubicBezTo>
                  <a:cubicBezTo>
                    <a:pt x="4903" y="7961"/>
                    <a:pt x="4029" y="8240"/>
                    <a:pt x="3493" y="8788"/>
                  </a:cubicBezTo>
                  <a:cubicBezTo>
                    <a:pt x="3266" y="9005"/>
                    <a:pt x="3441" y="9441"/>
                    <a:pt x="3735" y="9441"/>
                  </a:cubicBezTo>
                  <a:cubicBezTo>
                    <a:pt x="3773" y="9441"/>
                    <a:pt x="3813" y="9433"/>
                    <a:pt x="3854" y="9417"/>
                  </a:cubicBezTo>
                  <a:cubicBezTo>
                    <a:pt x="4134" y="9312"/>
                    <a:pt x="4390" y="9184"/>
                    <a:pt x="4658" y="9056"/>
                  </a:cubicBezTo>
                  <a:lnTo>
                    <a:pt x="4658" y="9056"/>
                  </a:lnTo>
                  <a:cubicBezTo>
                    <a:pt x="4484" y="9312"/>
                    <a:pt x="4320" y="9569"/>
                    <a:pt x="4146" y="9825"/>
                  </a:cubicBezTo>
                  <a:cubicBezTo>
                    <a:pt x="3953" y="10114"/>
                    <a:pt x="4248" y="10450"/>
                    <a:pt x="4535" y="10450"/>
                  </a:cubicBezTo>
                  <a:cubicBezTo>
                    <a:pt x="4629" y="10450"/>
                    <a:pt x="4723" y="10413"/>
                    <a:pt x="4798" y="10326"/>
                  </a:cubicBezTo>
                  <a:cubicBezTo>
                    <a:pt x="4915" y="10187"/>
                    <a:pt x="5031" y="10035"/>
                    <a:pt x="5148" y="9895"/>
                  </a:cubicBezTo>
                  <a:cubicBezTo>
                    <a:pt x="5160" y="10035"/>
                    <a:pt x="5160" y="10175"/>
                    <a:pt x="5160" y="10315"/>
                  </a:cubicBezTo>
                  <a:cubicBezTo>
                    <a:pt x="5167" y="10542"/>
                    <a:pt x="5392" y="10714"/>
                    <a:pt x="5601" y="10714"/>
                  </a:cubicBezTo>
                  <a:cubicBezTo>
                    <a:pt x="5723" y="10714"/>
                    <a:pt x="5841" y="10655"/>
                    <a:pt x="5905" y="10513"/>
                  </a:cubicBezTo>
                  <a:cubicBezTo>
                    <a:pt x="6045" y="10221"/>
                    <a:pt x="6139" y="9930"/>
                    <a:pt x="6185" y="9627"/>
                  </a:cubicBezTo>
                  <a:cubicBezTo>
                    <a:pt x="6372" y="9814"/>
                    <a:pt x="6581" y="9988"/>
                    <a:pt x="6814" y="10140"/>
                  </a:cubicBezTo>
                  <a:cubicBezTo>
                    <a:pt x="6873" y="10178"/>
                    <a:pt x="6935" y="10195"/>
                    <a:pt x="6995" y="10195"/>
                  </a:cubicBezTo>
                  <a:cubicBezTo>
                    <a:pt x="7303" y="10195"/>
                    <a:pt x="7573" y="9756"/>
                    <a:pt x="7281" y="9522"/>
                  </a:cubicBezTo>
                  <a:cubicBezTo>
                    <a:pt x="6826" y="9173"/>
                    <a:pt x="6523" y="8741"/>
                    <a:pt x="6197" y="8275"/>
                  </a:cubicBezTo>
                  <a:cubicBezTo>
                    <a:pt x="6558" y="6492"/>
                    <a:pt x="5952" y="4534"/>
                    <a:pt x="4938" y="3066"/>
                  </a:cubicBezTo>
                  <a:cubicBezTo>
                    <a:pt x="4006" y="1714"/>
                    <a:pt x="2258" y="47"/>
                    <a:pt x="510" y="1"/>
                  </a:cubicBezTo>
                  <a:cubicBezTo>
                    <a:pt x="505" y="1"/>
                    <a:pt x="501" y="1"/>
                    <a:pt x="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6"/>
            <p:cNvSpPr/>
            <p:nvPr/>
          </p:nvSpPr>
          <p:spPr>
            <a:xfrm>
              <a:off x="5192025" y="3511600"/>
              <a:ext cx="141700" cy="269750"/>
            </a:xfrm>
            <a:custGeom>
              <a:avLst/>
              <a:gdLst/>
              <a:ahLst/>
              <a:cxnLst/>
              <a:rect l="l" t="t" r="r" b="b"/>
              <a:pathLst>
                <a:path w="5668" h="10790" extrusionOk="0">
                  <a:moveTo>
                    <a:pt x="5364" y="1"/>
                  </a:moveTo>
                  <a:cubicBezTo>
                    <a:pt x="5284" y="1"/>
                    <a:pt x="5204" y="34"/>
                    <a:pt x="5152" y="110"/>
                  </a:cubicBezTo>
                  <a:cubicBezTo>
                    <a:pt x="4196" y="1590"/>
                    <a:pt x="3684" y="3373"/>
                    <a:pt x="3474" y="5110"/>
                  </a:cubicBezTo>
                  <a:cubicBezTo>
                    <a:pt x="3357" y="6077"/>
                    <a:pt x="3334" y="7056"/>
                    <a:pt x="3427" y="8035"/>
                  </a:cubicBezTo>
                  <a:cubicBezTo>
                    <a:pt x="3439" y="8210"/>
                    <a:pt x="3450" y="8396"/>
                    <a:pt x="3474" y="8583"/>
                  </a:cubicBezTo>
                  <a:cubicBezTo>
                    <a:pt x="3027" y="8212"/>
                    <a:pt x="2409" y="7996"/>
                    <a:pt x="1827" y="7996"/>
                  </a:cubicBezTo>
                  <a:cubicBezTo>
                    <a:pt x="1073" y="7996"/>
                    <a:pt x="378" y="8357"/>
                    <a:pt x="187" y="9212"/>
                  </a:cubicBezTo>
                  <a:cubicBezTo>
                    <a:pt x="1" y="10016"/>
                    <a:pt x="630" y="10576"/>
                    <a:pt x="1376" y="10715"/>
                  </a:cubicBezTo>
                  <a:cubicBezTo>
                    <a:pt x="1627" y="10766"/>
                    <a:pt x="1884" y="10790"/>
                    <a:pt x="2144" y="10790"/>
                  </a:cubicBezTo>
                  <a:cubicBezTo>
                    <a:pt x="2971" y="10790"/>
                    <a:pt x="3816" y="10544"/>
                    <a:pt x="4499" y="10109"/>
                  </a:cubicBezTo>
                  <a:cubicBezTo>
                    <a:pt x="4732" y="9970"/>
                    <a:pt x="4674" y="9655"/>
                    <a:pt x="4476" y="9550"/>
                  </a:cubicBezTo>
                  <a:cubicBezTo>
                    <a:pt x="4546" y="8944"/>
                    <a:pt x="4313" y="8268"/>
                    <a:pt x="4266" y="7674"/>
                  </a:cubicBezTo>
                  <a:cubicBezTo>
                    <a:pt x="4208" y="6881"/>
                    <a:pt x="4220" y="6089"/>
                    <a:pt x="4290" y="5296"/>
                  </a:cubicBezTo>
                  <a:cubicBezTo>
                    <a:pt x="4441" y="3537"/>
                    <a:pt x="4989" y="1940"/>
                    <a:pt x="5607" y="308"/>
                  </a:cubicBezTo>
                  <a:cubicBezTo>
                    <a:pt x="5668" y="124"/>
                    <a:pt x="5517" y="1"/>
                    <a:pt x="5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6"/>
            <p:cNvSpPr/>
            <p:nvPr/>
          </p:nvSpPr>
          <p:spPr>
            <a:xfrm>
              <a:off x="5487150" y="3508975"/>
              <a:ext cx="150400" cy="266700"/>
            </a:xfrm>
            <a:custGeom>
              <a:avLst/>
              <a:gdLst/>
              <a:ahLst/>
              <a:cxnLst/>
              <a:rect l="l" t="t" r="r" b="b"/>
              <a:pathLst>
                <a:path w="6016" h="10668" extrusionOk="0">
                  <a:moveTo>
                    <a:pt x="314" y="0"/>
                  </a:moveTo>
                  <a:cubicBezTo>
                    <a:pt x="158" y="0"/>
                    <a:pt x="1" y="128"/>
                    <a:pt x="71" y="308"/>
                  </a:cubicBezTo>
                  <a:cubicBezTo>
                    <a:pt x="747" y="1928"/>
                    <a:pt x="1353" y="3502"/>
                    <a:pt x="1563" y="5250"/>
                  </a:cubicBezTo>
                  <a:cubicBezTo>
                    <a:pt x="1668" y="6031"/>
                    <a:pt x="1703" y="6835"/>
                    <a:pt x="1680" y="7627"/>
                  </a:cubicBezTo>
                  <a:cubicBezTo>
                    <a:pt x="1656" y="8222"/>
                    <a:pt x="1447" y="8909"/>
                    <a:pt x="1528" y="9515"/>
                  </a:cubicBezTo>
                  <a:cubicBezTo>
                    <a:pt x="1342" y="9620"/>
                    <a:pt x="1295" y="9935"/>
                    <a:pt x="1528" y="10075"/>
                  </a:cubicBezTo>
                  <a:cubicBezTo>
                    <a:pt x="2186" y="10457"/>
                    <a:pt x="2974" y="10668"/>
                    <a:pt x="3753" y="10668"/>
                  </a:cubicBezTo>
                  <a:cubicBezTo>
                    <a:pt x="4064" y="10668"/>
                    <a:pt x="4375" y="10634"/>
                    <a:pt x="4675" y="10564"/>
                  </a:cubicBezTo>
                  <a:cubicBezTo>
                    <a:pt x="5409" y="10401"/>
                    <a:pt x="6015" y="9818"/>
                    <a:pt x="5805" y="9014"/>
                  </a:cubicBezTo>
                  <a:cubicBezTo>
                    <a:pt x="5596" y="8197"/>
                    <a:pt x="4933" y="7855"/>
                    <a:pt x="4210" y="7855"/>
                  </a:cubicBezTo>
                  <a:cubicBezTo>
                    <a:pt x="3603" y="7855"/>
                    <a:pt x="2953" y="8097"/>
                    <a:pt x="2496" y="8501"/>
                  </a:cubicBezTo>
                  <a:cubicBezTo>
                    <a:pt x="2507" y="8315"/>
                    <a:pt x="2519" y="8140"/>
                    <a:pt x="2531" y="7954"/>
                  </a:cubicBezTo>
                  <a:cubicBezTo>
                    <a:pt x="2577" y="6986"/>
                    <a:pt x="2531" y="6007"/>
                    <a:pt x="2379" y="5040"/>
                  </a:cubicBezTo>
                  <a:cubicBezTo>
                    <a:pt x="2099" y="3304"/>
                    <a:pt x="1528" y="1544"/>
                    <a:pt x="514" y="99"/>
                  </a:cubicBezTo>
                  <a:cubicBezTo>
                    <a:pt x="465" y="30"/>
                    <a:pt x="389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6"/>
            <p:cNvSpPr/>
            <p:nvPr/>
          </p:nvSpPr>
          <p:spPr>
            <a:xfrm>
              <a:off x="5083075" y="1736225"/>
              <a:ext cx="755800" cy="1827700"/>
            </a:xfrm>
            <a:custGeom>
              <a:avLst/>
              <a:gdLst/>
              <a:ahLst/>
              <a:cxnLst/>
              <a:rect l="l" t="t" r="r" b="b"/>
              <a:pathLst>
                <a:path w="30232" h="73108" extrusionOk="0">
                  <a:moveTo>
                    <a:pt x="11421" y="0"/>
                  </a:moveTo>
                  <a:cubicBezTo>
                    <a:pt x="11421" y="0"/>
                    <a:pt x="2238" y="14696"/>
                    <a:pt x="1119" y="36664"/>
                  </a:cubicBezTo>
                  <a:cubicBezTo>
                    <a:pt x="0" y="58632"/>
                    <a:pt x="3590" y="72197"/>
                    <a:pt x="3590" y="72197"/>
                  </a:cubicBezTo>
                  <a:cubicBezTo>
                    <a:pt x="3590" y="72197"/>
                    <a:pt x="8423" y="73107"/>
                    <a:pt x="12343" y="73107"/>
                  </a:cubicBezTo>
                  <a:cubicBezTo>
                    <a:pt x="13323" y="73107"/>
                    <a:pt x="14246" y="73050"/>
                    <a:pt x="15022" y="72908"/>
                  </a:cubicBezTo>
                  <a:cubicBezTo>
                    <a:pt x="18892" y="72186"/>
                    <a:pt x="23553" y="70671"/>
                    <a:pt x="23553" y="70671"/>
                  </a:cubicBezTo>
                  <a:cubicBezTo>
                    <a:pt x="23553" y="70671"/>
                    <a:pt x="21572" y="48062"/>
                    <a:pt x="22423" y="35743"/>
                  </a:cubicBezTo>
                  <a:cubicBezTo>
                    <a:pt x="23274" y="23425"/>
                    <a:pt x="30231" y="6783"/>
                    <a:pt x="30231" y="6783"/>
                  </a:cubicBezTo>
                  <a:lnTo>
                    <a:pt x="114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6"/>
            <p:cNvSpPr/>
            <p:nvPr/>
          </p:nvSpPr>
          <p:spPr>
            <a:xfrm>
              <a:off x="5159400" y="1880725"/>
              <a:ext cx="679475" cy="1683200"/>
            </a:xfrm>
            <a:custGeom>
              <a:avLst/>
              <a:gdLst/>
              <a:ahLst/>
              <a:cxnLst/>
              <a:rect l="l" t="t" r="r" b="b"/>
              <a:pathLst>
                <a:path w="27179" h="67328" extrusionOk="0">
                  <a:moveTo>
                    <a:pt x="24393" y="1"/>
                  </a:moveTo>
                  <a:cubicBezTo>
                    <a:pt x="24206" y="502"/>
                    <a:pt x="24020" y="1015"/>
                    <a:pt x="23833" y="1527"/>
                  </a:cubicBezTo>
                  <a:cubicBezTo>
                    <a:pt x="20687" y="10198"/>
                    <a:pt x="17983" y="18985"/>
                    <a:pt x="16876" y="28180"/>
                  </a:cubicBezTo>
                  <a:cubicBezTo>
                    <a:pt x="15571" y="39042"/>
                    <a:pt x="15897" y="50113"/>
                    <a:pt x="17482" y="60928"/>
                  </a:cubicBezTo>
                  <a:cubicBezTo>
                    <a:pt x="17540" y="61406"/>
                    <a:pt x="17459" y="61896"/>
                    <a:pt x="17202" y="62245"/>
                  </a:cubicBezTo>
                  <a:cubicBezTo>
                    <a:pt x="17039" y="62898"/>
                    <a:pt x="16445" y="63294"/>
                    <a:pt x="15769" y="63376"/>
                  </a:cubicBezTo>
                  <a:cubicBezTo>
                    <a:pt x="12153" y="63770"/>
                    <a:pt x="8449" y="64621"/>
                    <a:pt x="4817" y="64621"/>
                  </a:cubicBezTo>
                  <a:cubicBezTo>
                    <a:pt x="3192" y="64621"/>
                    <a:pt x="1582" y="64451"/>
                    <a:pt x="1" y="63993"/>
                  </a:cubicBezTo>
                  <a:lnTo>
                    <a:pt x="1" y="63993"/>
                  </a:lnTo>
                  <a:cubicBezTo>
                    <a:pt x="315" y="65578"/>
                    <a:pt x="537" y="66417"/>
                    <a:pt x="537" y="66417"/>
                  </a:cubicBezTo>
                  <a:cubicBezTo>
                    <a:pt x="537" y="66417"/>
                    <a:pt x="5370" y="67327"/>
                    <a:pt x="9290" y="67327"/>
                  </a:cubicBezTo>
                  <a:cubicBezTo>
                    <a:pt x="10270" y="67327"/>
                    <a:pt x="11193" y="67270"/>
                    <a:pt x="11969" y="67128"/>
                  </a:cubicBezTo>
                  <a:cubicBezTo>
                    <a:pt x="15839" y="66406"/>
                    <a:pt x="20500" y="64891"/>
                    <a:pt x="20500" y="64891"/>
                  </a:cubicBezTo>
                  <a:cubicBezTo>
                    <a:pt x="20500" y="64891"/>
                    <a:pt x="18519" y="42282"/>
                    <a:pt x="19370" y="29963"/>
                  </a:cubicBezTo>
                  <a:cubicBezTo>
                    <a:pt x="20221" y="17645"/>
                    <a:pt x="27178" y="1003"/>
                    <a:pt x="27178" y="1003"/>
                  </a:cubicBezTo>
                  <a:lnTo>
                    <a:pt x="243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6"/>
            <p:cNvSpPr/>
            <p:nvPr/>
          </p:nvSpPr>
          <p:spPr>
            <a:xfrm>
              <a:off x="5151900" y="1906125"/>
              <a:ext cx="620900" cy="1608875"/>
            </a:xfrm>
            <a:custGeom>
              <a:avLst/>
              <a:gdLst/>
              <a:ahLst/>
              <a:cxnLst/>
              <a:rect l="l" t="t" r="r" b="b"/>
              <a:pathLst>
                <a:path w="24836" h="64355" extrusionOk="0">
                  <a:moveTo>
                    <a:pt x="24625" y="0"/>
                  </a:moveTo>
                  <a:cubicBezTo>
                    <a:pt x="24554" y="0"/>
                    <a:pt x="24481" y="38"/>
                    <a:pt x="24448" y="127"/>
                  </a:cubicBezTo>
                  <a:cubicBezTo>
                    <a:pt x="18318" y="15230"/>
                    <a:pt x="15603" y="31709"/>
                    <a:pt x="16290" y="47990"/>
                  </a:cubicBezTo>
                  <a:cubicBezTo>
                    <a:pt x="16488" y="52559"/>
                    <a:pt x="16931" y="57127"/>
                    <a:pt x="17712" y="61625"/>
                  </a:cubicBezTo>
                  <a:cubicBezTo>
                    <a:pt x="17724" y="61660"/>
                    <a:pt x="17735" y="61672"/>
                    <a:pt x="17747" y="61684"/>
                  </a:cubicBezTo>
                  <a:cubicBezTo>
                    <a:pt x="17732" y="61679"/>
                    <a:pt x="17716" y="61676"/>
                    <a:pt x="17699" y="61676"/>
                  </a:cubicBezTo>
                  <a:cubicBezTo>
                    <a:pt x="17675" y="61676"/>
                    <a:pt x="17651" y="61682"/>
                    <a:pt x="17630" y="61695"/>
                  </a:cubicBezTo>
                  <a:cubicBezTo>
                    <a:pt x="13896" y="63283"/>
                    <a:pt x="10070" y="63967"/>
                    <a:pt x="6173" y="63967"/>
                  </a:cubicBezTo>
                  <a:cubicBezTo>
                    <a:pt x="4149" y="63967"/>
                    <a:pt x="2105" y="63782"/>
                    <a:pt x="44" y="63443"/>
                  </a:cubicBezTo>
                  <a:cubicBezTo>
                    <a:pt x="41" y="63442"/>
                    <a:pt x="38" y="63442"/>
                    <a:pt x="35" y="63442"/>
                  </a:cubicBezTo>
                  <a:cubicBezTo>
                    <a:pt x="7" y="63442"/>
                    <a:pt x="1" y="63491"/>
                    <a:pt x="33" y="63502"/>
                  </a:cubicBezTo>
                  <a:cubicBezTo>
                    <a:pt x="2119" y="64084"/>
                    <a:pt x="4297" y="64355"/>
                    <a:pt x="6486" y="64355"/>
                  </a:cubicBezTo>
                  <a:cubicBezTo>
                    <a:pt x="10300" y="64355"/>
                    <a:pt x="14149" y="63532"/>
                    <a:pt x="17607" y="62103"/>
                  </a:cubicBezTo>
                  <a:cubicBezTo>
                    <a:pt x="17607" y="62103"/>
                    <a:pt x="17607" y="62115"/>
                    <a:pt x="17619" y="62115"/>
                  </a:cubicBezTo>
                  <a:cubicBezTo>
                    <a:pt x="18108" y="62907"/>
                    <a:pt x="19215" y="63339"/>
                    <a:pt x="20089" y="63478"/>
                  </a:cubicBezTo>
                  <a:cubicBezTo>
                    <a:pt x="20093" y="63479"/>
                    <a:pt x="20097" y="63479"/>
                    <a:pt x="20101" y="63479"/>
                  </a:cubicBezTo>
                  <a:cubicBezTo>
                    <a:pt x="20186" y="63479"/>
                    <a:pt x="20225" y="63360"/>
                    <a:pt x="20136" y="63327"/>
                  </a:cubicBezTo>
                  <a:cubicBezTo>
                    <a:pt x="19658" y="63210"/>
                    <a:pt x="19204" y="63036"/>
                    <a:pt x="18796" y="62791"/>
                  </a:cubicBezTo>
                  <a:cubicBezTo>
                    <a:pt x="18435" y="62569"/>
                    <a:pt x="18143" y="62266"/>
                    <a:pt x="17805" y="62022"/>
                  </a:cubicBezTo>
                  <a:cubicBezTo>
                    <a:pt x="17805" y="62022"/>
                    <a:pt x="17817" y="62022"/>
                    <a:pt x="17817" y="62010"/>
                  </a:cubicBezTo>
                  <a:cubicBezTo>
                    <a:pt x="17968" y="61952"/>
                    <a:pt x="17922" y="61777"/>
                    <a:pt x="17805" y="61707"/>
                  </a:cubicBezTo>
                  <a:cubicBezTo>
                    <a:pt x="17875" y="61707"/>
                    <a:pt x="17945" y="61660"/>
                    <a:pt x="17933" y="61567"/>
                  </a:cubicBezTo>
                  <a:cubicBezTo>
                    <a:pt x="15498" y="45380"/>
                    <a:pt x="16197" y="29029"/>
                    <a:pt x="20451" y="13191"/>
                  </a:cubicBezTo>
                  <a:cubicBezTo>
                    <a:pt x="21639" y="8786"/>
                    <a:pt x="23108" y="4462"/>
                    <a:pt x="24786" y="220"/>
                  </a:cubicBezTo>
                  <a:cubicBezTo>
                    <a:pt x="24835" y="87"/>
                    <a:pt x="24733" y="0"/>
                    <a:pt x="24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6"/>
            <p:cNvSpPr/>
            <p:nvPr/>
          </p:nvSpPr>
          <p:spPr>
            <a:xfrm>
              <a:off x="5149275" y="3402725"/>
              <a:ext cx="53850" cy="9075"/>
            </a:xfrm>
            <a:custGeom>
              <a:avLst/>
              <a:gdLst/>
              <a:ahLst/>
              <a:cxnLst/>
              <a:rect l="l" t="t" r="r" b="b"/>
              <a:pathLst>
                <a:path w="2154" h="363" extrusionOk="0">
                  <a:moveTo>
                    <a:pt x="81" y="1"/>
                  </a:moveTo>
                  <a:cubicBezTo>
                    <a:pt x="19" y="1"/>
                    <a:pt x="0" y="108"/>
                    <a:pt x="56" y="142"/>
                  </a:cubicBezTo>
                  <a:cubicBezTo>
                    <a:pt x="392" y="304"/>
                    <a:pt x="762" y="362"/>
                    <a:pt x="1135" y="362"/>
                  </a:cubicBezTo>
                  <a:cubicBezTo>
                    <a:pt x="1459" y="362"/>
                    <a:pt x="1786" y="318"/>
                    <a:pt x="2095" y="258"/>
                  </a:cubicBezTo>
                  <a:cubicBezTo>
                    <a:pt x="2154" y="246"/>
                    <a:pt x="2142" y="142"/>
                    <a:pt x="2084" y="142"/>
                  </a:cubicBezTo>
                  <a:cubicBezTo>
                    <a:pt x="1931" y="162"/>
                    <a:pt x="1781" y="171"/>
                    <a:pt x="1633" y="171"/>
                  </a:cubicBezTo>
                  <a:cubicBezTo>
                    <a:pt x="1114" y="171"/>
                    <a:pt x="617" y="65"/>
                    <a:pt x="91" y="2"/>
                  </a:cubicBezTo>
                  <a:cubicBezTo>
                    <a:pt x="88" y="1"/>
                    <a:pt x="84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6"/>
            <p:cNvSpPr/>
            <p:nvPr/>
          </p:nvSpPr>
          <p:spPr>
            <a:xfrm>
              <a:off x="5132550" y="3301850"/>
              <a:ext cx="54825" cy="10625"/>
            </a:xfrm>
            <a:custGeom>
              <a:avLst/>
              <a:gdLst/>
              <a:ahLst/>
              <a:cxnLst/>
              <a:rect l="l" t="t" r="r" b="b"/>
              <a:pathLst>
                <a:path w="2193" h="425" extrusionOk="0">
                  <a:moveTo>
                    <a:pt x="126" y="0"/>
                  </a:moveTo>
                  <a:cubicBezTo>
                    <a:pt x="31" y="0"/>
                    <a:pt x="1" y="160"/>
                    <a:pt x="107" y="202"/>
                  </a:cubicBezTo>
                  <a:cubicBezTo>
                    <a:pt x="572" y="352"/>
                    <a:pt x="1036" y="424"/>
                    <a:pt x="1513" y="424"/>
                  </a:cubicBezTo>
                  <a:cubicBezTo>
                    <a:pt x="1707" y="424"/>
                    <a:pt x="1902" y="412"/>
                    <a:pt x="2100" y="389"/>
                  </a:cubicBezTo>
                  <a:cubicBezTo>
                    <a:pt x="2179" y="389"/>
                    <a:pt x="2192" y="248"/>
                    <a:pt x="2110" y="248"/>
                  </a:cubicBezTo>
                  <a:cubicBezTo>
                    <a:pt x="2107" y="248"/>
                    <a:pt x="2104" y="249"/>
                    <a:pt x="2100" y="249"/>
                  </a:cubicBezTo>
                  <a:cubicBezTo>
                    <a:pt x="1962" y="261"/>
                    <a:pt x="1824" y="267"/>
                    <a:pt x="1687" y="267"/>
                  </a:cubicBezTo>
                  <a:cubicBezTo>
                    <a:pt x="1165" y="267"/>
                    <a:pt x="652" y="180"/>
                    <a:pt x="154" y="4"/>
                  </a:cubicBezTo>
                  <a:cubicBezTo>
                    <a:pt x="144" y="1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6"/>
            <p:cNvSpPr/>
            <p:nvPr/>
          </p:nvSpPr>
          <p:spPr>
            <a:xfrm>
              <a:off x="5132400" y="3200225"/>
              <a:ext cx="44625" cy="9625"/>
            </a:xfrm>
            <a:custGeom>
              <a:avLst/>
              <a:gdLst/>
              <a:ahLst/>
              <a:cxnLst/>
              <a:rect l="l" t="t" r="r" b="b"/>
              <a:pathLst>
                <a:path w="1785" h="385" extrusionOk="0">
                  <a:moveTo>
                    <a:pt x="113" y="1"/>
                  </a:moveTo>
                  <a:cubicBezTo>
                    <a:pt x="58" y="1"/>
                    <a:pt x="1" y="75"/>
                    <a:pt x="55" y="119"/>
                  </a:cubicBezTo>
                  <a:cubicBezTo>
                    <a:pt x="305" y="314"/>
                    <a:pt x="644" y="385"/>
                    <a:pt x="983" y="385"/>
                  </a:cubicBezTo>
                  <a:cubicBezTo>
                    <a:pt x="1229" y="385"/>
                    <a:pt x="1475" y="347"/>
                    <a:pt x="1687" y="293"/>
                  </a:cubicBezTo>
                  <a:cubicBezTo>
                    <a:pt x="1784" y="272"/>
                    <a:pt x="1751" y="139"/>
                    <a:pt x="1661" y="139"/>
                  </a:cubicBezTo>
                  <a:cubicBezTo>
                    <a:pt x="1655" y="139"/>
                    <a:pt x="1647" y="140"/>
                    <a:pt x="1640" y="142"/>
                  </a:cubicBezTo>
                  <a:cubicBezTo>
                    <a:pt x="1478" y="170"/>
                    <a:pt x="1315" y="186"/>
                    <a:pt x="1153" y="186"/>
                  </a:cubicBezTo>
                  <a:cubicBezTo>
                    <a:pt x="1047" y="186"/>
                    <a:pt x="942" y="179"/>
                    <a:pt x="836" y="165"/>
                  </a:cubicBezTo>
                  <a:cubicBezTo>
                    <a:pt x="591" y="142"/>
                    <a:pt x="370" y="37"/>
                    <a:pt x="125" y="2"/>
                  </a:cubicBezTo>
                  <a:cubicBezTo>
                    <a:pt x="121" y="1"/>
                    <a:pt x="117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6"/>
            <p:cNvSpPr/>
            <p:nvPr/>
          </p:nvSpPr>
          <p:spPr>
            <a:xfrm>
              <a:off x="5111325" y="3076075"/>
              <a:ext cx="48675" cy="7375"/>
            </a:xfrm>
            <a:custGeom>
              <a:avLst/>
              <a:gdLst/>
              <a:ahLst/>
              <a:cxnLst/>
              <a:rect l="l" t="t" r="r" b="b"/>
              <a:pathLst>
                <a:path w="1947" h="295" extrusionOk="0">
                  <a:moveTo>
                    <a:pt x="403" y="0"/>
                  </a:moveTo>
                  <a:cubicBezTo>
                    <a:pt x="299" y="0"/>
                    <a:pt x="196" y="5"/>
                    <a:pt x="94" y="15"/>
                  </a:cubicBezTo>
                  <a:cubicBezTo>
                    <a:pt x="24" y="27"/>
                    <a:pt x="1" y="132"/>
                    <a:pt x="82" y="143"/>
                  </a:cubicBezTo>
                  <a:cubicBezTo>
                    <a:pt x="642" y="295"/>
                    <a:pt x="1271" y="260"/>
                    <a:pt x="1854" y="295"/>
                  </a:cubicBezTo>
                  <a:cubicBezTo>
                    <a:pt x="1947" y="295"/>
                    <a:pt x="1947" y="143"/>
                    <a:pt x="1854" y="143"/>
                  </a:cubicBezTo>
                  <a:cubicBezTo>
                    <a:pt x="1384" y="95"/>
                    <a:pt x="883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6"/>
            <p:cNvSpPr/>
            <p:nvPr/>
          </p:nvSpPr>
          <p:spPr>
            <a:xfrm>
              <a:off x="5108700" y="2975075"/>
              <a:ext cx="45475" cy="9975"/>
            </a:xfrm>
            <a:custGeom>
              <a:avLst/>
              <a:gdLst/>
              <a:ahLst/>
              <a:cxnLst/>
              <a:rect l="l" t="t" r="r" b="b"/>
              <a:pathLst>
                <a:path w="1819" h="399" extrusionOk="0">
                  <a:moveTo>
                    <a:pt x="211" y="1"/>
                  </a:moveTo>
                  <a:cubicBezTo>
                    <a:pt x="196" y="1"/>
                    <a:pt x="179" y="7"/>
                    <a:pt x="164" y="23"/>
                  </a:cubicBezTo>
                  <a:cubicBezTo>
                    <a:pt x="1" y="174"/>
                    <a:pt x="141" y="302"/>
                    <a:pt x="315" y="349"/>
                  </a:cubicBezTo>
                  <a:cubicBezTo>
                    <a:pt x="471" y="386"/>
                    <a:pt x="638" y="398"/>
                    <a:pt x="807" y="398"/>
                  </a:cubicBezTo>
                  <a:cubicBezTo>
                    <a:pt x="1119" y="398"/>
                    <a:pt x="1443" y="357"/>
                    <a:pt x="1737" y="349"/>
                  </a:cubicBezTo>
                  <a:cubicBezTo>
                    <a:pt x="1819" y="337"/>
                    <a:pt x="1819" y="221"/>
                    <a:pt x="1737" y="221"/>
                  </a:cubicBezTo>
                  <a:cubicBezTo>
                    <a:pt x="1592" y="215"/>
                    <a:pt x="1443" y="215"/>
                    <a:pt x="1294" y="215"/>
                  </a:cubicBezTo>
                  <a:cubicBezTo>
                    <a:pt x="1146" y="215"/>
                    <a:pt x="997" y="215"/>
                    <a:pt x="851" y="209"/>
                  </a:cubicBezTo>
                  <a:cubicBezTo>
                    <a:pt x="837" y="209"/>
                    <a:pt x="812" y="209"/>
                    <a:pt x="779" y="209"/>
                  </a:cubicBezTo>
                  <a:cubicBezTo>
                    <a:pt x="601" y="209"/>
                    <a:pt x="210" y="201"/>
                    <a:pt x="269" y="93"/>
                  </a:cubicBezTo>
                  <a:cubicBezTo>
                    <a:pt x="286" y="50"/>
                    <a:pt x="253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6"/>
            <p:cNvSpPr/>
            <p:nvPr/>
          </p:nvSpPr>
          <p:spPr>
            <a:xfrm>
              <a:off x="5110050" y="2856975"/>
              <a:ext cx="50250" cy="12600"/>
            </a:xfrm>
            <a:custGeom>
              <a:avLst/>
              <a:gdLst/>
              <a:ahLst/>
              <a:cxnLst/>
              <a:rect l="l" t="t" r="r" b="b"/>
              <a:pathLst>
                <a:path w="2010" h="504" extrusionOk="0">
                  <a:moveTo>
                    <a:pt x="109" y="0"/>
                  </a:moveTo>
                  <a:cubicBezTo>
                    <a:pt x="33" y="0"/>
                    <a:pt x="1" y="101"/>
                    <a:pt x="75" y="143"/>
                  </a:cubicBezTo>
                  <a:cubicBezTo>
                    <a:pt x="482" y="427"/>
                    <a:pt x="1042" y="504"/>
                    <a:pt x="1557" y="504"/>
                  </a:cubicBezTo>
                  <a:cubicBezTo>
                    <a:pt x="1676" y="504"/>
                    <a:pt x="1793" y="500"/>
                    <a:pt x="1905" y="493"/>
                  </a:cubicBezTo>
                  <a:cubicBezTo>
                    <a:pt x="1998" y="493"/>
                    <a:pt x="2010" y="341"/>
                    <a:pt x="1905" y="341"/>
                  </a:cubicBezTo>
                  <a:cubicBezTo>
                    <a:pt x="1578" y="341"/>
                    <a:pt x="1264" y="307"/>
                    <a:pt x="949" y="237"/>
                  </a:cubicBezTo>
                  <a:cubicBezTo>
                    <a:pt x="681" y="167"/>
                    <a:pt x="413" y="50"/>
                    <a:pt x="133" y="4"/>
                  </a:cubicBezTo>
                  <a:cubicBezTo>
                    <a:pt x="125" y="1"/>
                    <a:pt x="117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6"/>
            <p:cNvSpPr/>
            <p:nvPr/>
          </p:nvSpPr>
          <p:spPr>
            <a:xfrm>
              <a:off x="5113650" y="2745150"/>
              <a:ext cx="46650" cy="11050"/>
            </a:xfrm>
            <a:custGeom>
              <a:avLst/>
              <a:gdLst/>
              <a:ahLst/>
              <a:cxnLst/>
              <a:rect l="l" t="t" r="r" b="b"/>
              <a:pathLst>
                <a:path w="1866" h="442" extrusionOk="0">
                  <a:moveTo>
                    <a:pt x="225" y="0"/>
                  </a:moveTo>
                  <a:cubicBezTo>
                    <a:pt x="207" y="0"/>
                    <a:pt x="190" y="7"/>
                    <a:pt x="176" y="25"/>
                  </a:cubicBezTo>
                  <a:cubicBezTo>
                    <a:pt x="1" y="199"/>
                    <a:pt x="129" y="351"/>
                    <a:pt x="327" y="386"/>
                  </a:cubicBezTo>
                  <a:cubicBezTo>
                    <a:pt x="501" y="427"/>
                    <a:pt x="689" y="441"/>
                    <a:pt x="881" y="441"/>
                  </a:cubicBezTo>
                  <a:cubicBezTo>
                    <a:pt x="1178" y="441"/>
                    <a:pt x="1484" y="407"/>
                    <a:pt x="1761" y="386"/>
                  </a:cubicBezTo>
                  <a:cubicBezTo>
                    <a:pt x="1866" y="374"/>
                    <a:pt x="1866" y="223"/>
                    <a:pt x="1761" y="211"/>
                  </a:cubicBezTo>
                  <a:cubicBezTo>
                    <a:pt x="1615" y="199"/>
                    <a:pt x="1466" y="197"/>
                    <a:pt x="1318" y="197"/>
                  </a:cubicBezTo>
                  <a:cubicBezTo>
                    <a:pt x="1169" y="197"/>
                    <a:pt x="1021" y="199"/>
                    <a:pt x="875" y="199"/>
                  </a:cubicBezTo>
                  <a:cubicBezTo>
                    <a:pt x="793" y="199"/>
                    <a:pt x="269" y="188"/>
                    <a:pt x="304" y="130"/>
                  </a:cubicBezTo>
                  <a:cubicBezTo>
                    <a:pt x="330" y="68"/>
                    <a:pt x="277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6"/>
            <p:cNvSpPr/>
            <p:nvPr/>
          </p:nvSpPr>
          <p:spPr>
            <a:xfrm>
              <a:off x="5127450" y="2602975"/>
              <a:ext cx="38000" cy="12300"/>
            </a:xfrm>
            <a:custGeom>
              <a:avLst/>
              <a:gdLst/>
              <a:ahLst/>
              <a:cxnLst/>
              <a:rect l="l" t="t" r="r" b="b"/>
              <a:pathLst>
                <a:path w="1520" h="492" extrusionOk="0">
                  <a:moveTo>
                    <a:pt x="124" y="0"/>
                  </a:moveTo>
                  <a:cubicBezTo>
                    <a:pt x="29" y="0"/>
                    <a:pt x="0" y="131"/>
                    <a:pt x="90" y="164"/>
                  </a:cubicBezTo>
                  <a:cubicBezTo>
                    <a:pt x="521" y="327"/>
                    <a:pt x="987" y="409"/>
                    <a:pt x="1430" y="491"/>
                  </a:cubicBezTo>
                  <a:cubicBezTo>
                    <a:pt x="1435" y="491"/>
                    <a:pt x="1439" y="492"/>
                    <a:pt x="1443" y="492"/>
                  </a:cubicBezTo>
                  <a:cubicBezTo>
                    <a:pt x="1503" y="492"/>
                    <a:pt x="1519" y="419"/>
                    <a:pt x="1465" y="397"/>
                  </a:cubicBezTo>
                  <a:cubicBezTo>
                    <a:pt x="1034" y="246"/>
                    <a:pt x="591" y="71"/>
                    <a:pt x="136" y="1"/>
                  </a:cubicBezTo>
                  <a:cubicBezTo>
                    <a:pt x="132" y="1"/>
                    <a:pt x="128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6"/>
            <p:cNvSpPr/>
            <p:nvPr/>
          </p:nvSpPr>
          <p:spPr>
            <a:xfrm>
              <a:off x="5132975" y="2472150"/>
              <a:ext cx="43850" cy="10850"/>
            </a:xfrm>
            <a:custGeom>
              <a:avLst/>
              <a:gdLst/>
              <a:ahLst/>
              <a:cxnLst/>
              <a:rect l="l" t="t" r="r" b="b"/>
              <a:pathLst>
                <a:path w="1754" h="434" extrusionOk="0">
                  <a:moveTo>
                    <a:pt x="111" y="1"/>
                  </a:moveTo>
                  <a:cubicBezTo>
                    <a:pt x="29" y="1"/>
                    <a:pt x="1" y="98"/>
                    <a:pt x="67" y="153"/>
                  </a:cubicBezTo>
                  <a:cubicBezTo>
                    <a:pt x="339" y="357"/>
                    <a:pt x="724" y="434"/>
                    <a:pt x="1095" y="434"/>
                  </a:cubicBezTo>
                  <a:cubicBezTo>
                    <a:pt x="1295" y="434"/>
                    <a:pt x="1492" y="411"/>
                    <a:pt x="1664" y="374"/>
                  </a:cubicBezTo>
                  <a:cubicBezTo>
                    <a:pt x="1753" y="352"/>
                    <a:pt x="1735" y="211"/>
                    <a:pt x="1650" y="211"/>
                  </a:cubicBezTo>
                  <a:cubicBezTo>
                    <a:pt x="1647" y="211"/>
                    <a:pt x="1644" y="211"/>
                    <a:pt x="1640" y="211"/>
                  </a:cubicBezTo>
                  <a:cubicBezTo>
                    <a:pt x="1520" y="216"/>
                    <a:pt x="1401" y="222"/>
                    <a:pt x="1281" y="222"/>
                  </a:cubicBezTo>
                  <a:cubicBezTo>
                    <a:pt x="1132" y="222"/>
                    <a:pt x="984" y="214"/>
                    <a:pt x="836" y="188"/>
                  </a:cubicBezTo>
                  <a:cubicBezTo>
                    <a:pt x="591" y="153"/>
                    <a:pt x="370" y="48"/>
                    <a:pt x="125" y="1"/>
                  </a:cubicBezTo>
                  <a:cubicBezTo>
                    <a:pt x="120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6"/>
            <p:cNvSpPr/>
            <p:nvPr/>
          </p:nvSpPr>
          <p:spPr>
            <a:xfrm>
              <a:off x="5154175" y="2350500"/>
              <a:ext cx="44400" cy="16000"/>
            </a:xfrm>
            <a:custGeom>
              <a:avLst/>
              <a:gdLst/>
              <a:ahLst/>
              <a:cxnLst/>
              <a:rect l="l" t="t" r="r" b="b"/>
              <a:pathLst>
                <a:path w="1776" h="640" extrusionOk="0">
                  <a:moveTo>
                    <a:pt x="139" y="1"/>
                  </a:moveTo>
                  <a:cubicBezTo>
                    <a:pt x="37" y="1"/>
                    <a:pt x="1" y="174"/>
                    <a:pt x="116" y="206"/>
                  </a:cubicBezTo>
                  <a:cubicBezTo>
                    <a:pt x="629" y="357"/>
                    <a:pt x="1142" y="509"/>
                    <a:pt x="1655" y="637"/>
                  </a:cubicBezTo>
                  <a:cubicBezTo>
                    <a:pt x="1662" y="639"/>
                    <a:pt x="1670" y="640"/>
                    <a:pt x="1677" y="640"/>
                  </a:cubicBezTo>
                  <a:cubicBezTo>
                    <a:pt x="1753" y="640"/>
                    <a:pt x="1775" y="529"/>
                    <a:pt x="1690" y="497"/>
                  </a:cubicBezTo>
                  <a:cubicBezTo>
                    <a:pt x="1189" y="322"/>
                    <a:pt x="676" y="159"/>
                    <a:pt x="175" y="8"/>
                  </a:cubicBezTo>
                  <a:cubicBezTo>
                    <a:pt x="162" y="3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6"/>
            <p:cNvSpPr/>
            <p:nvPr/>
          </p:nvSpPr>
          <p:spPr>
            <a:xfrm>
              <a:off x="5181700" y="2208950"/>
              <a:ext cx="43875" cy="15925"/>
            </a:xfrm>
            <a:custGeom>
              <a:avLst/>
              <a:gdLst/>
              <a:ahLst/>
              <a:cxnLst/>
              <a:rect l="l" t="t" r="r" b="b"/>
              <a:pathLst>
                <a:path w="1755" h="637" extrusionOk="0">
                  <a:moveTo>
                    <a:pt x="133" y="0"/>
                  </a:moveTo>
                  <a:cubicBezTo>
                    <a:pt x="58" y="0"/>
                    <a:pt x="0" y="124"/>
                    <a:pt x="88" y="192"/>
                  </a:cubicBezTo>
                  <a:cubicBezTo>
                    <a:pt x="475" y="491"/>
                    <a:pt x="931" y="636"/>
                    <a:pt x="1412" y="636"/>
                  </a:cubicBezTo>
                  <a:cubicBezTo>
                    <a:pt x="1494" y="636"/>
                    <a:pt x="1577" y="632"/>
                    <a:pt x="1661" y="623"/>
                  </a:cubicBezTo>
                  <a:cubicBezTo>
                    <a:pt x="1742" y="612"/>
                    <a:pt x="1754" y="484"/>
                    <a:pt x="1661" y="484"/>
                  </a:cubicBezTo>
                  <a:cubicBezTo>
                    <a:pt x="1642" y="484"/>
                    <a:pt x="1623" y="484"/>
                    <a:pt x="1604" y="484"/>
                  </a:cubicBezTo>
                  <a:cubicBezTo>
                    <a:pt x="1089" y="484"/>
                    <a:pt x="608" y="332"/>
                    <a:pt x="181" y="17"/>
                  </a:cubicBezTo>
                  <a:cubicBezTo>
                    <a:pt x="165" y="6"/>
                    <a:pt x="14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6"/>
            <p:cNvSpPr/>
            <p:nvPr/>
          </p:nvSpPr>
          <p:spPr>
            <a:xfrm>
              <a:off x="5220075" y="2083475"/>
              <a:ext cx="32925" cy="20325"/>
            </a:xfrm>
            <a:custGeom>
              <a:avLst/>
              <a:gdLst/>
              <a:ahLst/>
              <a:cxnLst/>
              <a:rect l="l" t="t" r="r" b="b"/>
              <a:pathLst>
                <a:path w="1317" h="813" extrusionOk="0">
                  <a:moveTo>
                    <a:pt x="133" y="0"/>
                  </a:moveTo>
                  <a:cubicBezTo>
                    <a:pt x="46" y="0"/>
                    <a:pt x="1" y="118"/>
                    <a:pt x="79" y="177"/>
                  </a:cubicBezTo>
                  <a:cubicBezTo>
                    <a:pt x="441" y="410"/>
                    <a:pt x="813" y="608"/>
                    <a:pt x="1186" y="806"/>
                  </a:cubicBezTo>
                  <a:cubicBezTo>
                    <a:pt x="1198" y="811"/>
                    <a:pt x="1209" y="813"/>
                    <a:pt x="1219" y="813"/>
                  </a:cubicBezTo>
                  <a:cubicBezTo>
                    <a:pt x="1282" y="813"/>
                    <a:pt x="1317" y="730"/>
                    <a:pt x="1256" y="689"/>
                  </a:cubicBezTo>
                  <a:cubicBezTo>
                    <a:pt x="907" y="456"/>
                    <a:pt x="557" y="212"/>
                    <a:pt x="184" y="14"/>
                  </a:cubicBezTo>
                  <a:cubicBezTo>
                    <a:pt x="166" y="4"/>
                    <a:pt x="14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6"/>
            <p:cNvSpPr/>
            <p:nvPr/>
          </p:nvSpPr>
          <p:spPr>
            <a:xfrm>
              <a:off x="5263275" y="1966300"/>
              <a:ext cx="44650" cy="17600"/>
            </a:xfrm>
            <a:custGeom>
              <a:avLst/>
              <a:gdLst/>
              <a:ahLst/>
              <a:cxnLst/>
              <a:rect l="l" t="t" r="r" b="b"/>
              <a:pathLst>
                <a:path w="1786" h="704" extrusionOk="0">
                  <a:moveTo>
                    <a:pt x="101" y="0"/>
                  </a:moveTo>
                  <a:cubicBezTo>
                    <a:pt x="41" y="0"/>
                    <a:pt x="1" y="79"/>
                    <a:pt x="53" y="120"/>
                  </a:cubicBezTo>
                  <a:cubicBezTo>
                    <a:pt x="484" y="470"/>
                    <a:pt x="1113" y="610"/>
                    <a:pt x="1661" y="703"/>
                  </a:cubicBezTo>
                  <a:cubicBezTo>
                    <a:pt x="1665" y="704"/>
                    <a:pt x="1668" y="704"/>
                    <a:pt x="1672" y="704"/>
                  </a:cubicBezTo>
                  <a:cubicBezTo>
                    <a:pt x="1757" y="704"/>
                    <a:pt x="1786" y="574"/>
                    <a:pt x="1696" y="552"/>
                  </a:cubicBezTo>
                  <a:cubicBezTo>
                    <a:pt x="1148" y="423"/>
                    <a:pt x="659" y="167"/>
                    <a:pt x="123" y="4"/>
                  </a:cubicBezTo>
                  <a:cubicBezTo>
                    <a:pt x="115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6"/>
            <p:cNvSpPr/>
            <p:nvPr/>
          </p:nvSpPr>
          <p:spPr>
            <a:xfrm>
              <a:off x="5317900" y="1843800"/>
              <a:ext cx="38150" cy="21500"/>
            </a:xfrm>
            <a:custGeom>
              <a:avLst/>
              <a:gdLst/>
              <a:ahLst/>
              <a:cxnLst/>
              <a:rect l="l" t="t" r="r" b="b"/>
              <a:pathLst>
                <a:path w="1526" h="860" extrusionOk="0">
                  <a:moveTo>
                    <a:pt x="144" y="0"/>
                  </a:moveTo>
                  <a:cubicBezTo>
                    <a:pt x="52" y="0"/>
                    <a:pt x="1" y="122"/>
                    <a:pt x="82" y="172"/>
                  </a:cubicBezTo>
                  <a:cubicBezTo>
                    <a:pt x="490" y="440"/>
                    <a:pt x="956" y="650"/>
                    <a:pt x="1387" y="848"/>
                  </a:cubicBezTo>
                  <a:cubicBezTo>
                    <a:pt x="1400" y="856"/>
                    <a:pt x="1413" y="859"/>
                    <a:pt x="1425" y="859"/>
                  </a:cubicBezTo>
                  <a:cubicBezTo>
                    <a:pt x="1488" y="859"/>
                    <a:pt x="1526" y="771"/>
                    <a:pt x="1457" y="732"/>
                  </a:cubicBezTo>
                  <a:cubicBezTo>
                    <a:pt x="1049" y="475"/>
                    <a:pt x="630" y="207"/>
                    <a:pt x="187" y="9"/>
                  </a:cubicBezTo>
                  <a:cubicBezTo>
                    <a:pt x="172" y="3"/>
                    <a:pt x="157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6"/>
            <p:cNvSpPr/>
            <p:nvPr/>
          </p:nvSpPr>
          <p:spPr>
            <a:xfrm>
              <a:off x="5282925" y="2319800"/>
              <a:ext cx="41125" cy="96450"/>
            </a:xfrm>
            <a:custGeom>
              <a:avLst/>
              <a:gdLst/>
              <a:ahLst/>
              <a:cxnLst/>
              <a:rect l="l" t="t" r="r" b="b"/>
              <a:pathLst>
                <a:path w="1645" h="3858" extrusionOk="0">
                  <a:moveTo>
                    <a:pt x="828" y="0"/>
                  </a:moveTo>
                  <a:cubicBezTo>
                    <a:pt x="374" y="0"/>
                    <a:pt x="1" y="863"/>
                    <a:pt x="1" y="1935"/>
                  </a:cubicBezTo>
                  <a:cubicBezTo>
                    <a:pt x="1" y="2995"/>
                    <a:pt x="374" y="3858"/>
                    <a:pt x="828" y="3858"/>
                  </a:cubicBezTo>
                  <a:cubicBezTo>
                    <a:pt x="1283" y="3858"/>
                    <a:pt x="1644" y="2995"/>
                    <a:pt x="1644" y="1935"/>
                  </a:cubicBezTo>
                  <a:cubicBezTo>
                    <a:pt x="1644" y="863"/>
                    <a:pt x="1283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6"/>
            <p:cNvSpPr/>
            <p:nvPr/>
          </p:nvSpPr>
          <p:spPr>
            <a:xfrm>
              <a:off x="5251475" y="2434600"/>
              <a:ext cx="62950" cy="26225"/>
            </a:xfrm>
            <a:custGeom>
              <a:avLst/>
              <a:gdLst/>
              <a:ahLst/>
              <a:cxnLst/>
              <a:rect l="l" t="t" r="r" b="b"/>
              <a:pathLst>
                <a:path w="2518" h="1049" extrusionOk="0">
                  <a:moveTo>
                    <a:pt x="1259" y="0"/>
                  </a:moveTo>
                  <a:cubicBezTo>
                    <a:pt x="571" y="0"/>
                    <a:pt x="0" y="245"/>
                    <a:pt x="0" y="525"/>
                  </a:cubicBezTo>
                  <a:cubicBezTo>
                    <a:pt x="0" y="816"/>
                    <a:pt x="571" y="1049"/>
                    <a:pt x="1259" y="1049"/>
                  </a:cubicBezTo>
                  <a:cubicBezTo>
                    <a:pt x="1958" y="1049"/>
                    <a:pt x="2518" y="816"/>
                    <a:pt x="2518" y="525"/>
                  </a:cubicBezTo>
                  <a:cubicBezTo>
                    <a:pt x="2518" y="245"/>
                    <a:pt x="1958" y="0"/>
                    <a:pt x="1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6"/>
            <p:cNvSpPr/>
            <p:nvPr/>
          </p:nvSpPr>
          <p:spPr>
            <a:xfrm>
              <a:off x="5356950" y="2382475"/>
              <a:ext cx="66150" cy="67600"/>
            </a:xfrm>
            <a:custGeom>
              <a:avLst/>
              <a:gdLst/>
              <a:ahLst/>
              <a:cxnLst/>
              <a:rect l="l" t="t" r="r" b="b"/>
              <a:pathLst>
                <a:path w="2646" h="2704" extrusionOk="0">
                  <a:moveTo>
                    <a:pt x="534" y="0"/>
                  </a:moveTo>
                  <a:cubicBezTo>
                    <a:pt x="486" y="0"/>
                    <a:pt x="437" y="33"/>
                    <a:pt x="431" y="92"/>
                  </a:cubicBezTo>
                  <a:cubicBezTo>
                    <a:pt x="326" y="885"/>
                    <a:pt x="0" y="2644"/>
                    <a:pt x="1282" y="2703"/>
                  </a:cubicBezTo>
                  <a:cubicBezTo>
                    <a:pt x="1298" y="2704"/>
                    <a:pt x="1314" y="2704"/>
                    <a:pt x="1330" y="2704"/>
                  </a:cubicBezTo>
                  <a:cubicBezTo>
                    <a:pt x="1753" y="2704"/>
                    <a:pt x="2129" y="2409"/>
                    <a:pt x="2331" y="2038"/>
                  </a:cubicBezTo>
                  <a:cubicBezTo>
                    <a:pt x="2646" y="1491"/>
                    <a:pt x="2529" y="803"/>
                    <a:pt x="2413" y="209"/>
                  </a:cubicBezTo>
                  <a:cubicBezTo>
                    <a:pt x="2399" y="135"/>
                    <a:pt x="2347" y="103"/>
                    <a:pt x="2291" y="103"/>
                  </a:cubicBezTo>
                  <a:cubicBezTo>
                    <a:pt x="2206" y="103"/>
                    <a:pt x="2112" y="178"/>
                    <a:pt x="2133" y="290"/>
                  </a:cubicBezTo>
                  <a:cubicBezTo>
                    <a:pt x="2214" y="756"/>
                    <a:pt x="2331" y="1293"/>
                    <a:pt x="2156" y="1759"/>
                  </a:cubicBezTo>
                  <a:cubicBezTo>
                    <a:pt x="2021" y="2100"/>
                    <a:pt x="1693" y="2407"/>
                    <a:pt x="1336" y="2407"/>
                  </a:cubicBezTo>
                  <a:cubicBezTo>
                    <a:pt x="1230" y="2407"/>
                    <a:pt x="1121" y="2380"/>
                    <a:pt x="1014" y="2318"/>
                  </a:cubicBezTo>
                  <a:cubicBezTo>
                    <a:pt x="268" y="1875"/>
                    <a:pt x="676" y="780"/>
                    <a:pt x="629" y="92"/>
                  </a:cubicBezTo>
                  <a:cubicBezTo>
                    <a:pt x="624" y="30"/>
                    <a:pt x="579" y="0"/>
                    <a:pt x="53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6"/>
            <p:cNvSpPr/>
            <p:nvPr/>
          </p:nvSpPr>
          <p:spPr>
            <a:xfrm>
              <a:off x="5460950" y="2319800"/>
              <a:ext cx="41100" cy="96450"/>
            </a:xfrm>
            <a:custGeom>
              <a:avLst/>
              <a:gdLst/>
              <a:ahLst/>
              <a:cxnLst/>
              <a:rect l="l" t="t" r="r" b="b"/>
              <a:pathLst>
                <a:path w="1644" h="3858" extrusionOk="0">
                  <a:moveTo>
                    <a:pt x="828" y="0"/>
                  </a:moveTo>
                  <a:cubicBezTo>
                    <a:pt x="374" y="0"/>
                    <a:pt x="1" y="863"/>
                    <a:pt x="1" y="1935"/>
                  </a:cubicBezTo>
                  <a:cubicBezTo>
                    <a:pt x="1" y="2995"/>
                    <a:pt x="374" y="3858"/>
                    <a:pt x="828" y="3858"/>
                  </a:cubicBezTo>
                  <a:cubicBezTo>
                    <a:pt x="1283" y="3858"/>
                    <a:pt x="1644" y="2995"/>
                    <a:pt x="1644" y="1935"/>
                  </a:cubicBezTo>
                  <a:cubicBezTo>
                    <a:pt x="1644" y="863"/>
                    <a:pt x="1283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6"/>
            <p:cNvSpPr/>
            <p:nvPr/>
          </p:nvSpPr>
          <p:spPr>
            <a:xfrm>
              <a:off x="5470575" y="2434600"/>
              <a:ext cx="62950" cy="26225"/>
            </a:xfrm>
            <a:custGeom>
              <a:avLst/>
              <a:gdLst/>
              <a:ahLst/>
              <a:cxnLst/>
              <a:rect l="l" t="t" r="r" b="b"/>
              <a:pathLst>
                <a:path w="2518" h="1049" extrusionOk="0">
                  <a:moveTo>
                    <a:pt x="1259" y="0"/>
                  </a:moveTo>
                  <a:cubicBezTo>
                    <a:pt x="560" y="0"/>
                    <a:pt x="0" y="245"/>
                    <a:pt x="0" y="525"/>
                  </a:cubicBezTo>
                  <a:cubicBezTo>
                    <a:pt x="0" y="816"/>
                    <a:pt x="560" y="1049"/>
                    <a:pt x="1259" y="1049"/>
                  </a:cubicBezTo>
                  <a:cubicBezTo>
                    <a:pt x="1958" y="1049"/>
                    <a:pt x="2518" y="816"/>
                    <a:pt x="2518" y="525"/>
                  </a:cubicBezTo>
                  <a:cubicBezTo>
                    <a:pt x="2518" y="245"/>
                    <a:pt x="1958" y="0"/>
                    <a:pt x="1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6"/>
            <p:cNvSpPr/>
            <p:nvPr/>
          </p:nvSpPr>
          <p:spPr>
            <a:xfrm>
              <a:off x="5743100" y="2019875"/>
              <a:ext cx="131350" cy="360050"/>
            </a:xfrm>
            <a:custGeom>
              <a:avLst/>
              <a:gdLst/>
              <a:ahLst/>
              <a:cxnLst/>
              <a:rect l="l" t="t" r="r" b="b"/>
              <a:pathLst>
                <a:path w="5254" h="14402" extrusionOk="0">
                  <a:moveTo>
                    <a:pt x="5102" y="0"/>
                  </a:moveTo>
                  <a:cubicBezTo>
                    <a:pt x="5065" y="0"/>
                    <a:pt x="5025" y="19"/>
                    <a:pt x="4996" y="64"/>
                  </a:cubicBezTo>
                  <a:cubicBezTo>
                    <a:pt x="2245" y="4201"/>
                    <a:pt x="707" y="9457"/>
                    <a:pt x="8" y="14340"/>
                  </a:cubicBezTo>
                  <a:cubicBezTo>
                    <a:pt x="1" y="14375"/>
                    <a:pt x="36" y="14402"/>
                    <a:pt x="68" y="14402"/>
                  </a:cubicBezTo>
                  <a:cubicBezTo>
                    <a:pt x="89" y="14402"/>
                    <a:pt x="108" y="14391"/>
                    <a:pt x="113" y="14363"/>
                  </a:cubicBezTo>
                  <a:cubicBezTo>
                    <a:pt x="1126" y="9282"/>
                    <a:pt x="3026" y="4842"/>
                    <a:pt x="5205" y="180"/>
                  </a:cubicBezTo>
                  <a:cubicBezTo>
                    <a:pt x="5253" y="85"/>
                    <a:pt x="5182" y="0"/>
                    <a:pt x="5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6"/>
            <p:cNvSpPr/>
            <p:nvPr/>
          </p:nvSpPr>
          <p:spPr>
            <a:xfrm>
              <a:off x="5065300" y="1973275"/>
              <a:ext cx="98975" cy="439275"/>
            </a:xfrm>
            <a:custGeom>
              <a:avLst/>
              <a:gdLst/>
              <a:ahLst/>
              <a:cxnLst/>
              <a:rect l="l" t="t" r="r" b="b"/>
              <a:pathLst>
                <a:path w="3959" h="17571" extrusionOk="0">
                  <a:moveTo>
                    <a:pt x="3775" y="1"/>
                  </a:moveTo>
                  <a:cubicBezTo>
                    <a:pt x="3728" y="1"/>
                    <a:pt x="3684" y="22"/>
                    <a:pt x="3660" y="75"/>
                  </a:cubicBezTo>
                  <a:cubicBezTo>
                    <a:pt x="1236" y="5424"/>
                    <a:pt x="140" y="11682"/>
                    <a:pt x="0" y="17544"/>
                  </a:cubicBezTo>
                  <a:cubicBezTo>
                    <a:pt x="0" y="17562"/>
                    <a:pt x="15" y="17570"/>
                    <a:pt x="29" y="17570"/>
                  </a:cubicBezTo>
                  <a:cubicBezTo>
                    <a:pt x="44" y="17570"/>
                    <a:pt x="59" y="17562"/>
                    <a:pt x="59" y="17544"/>
                  </a:cubicBezTo>
                  <a:cubicBezTo>
                    <a:pt x="595" y="11472"/>
                    <a:pt x="2063" y="5948"/>
                    <a:pt x="3928" y="179"/>
                  </a:cubicBezTo>
                  <a:cubicBezTo>
                    <a:pt x="3958" y="80"/>
                    <a:pt x="3863" y="1"/>
                    <a:pt x="3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443" y="740663"/>
            <a:ext cx="1024217" cy="1926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323" y="3570524"/>
            <a:ext cx="4791505" cy="1485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58"/>
          <p:cNvSpPr txBox="1">
            <a:spLocks noGrp="1"/>
          </p:cNvSpPr>
          <p:nvPr>
            <p:ph type="title"/>
          </p:nvPr>
        </p:nvSpPr>
        <p:spPr>
          <a:xfrm>
            <a:off x="3315384" y="1324303"/>
            <a:ext cx="5615782" cy="13746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We often use melting and freezing when we cook.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Solid </a:t>
            </a:r>
            <a:r>
              <a:rPr lang="en-US" sz="2400" dirty="0"/>
              <a:t>chocolate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melts</a:t>
            </a:r>
            <a:r>
              <a:rPr lang="en-US" sz="2400" dirty="0"/>
              <a:t> when it is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heated; i</a:t>
            </a:r>
            <a:r>
              <a:rPr lang="en-US" sz="2400" dirty="0"/>
              <a:t>t becomes a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liquid</a:t>
            </a:r>
            <a:r>
              <a:rPr lang="en-US" sz="2400" dirty="0"/>
              <a:t>.</a:t>
            </a:r>
            <a:endParaRPr sz="2400" dirty="0"/>
          </a:p>
        </p:txBody>
      </p:sp>
      <p:sp>
        <p:nvSpPr>
          <p:cNvPr id="1869" name="Google Shape;1869;p58"/>
          <p:cNvSpPr/>
          <p:nvPr/>
        </p:nvSpPr>
        <p:spPr>
          <a:xfrm>
            <a:off x="1653849" y="-1258212"/>
            <a:ext cx="361338" cy="273983"/>
          </a:xfrm>
          <a:custGeom>
            <a:avLst/>
            <a:gdLst/>
            <a:ahLst/>
            <a:cxnLst/>
            <a:rect l="l" t="t" r="r" b="b"/>
            <a:pathLst>
              <a:path w="5623" h="5447" extrusionOk="0">
                <a:moveTo>
                  <a:pt x="2987" y="1"/>
                </a:moveTo>
                <a:cubicBezTo>
                  <a:pt x="2618" y="1"/>
                  <a:pt x="2239" y="92"/>
                  <a:pt x="1860" y="246"/>
                </a:cubicBezTo>
                <a:cubicBezTo>
                  <a:pt x="955" y="651"/>
                  <a:pt x="336" y="1246"/>
                  <a:pt x="193" y="2318"/>
                </a:cubicBezTo>
                <a:cubicBezTo>
                  <a:pt x="0" y="3988"/>
                  <a:pt x="1926" y="5447"/>
                  <a:pt x="3441" y="5447"/>
                </a:cubicBezTo>
                <a:cubicBezTo>
                  <a:pt x="3611" y="5447"/>
                  <a:pt x="3776" y="5428"/>
                  <a:pt x="3932" y="5390"/>
                </a:cubicBezTo>
                <a:cubicBezTo>
                  <a:pt x="5051" y="5080"/>
                  <a:pt x="5623" y="4390"/>
                  <a:pt x="5623" y="3342"/>
                </a:cubicBezTo>
                <a:cubicBezTo>
                  <a:pt x="5623" y="2127"/>
                  <a:pt x="5170" y="1246"/>
                  <a:pt x="4384" y="556"/>
                </a:cubicBezTo>
                <a:cubicBezTo>
                  <a:pt x="3950" y="162"/>
                  <a:pt x="3477" y="1"/>
                  <a:pt x="2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How to Melt Chocolate - Jessica Gav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25" y="824783"/>
            <a:ext cx="2573699" cy="386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6883" y="2924503"/>
            <a:ext cx="4193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8D9A"/>
                </a:solidFill>
                <a:latin typeface="Paytone One"/>
                <a:sym typeface="Paytone One"/>
              </a:rPr>
              <a:t>Melted chocolate turns back into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latin typeface="Paytone One"/>
                <a:sym typeface="Paytone One"/>
              </a:rPr>
              <a:t>solid</a:t>
            </a:r>
            <a:r>
              <a:rPr lang="en-US" sz="2400" dirty="0">
                <a:solidFill>
                  <a:srgbClr val="FF8D9A"/>
                </a:solidFill>
                <a:latin typeface="Paytone One"/>
                <a:sym typeface="Paytone One"/>
              </a:rPr>
              <a:t> when it is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latin typeface="Paytone One"/>
                <a:sym typeface="Paytone One"/>
              </a:rPr>
              <a:t>cooled</a:t>
            </a:r>
            <a:r>
              <a:rPr lang="en-US" sz="2400" dirty="0">
                <a:solidFill>
                  <a:srgbClr val="FF8D9A"/>
                </a:solidFill>
                <a:latin typeface="Paytone One"/>
                <a:sym typeface="Paytone One"/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70"/>
          <p:cNvSpPr txBox="1">
            <a:spLocks noGrp="1"/>
          </p:cNvSpPr>
          <p:nvPr>
            <p:ph type="title"/>
          </p:nvPr>
        </p:nvSpPr>
        <p:spPr>
          <a:xfrm>
            <a:off x="1248700" y="5519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3600" dirty="0">
                <a:latin typeface="Paytone One" panose="020B0604020202020204" charset="0"/>
              </a:rPr>
              <a:t>The difference between evaporation and condensation</a:t>
            </a:r>
            <a:endParaRPr dirty="0"/>
          </a:p>
        </p:txBody>
      </p:sp>
      <p:sp>
        <p:nvSpPr>
          <p:cNvPr id="52" name="Google Shape;2466;p75"/>
          <p:cNvSpPr/>
          <p:nvPr/>
        </p:nvSpPr>
        <p:spPr>
          <a:xfrm>
            <a:off x="0" y="226708"/>
            <a:ext cx="1248700" cy="1270172"/>
          </a:xfrm>
          <a:custGeom>
            <a:avLst/>
            <a:gdLst/>
            <a:ahLst/>
            <a:cxnLst/>
            <a:rect l="l" t="t" r="r" b="b"/>
            <a:pathLst>
              <a:path w="5623" h="5447" extrusionOk="0">
                <a:moveTo>
                  <a:pt x="2987" y="1"/>
                </a:moveTo>
                <a:cubicBezTo>
                  <a:pt x="2618" y="1"/>
                  <a:pt x="2239" y="92"/>
                  <a:pt x="1860" y="246"/>
                </a:cubicBezTo>
                <a:cubicBezTo>
                  <a:pt x="955" y="651"/>
                  <a:pt x="336" y="1246"/>
                  <a:pt x="193" y="2318"/>
                </a:cubicBezTo>
                <a:cubicBezTo>
                  <a:pt x="0" y="3988"/>
                  <a:pt x="1926" y="5447"/>
                  <a:pt x="3441" y="5447"/>
                </a:cubicBezTo>
                <a:cubicBezTo>
                  <a:pt x="3611" y="5447"/>
                  <a:pt x="3776" y="5428"/>
                  <a:pt x="3932" y="5390"/>
                </a:cubicBezTo>
                <a:cubicBezTo>
                  <a:pt x="5051" y="5080"/>
                  <a:pt x="5623" y="4390"/>
                  <a:pt x="5623" y="3342"/>
                </a:cubicBezTo>
                <a:cubicBezTo>
                  <a:pt x="5623" y="2127"/>
                  <a:pt x="5170" y="1246"/>
                  <a:pt x="4384" y="556"/>
                </a:cubicBezTo>
                <a:cubicBezTo>
                  <a:pt x="3950" y="162"/>
                  <a:pt x="3477" y="1"/>
                  <a:pt x="2987" y="1"/>
                </a:cubicBezTo>
                <a:close/>
              </a:path>
            </a:pathLst>
          </a:custGeom>
          <a:solidFill>
            <a:schemeClr val="accent5">
              <a:alpha val="309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8171" y="193063"/>
            <a:ext cx="1926503" cy="1603387"/>
          </a:xfrm>
          <a:prstGeom prst="rect">
            <a:avLst/>
          </a:prstGeom>
        </p:spPr>
      </p:pic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0811" y="1956059"/>
            <a:ext cx="4148582" cy="1275871"/>
          </a:xfrm>
        </p:spPr>
        <p:txBody>
          <a:bodyPr/>
          <a:lstStyle/>
          <a:p>
            <a:r>
              <a:rPr lang="en-US" sz="1600" dirty="0"/>
              <a:t>When a </a:t>
            </a:r>
            <a:r>
              <a:rPr lang="en-US" sz="1800" b="1" u="sng" dirty="0">
                <a:solidFill>
                  <a:srgbClr val="FFC000"/>
                </a:solidFill>
              </a:rPr>
              <a:t>liquid</a:t>
            </a:r>
            <a:r>
              <a:rPr lang="en-US" sz="1600" dirty="0"/>
              <a:t> is </a:t>
            </a:r>
            <a:r>
              <a:rPr lang="en-US" sz="1800" b="1" u="sng" dirty="0">
                <a:solidFill>
                  <a:srgbClr val="FFC000"/>
                </a:solidFill>
              </a:rPr>
              <a:t>heated,</a:t>
            </a:r>
            <a:r>
              <a:rPr lang="en-US" sz="1600" dirty="0"/>
              <a:t> it changes into </a:t>
            </a:r>
            <a:r>
              <a:rPr lang="en-US" sz="1800" b="1" u="sng" dirty="0">
                <a:solidFill>
                  <a:srgbClr val="FFC000"/>
                </a:solidFill>
              </a:rPr>
              <a:t>gas. This </a:t>
            </a:r>
            <a:r>
              <a:rPr lang="en-US" sz="1600" dirty="0"/>
              <a:t> process is called </a:t>
            </a:r>
            <a:r>
              <a:rPr lang="en-US" sz="2000" b="1" u="sng" dirty="0">
                <a:solidFill>
                  <a:srgbClr val="FFC000"/>
                </a:solidFill>
              </a:rPr>
              <a:t>evaporation.</a:t>
            </a:r>
            <a:r>
              <a:rPr lang="en-US" sz="1600" dirty="0"/>
              <a:t> </a:t>
            </a:r>
          </a:p>
        </p:txBody>
      </p:sp>
      <p:sp>
        <p:nvSpPr>
          <p:cNvPr id="69" name="Subtitle 10"/>
          <p:cNvSpPr>
            <a:spLocks noGrp="1"/>
          </p:cNvSpPr>
          <p:nvPr>
            <p:ph type="subTitle" idx="1"/>
          </p:nvPr>
        </p:nvSpPr>
        <p:spPr>
          <a:xfrm>
            <a:off x="3405352" y="3391539"/>
            <a:ext cx="5242034" cy="1235642"/>
          </a:xfrm>
        </p:spPr>
        <p:txBody>
          <a:bodyPr/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When a liquid is heated and we see many </a:t>
            </a:r>
            <a:r>
              <a:rPr lang="en-US" sz="1600" b="1" u="sng" dirty="0">
                <a:solidFill>
                  <a:srgbClr val="0070C0"/>
                </a:solidFill>
              </a:rPr>
              <a:t>bubbles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forming, we say it</a:t>
            </a:r>
            <a:r>
              <a:rPr lang="en-US" sz="1600" b="1" u="sng" dirty="0">
                <a:solidFill>
                  <a:srgbClr val="0070C0"/>
                </a:solidFill>
              </a:rPr>
              <a:t> boils</a:t>
            </a:r>
            <a:r>
              <a:rPr lang="en-US" sz="1600" dirty="0">
                <a:solidFill>
                  <a:srgbClr val="0070C0"/>
                </a:solidFill>
              </a:rPr>
              <a:t>.</a:t>
            </a:r>
          </a:p>
          <a:p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The bubbles are filled with gas. Once the gas touches a cold surface, it will change into liquid.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70"/>
          <p:cNvSpPr txBox="1">
            <a:spLocks noGrp="1"/>
          </p:cNvSpPr>
          <p:nvPr>
            <p:ph type="title"/>
          </p:nvPr>
        </p:nvSpPr>
        <p:spPr>
          <a:xfrm>
            <a:off x="815148" y="45967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/>
              <a:t>When gas particles meet a </a:t>
            </a:r>
            <a:r>
              <a:rPr lang="en-US" sz="2800" b="1" u="sng" dirty="0">
                <a:solidFill>
                  <a:srgbClr val="0070C0"/>
                </a:solidFill>
              </a:rPr>
              <a:t>cold surface, </a:t>
            </a:r>
            <a:r>
              <a:rPr lang="en-US" sz="2800" dirty="0"/>
              <a:t>it changes into a </a:t>
            </a:r>
            <a:r>
              <a:rPr lang="en-US" sz="2800" b="1" u="sng" dirty="0">
                <a:solidFill>
                  <a:srgbClr val="0070C0"/>
                </a:solidFill>
              </a:rPr>
              <a:t>liquid</a:t>
            </a:r>
            <a:r>
              <a:rPr lang="en-US" b="1" u="sng" dirty="0">
                <a:solidFill>
                  <a:srgbClr val="0070C0"/>
                </a:solidFill>
              </a:rPr>
              <a:t>.</a:t>
            </a:r>
            <a:br>
              <a:rPr lang="en-US" b="1" u="sng" dirty="0">
                <a:solidFill>
                  <a:srgbClr val="0070C0"/>
                </a:solidFill>
              </a:rPr>
            </a:br>
            <a:endParaRPr b="1" u="sng" dirty="0">
              <a:solidFill>
                <a:srgbClr val="0070C0"/>
              </a:solidFill>
            </a:endParaRPr>
          </a:p>
        </p:txBody>
      </p:sp>
      <p:sp>
        <p:nvSpPr>
          <p:cNvPr id="52" name="Google Shape;2466;p75"/>
          <p:cNvSpPr/>
          <p:nvPr/>
        </p:nvSpPr>
        <p:spPr>
          <a:xfrm>
            <a:off x="0" y="226708"/>
            <a:ext cx="1248700" cy="1270172"/>
          </a:xfrm>
          <a:custGeom>
            <a:avLst/>
            <a:gdLst/>
            <a:ahLst/>
            <a:cxnLst/>
            <a:rect l="l" t="t" r="r" b="b"/>
            <a:pathLst>
              <a:path w="5623" h="5447" extrusionOk="0">
                <a:moveTo>
                  <a:pt x="2987" y="1"/>
                </a:moveTo>
                <a:cubicBezTo>
                  <a:pt x="2618" y="1"/>
                  <a:pt x="2239" y="92"/>
                  <a:pt x="1860" y="246"/>
                </a:cubicBezTo>
                <a:cubicBezTo>
                  <a:pt x="955" y="651"/>
                  <a:pt x="336" y="1246"/>
                  <a:pt x="193" y="2318"/>
                </a:cubicBezTo>
                <a:cubicBezTo>
                  <a:pt x="0" y="3988"/>
                  <a:pt x="1926" y="5447"/>
                  <a:pt x="3441" y="5447"/>
                </a:cubicBezTo>
                <a:cubicBezTo>
                  <a:pt x="3611" y="5447"/>
                  <a:pt x="3776" y="5428"/>
                  <a:pt x="3932" y="5390"/>
                </a:cubicBezTo>
                <a:cubicBezTo>
                  <a:pt x="5051" y="5080"/>
                  <a:pt x="5623" y="4390"/>
                  <a:pt x="5623" y="3342"/>
                </a:cubicBezTo>
                <a:cubicBezTo>
                  <a:pt x="5623" y="2127"/>
                  <a:pt x="5170" y="1246"/>
                  <a:pt x="4384" y="556"/>
                </a:cubicBezTo>
                <a:cubicBezTo>
                  <a:pt x="3950" y="162"/>
                  <a:pt x="3477" y="1"/>
                  <a:pt x="2987" y="1"/>
                </a:cubicBezTo>
                <a:close/>
              </a:path>
            </a:pathLst>
          </a:custGeom>
          <a:solidFill>
            <a:schemeClr val="accent5">
              <a:alpha val="309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815148" y="1876096"/>
            <a:ext cx="7080969" cy="591207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dirty="0">
                <a:solidFill>
                  <a:schemeClr val="accent2">
                    <a:lumMod val="25000"/>
                  </a:schemeClr>
                </a:solidFill>
              </a:rPr>
              <a:t>We say the gas is </a:t>
            </a:r>
            <a:r>
              <a:rPr lang="en-US" sz="2800" b="1" dirty="0">
                <a:solidFill>
                  <a:schemeClr val="accent2">
                    <a:lumMod val="25000"/>
                  </a:schemeClr>
                </a:solidFill>
              </a:rPr>
              <a:t>condensed 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</a:rPr>
              <a:t>to become a liquid. </a:t>
            </a:r>
          </a:p>
        </p:txBody>
      </p:sp>
      <p:pic>
        <p:nvPicPr>
          <p:cNvPr id="3" name="Picture 2" descr="Evaporation Stock Illustrations – 4,105 Evaporation Stock Illustrations,  Vectors &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48" y="2676231"/>
            <a:ext cx="2542907" cy="202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511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15" y="1497724"/>
            <a:ext cx="2508406" cy="2728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Oval Callout 11"/>
          <p:cNvSpPr/>
          <p:nvPr/>
        </p:nvSpPr>
        <p:spPr>
          <a:xfrm>
            <a:off x="3996558" y="161011"/>
            <a:ext cx="4162097" cy="4876072"/>
          </a:xfrm>
          <a:prstGeom prst="wedgeEllipseCallout">
            <a:avLst>
              <a:gd name="adj1" fmla="val -46755"/>
              <a:gd name="adj2" fmla="val 16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9318" y="796158"/>
            <a:ext cx="2262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</a:t>
            </a:r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8483" y="796158"/>
            <a:ext cx="2743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1.Melting and freezing are examples of changes of states.</a:t>
            </a:r>
          </a:p>
          <a:p>
            <a:endParaRPr lang="en-US" dirty="0"/>
          </a:p>
          <a:p>
            <a:r>
              <a:rPr lang="en-US" dirty="0"/>
              <a:t>2.During melting, a solid changes to a liquid.</a:t>
            </a:r>
          </a:p>
          <a:p>
            <a:endParaRPr lang="en-US" dirty="0"/>
          </a:p>
          <a:p>
            <a:r>
              <a:rPr lang="en-US" dirty="0"/>
              <a:t>3.During freezing, a liquid changes to a solid.</a:t>
            </a:r>
          </a:p>
          <a:p>
            <a:endParaRPr lang="en-US" dirty="0"/>
          </a:p>
          <a:p>
            <a:r>
              <a:rPr lang="en-US" dirty="0"/>
              <a:t>4.Evaporation and condensation are also changes of state.</a:t>
            </a:r>
          </a:p>
          <a:p>
            <a:endParaRPr lang="en-US" dirty="0"/>
          </a:p>
          <a:p>
            <a:r>
              <a:rPr lang="en-US" dirty="0"/>
              <a:t>5.When a liquid evaporates, it becomes a gas.</a:t>
            </a:r>
          </a:p>
          <a:p>
            <a:endParaRPr lang="en-US" dirty="0"/>
          </a:p>
          <a:p>
            <a:r>
              <a:rPr lang="en-US" dirty="0"/>
              <a:t>6.When a gas condenses, it becomes a liquid.</a:t>
            </a:r>
          </a:p>
        </p:txBody>
      </p:sp>
    </p:spTree>
    <p:extLst>
      <p:ext uri="{BB962C8B-B14F-4D97-AF65-F5344CB8AC3E}">
        <p14:creationId xmlns:p14="http://schemas.microsoft.com/office/powerpoint/2010/main" val="345122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737"/>
          <a:stretch/>
        </p:blipFill>
        <p:spPr>
          <a:xfrm>
            <a:off x="906518" y="1787758"/>
            <a:ext cx="7330964" cy="3355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8016" y="0"/>
            <a:ext cx="1804572" cy="1603387"/>
          </a:xfrm>
          <a:prstGeom prst="rect">
            <a:avLst/>
          </a:prstGeom>
        </p:spPr>
      </p:pic>
      <p:sp>
        <p:nvSpPr>
          <p:cNvPr id="5" name="Google Shape;2466;p75"/>
          <p:cNvSpPr/>
          <p:nvPr/>
        </p:nvSpPr>
        <p:spPr>
          <a:xfrm>
            <a:off x="0" y="44618"/>
            <a:ext cx="1248700" cy="1270172"/>
          </a:xfrm>
          <a:custGeom>
            <a:avLst/>
            <a:gdLst/>
            <a:ahLst/>
            <a:cxnLst/>
            <a:rect l="l" t="t" r="r" b="b"/>
            <a:pathLst>
              <a:path w="5623" h="5447" extrusionOk="0">
                <a:moveTo>
                  <a:pt x="2987" y="1"/>
                </a:moveTo>
                <a:cubicBezTo>
                  <a:pt x="2618" y="1"/>
                  <a:pt x="2239" y="92"/>
                  <a:pt x="1860" y="246"/>
                </a:cubicBezTo>
                <a:cubicBezTo>
                  <a:pt x="955" y="651"/>
                  <a:pt x="336" y="1246"/>
                  <a:pt x="193" y="2318"/>
                </a:cubicBezTo>
                <a:cubicBezTo>
                  <a:pt x="0" y="3988"/>
                  <a:pt x="1926" y="5447"/>
                  <a:pt x="3441" y="5447"/>
                </a:cubicBezTo>
                <a:cubicBezTo>
                  <a:pt x="3611" y="5447"/>
                  <a:pt x="3776" y="5428"/>
                  <a:pt x="3932" y="5390"/>
                </a:cubicBezTo>
                <a:cubicBezTo>
                  <a:pt x="5051" y="5080"/>
                  <a:pt x="5623" y="4390"/>
                  <a:pt x="5623" y="3342"/>
                </a:cubicBezTo>
                <a:cubicBezTo>
                  <a:pt x="5623" y="2127"/>
                  <a:pt x="5170" y="1246"/>
                  <a:pt x="4384" y="556"/>
                </a:cubicBezTo>
                <a:cubicBezTo>
                  <a:pt x="3950" y="162"/>
                  <a:pt x="3477" y="1"/>
                  <a:pt x="2987" y="1"/>
                </a:cubicBezTo>
                <a:close/>
              </a:path>
            </a:pathLst>
          </a:custGeom>
          <a:solidFill>
            <a:schemeClr val="accent5">
              <a:alpha val="309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27" y="347384"/>
            <a:ext cx="776088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85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23038456"/>
              </p:ext>
            </p:extLst>
          </p:nvPr>
        </p:nvGraphicFramePr>
        <p:xfrm>
          <a:off x="725214" y="465084"/>
          <a:ext cx="7330965" cy="4438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03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" name="Google Shape;1218;p47"/>
          <p:cNvGrpSpPr/>
          <p:nvPr/>
        </p:nvGrpSpPr>
        <p:grpSpPr>
          <a:xfrm rot="-310469">
            <a:off x="7977929" y="1509377"/>
            <a:ext cx="914152" cy="1822336"/>
            <a:chOff x="2243250" y="2824850"/>
            <a:chExt cx="1065200" cy="2123200"/>
          </a:xfrm>
        </p:grpSpPr>
        <p:sp>
          <p:nvSpPr>
            <p:cNvPr id="1219" name="Google Shape;1219;p47"/>
            <p:cNvSpPr/>
            <p:nvPr/>
          </p:nvSpPr>
          <p:spPr>
            <a:xfrm>
              <a:off x="2243250" y="3357175"/>
              <a:ext cx="1065200" cy="1590875"/>
            </a:xfrm>
            <a:custGeom>
              <a:avLst/>
              <a:gdLst/>
              <a:ahLst/>
              <a:cxnLst/>
              <a:rect l="l" t="t" r="r" b="b"/>
              <a:pathLst>
                <a:path w="42608" h="63635" extrusionOk="0">
                  <a:moveTo>
                    <a:pt x="21304" y="1"/>
                  </a:moveTo>
                  <a:cubicBezTo>
                    <a:pt x="15414" y="1"/>
                    <a:pt x="10677" y="2432"/>
                    <a:pt x="10677" y="5439"/>
                  </a:cubicBezTo>
                  <a:cubicBezTo>
                    <a:pt x="10677" y="6843"/>
                    <a:pt x="11705" y="8121"/>
                    <a:pt x="13384" y="9098"/>
                  </a:cubicBezTo>
                  <a:lnTo>
                    <a:pt x="13384" y="26291"/>
                  </a:lnTo>
                  <a:cubicBezTo>
                    <a:pt x="5539" y="29149"/>
                    <a:pt x="0" y="36116"/>
                    <a:pt x="0" y="44287"/>
                  </a:cubicBezTo>
                  <a:cubicBezTo>
                    <a:pt x="0" y="54963"/>
                    <a:pt x="9524" y="63635"/>
                    <a:pt x="21304" y="63635"/>
                  </a:cubicBezTo>
                  <a:cubicBezTo>
                    <a:pt x="33058" y="63635"/>
                    <a:pt x="42607" y="54963"/>
                    <a:pt x="42607" y="44287"/>
                  </a:cubicBezTo>
                  <a:cubicBezTo>
                    <a:pt x="42607" y="36116"/>
                    <a:pt x="37068" y="29149"/>
                    <a:pt x="29224" y="26291"/>
                  </a:cubicBezTo>
                  <a:lnTo>
                    <a:pt x="29224" y="9098"/>
                  </a:lnTo>
                  <a:cubicBezTo>
                    <a:pt x="30903" y="8121"/>
                    <a:pt x="31930" y="6843"/>
                    <a:pt x="31930" y="5439"/>
                  </a:cubicBezTo>
                  <a:cubicBezTo>
                    <a:pt x="31930" y="2432"/>
                    <a:pt x="27169" y="1"/>
                    <a:pt x="21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7"/>
            <p:cNvSpPr/>
            <p:nvPr/>
          </p:nvSpPr>
          <p:spPr>
            <a:xfrm>
              <a:off x="2258300" y="4202375"/>
              <a:ext cx="1006275" cy="663425"/>
            </a:xfrm>
            <a:custGeom>
              <a:avLst/>
              <a:gdLst/>
              <a:ahLst/>
              <a:cxnLst/>
              <a:rect l="l" t="t" r="r" b="b"/>
              <a:pathLst>
                <a:path w="40251" h="26537" extrusionOk="0">
                  <a:moveTo>
                    <a:pt x="32769" y="0"/>
                  </a:moveTo>
                  <a:cubicBezTo>
                    <a:pt x="29324" y="0"/>
                    <a:pt x="25377" y="5037"/>
                    <a:pt x="19449" y="5416"/>
                  </a:cubicBezTo>
                  <a:cubicBezTo>
                    <a:pt x="19194" y="5432"/>
                    <a:pt x="18937" y="5440"/>
                    <a:pt x="18677" y="5440"/>
                  </a:cubicBezTo>
                  <a:cubicBezTo>
                    <a:pt x="12145" y="5440"/>
                    <a:pt x="4286" y="478"/>
                    <a:pt x="4286" y="478"/>
                  </a:cubicBezTo>
                  <a:cubicBezTo>
                    <a:pt x="4286" y="478"/>
                    <a:pt x="0" y="9150"/>
                    <a:pt x="3258" y="16519"/>
                  </a:cubicBezTo>
                  <a:cubicBezTo>
                    <a:pt x="6352" y="23571"/>
                    <a:pt x="12913" y="26537"/>
                    <a:pt x="19777" y="26537"/>
                  </a:cubicBezTo>
                  <a:cubicBezTo>
                    <a:pt x="20084" y="26537"/>
                    <a:pt x="20393" y="26531"/>
                    <a:pt x="20702" y="26519"/>
                  </a:cubicBezTo>
                  <a:cubicBezTo>
                    <a:pt x="27895" y="26243"/>
                    <a:pt x="38296" y="20729"/>
                    <a:pt x="39273" y="12985"/>
                  </a:cubicBezTo>
                  <a:cubicBezTo>
                    <a:pt x="40251" y="5240"/>
                    <a:pt x="37795" y="1807"/>
                    <a:pt x="34035" y="253"/>
                  </a:cubicBezTo>
                  <a:cubicBezTo>
                    <a:pt x="33619" y="78"/>
                    <a:pt x="33198" y="0"/>
                    <a:pt x="3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7"/>
            <p:cNvSpPr/>
            <p:nvPr/>
          </p:nvSpPr>
          <p:spPr>
            <a:xfrm>
              <a:off x="2388625" y="4202275"/>
              <a:ext cx="875950" cy="663525"/>
            </a:xfrm>
            <a:custGeom>
              <a:avLst/>
              <a:gdLst/>
              <a:ahLst/>
              <a:cxnLst/>
              <a:rect l="l" t="t" r="r" b="b"/>
              <a:pathLst>
                <a:path w="35038" h="26541" extrusionOk="0">
                  <a:moveTo>
                    <a:pt x="27553" y="0"/>
                  </a:moveTo>
                  <a:cubicBezTo>
                    <a:pt x="26037" y="0"/>
                    <a:pt x="24416" y="980"/>
                    <a:pt x="22582" y="2112"/>
                  </a:cubicBezTo>
                  <a:cubicBezTo>
                    <a:pt x="23233" y="2362"/>
                    <a:pt x="23810" y="2763"/>
                    <a:pt x="24311" y="3340"/>
                  </a:cubicBezTo>
                  <a:cubicBezTo>
                    <a:pt x="25714" y="5019"/>
                    <a:pt x="25564" y="6823"/>
                    <a:pt x="24687" y="8402"/>
                  </a:cubicBezTo>
                  <a:cubicBezTo>
                    <a:pt x="25389" y="8252"/>
                    <a:pt x="26065" y="8127"/>
                    <a:pt x="26767" y="8001"/>
                  </a:cubicBezTo>
                  <a:cubicBezTo>
                    <a:pt x="26970" y="7965"/>
                    <a:pt x="27166" y="7947"/>
                    <a:pt x="27355" y="7947"/>
                  </a:cubicBezTo>
                  <a:cubicBezTo>
                    <a:pt x="28723" y="7947"/>
                    <a:pt x="29674" y="8881"/>
                    <a:pt x="29850" y="10357"/>
                  </a:cubicBezTo>
                  <a:cubicBezTo>
                    <a:pt x="30777" y="18152"/>
                    <a:pt x="20501" y="22939"/>
                    <a:pt x="14236" y="23991"/>
                  </a:cubicBezTo>
                  <a:cubicBezTo>
                    <a:pt x="13483" y="24116"/>
                    <a:pt x="12712" y="24176"/>
                    <a:pt x="11929" y="24176"/>
                  </a:cubicBezTo>
                  <a:cubicBezTo>
                    <a:pt x="7837" y="24176"/>
                    <a:pt x="3450" y="22532"/>
                    <a:pt x="0" y="19881"/>
                  </a:cubicBezTo>
                  <a:lnTo>
                    <a:pt x="0" y="19881"/>
                  </a:lnTo>
                  <a:cubicBezTo>
                    <a:pt x="3472" y="24542"/>
                    <a:pt x="8906" y="26540"/>
                    <a:pt x="14569" y="26540"/>
                  </a:cubicBezTo>
                  <a:cubicBezTo>
                    <a:pt x="14875" y="26540"/>
                    <a:pt x="15182" y="26534"/>
                    <a:pt x="15489" y="26523"/>
                  </a:cubicBezTo>
                  <a:cubicBezTo>
                    <a:pt x="22682" y="26247"/>
                    <a:pt x="33083" y="20733"/>
                    <a:pt x="34060" y="12989"/>
                  </a:cubicBezTo>
                  <a:cubicBezTo>
                    <a:pt x="35038" y="5244"/>
                    <a:pt x="32582" y="1811"/>
                    <a:pt x="28822" y="257"/>
                  </a:cubicBezTo>
                  <a:cubicBezTo>
                    <a:pt x="28406" y="79"/>
                    <a:pt x="27984" y="0"/>
                    <a:pt x="275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7"/>
            <p:cNvSpPr/>
            <p:nvPr/>
          </p:nvSpPr>
          <p:spPr>
            <a:xfrm>
              <a:off x="2553875" y="3464900"/>
              <a:ext cx="397350" cy="72050"/>
            </a:xfrm>
            <a:custGeom>
              <a:avLst/>
              <a:gdLst/>
              <a:ahLst/>
              <a:cxnLst/>
              <a:rect l="l" t="t" r="r" b="b"/>
              <a:pathLst>
                <a:path w="15894" h="2882" extrusionOk="0">
                  <a:moveTo>
                    <a:pt x="120" y="1"/>
                  </a:moveTo>
                  <a:cubicBezTo>
                    <a:pt x="57" y="1"/>
                    <a:pt x="0" y="71"/>
                    <a:pt x="57" y="128"/>
                  </a:cubicBezTo>
                  <a:cubicBezTo>
                    <a:pt x="1385" y="2032"/>
                    <a:pt x="4142" y="2509"/>
                    <a:pt x="6297" y="2759"/>
                  </a:cubicBezTo>
                  <a:cubicBezTo>
                    <a:pt x="7003" y="2840"/>
                    <a:pt x="7727" y="2882"/>
                    <a:pt x="8459" y="2882"/>
                  </a:cubicBezTo>
                  <a:cubicBezTo>
                    <a:pt x="10927" y="2882"/>
                    <a:pt x="13475" y="2402"/>
                    <a:pt x="15621" y="1281"/>
                  </a:cubicBezTo>
                  <a:cubicBezTo>
                    <a:pt x="15893" y="1144"/>
                    <a:pt x="15754" y="741"/>
                    <a:pt x="15483" y="741"/>
                  </a:cubicBezTo>
                  <a:cubicBezTo>
                    <a:pt x="15455" y="741"/>
                    <a:pt x="15426" y="745"/>
                    <a:pt x="15395" y="754"/>
                  </a:cubicBezTo>
                  <a:cubicBezTo>
                    <a:pt x="12864" y="1556"/>
                    <a:pt x="10483" y="2258"/>
                    <a:pt x="7801" y="2258"/>
                  </a:cubicBezTo>
                  <a:cubicBezTo>
                    <a:pt x="5320" y="2258"/>
                    <a:pt x="1911" y="2007"/>
                    <a:pt x="182" y="27"/>
                  </a:cubicBezTo>
                  <a:cubicBezTo>
                    <a:pt x="163" y="9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7"/>
            <p:cNvSpPr/>
            <p:nvPr/>
          </p:nvSpPr>
          <p:spPr>
            <a:xfrm>
              <a:off x="2621250" y="3596025"/>
              <a:ext cx="302225" cy="36975"/>
            </a:xfrm>
            <a:custGeom>
              <a:avLst/>
              <a:gdLst/>
              <a:ahLst/>
              <a:cxnLst/>
              <a:rect l="l" t="t" r="r" b="b"/>
              <a:pathLst>
                <a:path w="12089" h="1479" extrusionOk="0">
                  <a:moveTo>
                    <a:pt x="11748" y="1"/>
                  </a:moveTo>
                  <a:cubicBezTo>
                    <a:pt x="11717" y="1"/>
                    <a:pt x="11683" y="7"/>
                    <a:pt x="11648" y="21"/>
                  </a:cubicBezTo>
                  <a:cubicBezTo>
                    <a:pt x="9752" y="694"/>
                    <a:pt x="7837" y="1026"/>
                    <a:pt x="5920" y="1026"/>
                  </a:cubicBezTo>
                  <a:cubicBezTo>
                    <a:pt x="3984" y="1026"/>
                    <a:pt x="2045" y="688"/>
                    <a:pt x="119" y="21"/>
                  </a:cubicBezTo>
                  <a:cubicBezTo>
                    <a:pt x="112" y="18"/>
                    <a:pt x="105" y="17"/>
                    <a:pt x="99" y="17"/>
                  </a:cubicBezTo>
                  <a:cubicBezTo>
                    <a:pt x="35" y="17"/>
                    <a:pt x="0" y="123"/>
                    <a:pt x="69" y="146"/>
                  </a:cubicBezTo>
                  <a:cubicBezTo>
                    <a:pt x="2096" y="1038"/>
                    <a:pt x="4218" y="1478"/>
                    <a:pt x="6353" y="1478"/>
                  </a:cubicBezTo>
                  <a:cubicBezTo>
                    <a:pt x="8176" y="1478"/>
                    <a:pt x="10008" y="1157"/>
                    <a:pt x="11798" y="522"/>
                  </a:cubicBezTo>
                  <a:cubicBezTo>
                    <a:pt x="12088" y="410"/>
                    <a:pt x="12001" y="1"/>
                    <a:pt x="11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7"/>
            <p:cNvSpPr/>
            <p:nvPr/>
          </p:nvSpPr>
          <p:spPr>
            <a:xfrm>
              <a:off x="2379300" y="4187650"/>
              <a:ext cx="889675" cy="693925"/>
            </a:xfrm>
            <a:custGeom>
              <a:avLst/>
              <a:gdLst/>
              <a:ahLst/>
              <a:cxnLst/>
              <a:rect l="l" t="t" r="r" b="b"/>
              <a:pathLst>
                <a:path w="35587" h="27757" extrusionOk="0">
                  <a:moveTo>
                    <a:pt x="27317" y="1"/>
                  </a:moveTo>
                  <a:cubicBezTo>
                    <a:pt x="25033" y="1"/>
                    <a:pt x="23066" y="1553"/>
                    <a:pt x="21200" y="2722"/>
                  </a:cubicBezTo>
                  <a:cubicBezTo>
                    <a:pt x="18369" y="4494"/>
                    <a:pt x="15117" y="5349"/>
                    <a:pt x="11860" y="5349"/>
                  </a:cubicBezTo>
                  <a:cubicBezTo>
                    <a:pt x="7793" y="5349"/>
                    <a:pt x="3719" y="4015"/>
                    <a:pt x="448" y="1468"/>
                  </a:cubicBezTo>
                  <a:cubicBezTo>
                    <a:pt x="405" y="1440"/>
                    <a:pt x="348" y="1426"/>
                    <a:pt x="290" y="1426"/>
                  </a:cubicBezTo>
                  <a:cubicBezTo>
                    <a:pt x="146" y="1426"/>
                    <a:pt x="1" y="1515"/>
                    <a:pt x="72" y="1694"/>
                  </a:cubicBezTo>
                  <a:cubicBezTo>
                    <a:pt x="2453" y="7734"/>
                    <a:pt x="8518" y="10717"/>
                    <a:pt x="14734" y="11118"/>
                  </a:cubicBezTo>
                  <a:cubicBezTo>
                    <a:pt x="15327" y="11158"/>
                    <a:pt x="15937" y="11180"/>
                    <a:pt x="16559" y="11180"/>
                  </a:cubicBezTo>
                  <a:cubicBezTo>
                    <a:pt x="22139" y="11180"/>
                    <a:pt x="28556" y="9420"/>
                    <a:pt x="30022" y="3398"/>
                  </a:cubicBezTo>
                  <a:cubicBezTo>
                    <a:pt x="30067" y="3218"/>
                    <a:pt x="29923" y="3101"/>
                    <a:pt x="29784" y="3101"/>
                  </a:cubicBezTo>
                  <a:cubicBezTo>
                    <a:pt x="29692" y="3101"/>
                    <a:pt x="29601" y="3153"/>
                    <a:pt x="29571" y="3273"/>
                  </a:cubicBezTo>
                  <a:cubicBezTo>
                    <a:pt x="28139" y="8785"/>
                    <a:pt x="22554" y="10836"/>
                    <a:pt x="16914" y="10836"/>
                  </a:cubicBezTo>
                  <a:cubicBezTo>
                    <a:pt x="13373" y="10836"/>
                    <a:pt x="9811" y="10028"/>
                    <a:pt x="7240" y="8762"/>
                  </a:cubicBezTo>
                  <a:cubicBezTo>
                    <a:pt x="5561" y="7960"/>
                    <a:pt x="4032" y="6807"/>
                    <a:pt x="2804" y="5403"/>
                  </a:cubicBezTo>
                  <a:cubicBezTo>
                    <a:pt x="2153" y="4677"/>
                    <a:pt x="1651" y="3875"/>
                    <a:pt x="1150" y="3022"/>
                  </a:cubicBezTo>
                  <a:cubicBezTo>
                    <a:pt x="842" y="2501"/>
                    <a:pt x="663" y="2265"/>
                    <a:pt x="719" y="2265"/>
                  </a:cubicBezTo>
                  <a:cubicBezTo>
                    <a:pt x="768" y="2265"/>
                    <a:pt x="997" y="2445"/>
                    <a:pt x="1476" y="2772"/>
                  </a:cubicBezTo>
                  <a:cubicBezTo>
                    <a:pt x="3782" y="4276"/>
                    <a:pt x="6413" y="5228"/>
                    <a:pt x="9145" y="5604"/>
                  </a:cubicBezTo>
                  <a:cubicBezTo>
                    <a:pt x="10022" y="5721"/>
                    <a:pt x="10910" y="5780"/>
                    <a:pt x="11798" y="5780"/>
                  </a:cubicBezTo>
                  <a:cubicBezTo>
                    <a:pt x="13956" y="5780"/>
                    <a:pt x="16118" y="5430"/>
                    <a:pt x="18143" y="4702"/>
                  </a:cubicBezTo>
                  <a:cubicBezTo>
                    <a:pt x="21015" y="3663"/>
                    <a:pt x="24140" y="561"/>
                    <a:pt x="27312" y="561"/>
                  </a:cubicBezTo>
                  <a:cubicBezTo>
                    <a:pt x="27739" y="561"/>
                    <a:pt x="28166" y="617"/>
                    <a:pt x="28594" y="742"/>
                  </a:cubicBezTo>
                  <a:cubicBezTo>
                    <a:pt x="32629" y="1920"/>
                    <a:pt x="34308" y="7133"/>
                    <a:pt x="34208" y="10867"/>
                  </a:cubicBezTo>
                  <a:cubicBezTo>
                    <a:pt x="34108" y="14902"/>
                    <a:pt x="32378" y="18712"/>
                    <a:pt x="29496" y="21519"/>
                  </a:cubicBezTo>
                  <a:cubicBezTo>
                    <a:pt x="25660" y="25265"/>
                    <a:pt x="20369" y="27133"/>
                    <a:pt x="15083" y="27133"/>
                  </a:cubicBezTo>
                  <a:cubicBezTo>
                    <a:pt x="11563" y="27133"/>
                    <a:pt x="8045" y="26305"/>
                    <a:pt x="4960" y="24652"/>
                  </a:cubicBezTo>
                  <a:cubicBezTo>
                    <a:pt x="4950" y="24647"/>
                    <a:pt x="4941" y="24645"/>
                    <a:pt x="4934" y="24645"/>
                  </a:cubicBezTo>
                  <a:cubicBezTo>
                    <a:pt x="4902" y="24645"/>
                    <a:pt x="4889" y="24681"/>
                    <a:pt x="4909" y="24702"/>
                  </a:cubicBezTo>
                  <a:cubicBezTo>
                    <a:pt x="7960" y="26776"/>
                    <a:pt x="11666" y="27756"/>
                    <a:pt x="15417" y="27756"/>
                  </a:cubicBezTo>
                  <a:cubicBezTo>
                    <a:pt x="22545" y="27756"/>
                    <a:pt x="29837" y="24215"/>
                    <a:pt x="33105" y="17910"/>
                  </a:cubicBezTo>
                  <a:cubicBezTo>
                    <a:pt x="35361" y="13574"/>
                    <a:pt x="35586" y="7910"/>
                    <a:pt x="32930" y="3699"/>
                  </a:cubicBezTo>
                  <a:cubicBezTo>
                    <a:pt x="31852" y="1970"/>
                    <a:pt x="30198" y="391"/>
                    <a:pt x="28118" y="65"/>
                  </a:cubicBezTo>
                  <a:cubicBezTo>
                    <a:pt x="27846" y="21"/>
                    <a:pt x="27580" y="1"/>
                    <a:pt x="27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7"/>
            <p:cNvSpPr/>
            <p:nvPr/>
          </p:nvSpPr>
          <p:spPr>
            <a:xfrm>
              <a:off x="2730100" y="3331000"/>
              <a:ext cx="139750" cy="131950"/>
            </a:xfrm>
            <a:custGeom>
              <a:avLst/>
              <a:gdLst/>
              <a:ahLst/>
              <a:cxnLst/>
              <a:rect l="l" t="t" r="r" b="b"/>
              <a:pathLst>
                <a:path w="5590" h="5278" extrusionOk="0">
                  <a:moveTo>
                    <a:pt x="2766" y="1"/>
                  </a:moveTo>
                  <a:cubicBezTo>
                    <a:pt x="1445" y="1"/>
                    <a:pt x="315" y="1004"/>
                    <a:pt x="176" y="2351"/>
                  </a:cubicBezTo>
                  <a:cubicBezTo>
                    <a:pt x="0" y="3804"/>
                    <a:pt x="1053" y="5108"/>
                    <a:pt x="2507" y="5258"/>
                  </a:cubicBezTo>
                  <a:cubicBezTo>
                    <a:pt x="2613" y="5271"/>
                    <a:pt x="2719" y="5277"/>
                    <a:pt x="2823" y="5277"/>
                  </a:cubicBezTo>
                  <a:cubicBezTo>
                    <a:pt x="4145" y="5277"/>
                    <a:pt x="5274" y="4274"/>
                    <a:pt x="5414" y="2927"/>
                  </a:cubicBezTo>
                  <a:cubicBezTo>
                    <a:pt x="5589" y="1474"/>
                    <a:pt x="4537" y="170"/>
                    <a:pt x="3083" y="20"/>
                  </a:cubicBezTo>
                  <a:cubicBezTo>
                    <a:pt x="2977" y="7"/>
                    <a:pt x="2871" y="1"/>
                    <a:pt x="2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7"/>
            <p:cNvSpPr/>
            <p:nvPr/>
          </p:nvSpPr>
          <p:spPr>
            <a:xfrm>
              <a:off x="2743250" y="3331500"/>
              <a:ext cx="126600" cy="131450"/>
            </a:xfrm>
            <a:custGeom>
              <a:avLst/>
              <a:gdLst/>
              <a:ahLst/>
              <a:cxnLst/>
              <a:rect l="l" t="t" r="r" b="b"/>
              <a:pathLst>
                <a:path w="5064" h="5258" extrusionOk="0">
                  <a:moveTo>
                    <a:pt x="2582" y="0"/>
                  </a:moveTo>
                  <a:lnTo>
                    <a:pt x="2582" y="0"/>
                  </a:lnTo>
                  <a:cubicBezTo>
                    <a:pt x="2833" y="276"/>
                    <a:pt x="2983" y="602"/>
                    <a:pt x="3083" y="952"/>
                  </a:cubicBezTo>
                  <a:cubicBezTo>
                    <a:pt x="3133" y="1153"/>
                    <a:pt x="3159" y="1378"/>
                    <a:pt x="3184" y="1604"/>
                  </a:cubicBezTo>
                  <a:cubicBezTo>
                    <a:pt x="3184" y="1930"/>
                    <a:pt x="3133" y="2256"/>
                    <a:pt x="2983" y="2531"/>
                  </a:cubicBezTo>
                  <a:cubicBezTo>
                    <a:pt x="2883" y="2832"/>
                    <a:pt x="2707" y="3108"/>
                    <a:pt x="2457" y="3333"/>
                  </a:cubicBezTo>
                  <a:cubicBezTo>
                    <a:pt x="2256" y="3559"/>
                    <a:pt x="1981" y="3734"/>
                    <a:pt x="1680" y="3835"/>
                  </a:cubicBezTo>
                  <a:cubicBezTo>
                    <a:pt x="1417" y="3966"/>
                    <a:pt x="1155" y="4040"/>
                    <a:pt x="859" y="4040"/>
                  </a:cubicBezTo>
                  <a:cubicBezTo>
                    <a:pt x="816" y="4040"/>
                    <a:pt x="772" y="4038"/>
                    <a:pt x="727" y="4035"/>
                  </a:cubicBezTo>
                  <a:lnTo>
                    <a:pt x="477" y="4035"/>
                  </a:lnTo>
                  <a:cubicBezTo>
                    <a:pt x="326" y="4035"/>
                    <a:pt x="176" y="4010"/>
                    <a:pt x="1" y="3985"/>
                  </a:cubicBezTo>
                  <a:lnTo>
                    <a:pt x="1" y="3985"/>
                  </a:lnTo>
                  <a:cubicBezTo>
                    <a:pt x="427" y="4662"/>
                    <a:pt x="1128" y="5163"/>
                    <a:pt x="1981" y="5238"/>
                  </a:cubicBezTo>
                  <a:cubicBezTo>
                    <a:pt x="2087" y="5251"/>
                    <a:pt x="2193" y="5257"/>
                    <a:pt x="2297" y="5257"/>
                  </a:cubicBezTo>
                  <a:cubicBezTo>
                    <a:pt x="3619" y="5257"/>
                    <a:pt x="4748" y="4254"/>
                    <a:pt x="4888" y="2907"/>
                  </a:cubicBezTo>
                  <a:cubicBezTo>
                    <a:pt x="5063" y="1479"/>
                    <a:pt x="4011" y="175"/>
                    <a:pt x="2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7"/>
            <p:cNvSpPr/>
            <p:nvPr/>
          </p:nvSpPr>
          <p:spPr>
            <a:xfrm>
              <a:off x="2796700" y="3355275"/>
              <a:ext cx="62500" cy="74050"/>
            </a:xfrm>
            <a:custGeom>
              <a:avLst/>
              <a:gdLst/>
              <a:ahLst/>
              <a:cxnLst/>
              <a:rect l="l" t="t" r="r" b="b"/>
              <a:pathLst>
                <a:path w="2500" h="2962" extrusionOk="0">
                  <a:moveTo>
                    <a:pt x="1918" y="1"/>
                  </a:moveTo>
                  <a:cubicBezTo>
                    <a:pt x="1856" y="1"/>
                    <a:pt x="1797" y="45"/>
                    <a:pt x="1797" y="127"/>
                  </a:cubicBezTo>
                  <a:cubicBezTo>
                    <a:pt x="1747" y="703"/>
                    <a:pt x="1722" y="1204"/>
                    <a:pt x="1422" y="1706"/>
                  </a:cubicBezTo>
                  <a:cubicBezTo>
                    <a:pt x="1121" y="2207"/>
                    <a:pt x="645" y="2608"/>
                    <a:pt x="93" y="2808"/>
                  </a:cubicBezTo>
                  <a:cubicBezTo>
                    <a:pt x="1" y="2832"/>
                    <a:pt x="15" y="2962"/>
                    <a:pt x="116" y="2962"/>
                  </a:cubicBezTo>
                  <a:cubicBezTo>
                    <a:pt x="125" y="2962"/>
                    <a:pt x="134" y="2961"/>
                    <a:pt x="143" y="2959"/>
                  </a:cubicBezTo>
                  <a:cubicBezTo>
                    <a:pt x="1296" y="2708"/>
                    <a:pt x="2499" y="1355"/>
                    <a:pt x="2048" y="102"/>
                  </a:cubicBezTo>
                  <a:cubicBezTo>
                    <a:pt x="2025" y="33"/>
                    <a:pt x="1970" y="1"/>
                    <a:pt x="1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7"/>
            <p:cNvSpPr/>
            <p:nvPr/>
          </p:nvSpPr>
          <p:spPr>
            <a:xfrm>
              <a:off x="2592250" y="3067525"/>
              <a:ext cx="242500" cy="229075"/>
            </a:xfrm>
            <a:custGeom>
              <a:avLst/>
              <a:gdLst/>
              <a:ahLst/>
              <a:cxnLst/>
              <a:rect l="l" t="t" r="r" b="b"/>
              <a:pathLst>
                <a:path w="9700" h="9163" extrusionOk="0">
                  <a:moveTo>
                    <a:pt x="4819" y="0"/>
                  </a:moveTo>
                  <a:cubicBezTo>
                    <a:pt x="2516" y="0"/>
                    <a:pt x="557" y="1743"/>
                    <a:pt x="301" y="4068"/>
                  </a:cubicBezTo>
                  <a:cubicBezTo>
                    <a:pt x="0" y="6599"/>
                    <a:pt x="1830" y="8855"/>
                    <a:pt x="4336" y="9130"/>
                  </a:cubicBezTo>
                  <a:cubicBezTo>
                    <a:pt x="4520" y="9152"/>
                    <a:pt x="4701" y="9163"/>
                    <a:pt x="4881" y="9163"/>
                  </a:cubicBezTo>
                  <a:cubicBezTo>
                    <a:pt x="7184" y="9163"/>
                    <a:pt x="9145" y="7420"/>
                    <a:pt x="9424" y="5095"/>
                  </a:cubicBezTo>
                  <a:cubicBezTo>
                    <a:pt x="9700" y="2564"/>
                    <a:pt x="7870" y="308"/>
                    <a:pt x="5364" y="33"/>
                  </a:cubicBezTo>
                  <a:cubicBezTo>
                    <a:pt x="5181" y="11"/>
                    <a:pt x="4999" y="0"/>
                    <a:pt x="4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7"/>
            <p:cNvSpPr/>
            <p:nvPr/>
          </p:nvSpPr>
          <p:spPr>
            <a:xfrm>
              <a:off x="2610425" y="3100900"/>
              <a:ext cx="221200" cy="195700"/>
            </a:xfrm>
            <a:custGeom>
              <a:avLst/>
              <a:gdLst/>
              <a:ahLst/>
              <a:cxnLst/>
              <a:rect l="l" t="t" r="r" b="b"/>
              <a:pathLst>
                <a:path w="8848" h="7828" extrusionOk="0">
                  <a:moveTo>
                    <a:pt x="7344" y="1"/>
                  </a:moveTo>
                  <a:cubicBezTo>
                    <a:pt x="7920" y="1304"/>
                    <a:pt x="7720" y="2858"/>
                    <a:pt x="6943" y="4136"/>
                  </a:cubicBezTo>
                  <a:cubicBezTo>
                    <a:pt x="6031" y="5572"/>
                    <a:pt x="4573" y="6370"/>
                    <a:pt x="3028" y="6370"/>
                  </a:cubicBezTo>
                  <a:cubicBezTo>
                    <a:pt x="2281" y="6370"/>
                    <a:pt x="1513" y="6183"/>
                    <a:pt x="777" y="5790"/>
                  </a:cubicBezTo>
                  <a:cubicBezTo>
                    <a:pt x="502" y="5640"/>
                    <a:pt x="251" y="5465"/>
                    <a:pt x="0" y="5264"/>
                  </a:cubicBezTo>
                  <a:lnTo>
                    <a:pt x="0" y="5264"/>
                  </a:lnTo>
                  <a:cubicBezTo>
                    <a:pt x="677" y="6617"/>
                    <a:pt x="2005" y="7620"/>
                    <a:pt x="3609" y="7795"/>
                  </a:cubicBezTo>
                  <a:cubicBezTo>
                    <a:pt x="3793" y="7817"/>
                    <a:pt x="3974" y="7828"/>
                    <a:pt x="4154" y="7828"/>
                  </a:cubicBezTo>
                  <a:cubicBezTo>
                    <a:pt x="6457" y="7828"/>
                    <a:pt x="8418" y="6085"/>
                    <a:pt x="8697" y="3760"/>
                  </a:cubicBezTo>
                  <a:cubicBezTo>
                    <a:pt x="8847" y="2307"/>
                    <a:pt x="8321" y="953"/>
                    <a:pt x="7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7"/>
            <p:cNvSpPr/>
            <p:nvPr/>
          </p:nvSpPr>
          <p:spPr>
            <a:xfrm>
              <a:off x="2727950" y="3146650"/>
              <a:ext cx="61075" cy="102400"/>
            </a:xfrm>
            <a:custGeom>
              <a:avLst/>
              <a:gdLst/>
              <a:ahLst/>
              <a:cxnLst/>
              <a:rect l="l" t="t" r="r" b="b"/>
              <a:pathLst>
                <a:path w="2443" h="4096" extrusionOk="0">
                  <a:moveTo>
                    <a:pt x="1793" y="1"/>
                  </a:moveTo>
                  <a:cubicBezTo>
                    <a:pt x="1714" y="1"/>
                    <a:pt x="1635" y="70"/>
                    <a:pt x="1665" y="176"/>
                  </a:cubicBezTo>
                  <a:cubicBezTo>
                    <a:pt x="1991" y="1680"/>
                    <a:pt x="1415" y="3133"/>
                    <a:pt x="86" y="3935"/>
                  </a:cubicBezTo>
                  <a:cubicBezTo>
                    <a:pt x="0" y="3978"/>
                    <a:pt x="44" y="4096"/>
                    <a:pt x="121" y="4096"/>
                  </a:cubicBezTo>
                  <a:cubicBezTo>
                    <a:pt x="134" y="4096"/>
                    <a:pt x="147" y="4093"/>
                    <a:pt x="161" y="4086"/>
                  </a:cubicBezTo>
                  <a:cubicBezTo>
                    <a:pt x="1640" y="3434"/>
                    <a:pt x="2442" y="1630"/>
                    <a:pt x="1916" y="101"/>
                  </a:cubicBezTo>
                  <a:cubicBezTo>
                    <a:pt x="1896" y="31"/>
                    <a:pt x="1844" y="1"/>
                    <a:pt x="17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7"/>
            <p:cNvSpPr/>
            <p:nvPr/>
          </p:nvSpPr>
          <p:spPr>
            <a:xfrm>
              <a:off x="2818450" y="3006125"/>
              <a:ext cx="69575" cy="66175"/>
            </a:xfrm>
            <a:custGeom>
              <a:avLst/>
              <a:gdLst/>
              <a:ahLst/>
              <a:cxnLst/>
              <a:rect l="l" t="t" r="r" b="b"/>
              <a:pathLst>
                <a:path w="2783" h="2647" extrusionOk="0">
                  <a:moveTo>
                    <a:pt x="1391" y="0"/>
                  </a:moveTo>
                  <a:cubicBezTo>
                    <a:pt x="721" y="0"/>
                    <a:pt x="146" y="503"/>
                    <a:pt x="75" y="1160"/>
                  </a:cubicBezTo>
                  <a:cubicBezTo>
                    <a:pt x="0" y="1887"/>
                    <a:pt x="526" y="2539"/>
                    <a:pt x="1253" y="2639"/>
                  </a:cubicBezTo>
                  <a:cubicBezTo>
                    <a:pt x="1300" y="2644"/>
                    <a:pt x="1346" y="2646"/>
                    <a:pt x="1391" y="2646"/>
                  </a:cubicBezTo>
                  <a:cubicBezTo>
                    <a:pt x="2061" y="2646"/>
                    <a:pt x="2637" y="2141"/>
                    <a:pt x="2707" y="1461"/>
                  </a:cubicBezTo>
                  <a:cubicBezTo>
                    <a:pt x="2782" y="734"/>
                    <a:pt x="2256" y="83"/>
                    <a:pt x="1529" y="7"/>
                  </a:cubicBezTo>
                  <a:cubicBezTo>
                    <a:pt x="1482" y="3"/>
                    <a:pt x="1436" y="0"/>
                    <a:pt x="1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7"/>
            <p:cNvSpPr/>
            <p:nvPr/>
          </p:nvSpPr>
          <p:spPr>
            <a:xfrm>
              <a:off x="2825950" y="3016325"/>
              <a:ext cx="61450" cy="55975"/>
            </a:xfrm>
            <a:custGeom>
              <a:avLst/>
              <a:gdLst/>
              <a:ahLst/>
              <a:cxnLst/>
              <a:rect l="l" t="t" r="r" b="b"/>
              <a:pathLst>
                <a:path w="2458" h="2239" extrusionOk="0">
                  <a:moveTo>
                    <a:pt x="2031" y="0"/>
                  </a:moveTo>
                  <a:cubicBezTo>
                    <a:pt x="1981" y="151"/>
                    <a:pt x="1906" y="326"/>
                    <a:pt x="1830" y="477"/>
                  </a:cubicBezTo>
                  <a:cubicBezTo>
                    <a:pt x="1705" y="627"/>
                    <a:pt x="1580" y="802"/>
                    <a:pt x="1429" y="953"/>
                  </a:cubicBezTo>
                  <a:cubicBezTo>
                    <a:pt x="1129" y="1254"/>
                    <a:pt x="778" y="1479"/>
                    <a:pt x="352" y="1579"/>
                  </a:cubicBezTo>
                  <a:cubicBezTo>
                    <a:pt x="252" y="1604"/>
                    <a:pt x="126" y="1630"/>
                    <a:pt x="1" y="1630"/>
                  </a:cubicBezTo>
                  <a:cubicBezTo>
                    <a:pt x="201" y="1955"/>
                    <a:pt x="552" y="2181"/>
                    <a:pt x="953" y="2231"/>
                  </a:cubicBezTo>
                  <a:cubicBezTo>
                    <a:pt x="1000" y="2236"/>
                    <a:pt x="1046" y="2238"/>
                    <a:pt x="1091" y="2238"/>
                  </a:cubicBezTo>
                  <a:cubicBezTo>
                    <a:pt x="1761" y="2238"/>
                    <a:pt x="2337" y="1733"/>
                    <a:pt x="2407" y="1053"/>
                  </a:cubicBezTo>
                  <a:cubicBezTo>
                    <a:pt x="2457" y="652"/>
                    <a:pt x="2307" y="276"/>
                    <a:pt x="20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7"/>
            <p:cNvSpPr/>
            <p:nvPr/>
          </p:nvSpPr>
          <p:spPr>
            <a:xfrm>
              <a:off x="2853100" y="3013400"/>
              <a:ext cx="36175" cy="48750"/>
            </a:xfrm>
            <a:custGeom>
              <a:avLst/>
              <a:gdLst/>
              <a:ahLst/>
              <a:cxnLst/>
              <a:rect l="l" t="t" r="r" b="b"/>
              <a:pathLst>
                <a:path w="1447" h="1950" extrusionOk="0">
                  <a:moveTo>
                    <a:pt x="692" y="1"/>
                  </a:moveTo>
                  <a:cubicBezTo>
                    <a:pt x="632" y="1"/>
                    <a:pt x="580" y="59"/>
                    <a:pt x="619" y="117"/>
                  </a:cubicBezTo>
                  <a:cubicBezTo>
                    <a:pt x="870" y="719"/>
                    <a:pt x="795" y="1496"/>
                    <a:pt x="118" y="1747"/>
                  </a:cubicBezTo>
                  <a:cubicBezTo>
                    <a:pt x="1" y="1793"/>
                    <a:pt x="37" y="1949"/>
                    <a:pt x="144" y="1949"/>
                  </a:cubicBezTo>
                  <a:cubicBezTo>
                    <a:pt x="152" y="1949"/>
                    <a:pt x="160" y="1949"/>
                    <a:pt x="168" y="1947"/>
                  </a:cubicBezTo>
                  <a:cubicBezTo>
                    <a:pt x="920" y="1747"/>
                    <a:pt x="1446" y="594"/>
                    <a:pt x="744" y="17"/>
                  </a:cubicBezTo>
                  <a:cubicBezTo>
                    <a:pt x="728" y="6"/>
                    <a:pt x="709" y="1"/>
                    <a:pt x="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7"/>
            <p:cNvSpPr/>
            <p:nvPr/>
          </p:nvSpPr>
          <p:spPr>
            <a:xfrm>
              <a:off x="2643625" y="2824850"/>
              <a:ext cx="139750" cy="131825"/>
            </a:xfrm>
            <a:custGeom>
              <a:avLst/>
              <a:gdLst/>
              <a:ahLst/>
              <a:cxnLst/>
              <a:rect l="l" t="t" r="r" b="b"/>
              <a:pathLst>
                <a:path w="5590" h="5273" extrusionOk="0">
                  <a:moveTo>
                    <a:pt x="2801" y="1"/>
                  </a:moveTo>
                  <a:cubicBezTo>
                    <a:pt x="1465" y="1"/>
                    <a:pt x="317" y="987"/>
                    <a:pt x="176" y="2346"/>
                  </a:cubicBezTo>
                  <a:cubicBezTo>
                    <a:pt x="1" y="3800"/>
                    <a:pt x="1053" y="5103"/>
                    <a:pt x="2507" y="5253"/>
                  </a:cubicBezTo>
                  <a:cubicBezTo>
                    <a:pt x="2613" y="5266"/>
                    <a:pt x="2719" y="5273"/>
                    <a:pt x="2823" y="5273"/>
                  </a:cubicBezTo>
                  <a:cubicBezTo>
                    <a:pt x="4145" y="5273"/>
                    <a:pt x="5275" y="4270"/>
                    <a:pt x="5414" y="2923"/>
                  </a:cubicBezTo>
                  <a:cubicBezTo>
                    <a:pt x="5590" y="1494"/>
                    <a:pt x="4537" y="191"/>
                    <a:pt x="3083" y="15"/>
                  </a:cubicBezTo>
                  <a:cubicBezTo>
                    <a:pt x="2989" y="5"/>
                    <a:pt x="2894" y="1"/>
                    <a:pt x="2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7"/>
            <p:cNvSpPr/>
            <p:nvPr/>
          </p:nvSpPr>
          <p:spPr>
            <a:xfrm>
              <a:off x="2648650" y="2869700"/>
              <a:ext cx="131600" cy="86975"/>
            </a:xfrm>
            <a:custGeom>
              <a:avLst/>
              <a:gdLst/>
              <a:ahLst/>
              <a:cxnLst/>
              <a:rect l="l" t="t" r="r" b="b"/>
              <a:pathLst>
                <a:path w="5264" h="3479" extrusionOk="0">
                  <a:moveTo>
                    <a:pt x="5088" y="1"/>
                  </a:moveTo>
                  <a:cubicBezTo>
                    <a:pt x="5063" y="101"/>
                    <a:pt x="5013" y="226"/>
                    <a:pt x="4963" y="327"/>
                  </a:cubicBezTo>
                  <a:cubicBezTo>
                    <a:pt x="4812" y="552"/>
                    <a:pt x="4662" y="778"/>
                    <a:pt x="4461" y="953"/>
                  </a:cubicBezTo>
                  <a:cubicBezTo>
                    <a:pt x="4286" y="1129"/>
                    <a:pt x="4085" y="1304"/>
                    <a:pt x="3860" y="1429"/>
                  </a:cubicBezTo>
                  <a:cubicBezTo>
                    <a:pt x="3309" y="1737"/>
                    <a:pt x="2717" y="1877"/>
                    <a:pt x="2117" y="1877"/>
                  </a:cubicBezTo>
                  <a:cubicBezTo>
                    <a:pt x="1788" y="1877"/>
                    <a:pt x="1456" y="1835"/>
                    <a:pt x="1128" y="1755"/>
                  </a:cubicBezTo>
                  <a:cubicBezTo>
                    <a:pt x="727" y="1655"/>
                    <a:pt x="326" y="1479"/>
                    <a:pt x="0" y="1254"/>
                  </a:cubicBezTo>
                  <a:lnTo>
                    <a:pt x="0" y="1254"/>
                  </a:lnTo>
                  <a:cubicBezTo>
                    <a:pt x="176" y="2407"/>
                    <a:pt x="1103" y="3334"/>
                    <a:pt x="2306" y="3459"/>
                  </a:cubicBezTo>
                  <a:cubicBezTo>
                    <a:pt x="2412" y="3472"/>
                    <a:pt x="2518" y="3479"/>
                    <a:pt x="2622" y="3479"/>
                  </a:cubicBezTo>
                  <a:cubicBezTo>
                    <a:pt x="3944" y="3479"/>
                    <a:pt x="5074" y="2476"/>
                    <a:pt x="5213" y="1129"/>
                  </a:cubicBezTo>
                  <a:cubicBezTo>
                    <a:pt x="5263" y="753"/>
                    <a:pt x="5213" y="352"/>
                    <a:pt x="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7"/>
            <p:cNvSpPr/>
            <p:nvPr/>
          </p:nvSpPr>
          <p:spPr>
            <a:xfrm>
              <a:off x="2726075" y="2867950"/>
              <a:ext cx="35375" cy="54925"/>
            </a:xfrm>
            <a:custGeom>
              <a:avLst/>
              <a:gdLst/>
              <a:ahLst/>
              <a:cxnLst/>
              <a:rect l="l" t="t" r="r" b="b"/>
              <a:pathLst>
                <a:path w="1415" h="2197" extrusionOk="0">
                  <a:moveTo>
                    <a:pt x="1203" y="0"/>
                  </a:moveTo>
                  <a:cubicBezTo>
                    <a:pt x="1169" y="0"/>
                    <a:pt x="1135" y="14"/>
                    <a:pt x="1114" y="46"/>
                  </a:cubicBezTo>
                  <a:cubicBezTo>
                    <a:pt x="963" y="371"/>
                    <a:pt x="963" y="747"/>
                    <a:pt x="813" y="1098"/>
                  </a:cubicBezTo>
                  <a:cubicBezTo>
                    <a:pt x="637" y="1474"/>
                    <a:pt x="387" y="1775"/>
                    <a:pt x="61" y="2026"/>
                  </a:cubicBezTo>
                  <a:cubicBezTo>
                    <a:pt x="0" y="2086"/>
                    <a:pt x="54" y="2196"/>
                    <a:pt x="130" y="2196"/>
                  </a:cubicBezTo>
                  <a:cubicBezTo>
                    <a:pt x="148" y="2196"/>
                    <a:pt x="167" y="2190"/>
                    <a:pt x="186" y="2176"/>
                  </a:cubicBezTo>
                  <a:cubicBezTo>
                    <a:pt x="537" y="1925"/>
                    <a:pt x="813" y="1600"/>
                    <a:pt x="1038" y="1224"/>
                  </a:cubicBezTo>
                  <a:cubicBezTo>
                    <a:pt x="1214" y="898"/>
                    <a:pt x="1414" y="447"/>
                    <a:pt x="1314" y="71"/>
                  </a:cubicBezTo>
                  <a:cubicBezTo>
                    <a:pt x="1300" y="27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7" name="Google Shape;1237;p47"/>
            <p:cNvGrpSpPr/>
            <p:nvPr/>
          </p:nvGrpSpPr>
          <p:grpSpPr>
            <a:xfrm rot="-953867">
              <a:off x="2623369" y="4046888"/>
              <a:ext cx="297995" cy="211448"/>
              <a:chOff x="3491400" y="2111750"/>
              <a:chExt cx="222600" cy="157950"/>
            </a:xfrm>
          </p:grpSpPr>
          <p:sp>
            <p:nvSpPr>
              <p:cNvPr id="1238" name="Google Shape;1238;p47"/>
              <p:cNvSpPr/>
              <p:nvPr/>
            </p:nvSpPr>
            <p:spPr>
              <a:xfrm>
                <a:off x="3595700" y="2170900"/>
                <a:ext cx="423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125" extrusionOk="0">
                    <a:moveTo>
                      <a:pt x="388" y="1"/>
                    </a:moveTo>
                    <a:cubicBezTo>
                      <a:pt x="379" y="1"/>
                      <a:pt x="370" y="4"/>
                      <a:pt x="362" y="13"/>
                    </a:cubicBezTo>
                    <a:cubicBezTo>
                      <a:pt x="0" y="351"/>
                      <a:pt x="233" y="992"/>
                      <a:pt x="676" y="1108"/>
                    </a:cubicBezTo>
                    <a:cubicBezTo>
                      <a:pt x="717" y="1119"/>
                      <a:pt x="760" y="1124"/>
                      <a:pt x="805" y="1124"/>
                    </a:cubicBezTo>
                    <a:cubicBezTo>
                      <a:pt x="1196" y="1124"/>
                      <a:pt x="1694" y="735"/>
                      <a:pt x="1527" y="327"/>
                    </a:cubicBezTo>
                    <a:cubicBezTo>
                      <a:pt x="1513" y="304"/>
                      <a:pt x="1489" y="294"/>
                      <a:pt x="1465" y="294"/>
                    </a:cubicBezTo>
                    <a:cubicBezTo>
                      <a:pt x="1428" y="294"/>
                      <a:pt x="1389" y="316"/>
                      <a:pt x="1376" y="351"/>
                    </a:cubicBezTo>
                    <a:cubicBezTo>
                      <a:pt x="1329" y="502"/>
                      <a:pt x="1329" y="630"/>
                      <a:pt x="1224" y="759"/>
                    </a:cubicBezTo>
                    <a:cubicBezTo>
                      <a:pt x="1116" y="867"/>
                      <a:pt x="975" y="942"/>
                      <a:pt x="829" y="942"/>
                    </a:cubicBezTo>
                    <a:cubicBezTo>
                      <a:pt x="801" y="942"/>
                      <a:pt x="774" y="939"/>
                      <a:pt x="746" y="933"/>
                    </a:cubicBezTo>
                    <a:cubicBezTo>
                      <a:pt x="362" y="852"/>
                      <a:pt x="280" y="374"/>
                      <a:pt x="420" y="71"/>
                    </a:cubicBezTo>
                    <a:cubicBezTo>
                      <a:pt x="437" y="36"/>
                      <a:pt x="415" y="1"/>
                      <a:pt x="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7"/>
              <p:cNvSpPr/>
              <p:nvPr/>
            </p:nvSpPr>
            <p:spPr>
              <a:xfrm>
                <a:off x="3529550" y="2111750"/>
                <a:ext cx="443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032" extrusionOk="0">
                    <a:moveTo>
                      <a:pt x="1246" y="1"/>
                    </a:moveTo>
                    <a:cubicBezTo>
                      <a:pt x="906" y="1"/>
                      <a:pt x="471" y="566"/>
                      <a:pt x="246" y="1330"/>
                    </a:cubicBezTo>
                    <a:cubicBezTo>
                      <a:pt x="1" y="2157"/>
                      <a:pt x="94" y="2915"/>
                      <a:pt x="444" y="3020"/>
                    </a:cubicBezTo>
                    <a:cubicBezTo>
                      <a:pt x="471" y="3028"/>
                      <a:pt x="500" y="3032"/>
                      <a:pt x="529" y="3032"/>
                    </a:cubicBezTo>
                    <a:cubicBezTo>
                      <a:pt x="877" y="3032"/>
                      <a:pt x="1302" y="2467"/>
                      <a:pt x="1528" y="1703"/>
                    </a:cubicBezTo>
                    <a:cubicBezTo>
                      <a:pt x="1772" y="875"/>
                      <a:pt x="1679" y="118"/>
                      <a:pt x="1329" y="13"/>
                    </a:cubicBezTo>
                    <a:cubicBezTo>
                      <a:pt x="1302" y="5"/>
                      <a:pt x="1275" y="1"/>
                      <a:pt x="1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7"/>
              <p:cNvSpPr/>
              <p:nvPr/>
            </p:nvSpPr>
            <p:spPr>
              <a:xfrm>
                <a:off x="3491400" y="2194500"/>
                <a:ext cx="524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1004" extrusionOk="0">
                    <a:moveTo>
                      <a:pt x="576" y="1"/>
                    </a:moveTo>
                    <a:cubicBezTo>
                      <a:pt x="303" y="1"/>
                      <a:pt x="106" y="75"/>
                      <a:pt x="70" y="211"/>
                    </a:cubicBezTo>
                    <a:cubicBezTo>
                      <a:pt x="0" y="432"/>
                      <a:pt x="385" y="747"/>
                      <a:pt x="921" y="910"/>
                    </a:cubicBezTo>
                    <a:cubicBezTo>
                      <a:pt x="1133" y="973"/>
                      <a:pt x="1337" y="1003"/>
                      <a:pt x="1511" y="1003"/>
                    </a:cubicBezTo>
                    <a:cubicBezTo>
                      <a:pt x="1785" y="1003"/>
                      <a:pt x="1985" y="929"/>
                      <a:pt x="2028" y="794"/>
                    </a:cubicBezTo>
                    <a:cubicBezTo>
                      <a:pt x="2098" y="560"/>
                      <a:pt x="1702" y="257"/>
                      <a:pt x="1166" y="94"/>
                    </a:cubicBezTo>
                    <a:cubicBezTo>
                      <a:pt x="953" y="31"/>
                      <a:pt x="749" y="1"/>
                      <a:pt x="5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7"/>
              <p:cNvSpPr/>
              <p:nvPr/>
            </p:nvSpPr>
            <p:spPr>
              <a:xfrm>
                <a:off x="3668250" y="2152550"/>
                <a:ext cx="44000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3032" extrusionOk="0">
                    <a:moveTo>
                      <a:pt x="1234" y="1"/>
                    </a:moveTo>
                    <a:cubicBezTo>
                      <a:pt x="895" y="1"/>
                      <a:pt x="471" y="566"/>
                      <a:pt x="245" y="1329"/>
                    </a:cubicBezTo>
                    <a:cubicBezTo>
                      <a:pt x="0" y="2157"/>
                      <a:pt x="82" y="2914"/>
                      <a:pt x="443" y="3019"/>
                    </a:cubicBezTo>
                    <a:cubicBezTo>
                      <a:pt x="470" y="3027"/>
                      <a:pt x="498" y="3031"/>
                      <a:pt x="526" y="3031"/>
                    </a:cubicBezTo>
                    <a:cubicBezTo>
                      <a:pt x="865" y="3031"/>
                      <a:pt x="1289" y="2466"/>
                      <a:pt x="1515" y="1702"/>
                    </a:cubicBezTo>
                    <a:cubicBezTo>
                      <a:pt x="1760" y="875"/>
                      <a:pt x="1678" y="117"/>
                      <a:pt x="1317" y="13"/>
                    </a:cubicBezTo>
                    <a:cubicBezTo>
                      <a:pt x="1290" y="4"/>
                      <a:pt x="1263" y="1"/>
                      <a:pt x="1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47"/>
              <p:cNvSpPr/>
              <p:nvPr/>
            </p:nvSpPr>
            <p:spPr>
              <a:xfrm>
                <a:off x="3661825" y="2244625"/>
                <a:ext cx="521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003" extrusionOk="0">
                    <a:moveTo>
                      <a:pt x="576" y="1"/>
                    </a:moveTo>
                    <a:cubicBezTo>
                      <a:pt x="302" y="1"/>
                      <a:pt x="102" y="75"/>
                      <a:pt x="59" y="210"/>
                    </a:cubicBezTo>
                    <a:cubicBezTo>
                      <a:pt x="1" y="443"/>
                      <a:pt x="385" y="746"/>
                      <a:pt x="922" y="910"/>
                    </a:cubicBezTo>
                    <a:cubicBezTo>
                      <a:pt x="1134" y="973"/>
                      <a:pt x="1338" y="1003"/>
                      <a:pt x="1512" y="1003"/>
                    </a:cubicBezTo>
                    <a:cubicBezTo>
                      <a:pt x="1786" y="1003"/>
                      <a:pt x="1986" y="929"/>
                      <a:pt x="2029" y="793"/>
                    </a:cubicBezTo>
                    <a:cubicBezTo>
                      <a:pt x="2087" y="572"/>
                      <a:pt x="1702" y="257"/>
                      <a:pt x="1166" y="94"/>
                    </a:cubicBezTo>
                    <a:cubicBezTo>
                      <a:pt x="954" y="30"/>
                      <a:pt x="750" y="1"/>
                      <a:pt x="5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3734" y="179791"/>
            <a:ext cx="7704000" cy="572700"/>
          </a:xfrm>
        </p:spPr>
        <p:txBody>
          <a:bodyPr/>
          <a:lstStyle/>
          <a:p>
            <a:r>
              <a:rPr lang="en-US" dirty="0"/>
              <a:t>In this unit, I am learning: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5101" y="827690"/>
            <a:ext cx="71863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Paytone One" panose="020B0604020202020204" charset="0"/>
              </a:rPr>
              <a:t>1. Recognize solids, liquids and gases and the meaning of matter</a:t>
            </a:r>
          </a:p>
          <a:p>
            <a:endParaRPr lang="en-US" sz="1800" dirty="0">
              <a:latin typeface="Paytone One" panose="020B0604020202020204" charset="0"/>
            </a:endParaRPr>
          </a:p>
          <a:p>
            <a:r>
              <a:rPr lang="en-US" sz="1800" dirty="0">
                <a:latin typeface="Paytone One" panose="020B0604020202020204" charset="0"/>
              </a:rPr>
              <a:t>2. Solids, liquids and gases are three states of matter</a:t>
            </a:r>
          </a:p>
          <a:p>
            <a:endParaRPr lang="en-US" sz="1800" dirty="0">
              <a:latin typeface="Paytone One" panose="020B0604020202020204" charset="0"/>
            </a:endParaRPr>
          </a:p>
          <a:p>
            <a:r>
              <a:rPr lang="en-US" sz="1800" dirty="0">
                <a:latin typeface="Paytone One" panose="020B0604020202020204" charset="0"/>
              </a:rPr>
              <a:t>3. How the particles model describes each of these three states</a:t>
            </a:r>
          </a:p>
          <a:p>
            <a:endParaRPr lang="en-US" sz="1800" dirty="0">
              <a:latin typeface="Paytone One" panose="020B0604020202020204" charset="0"/>
            </a:endParaRPr>
          </a:p>
          <a:p>
            <a:r>
              <a:rPr lang="en-US" sz="1800" dirty="0">
                <a:latin typeface="Paytone One" panose="020B0604020202020204" charset="0"/>
              </a:rPr>
              <a:t>4. How heating affects solids and liquids </a:t>
            </a:r>
          </a:p>
          <a:p>
            <a:endParaRPr lang="en-US" sz="1800" dirty="0">
              <a:latin typeface="Paytone One" panose="020B0604020202020204" charset="0"/>
            </a:endParaRPr>
          </a:p>
          <a:p>
            <a:r>
              <a:rPr lang="en-US" sz="1800" dirty="0">
                <a:latin typeface="Paytone One" panose="020B0604020202020204" charset="0"/>
              </a:rPr>
              <a:t>5. How cooling affects liquids and solids </a:t>
            </a:r>
          </a:p>
          <a:p>
            <a:endParaRPr lang="en-US" sz="1800" dirty="0">
              <a:latin typeface="Paytone One" panose="020B0604020202020204" charset="0"/>
            </a:endParaRPr>
          </a:p>
          <a:p>
            <a:r>
              <a:rPr lang="en-US" sz="1800" dirty="0">
                <a:latin typeface="Paytone One" panose="020B0604020202020204" charset="0"/>
              </a:rPr>
              <a:t>6. The difference between evaporation and condensation </a:t>
            </a:r>
          </a:p>
          <a:p>
            <a:endParaRPr lang="en-US" sz="1800" dirty="0">
              <a:latin typeface="Paytone One" panose="020B0604020202020204" charset="0"/>
            </a:endParaRPr>
          </a:p>
          <a:p>
            <a:r>
              <a:rPr lang="en-US" sz="1800" dirty="0">
                <a:latin typeface="Paytone One" panose="020B0604020202020204" charset="0"/>
              </a:rPr>
              <a:t>7. The boiling, freezing and melting point of water </a:t>
            </a:r>
          </a:p>
          <a:p>
            <a:endParaRPr lang="en-US" sz="1800" dirty="0">
              <a:latin typeface="Paytone One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57"/>
          <p:cNvSpPr txBox="1">
            <a:spLocks noGrp="1"/>
          </p:cNvSpPr>
          <p:nvPr>
            <p:ph type="title"/>
          </p:nvPr>
        </p:nvSpPr>
        <p:spPr>
          <a:xfrm>
            <a:off x="930794" y="189706"/>
            <a:ext cx="3814500" cy="17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Everything around us is made of matter.</a:t>
            </a:r>
            <a:br>
              <a:rPr lang="en" sz="2800" dirty="0"/>
            </a:br>
            <a:br>
              <a:rPr lang="en" sz="2800" dirty="0"/>
            </a:br>
            <a:r>
              <a:rPr lang="en-US" sz="2800" dirty="0"/>
              <a:t>M</a:t>
            </a:r>
            <a:r>
              <a:rPr lang="en" sz="2800" dirty="0"/>
              <a:t>atter takes up space and has weight. </a:t>
            </a:r>
            <a:endParaRPr sz="2800" dirty="0"/>
          </a:p>
        </p:txBody>
      </p:sp>
      <p:sp>
        <p:nvSpPr>
          <p:cNvPr id="1838" name="Google Shape;1838;p57"/>
          <p:cNvSpPr/>
          <p:nvPr/>
        </p:nvSpPr>
        <p:spPr>
          <a:xfrm rot="5400000">
            <a:off x="342600" y="-342600"/>
            <a:ext cx="679200" cy="1364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9" name="Google Shape;1839;p57"/>
          <p:cNvGrpSpPr/>
          <p:nvPr/>
        </p:nvGrpSpPr>
        <p:grpSpPr>
          <a:xfrm rot="-794648" flipH="1">
            <a:off x="2192381" y="2963391"/>
            <a:ext cx="1122822" cy="1898595"/>
            <a:chOff x="5005800" y="734350"/>
            <a:chExt cx="1122825" cy="1898600"/>
          </a:xfrm>
        </p:grpSpPr>
        <p:grpSp>
          <p:nvGrpSpPr>
            <p:cNvPr id="1840" name="Google Shape;1840;p57"/>
            <p:cNvGrpSpPr/>
            <p:nvPr/>
          </p:nvGrpSpPr>
          <p:grpSpPr>
            <a:xfrm>
              <a:off x="5005800" y="734350"/>
              <a:ext cx="1122825" cy="1898600"/>
              <a:chOff x="5005800" y="734350"/>
              <a:chExt cx="1122825" cy="1898600"/>
            </a:xfrm>
          </p:grpSpPr>
          <p:sp>
            <p:nvSpPr>
              <p:cNvPr id="1841" name="Google Shape;1841;p57"/>
              <p:cNvSpPr/>
              <p:nvPr/>
            </p:nvSpPr>
            <p:spPr>
              <a:xfrm>
                <a:off x="5005800" y="1122200"/>
                <a:ext cx="1122825" cy="1510750"/>
              </a:xfrm>
              <a:custGeom>
                <a:avLst/>
                <a:gdLst/>
                <a:ahLst/>
                <a:cxnLst/>
                <a:rect l="l" t="t" r="r" b="b"/>
                <a:pathLst>
                  <a:path w="44913" h="60430" extrusionOk="0">
                    <a:moveTo>
                      <a:pt x="20978" y="1"/>
                    </a:moveTo>
                    <a:cubicBezTo>
                      <a:pt x="15113" y="1"/>
                      <a:pt x="10351" y="2432"/>
                      <a:pt x="10351" y="5439"/>
                    </a:cubicBezTo>
                    <a:cubicBezTo>
                      <a:pt x="10351" y="7469"/>
                      <a:pt x="12507" y="9249"/>
                      <a:pt x="15740" y="10176"/>
                    </a:cubicBezTo>
                    <a:lnTo>
                      <a:pt x="15740" y="31379"/>
                    </a:lnTo>
                    <a:cubicBezTo>
                      <a:pt x="11629" y="37269"/>
                      <a:pt x="5314" y="46517"/>
                      <a:pt x="3208" y="50903"/>
                    </a:cubicBezTo>
                    <a:cubicBezTo>
                      <a:pt x="0" y="57620"/>
                      <a:pt x="3158" y="59174"/>
                      <a:pt x="9023" y="59951"/>
                    </a:cubicBezTo>
                    <a:cubicBezTo>
                      <a:pt x="11482" y="60275"/>
                      <a:pt x="15768" y="60429"/>
                      <a:pt x="20209" y="60429"/>
                    </a:cubicBezTo>
                    <a:cubicBezTo>
                      <a:pt x="26404" y="60429"/>
                      <a:pt x="32901" y="60130"/>
                      <a:pt x="35163" y="59575"/>
                    </a:cubicBezTo>
                    <a:cubicBezTo>
                      <a:pt x="39073" y="58622"/>
                      <a:pt x="44913" y="54838"/>
                      <a:pt x="39048" y="47219"/>
                    </a:cubicBezTo>
                    <a:cubicBezTo>
                      <a:pt x="35013" y="41981"/>
                      <a:pt x="29349" y="33961"/>
                      <a:pt x="26216" y="29474"/>
                    </a:cubicBezTo>
                    <a:lnTo>
                      <a:pt x="26216" y="10176"/>
                    </a:lnTo>
                    <a:cubicBezTo>
                      <a:pt x="29424" y="9249"/>
                      <a:pt x="31605" y="7469"/>
                      <a:pt x="31605" y="5439"/>
                    </a:cubicBezTo>
                    <a:cubicBezTo>
                      <a:pt x="31605" y="2432"/>
                      <a:pt x="26843" y="1"/>
                      <a:pt x="209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57"/>
              <p:cNvSpPr/>
              <p:nvPr/>
            </p:nvSpPr>
            <p:spPr>
              <a:xfrm>
                <a:off x="5625475" y="2367825"/>
                <a:ext cx="3700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778" extrusionOk="0">
                    <a:moveTo>
                      <a:pt x="953" y="0"/>
                    </a:moveTo>
                    <a:cubicBezTo>
                      <a:pt x="727" y="251"/>
                      <a:pt x="452" y="452"/>
                      <a:pt x="126" y="627"/>
                    </a:cubicBezTo>
                    <a:cubicBezTo>
                      <a:pt x="101" y="677"/>
                      <a:pt x="51" y="727"/>
                      <a:pt x="0" y="777"/>
                    </a:cubicBezTo>
                    <a:cubicBezTo>
                      <a:pt x="276" y="702"/>
                      <a:pt x="527" y="627"/>
                      <a:pt x="777" y="552"/>
                    </a:cubicBezTo>
                    <a:cubicBezTo>
                      <a:pt x="1028" y="452"/>
                      <a:pt x="1254" y="376"/>
                      <a:pt x="1479" y="251"/>
                    </a:cubicBezTo>
                    <a:cubicBezTo>
                      <a:pt x="1304" y="176"/>
                      <a:pt x="1128" y="101"/>
                      <a:pt x="953" y="0"/>
                    </a:cubicBezTo>
                    <a:close/>
                  </a:path>
                </a:pathLst>
              </a:custGeom>
              <a:solidFill>
                <a:srgbClr val="CA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57"/>
              <p:cNvSpPr/>
              <p:nvPr/>
            </p:nvSpPr>
            <p:spPr>
              <a:xfrm>
                <a:off x="5102300" y="2033925"/>
                <a:ext cx="865925" cy="537550"/>
              </a:xfrm>
              <a:custGeom>
                <a:avLst/>
                <a:gdLst/>
                <a:ahLst/>
                <a:cxnLst/>
                <a:rect l="l" t="t" r="r" b="b"/>
                <a:pathLst>
                  <a:path w="34637" h="21502" extrusionOk="0">
                    <a:moveTo>
                      <a:pt x="12934" y="0"/>
                    </a:moveTo>
                    <a:cubicBezTo>
                      <a:pt x="12130" y="0"/>
                      <a:pt x="11257" y="126"/>
                      <a:pt x="10301" y="424"/>
                    </a:cubicBezTo>
                    <a:cubicBezTo>
                      <a:pt x="10301" y="424"/>
                      <a:pt x="5213" y="9647"/>
                      <a:pt x="2607" y="14434"/>
                    </a:cubicBezTo>
                    <a:cubicBezTo>
                      <a:pt x="0" y="19221"/>
                      <a:pt x="3333" y="21502"/>
                      <a:pt x="7469" y="21502"/>
                    </a:cubicBezTo>
                    <a:cubicBezTo>
                      <a:pt x="11604" y="21502"/>
                      <a:pt x="27995" y="21477"/>
                      <a:pt x="31303" y="20349"/>
                    </a:cubicBezTo>
                    <a:cubicBezTo>
                      <a:pt x="34612" y="19246"/>
                      <a:pt x="34637" y="15186"/>
                      <a:pt x="32907" y="12404"/>
                    </a:cubicBezTo>
                    <a:cubicBezTo>
                      <a:pt x="31203" y="9622"/>
                      <a:pt x="26943" y="3607"/>
                      <a:pt x="26943" y="3607"/>
                    </a:cubicBezTo>
                    <a:cubicBezTo>
                      <a:pt x="26943" y="3607"/>
                      <a:pt x="26286" y="3332"/>
                      <a:pt x="25021" y="3332"/>
                    </a:cubicBezTo>
                    <a:cubicBezTo>
                      <a:pt x="24340" y="3332"/>
                      <a:pt x="23483" y="3412"/>
                      <a:pt x="22456" y="3657"/>
                    </a:cubicBezTo>
                    <a:cubicBezTo>
                      <a:pt x="22290" y="3696"/>
                      <a:pt x="22125" y="3715"/>
                      <a:pt x="21960" y="3715"/>
                    </a:cubicBezTo>
                    <a:cubicBezTo>
                      <a:pt x="19617" y="3715"/>
                      <a:pt x="17302" y="0"/>
                      <a:pt x="129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57"/>
              <p:cNvSpPr/>
              <p:nvPr/>
            </p:nvSpPr>
            <p:spPr>
              <a:xfrm>
                <a:off x="5129850" y="2117150"/>
                <a:ext cx="838375" cy="454325"/>
              </a:xfrm>
              <a:custGeom>
                <a:avLst/>
                <a:gdLst/>
                <a:ahLst/>
                <a:cxnLst/>
                <a:rect l="l" t="t" r="r" b="b"/>
                <a:pathLst>
                  <a:path w="33535" h="18173" extrusionOk="0">
                    <a:moveTo>
                      <a:pt x="23898" y="1"/>
                    </a:moveTo>
                    <a:cubicBezTo>
                      <a:pt x="23844" y="1"/>
                      <a:pt x="23790" y="1"/>
                      <a:pt x="23735" y="2"/>
                    </a:cubicBezTo>
                    <a:cubicBezTo>
                      <a:pt x="23485" y="1055"/>
                      <a:pt x="22607" y="2057"/>
                      <a:pt x="21404" y="2183"/>
                    </a:cubicBezTo>
                    <a:cubicBezTo>
                      <a:pt x="20935" y="2232"/>
                      <a:pt x="20479" y="2256"/>
                      <a:pt x="20033" y="2256"/>
                    </a:cubicBezTo>
                    <a:cubicBezTo>
                      <a:pt x="17980" y="2256"/>
                      <a:pt x="16158" y="1753"/>
                      <a:pt x="14387" y="930"/>
                    </a:cubicBezTo>
                    <a:cubicBezTo>
                      <a:pt x="14236" y="880"/>
                      <a:pt x="14111" y="829"/>
                      <a:pt x="13986" y="804"/>
                    </a:cubicBezTo>
                    <a:lnTo>
                      <a:pt x="13986" y="804"/>
                    </a:lnTo>
                    <a:cubicBezTo>
                      <a:pt x="14161" y="880"/>
                      <a:pt x="14337" y="955"/>
                      <a:pt x="14437" y="1005"/>
                    </a:cubicBezTo>
                    <a:cubicBezTo>
                      <a:pt x="15891" y="1631"/>
                      <a:pt x="17570" y="2208"/>
                      <a:pt x="19124" y="2383"/>
                    </a:cubicBezTo>
                    <a:cubicBezTo>
                      <a:pt x="20703" y="2559"/>
                      <a:pt x="21505" y="3812"/>
                      <a:pt x="21480" y="4990"/>
                    </a:cubicBezTo>
                    <a:cubicBezTo>
                      <a:pt x="21530" y="5291"/>
                      <a:pt x="21555" y="5616"/>
                      <a:pt x="21480" y="5967"/>
                    </a:cubicBezTo>
                    <a:cubicBezTo>
                      <a:pt x="20828" y="9526"/>
                      <a:pt x="21279" y="13536"/>
                      <a:pt x="17620" y="15616"/>
                    </a:cubicBezTo>
                    <a:cubicBezTo>
                      <a:pt x="16204" y="16424"/>
                      <a:pt x="14720" y="16738"/>
                      <a:pt x="13207" y="16738"/>
                    </a:cubicBezTo>
                    <a:cubicBezTo>
                      <a:pt x="8989" y="16738"/>
                      <a:pt x="4546" y="14293"/>
                      <a:pt x="728" y="13261"/>
                    </a:cubicBezTo>
                    <a:lnTo>
                      <a:pt x="677" y="13261"/>
                    </a:lnTo>
                    <a:cubicBezTo>
                      <a:pt x="1" y="16569"/>
                      <a:pt x="2908" y="18173"/>
                      <a:pt x="6367" y="18173"/>
                    </a:cubicBezTo>
                    <a:cubicBezTo>
                      <a:pt x="10502" y="18173"/>
                      <a:pt x="26893" y="18148"/>
                      <a:pt x="30201" y="17020"/>
                    </a:cubicBezTo>
                    <a:cubicBezTo>
                      <a:pt x="33510" y="15917"/>
                      <a:pt x="33535" y="11857"/>
                      <a:pt x="31805" y="9075"/>
                    </a:cubicBezTo>
                    <a:cubicBezTo>
                      <a:pt x="30101" y="6293"/>
                      <a:pt x="25841" y="278"/>
                      <a:pt x="25841" y="278"/>
                    </a:cubicBezTo>
                    <a:cubicBezTo>
                      <a:pt x="25841" y="278"/>
                      <a:pt x="25171" y="1"/>
                      <a:pt x="23898" y="1"/>
                    </a:cubicBezTo>
                    <a:close/>
                  </a:path>
                </a:pathLst>
              </a:custGeom>
              <a:solidFill>
                <a:schemeClr val="dk1">
                  <a:alpha val="208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57"/>
              <p:cNvSpPr/>
              <p:nvPr/>
            </p:nvSpPr>
            <p:spPr>
              <a:xfrm>
                <a:off x="5320900" y="1227725"/>
                <a:ext cx="371675" cy="85700"/>
              </a:xfrm>
              <a:custGeom>
                <a:avLst/>
                <a:gdLst/>
                <a:ahLst/>
                <a:cxnLst/>
                <a:rect l="l" t="t" r="r" b="b"/>
                <a:pathLst>
                  <a:path w="14867" h="3428" extrusionOk="0">
                    <a:moveTo>
                      <a:pt x="181" y="1"/>
                    </a:moveTo>
                    <a:cubicBezTo>
                      <a:pt x="74" y="1"/>
                      <a:pt x="0" y="143"/>
                      <a:pt x="78" y="241"/>
                    </a:cubicBezTo>
                    <a:cubicBezTo>
                      <a:pt x="1862" y="2456"/>
                      <a:pt x="5226" y="3428"/>
                      <a:pt x="8504" y="3428"/>
                    </a:cubicBezTo>
                    <a:cubicBezTo>
                      <a:pt x="10751" y="3428"/>
                      <a:pt x="12958" y="2971"/>
                      <a:pt x="14589" y="2146"/>
                    </a:cubicBezTo>
                    <a:cubicBezTo>
                      <a:pt x="14866" y="2030"/>
                      <a:pt x="14719" y="1661"/>
                      <a:pt x="14459" y="1661"/>
                    </a:cubicBezTo>
                    <a:cubicBezTo>
                      <a:pt x="14437" y="1661"/>
                      <a:pt x="14413" y="1663"/>
                      <a:pt x="14389" y="1669"/>
                    </a:cubicBezTo>
                    <a:cubicBezTo>
                      <a:pt x="12278" y="2096"/>
                      <a:pt x="9818" y="2579"/>
                      <a:pt x="7428" y="2579"/>
                    </a:cubicBezTo>
                    <a:cubicBezTo>
                      <a:pt x="4768" y="2579"/>
                      <a:pt x="2193" y="1981"/>
                      <a:pt x="279" y="40"/>
                    </a:cubicBezTo>
                    <a:cubicBezTo>
                      <a:pt x="245" y="12"/>
                      <a:pt x="212" y="1"/>
                      <a:pt x="1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57"/>
              <p:cNvSpPr/>
              <p:nvPr/>
            </p:nvSpPr>
            <p:spPr>
              <a:xfrm>
                <a:off x="5443250" y="1370825"/>
                <a:ext cx="175175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7007" h="1520" extrusionOk="0">
                    <a:moveTo>
                      <a:pt x="227" y="1"/>
                    </a:moveTo>
                    <a:cubicBezTo>
                      <a:pt x="80" y="1"/>
                      <a:pt x="0" y="227"/>
                      <a:pt x="147" y="331"/>
                    </a:cubicBezTo>
                    <a:cubicBezTo>
                      <a:pt x="1205" y="1007"/>
                      <a:pt x="2719" y="1520"/>
                      <a:pt x="4155" y="1520"/>
                    </a:cubicBezTo>
                    <a:cubicBezTo>
                      <a:pt x="5168" y="1520"/>
                      <a:pt x="6142" y="1265"/>
                      <a:pt x="6888" y="632"/>
                    </a:cubicBezTo>
                    <a:cubicBezTo>
                      <a:pt x="7006" y="538"/>
                      <a:pt x="6880" y="354"/>
                      <a:pt x="6739" y="354"/>
                    </a:cubicBezTo>
                    <a:cubicBezTo>
                      <a:pt x="6730" y="354"/>
                      <a:pt x="6722" y="355"/>
                      <a:pt x="6713" y="356"/>
                    </a:cubicBezTo>
                    <a:cubicBezTo>
                      <a:pt x="5689" y="552"/>
                      <a:pt x="4830" y="984"/>
                      <a:pt x="3746" y="984"/>
                    </a:cubicBezTo>
                    <a:cubicBezTo>
                      <a:pt x="3716" y="984"/>
                      <a:pt x="3686" y="984"/>
                      <a:pt x="3655" y="983"/>
                    </a:cubicBezTo>
                    <a:cubicBezTo>
                      <a:pt x="2477" y="958"/>
                      <a:pt x="1350" y="632"/>
                      <a:pt x="322" y="31"/>
                    </a:cubicBezTo>
                    <a:cubicBezTo>
                      <a:pt x="289" y="10"/>
                      <a:pt x="25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57"/>
              <p:cNvSpPr/>
              <p:nvPr/>
            </p:nvSpPr>
            <p:spPr>
              <a:xfrm>
                <a:off x="5356650" y="2017075"/>
                <a:ext cx="415475" cy="179200"/>
              </a:xfrm>
              <a:custGeom>
                <a:avLst/>
                <a:gdLst/>
                <a:ahLst/>
                <a:cxnLst/>
                <a:rect l="l" t="t" r="r" b="b"/>
                <a:pathLst>
                  <a:path w="16619" h="7168" extrusionOk="0">
                    <a:moveTo>
                      <a:pt x="2803" y="1"/>
                    </a:moveTo>
                    <a:cubicBezTo>
                      <a:pt x="1897" y="1"/>
                      <a:pt x="997" y="274"/>
                      <a:pt x="127" y="973"/>
                    </a:cubicBezTo>
                    <a:cubicBezTo>
                      <a:pt x="1" y="1078"/>
                      <a:pt x="122" y="1272"/>
                      <a:pt x="268" y="1272"/>
                    </a:cubicBezTo>
                    <a:cubicBezTo>
                      <a:pt x="296" y="1272"/>
                      <a:pt x="324" y="1264"/>
                      <a:pt x="352" y="1248"/>
                    </a:cubicBezTo>
                    <a:cubicBezTo>
                      <a:pt x="1146" y="802"/>
                      <a:pt x="1907" y="619"/>
                      <a:pt x="2645" y="619"/>
                    </a:cubicBezTo>
                    <a:cubicBezTo>
                      <a:pt x="4889" y="619"/>
                      <a:pt x="6912" y="2310"/>
                      <a:pt x="8949" y="3404"/>
                    </a:cubicBezTo>
                    <a:cubicBezTo>
                      <a:pt x="9776" y="3830"/>
                      <a:pt x="10653" y="4231"/>
                      <a:pt x="11581" y="4381"/>
                    </a:cubicBezTo>
                    <a:cubicBezTo>
                      <a:pt x="11806" y="4406"/>
                      <a:pt x="16017" y="4231"/>
                      <a:pt x="15064" y="5609"/>
                    </a:cubicBezTo>
                    <a:cubicBezTo>
                      <a:pt x="14588" y="6336"/>
                      <a:pt x="11906" y="6386"/>
                      <a:pt x="11180" y="6436"/>
                    </a:cubicBezTo>
                    <a:cubicBezTo>
                      <a:pt x="11009" y="6444"/>
                      <a:pt x="10839" y="6447"/>
                      <a:pt x="10669" y="6447"/>
                    </a:cubicBezTo>
                    <a:cubicBezTo>
                      <a:pt x="9686" y="6447"/>
                      <a:pt x="8704" y="6328"/>
                      <a:pt x="7721" y="6136"/>
                    </a:cubicBezTo>
                    <a:cubicBezTo>
                      <a:pt x="5190" y="5584"/>
                      <a:pt x="2984" y="4331"/>
                      <a:pt x="1104" y="2552"/>
                    </a:cubicBezTo>
                    <a:cubicBezTo>
                      <a:pt x="1059" y="2512"/>
                      <a:pt x="1011" y="2496"/>
                      <a:pt x="964" y="2496"/>
                    </a:cubicBezTo>
                    <a:cubicBezTo>
                      <a:pt x="803" y="2496"/>
                      <a:pt x="667" y="2697"/>
                      <a:pt x="804" y="2852"/>
                    </a:cubicBezTo>
                    <a:cubicBezTo>
                      <a:pt x="2934" y="5133"/>
                      <a:pt x="5816" y="6612"/>
                      <a:pt x="8924" y="7038"/>
                    </a:cubicBezTo>
                    <a:cubicBezTo>
                      <a:pt x="9423" y="7104"/>
                      <a:pt x="10217" y="7168"/>
                      <a:pt x="11107" y="7168"/>
                    </a:cubicBezTo>
                    <a:cubicBezTo>
                      <a:pt x="13254" y="7168"/>
                      <a:pt x="15957" y="6796"/>
                      <a:pt x="16418" y="5183"/>
                    </a:cubicBezTo>
                    <a:cubicBezTo>
                      <a:pt x="16618" y="4406"/>
                      <a:pt x="16217" y="3780"/>
                      <a:pt x="15490" y="3504"/>
                    </a:cubicBezTo>
                    <a:cubicBezTo>
                      <a:pt x="15290" y="3424"/>
                      <a:pt x="15081" y="3396"/>
                      <a:pt x="14871" y="3396"/>
                    </a:cubicBezTo>
                    <a:cubicBezTo>
                      <a:pt x="14556" y="3396"/>
                      <a:pt x="14237" y="3459"/>
                      <a:pt x="13936" y="3504"/>
                    </a:cubicBezTo>
                    <a:cubicBezTo>
                      <a:pt x="13496" y="3564"/>
                      <a:pt x="13081" y="3594"/>
                      <a:pt x="12683" y="3594"/>
                    </a:cubicBezTo>
                    <a:cubicBezTo>
                      <a:pt x="11249" y="3594"/>
                      <a:pt x="10036" y="3200"/>
                      <a:pt x="8623" y="2376"/>
                    </a:cubicBezTo>
                    <a:cubicBezTo>
                      <a:pt x="6859" y="1356"/>
                      <a:pt x="4820" y="1"/>
                      <a:pt x="2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57"/>
              <p:cNvSpPr/>
              <p:nvPr/>
            </p:nvSpPr>
            <p:spPr>
              <a:xfrm>
                <a:off x="5479475" y="889750"/>
                <a:ext cx="229350" cy="229350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9174" extrusionOk="0">
                    <a:moveTo>
                      <a:pt x="4587" y="0"/>
                    </a:moveTo>
                    <a:cubicBezTo>
                      <a:pt x="2056" y="0"/>
                      <a:pt x="1" y="2055"/>
                      <a:pt x="1" y="4587"/>
                    </a:cubicBezTo>
                    <a:cubicBezTo>
                      <a:pt x="1" y="7118"/>
                      <a:pt x="2056" y="9173"/>
                      <a:pt x="4587" y="9173"/>
                    </a:cubicBezTo>
                    <a:cubicBezTo>
                      <a:pt x="7119" y="9173"/>
                      <a:pt x="9174" y="7118"/>
                      <a:pt x="9174" y="4587"/>
                    </a:cubicBezTo>
                    <a:cubicBezTo>
                      <a:pt x="9174" y="2055"/>
                      <a:pt x="7119" y="0"/>
                      <a:pt x="45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57"/>
              <p:cNvSpPr/>
              <p:nvPr/>
            </p:nvSpPr>
            <p:spPr>
              <a:xfrm>
                <a:off x="5490125" y="918575"/>
                <a:ext cx="218700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021" extrusionOk="0">
                    <a:moveTo>
                      <a:pt x="7194" y="0"/>
                    </a:moveTo>
                    <a:lnTo>
                      <a:pt x="7194" y="0"/>
                    </a:lnTo>
                    <a:cubicBezTo>
                      <a:pt x="7344" y="276"/>
                      <a:pt x="7470" y="577"/>
                      <a:pt x="7570" y="902"/>
                    </a:cubicBezTo>
                    <a:cubicBezTo>
                      <a:pt x="8196" y="3233"/>
                      <a:pt x="6567" y="5715"/>
                      <a:pt x="4236" y="6191"/>
                    </a:cubicBezTo>
                    <a:cubicBezTo>
                      <a:pt x="3885" y="6263"/>
                      <a:pt x="3530" y="6298"/>
                      <a:pt x="3176" y="6298"/>
                    </a:cubicBezTo>
                    <a:cubicBezTo>
                      <a:pt x="2068" y="6298"/>
                      <a:pt x="970" y="5959"/>
                      <a:pt x="1" y="5389"/>
                    </a:cubicBezTo>
                    <a:lnTo>
                      <a:pt x="1" y="5389"/>
                    </a:lnTo>
                    <a:cubicBezTo>
                      <a:pt x="753" y="6943"/>
                      <a:pt x="2332" y="8020"/>
                      <a:pt x="4161" y="8020"/>
                    </a:cubicBezTo>
                    <a:cubicBezTo>
                      <a:pt x="6693" y="8020"/>
                      <a:pt x="8748" y="5965"/>
                      <a:pt x="8748" y="3434"/>
                    </a:cubicBezTo>
                    <a:cubicBezTo>
                      <a:pt x="8748" y="2055"/>
                      <a:pt x="8146" y="852"/>
                      <a:pt x="7194" y="0"/>
                    </a:cubicBezTo>
                    <a:close/>
                  </a:path>
                </a:pathLst>
              </a:custGeom>
              <a:solidFill>
                <a:schemeClr val="dk1">
                  <a:alpha val="208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57"/>
              <p:cNvSpPr/>
              <p:nvPr/>
            </p:nvSpPr>
            <p:spPr>
              <a:xfrm>
                <a:off x="5616025" y="992575"/>
                <a:ext cx="61475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3874" extrusionOk="0">
                    <a:moveTo>
                      <a:pt x="1244" y="1"/>
                    </a:moveTo>
                    <a:cubicBezTo>
                      <a:pt x="1111" y="1"/>
                      <a:pt x="994" y="131"/>
                      <a:pt x="1030" y="273"/>
                    </a:cubicBezTo>
                    <a:cubicBezTo>
                      <a:pt x="1180" y="900"/>
                      <a:pt x="1381" y="1401"/>
                      <a:pt x="1231" y="2053"/>
                    </a:cubicBezTo>
                    <a:cubicBezTo>
                      <a:pt x="1080" y="2704"/>
                      <a:pt x="679" y="3281"/>
                      <a:pt x="128" y="3657"/>
                    </a:cubicBezTo>
                    <a:cubicBezTo>
                      <a:pt x="1" y="3720"/>
                      <a:pt x="71" y="3874"/>
                      <a:pt x="187" y="3874"/>
                    </a:cubicBezTo>
                    <a:cubicBezTo>
                      <a:pt x="208" y="3874"/>
                      <a:pt x="230" y="3869"/>
                      <a:pt x="253" y="3857"/>
                    </a:cubicBezTo>
                    <a:cubicBezTo>
                      <a:pt x="1506" y="3281"/>
                      <a:pt x="2459" y="1251"/>
                      <a:pt x="1406" y="73"/>
                    </a:cubicBezTo>
                    <a:cubicBezTo>
                      <a:pt x="1355" y="22"/>
                      <a:pt x="1298" y="1"/>
                      <a:pt x="1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57"/>
              <p:cNvSpPr/>
              <p:nvPr/>
            </p:nvSpPr>
            <p:spPr>
              <a:xfrm>
                <a:off x="5418075" y="734350"/>
                <a:ext cx="132225" cy="1322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289" extrusionOk="0">
                    <a:moveTo>
                      <a:pt x="2657" y="1"/>
                    </a:moveTo>
                    <a:cubicBezTo>
                      <a:pt x="1204" y="1"/>
                      <a:pt x="1" y="1179"/>
                      <a:pt x="1" y="2657"/>
                    </a:cubicBezTo>
                    <a:cubicBezTo>
                      <a:pt x="1" y="4111"/>
                      <a:pt x="1204" y="5289"/>
                      <a:pt x="2657" y="5289"/>
                    </a:cubicBezTo>
                    <a:cubicBezTo>
                      <a:pt x="4111" y="5289"/>
                      <a:pt x="5289" y="4111"/>
                      <a:pt x="5289" y="2657"/>
                    </a:cubicBezTo>
                    <a:cubicBezTo>
                      <a:pt x="5289" y="1179"/>
                      <a:pt x="4111" y="1"/>
                      <a:pt x="26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57"/>
              <p:cNvSpPr/>
              <p:nvPr/>
            </p:nvSpPr>
            <p:spPr>
              <a:xfrm>
                <a:off x="5423100" y="765675"/>
                <a:ext cx="127200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036" extrusionOk="0">
                    <a:moveTo>
                      <a:pt x="4687" y="1"/>
                    </a:moveTo>
                    <a:cubicBezTo>
                      <a:pt x="4292" y="1210"/>
                      <a:pt x="2950" y="1981"/>
                      <a:pt x="1618" y="1981"/>
                    </a:cubicBezTo>
                    <a:cubicBezTo>
                      <a:pt x="1597" y="1981"/>
                      <a:pt x="1575" y="1981"/>
                      <a:pt x="1554" y="1981"/>
                    </a:cubicBezTo>
                    <a:cubicBezTo>
                      <a:pt x="1178" y="2206"/>
                      <a:pt x="752" y="2357"/>
                      <a:pt x="301" y="2357"/>
                    </a:cubicBezTo>
                    <a:cubicBezTo>
                      <a:pt x="268" y="2365"/>
                      <a:pt x="234" y="2368"/>
                      <a:pt x="201" y="2368"/>
                    </a:cubicBezTo>
                    <a:cubicBezTo>
                      <a:pt x="134" y="2368"/>
                      <a:pt x="67" y="2357"/>
                      <a:pt x="0" y="2357"/>
                    </a:cubicBezTo>
                    <a:cubicBezTo>
                      <a:pt x="376" y="3334"/>
                      <a:pt x="1328" y="4036"/>
                      <a:pt x="2456" y="4036"/>
                    </a:cubicBezTo>
                    <a:cubicBezTo>
                      <a:pt x="3910" y="4036"/>
                      <a:pt x="5088" y="2858"/>
                      <a:pt x="5088" y="1404"/>
                    </a:cubicBezTo>
                    <a:cubicBezTo>
                      <a:pt x="5088" y="878"/>
                      <a:pt x="4938" y="402"/>
                      <a:pt x="4687" y="1"/>
                    </a:cubicBezTo>
                    <a:close/>
                  </a:path>
                </a:pathLst>
              </a:custGeom>
              <a:solidFill>
                <a:schemeClr val="dk1">
                  <a:alpha val="208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57"/>
              <p:cNvSpPr/>
              <p:nvPr/>
            </p:nvSpPr>
            <p:spPr>
              <a:xfrm>
                <a:off x="5488150" y="769225"/>
                <a:ext cx="389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2631" extrusionOk="0">
                    <a:moveTo>
                      <a:pt x="583" y="0"/>
                    </a:moveTo>
                    <a:cubicBezTo>
                      <a:pt x="448" y="0"/>
                      <a:pt x="345" y="188"/>
                      <a:pt x="406" y="310"/>
                    </a:cubicBezTo>
                    <a:cubicBezTo>
                      <a:pt x="581" y="661"/>
                      <a:pt x="732" y="912"/>
                      <a:pt x="706" y="1338"/>
                    </a:cubicBezTo>
                    <a:cubicBezTo>
                      <a:pt x="656" y="1739"/>
                      <a:pt x="456" y="2115"/>
                      <a:pt x="130" y="2365"/>
                    </a:cubicBezTo>
                    <a:cubicBezTo>
                      <a:pt x="0" y="2452"/>
                      <a:pt x="76" y="2631"/>
                      <a:pt x="195" y="2631"/>
                    </a:cubicBezTo>
                    <a:cubicBezTo>
                      <a:pt x="214" y="2631"/>
                      <a:pt x="234" y="2626"/>
                      <a:pt x="255" y="2616"/>
                    </a:cubicBezTo>
                    <a:cubicBezTo>
                      <a:pt x="1107" y="2165"/>
                      <a:pt x="1559" y="686"/>
                      <a:pt x="681" y="34"/>
                    </a:cubicBezTo>
                    <a:cubicBezTo>
                      <a:pt x="648" y="11"/>
                      <a:pt x="615" y="0"/>
                      <a:pt x="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57"/>
              <p:cNvSpPr/>
              <p:nvPr/>
            </p:nvSpPr>
            <p:spPr>
              <a:xfrm>
                <a:off x="5438125" y="1129100"/>
                <a:ext cx="65825" cy="65800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577" y="0"/>
                      <a:pt x="1" y="602"/>
                      <a:pt x="1" y="1329"/>
                    </a:cubicBezTo>
                    <a:cubicBezTo>
                      <a:pt x="1" y="2055"/>
                      <a:pt x="577" y="2632"/>
                      <a:pt x="1329" y="2632"/>
                    </a:cubicBezTo>
                    <a:cubicBezTo>
                      <a:pt x="2056" y="2632"/>
                      <a:pt x="2632" y="2055"/>
                      <a:pt x="2632" y="1329"/>
                    </a:cubicBezTo>
                    <a:cubicBezTo>
                      <a:pt x="2632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57"/>
              <p:cNvSpPr/>
              <p:nvPr/>
            </p:nvSpPr>
            <p:spPr>
              <a:xfrm>
                <a:off x="5451925" y="1130350"/>
                <a:ext cx="52025" cy="645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2582" extrusionOk="0">
                    <a:moveTo>
                      <a:pt x="1078" y="0"/>
                    </a:moveTo>
                    <a:cubicBezTo>
                      <a:pt x="1078" y="51"/>
                      <a:pt x="1078" y="101"/>
                      <a:pt x="1078" y="151"/>
                    </a:cubicBezTo>
                    <a:cubicBezTo>
                      <a:pt x="1078" y="201"/>
                      <a:pt x="1078" y="251"/>
                      <a:pt x="1078" y="301"/>
                    </a:cubicBezTo>
                    <a:cubicBezTo>
                      <a:pt x="1103" y="652"/>
                      <a:pt x="1028" y="953"/>
                      <a:pt x="877" y="1254"/>
                    </a:cubicBezTo>
                    <a:cubicBezTo>
                      <a:pt x="777" y="1554"/>
                      <a:pt x="602" y="1805"/>
                      <a:pt x="376" y="2031"/>
                    </a:cubicBezTo>
                    <a:cubicBezTo>
                      <a:pt x="251" y="2156"/>
                      <a:pt x="125" y="2256"/>
                      <a:pt x="0" y="2331"/>
                    </a:cubicBezTo>
                    <a:cubicBezTo>
                      <a:pt x="226" y="2507"/>
                      <a:pt x="476" y="2582"/>
                      <a:pt x="777" y="2582"/>
                    </a:cubicBezTo>
                    <a:cubicBezTo>
                      <a:pt x="1504" y="2582"/>
                      <a:pt x="2080" y="2005"/>
                      <a:pt x="2080" y="1279"/>
                    </a:cubicBezTo>
                    <a:cubicBezTo>
                      <a:pt x="2080" y="652"/>
                      <a:pt x="1654" y="126"/>
                      <a:pt x="1078" y="0"/>
                    </a:cubicBezTo>
                    <a:close/>
                  </a:path>
                </a:pathLst>
              </a:custGeom>
              <a:solidFill>
                <a:schemeClr val="dk1">
                  <a:alpha val="208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57"/>
              <p:cNvSpPr/>
              <p:nvPr/>
            </p:nvSpPr>
            <p:spPr>
              <a:xfrm>
                <a:off x="5457450" y="1134450"/>
                <a:ext cx="31450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807" extrusionOk="0">
                    <a:moveTo>
                      <a:pt x="964" y="1"/>
                    </a:moveTo>
                    <a:cubicBezTo>
                      <a:pt x="896" y="1"/>
                      <a:pt x="823" y="45"/>
                      <a:pt x="807" y="112"/>
                    </a:cubicBezTo>
                    <a:cubicBezTo>
                      <a:pt x="731" y="363"/>
                      <a:pt x="807" y="613"/>
                      <a:pt x="706" y="864"/>
                    </a:cubicBezTo>
                    <a:cubicBezTo>
                      <a:pt x="606" y="1165"/>
                      <a:pt x="406" y="1390"/>
                      <a:pt x="130" y="1566"/>
                    </a:cubicBezTo>
                    <a:cubicBezTo>
                      <a:pt x="1" y="1630"/>
                      <a:pt x="75" y="1806"/>
                      <a:pt x="210" y="1806"/>
                    </a:cubicBezTo>
                    <a:cubicBezTo>
                      <a:pt x="232" y="1806"/>
                      <a:pt x="256" y="1802"/>
                      <a:pt x="280" y="1791"/>
                    </a:cubicBezTo>
                    <a:cubicBezTo>
                      <a:pt x="631" y="1641"/>
                      <a:pt x="882" y="1365"/>
                      <a:pt x="1032" y="1039"/>
                    </a:cubicBezTo>
                    <a:cubicBezTo>
                      <a:pt x="1158" y="739"/>
                      <a:pt x="1258" y="313"/>
                      <a:pt x="1057" y="37"/>
                    </a:cubicBezTo>
                    <a:cubicBezTo>
                      <a:pt x="1032" y="12"/>
                      <a:pt x="999" y="1"/>
                      <a:pt x="9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7" name="Google Shape;1857;p57"/>
            <p:cNvGrpSpPr/>
            <p:nvPr/>
          </p:nvGrpSpPr>
          <p:grpSpPr>
            <a:xfrm rot="-953867">
              <a:off x="5257431" y="2249438"/>
              <a:ext cx="297995" cy="211448"/>
              <a:chOff x="3491400" y="2111750"/>
              <a:chExt cx="222600" cy="157950"/>
            </a:xfrm>
          </p:grpSpPr>
          <p:sp>
            <p:nvSpPr>
              <p:cNvPr id="1858" name="Google Shape;1858;p57"/>
              <p:cNvSpPr/>
              <p:nvPr/>
            </p:nvSpPr>
            <p:spPr>
              <a:xfrm>
                <a:off x="3595700" y="2170900"/>
                <a:ext cx="423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125" extrusionOk="0">
                    <a:moveTo>
                      <a:pt x="388" y="1"/>
                    </a:moveTo>
                    <a:cubicBezTo>
                      <a:pt x="379" y="1"/>
                      <a:pt x="370" y="4"/>
                      <a:pt x="362" y="13"/>
                    </a:cubicBezTo>
                    <a:cubicBezTo>
                      <a:pt x="0" y="351"/>
                      <a:pt x="233" y="992"/>
                      <a:pt x="676" y="1108"/>
                    </a:cubicBezTo>
                    <a:cubicBezTo>
                      <a:pt x="717" y="1119"/>
                      <a:pt x="760" y="1124"/>
                      <a:pt x="805" y="1124"/>
                    </a:cubicBezTo>
                    <a:cubicBezTo>
                      <a:pt x="1196" y="1124"/>
                      <a:pt x="1694" y="735"/>
                      <a:pt x="1527" y="327"/>
                    </a:cubicBezTo>
                    <a:cubicBezTo>
                      <a:pt x="1513" y="304"/>
                      <a:pt x="1489" y="294"/>
                      <a:pt x="1465" y="294"/>
                    </a:cubicBezTo>
                    <a:cubicBezTo>
                      <a:pt x="1428" y="294"/>
                      <a:pt x="1389" y="316"/>
                      <a:pt x="1376" y="351"/>
                    </a:cubicBezTo>
                    <a:cubicBezTo>
                      <a:pt x="1329" y="502"/>
                      <a:pt x="1329" y="630"/>
                      <a:pt x="1224" y="759"/>
                    </a:cubicBezTo>
                    <a:cubicBezTo>
                      <a:pt x="1116" y="867"/>
                      <a:pt x="975" y="942"/>
                      <a:pt x="829" y="942"/>
                    </a:cubicBezTo>
                    <a:cubicBezTo>
                      <a:pt x="801" y="942"/>
                      <a:pt x="774" y="939"/>
                      <a:pt x="746" y="933"/>
                    </a:cubicBezTo>
                    <a:cubicBezTo>
                      <a:pt x="362" y="852"/>
                      <a:pt x="280" y="374"/>
                      <a:pt x="420" y="71"/>
                    </a:cubicBezTo>
                    <a:cubicBezTo>
                      <a:pt x="437" y="36"/>
                      <a:pt x="415" y="1"/>
                      <a:pt x="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57"/>
              <p:cNvSpPr/>
              <p:nvPr/>
            </p:nvSpPr>
            <p:spPr>
              <a:xfrm>
                <a:off x="3529550" y="2111750"/>
                <a:ext cx="443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032" extrusionOk="0">
                    <a:moveTo>
                      <a:pt x="1246" y="1"/>
                    </a:moveTo>
                    <a:cubicBezTo>
                      <a:pt x="906" y="1"/>
                      <a:pt x="471" y="566"/>
                      <a:pt x="246" y="1330"/>
                    </a:cubicBezTo>
                    <a:cubicBezTo>
                      <a:pt x="1" y="2157"/>
                      <a:pt x="94" y="2915"/>
                      <a:pt x="444" y="3020"/>
                    </a:cubicBezTo>
                    <a:cubicBezTo>
                      <a:pt x="471" y="3028"/>
                      <a:pt x="500" y="3032"/>
                      <a:pt x="529" y="3032"/>
                    </a:cubicBezTo>
                    <a:cubicBezTo>
                      <a:pt x="877" y="3032"/>
                      <a:pt x="1302" y="2467"/>
                      <a:pt x="1528" y="1703"/>
                    </a:cubicBezTo>
                    <a:cubicBezTo>
                      <a:pt x="1772" y="875"/>
                      <a:pt x="1679" y="118"/>
                      <a:pt x="1329" y="13"/>
                    </a:cubicBezTo>
                    <a:cubicBezTo>
                      <a:pt x="1302" y="5"/>
                      <a:pt x="1275" y="1"/>
                      <a:pt x="1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57"/>
              <p:cNvSpPr/>
              <p:nvPr/>
            </p:nvSpPr>
            <p:spPr>
              <a:xfrm>
                <a:off x="3491400" y="2194500"/>
                <a:ext cx="524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1004" extrusionOk="0">
                    <a:moveTo>
                      <a:pt x="576" y="1"/>
                    </a:moveTo>
                    <a:cubicBezTo>
                      <a:pt x="303" y="1"/>
                      <a:pt x="106" y="75"/>
                      <a:pt x="70" y="211"/>
                    </a:cubicBezTo>
                    <a:cubicBezTo>
                      <a:pt x="0" y="432"/>
                      <a:pt x="385" y="747"/>
                      <a:pt x="921" y="910"/>
                    </a:cubicBezTo>
                    <a:cubicBezTo>
                      <a:pt x="1133" y="973"/>
                      <a:pt x="1337" y="1003"/>
                      <a:pt x="1511" y="1003"/>
                    </a:cubicBezTo>
                    <a:cubicBezTo>
                      <a:pt x="1785" y="1003"/>
                      <a:pt x="1985" y="929"/>
                      <a:pt x="2028" y="794"/>
                    </a:cubicBezTo>
                    <a:cubicBezTo>
                      <a:pt x="2098" y="560"/>
                      <a:pt x="1702" y="257"/>
                      <a:pt x="1166" y="94"/>
                    </a:cubicBezTo>
                    <a:cubicBezTo>
                      <a:pt x="953" y="31"/>
                      <a:pt x="749" y="1"/>
                      <a:pt x="5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57"/>
              <p:cNvSpPr/>
              <p:nvPr/>
            </p:nvSpPr>
            <p:spPr>
              <a:xfrm>
                <a:off x="3668250" y="2152550"/>
                <a:ext cx="44000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3032" extrusionOk="0">
                    <a:moveTo>
                      <a:pt x="1234" y="1"/>
                    </a:moveTo>
                    <a:cubicBezTo>
                      <a:pt x="895" y="1"/>
                      <a:pt x="471" y="566"/>
                      <a:pt x="245" y="1329"/>
                    </a:cubicBezTo>
                    <a:cubicBezTo>
                      <a:pt x="0" y="2157"/>
                      <a:pt x="82" y="2914"/>
                      <a:pt x="443" y="3019"/>
                    </a:cubicBezTo>
                    <a:cubicBezTo>
                      <a:pt x="470" y="3027"/>
                      <a:pt x="498" y="3031"/>
                      <a:pt x="526" y="3031"/>
                    </a:cubicBezTo>
                    <a:cubicBezTo>
                      <a:pt x="865" y="3031"/>
                      <a:pt x="1289" y="2466"/>
                      <a:pt x="1515" y="1702"/>
                    </a:cubicBezTo>
                    <a:cubicBezTo>
                      <a:pt x="1760" y="875"/>
                      <a:pt x="1678" y="117"/>
                      <a:pt x="1317" y="13"/>
                    </a:cubicBezTo>
                    <a:cubicBezTo>
                      <a:pt x="1290" y="4"/>
                      <a:pt x="1263" y="1"/>
                      <a:pt x="1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57"/>
              <p:cNvSpPr/>
              <p:nvPr/>
            </p:nvSpPr>
            <p:spPr>
              <a:xfrm>
                <a:off x="3661825" y="2244625"/>
                <a:ext cx="521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003" extrusionOk="0">
                    <a:moveTo>
                      <a:pt x="576" y="1"/>
                    </a:moveTo>
                    <a:cubicBezTo>
                      <a:pt x="302" y="1"/>
                      <a:pt x="102" y="75"/>
                      <a:pt x="59" y="210"/>
                    </a:cubicBezTo>
                    <a:cubicBezTo>
                      <a:pt x="1" y="443"/>
                      <a:pt x="385" y="746"/>
                      <a:pt x="922" y="910"/>
                    </a:cubicBezTo>
                    <a:cubicBezTo>
                      <a:pt x="1134" y="973"/>
                      <a:pt x="1338" y="1003"/>
                      <a:pt x="1512" y="1003"/>
                    </a:cubicBezTo>
                    <a:cubicBezTo>
                      <a:pt x="1786" y="1003"/>
                      <a:pt x="1986" y="929"/>
                      <a:pt x="2029" y="793"/>
                    </a:cubicBezTo>
                    <a:cubicBezTo>
                      <a:pt x="2087" y="572"/>
                      <a:pt x="1702" y="257"/>
                      <a:pt x="1166" y="94"/>
                    </a:cubicBezTo>
                    <a:cubicBezTo>
                      <a:pt x="954" y="30"/>
                      <a:pt x="750" y="1"/>
                      <a:pt x="5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786" y="339600"/>
            <a:ext cx="1286367" cy="11522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3814" y="377345"/>
            <a:ext cx="4247700" cy="572700"/>
          </a:xfrm>
        </p:spPr>
        <p:txBody>
          <a:bodyPr/>
          <a:lstStyle/>
          <a:p>
            <a:r>
              <a:rPr lang="en-US" dirty="0"/>
              <a:t>Matter can exist in three forms: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09650130"/>
              </p:ext>
            </p:extLst>
          </p:nvPr>
        </p:nvGraphicFramePr>
        <p:xfrm>
          <a:off x="830317" y="1876097"/>
          <a:ext cx="6894786" cy="254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666" y="377345"/>
            <a:ext cx="184724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6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50"/>
          <p:cNvSpPr txBox="1">
            <a:spLocks noGrp="1"/>
          </p:cNvSpPr>
          <p:nvPr>
            <p:ph type="body" idx="1"/>
          </p:nvPr>
        </p:nvSpPr>
        <p:spPr>
          <a:xfrm>
            <a:off x="544656" y="2169635"/>
            <a:ext cx="3777403" cy="1337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Particles are too small to see except with very special microscopes.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use a model to help us understand what the particles of matter are like in different states.</a:t>
            </a:r>
            <a:endParaRPr dirty="0"/>
          </a:p>
        </p:txBody>
      </p:sp>
      <p:sp>
        <p:nvSpPr>
          <p:cNvPr id="1454" name="Google Shape;1454;p50"/>
          <p:cNvSpPr txBox="1">
            <a:spLocks noGrp="1"/>
          </p:cNvSpPr>
          <p:nvPr>
            <p:ph type="title"/>
          </p:nvPr>
        </p:nvSpPr>
        <p:spPr>
          <a:xfrm>
            <a:off x="1272817" y="537707"/>
            <a:ext cx="424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Matter is made up of small bits which are called </a:t>
            </a:r>
            <a:r>
              <a:rPr lang="en" sz="2800" b="1" u="sng" dirty="0">
                <a:solidFill>
                  <a:schemeClr val="accent3">
                    <a:lumMod val="50000"/>
                  </a:schemeClr>
                </a:solidFill>
              </a:rPr>
              <a:t>particles.</a:t>
            </a:r>
            <a:r>
              <a:rPr lang="en" sz="2800" dirty="0"/>
              <a:t> </a:t>
            </a:r>
            <a:endParaRPr sz="2800" dirty="0"/>
          </a:p>
        </p:txBody>
      </p:sp>
      <p:sp>
        <p:nvSpPr>
          <p:cNvPr id="1455" name="Google Shape;1455;p50"/>
          <p:cNvSpPr/>
          <p:nvPr/>
        </p:nvSpPr>
        <p:spPr>
          <a:xfrm>
            <a:off x="5183625" y="1322088"/>
            <a:ext cx="2782795" cy="2830602"/>
          </a:xfrm>
          <a:custGeom>
            <a:avLst/>
            <a:gdLst/>
            <a:ahLst/>
            <a:cxnLst/>
            <a:rect l="l" t="t" r="r" b="b"/>
            <a:pathLst>
              <a:path w="5623" h="5447" extrusionOk="0">
                <a:moveTo>
                  <a:pt x="2987" y="1"/>
                </a:moveTo>
                <a:cubicBezTo>
                  <a:pt x="2618" y="1"/>
                  <a:pt x="2239" y="92"/>
                  <a:pt x="1860" y="246"/>
                </a:cubicBezTo>
                <a:cubicBezTo>
                  <a:pt x="955" y="651"/>
                  <a:pt x="336" y="1246"/>
                  <a:pt x="193" y="2318"/>
                </a:cubicBezTo>
                <a:cubicBezTo>
                  <a:pt x="0" y="3988"/>
                  <a:pt x="1926" y="5447"/>
                  <a:pt x="3441" y="5447"/>
                </a:cubicBezTo>
                <a:cubicBezTo>
                  <a:pt x="3611" y="5447"/>
                  <a:pt x="3776" y="5428"/>
                  <a:pt x="3932" y="5390"/>
                </a:cubicBezTo>
                <a:cubicBezTo>
                  <a:pt x="5051" y="5080"/>
                  <a:pt x="5623" y="4390"/>
                  <a:pt x="5623" y="3342"/>
                </a:cubicBezTo>
                <a:cubicBezTo>
                  <a:pt x="5623" y="2127"/>
                  <a:pt x="5170" y="1246"/>
                  <a:pt x="4384" y="556"/>
                </a:cubicBezTo>
                <a:cubicBezTo>
                  <a:pt x="3950" y="162"/>
                  <a:pt x="3477" y="1"/>
                  <a:pt x="2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3" name="Google Shape;1493;p50"/>
          <p:cNvGrpSpPr/>
          <p:nvPr/>
        </p:nvGrpSpPr>
        <p:grpSpPr>
          <a:xfrm>
            <a:off x="7046792" y="12345"/>
            <a:ext cx="1495621" cy="1291831"/>
            <a:chOff x="5614619" y="2740966"/>
            <a:chExt cx="1495621" cy="1291831"/>
          </a:xfrm>
        </p:grpSpPr>
        <p:sp>
          <p:nvSpPr>
            <p:cNvPr id="1494" name="Google Shape;1494;p50"/>
            <p:cNvSpPr/>
            <p:nvPr/>
          </p:nvSpPr>
          <p:spPr>
            <a:xfrm>
              <a:off x="5614619" y="3232736"/>
              <a:ext cx="233570" cy="259568"/>
            </a:xfrm>
            <a:custGeom>
              <a:avLst/>
              <a:gdLst/>
              <a:ahLst/>
              <a:cxnLst/>
              <a:rect l="l" t="t" r="r" b="b"/>
              <a:pathLst>
                <a:path w="7349" h="8167" extrusionOk="0">
                  <a:moveTo>
                    <a:pt x="2648" y="0"/>
                  </a:moveTo>
                  <a:cubicBezTo>
                    <a:pt x="2113" y="0"/>
                    <a:pt x="1614" y="173"/>
                    <a:pt x="1262" y="512"/>
                  </a:cubicBezTo>
                  <a:cubicBezTo>
                    <a:pt x="453" y="1275"/>
                    <a:pt x="0" y="2275"/>
                    <a:pt x="96" y="3394"/>
                  </a:cubicBezTo>
                  <a:cubicBezTo>
                    <a:pt x="286" y="5466"/>
                    <a:pt x="1644" y="7442"/>
                    <a:pt x="3882" y="8038"/>
                  </a:cubicBezTo>
                  <a:cubicBezTo>
                    <a:pt x="4194" y="8124"/>
                    <a:pt x="4508" y="8167"/>
                    <a:pt x="4812" y="8167"/>
                  </a:cubicBezTo>
                  <a:cubicBezTo>
                    <a:pt x="6181" y="8167"/>
                    <a:pt x="7348" y="7306"/>
                    <a:pt x="7192" y="5728"/>
                  </a:cubicBezTo>
                  <a:cubicBezTo>
                    <a:pt x="7002" y="3513"/>
                    <a:pt x="6002" y="1751"/>
                    <a:pt x="4192" y="489"/>
                  </a:cubicBezTo>
                  <a:cubicBezTo>
                    <a:pt x="3712" y="161"/>
                    <a:pt x="3164" y="0"/>
                    <a:pt x="26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0"/>
            <p:cNvSpPr/>
            <p:nvPr/>
          </p:nvSpPr>
          <p:spPr>
            <a:xfrm>
              <a:off x="5985489" y="3413038"/>
              <a:ext cx="243740" cy="219522"/>
            </a:xfrm>
            <a:custGeom>
              <a:avLst/>
              <a:gdLst/>
              <a:ahLst/>
              <a:cxnLst/>
              <a:rect l="l" t="t" r="r" b="b"/>
              <a:pathLst>
                <a:path w="7669" h="6907" extrusionOk="0">
                  <a:moveTo>
                    <a:pt x="2579" y="0"/>
                  </a:moveTo>
                  <a:cubicBezTo>
                    <a:pt x="1203" y="0"/>
                    <a:pt x="0" y="1093"/>
                    <a:pt x="0" y="2436"/>
                  </a:cubicBezTo>
                  <a:cubicBezTo>
                    <a:pt x="0" y="3151"/>
                    <a:pt x="215" y="3960"/>
                    <a:pt x="643" y="4675"/>
                  </a:cubicBezTo>
                  <a:cubicBezTo>
                    <a:pt x="1361" y="5791"/>
                    <a:pt x="2761" y="6906"/>
                    <a:pt x="4274" y="6906"/>
                  </a:cubicBezTo>
                  <a:cubicBezTo>
                    <a:pt x="4569" y="6906"/>
                    <a:pt x="4869" y="6864"/>
                    <a:pt x="5168" y="6770"/>
                  </a:cubicBezTo>
                  <a:cubicBezTo>
                    <a:pt x="6859" y="6247"/>
                    <a:pt x="7669" y="4794"/>
                    <a:pt x="6930" y="3198"/>
                  </a:cubicBezTo>
                  <a:cubicBezTo>
                    <a:pt x="6168" y="1627"/>
                    <a:pt x="4954" y="483"/>
                    <a:pt x="3215" y="79"/>
                  </a:cubicBezTo>
                  <a:cubicBezTo>
                    <a:pt x="3002" y="25"/>
                    <a:pt x="2789" y="0"/>
                    <a:pt x="2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0"/>
            <p:cNvSpPr/>
            <p:nvPr/>
          </p:nvSpPr>
          <p:spPr>
            <a:xfrm>
              <a:off x="5884071" y="2740966"/>
              <a:ext cx="218759" cy="222064"/>
            </a:xfrm>
            <a:custGeom>
              <a:avLst/>
              <a:gdLst/>
              <a:ahLst/>
              <a:cxnLst/>
              <a:rect l="l" t="t" r="r" b="b"/>
              <a:pathLst>
                <a:path w="6883" h="6987" extrusionOk="0">
                  <a:moveTo>
                    <a:pt x="3502" y="0"/>
                  </a:moveTo>
                  <a:cubicBezTo>
                    <a:pt x="2862" y="0"/>
                    <a:pt x="2233" y="161"/>
                    <a:pt x="1643" y="482"/>
                  </a:cubicBezTo>
                  <a:cubicBezTo>
                    <a:pt x="643" y="1030"/>
                    <a:pt x="0" y="2364"/>
                    <a:pt x="381" y="3340"/>
                  </a:cubicBezTo>
                  <a:cubicBezTo>
                    <a:pt x="1000" y="4983"/>
                    <a:pt x="2120" y="6174"/>
                    <a:pt x="3811" y="6793"/>
                  </a:cubicBezTo>
                  <a:cubicBezTo>
                    <a:pt x="4163" y="6925"/>
                    <a:pt x="4487" y="6986"/>
                    <a:pt x="4780" y="6986"/>
                  </a:cubicBezTo>
                  <a:cubicBezTo>
                    <a:pt x="5817" y="6986"/>
                    <a:pt x="6485" y="6218"/>
                    <a:pt x="6764" y="5031"/>
                  </a:cubicBezTo>
                  <a:cubicBezTo>
                    <a:pt x="6811" y="4769"/>
                    <a:pt x="6764" y="4507"/>
                    <a:pt x="6764" y="4269"/>
                  </a:cubicBezTo>
                  <a:cubicBezTo>
                    <a:pt x="6883" y="3435"/>
                    <a:pt x="6645" y="2673"/>
                    <a:pt x="6311" y="1959"/>
                  </a:cubicBezTo>
                  <a:cubicBezTo>
                    <a:pt x="5882" y="1006"/>
                    <a:pt x="5239" y="220"/>
                    <a:pt x="4144" y="54"/>
                  </a:cubicBezTo>
                  <a:cubicBezTo>
                    <a:pt x="3930" y="18"/>
                    <a:pt x="3715" y="0"/>
                    <a:pt x="35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0"/>
            <p:cNvSpPr/>
            <p:nvPr/>
          </p:nvSpPr>
          <p:spPr>
            <a:xfrm>
              <a:off x="6513046" y="3075190"/>
              <a:ext cx="249779" cy="202200"/>
            </a:xfrm>
            <a:custGeom>
              <a:avLst/>
              <a:gdLst/>
              <a:ahLst/>
              <a:cxnLst/>
              <a:rect l="l" t="t" r="r" b="b"/>
              <a:pathLst>
                <a:path w="7859" h="6362" extrusionOk="0">
                  <a:moveTo>
                    <a:pt x="2811" y="0"/>
                  </a:moveTo>
                  <a:cubicBezTo>
                    <a:pt x="2016" y="0"/>
                    <a:pt x="1274" y="376"/>
                    <a:pt x="715" y="1064"/>
                  </a:cubicBezTo>
                  <a:cubicBezTo>
                    <a:pt x="0" y="1945"/>
                    <a:pt x="0" y="3064"/>
                    <a:pt x="810" y="4160"/>
                  </a:cubicBezTo>
                  <a:cubicBezTo>
                    <a:pt x="1874" y="5571"/>
                    <a:pt x="3275" y="6353"/>
                    <a:pt x="5057" y="6353"/>
                  </a:cubicBezTo>
                  <a:cubicBezTo>
                    <a:pt x="5109" y="6353"/>
                    <a:pt x="5162" y="6352"/>
                    <a:pt x="5215" y="6351"/>
                  </a:cubicBezTo>
                  <a:cubicBezTo>
                    <a:pt x="5358" y="6351"/>
                    <a:pt x="5512" y="6361"/>
                    <a:pt x="5662" y="6361"/>
                  </a:cubicBezTo>
                  <a:cubicBezTo>
                    <a:pt x="5737" y="6361"/>
                    <a:pt x="5811" y="6359"/>
                    <a:pt x="5882" y="6351"/>
                  </a:cubicBezTo>
                  <a:cubicBezTo>
                    <a:pt x="7240" y="6255"/>
                    <a:pt x="7859" y="5303"/>
                    <a:pt x="7454" y="4041"/>
                  </a:cubicBezTo>
                  <a:cubicBezTo>
                    <a:pt x="6883" y="2278"/>
                    <a:pt x="5668" y="1040"/>
                    <a:pt x="4001" y="278"/>
                  </a:cubicBezTo>
                  <a:cubicBezTo>
                    <a:pt x="3602" y="90"/>
                    <a:pt x="3200" y="0"/>
                    <a:pt x="28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0"/>
            <p:cNvSpPr/>
            <p:nvPr/>
          </p:nvSpPr>
          <p:spPr>
            <a:xfrm>
              <a:off x="6376795" y="3405887"/>
              <a:ext cx="229470" cy="191839"/>
            </a:xfrm>
            <a:custGeom>
              <a:avLst/>
              <a:gdLst/>
              <a:ahLst/>
              <a:cxnLst/>
              <a:rect l="l" t="t" r="r" b="b"/>
              <a:pathLst>
                <a:path w="7220" h="6036" extrusionOk="0">
                  <a:moveTo>
                    <a:pt x="2204" y="1"/>
                  </a:moveTo>
                  <a:cubicBezTo>
                    <a:pt x="1854" y="1"/>
                    <a:pt x="1482" y="140"/>
                    <a:pt x="1144" y="280"/>
                  </a:cubicBezTo>
                  <a:cubicBezTo>
                    <a:pt x="477" y="566"/>
                    <a:pt x="1" y="1399"/>
                    <a:pt x="96" y="2114"/>
                  </a:cubicBezTo>
                  <a:cubicBezTo>
                    <a:pt x="429" y="4424"/>
                    <a:pt x="1858" y="5829"/>
                    <a:pt x="4049" y="6019"/>
                  </a:cubicBezTo>
                  <a:cubicBezTo>
                    <a:pt x="4166" y="6030"/>
                    <a:pt x="4282" y="6036"/>
                    <a:pt x="4395" y="6036"/>
                  </a:cubicBezTo>
                  <a:cubicBezTo>
                    <a:pt x="5995" y="6036"/>
                    <a:pt x="7220" y="4946"/>
                    <a:pt x="6597" y="2923"/>
                  </a:cubicBezTo>
                  <a:cubicBezTo>
                    <a:pt x="6168" y="1518"/>
                    <a:pt x="4478" y="42"/>
                    <a:pt x="2406" y="18"/>
                  </a:cubicBezTo>
                  <a:cubicBezTo>
                    <a:pt x="2340" y="6"/>
                    <a:pt x="2272" y="1"/>
                    <a:pt x="2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0"/>
            <p:cNvSpPr/>
            <p:nvPr/>
          </p:nvSpPr>
          <p:spPr>
            <a:xfrm>
              <a:off x="6099715" y="3104208"/>
              <a:ext cx="178713" cy="173119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2987" y="1"/>
                  </a:moveTo>
                  <a:cubicBezTo>
                    <a:pt x="2618" y="1"/>
                    <a:pt x="2239" y="92"/>
                    <a:pt x="1860" y="246"/>
                  </a:cubicBezTo>
                  <a:cubicBezTo>
                    <a:pt x="955" y="651"/>
                    <a:pt x="336" y="1246"/>
                    <a:pt x="193" y="2318"/>
                  </a:cubicBezTo>
                  <a:cubicBezTo>
                    <a:pt x="0" y="3988"/>
                    <a:pt x="1926" y="5447"/>
                    <a:pt x="3441" y="5447"/>
                  </a:cubicBezTo>
                  <a:cubicBezTo>
                    <a:pt x="3611" y="5447"/>
                    <a:pt x="3776" y="5428"/>
                    <a:pt x="3932" y="5390"/>
                  </a:cubicBezTo>
                  <a:cubicBezTo>
                    <a:pt x="5051" y="5080"/>
                    <a:pt x="5623" y="4390"/>
                    <a:pt x="5623" y="3342"/>
                  </a:cubicBezTo>
                  <a:cubicBezTo>
                    <a:pt x="5623" y="2127"/>
                    <a:pt x="5170" y="1246"/>
                    <a:pt x="4384" y="556"/>
                  </a:cubicBezTo>
                  <a:cubicBezTo>
                    <a:pt x="3950" y="162"/>
                    <a:pt x="3477" y="1"/>
                    <a:pt x="29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0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0"/>
            <p:cNvSpPr/>
            <p:nvPr/>
          </p:nvSpPr>
          <p:spPr>
            <a:xfrm>
              <a:off x="6873301" y="3460045"/>
              <a:ext cx="236939" cy="186690"/>
            </a:xfrm>
            <a:custGeom>
              <a:avLst/>
              <a:gdLst/>
              <a:ahLst/>
              <a:cxnLst/>
              <a:rect l="l" t="t" r="r" b="b"/>
              <a:pathLst>
                <a:path w="7455" h="5874" extrusionOk="0">
                  <a:moveTo>
                    <a:pt x="3176" y="1"/>
                  </a:moveTo>
                  <a:cubicBezTo>
                    <a:pt x="2331" y="1"/>
                    <a:pt x="1547" y="476"/>
                    <a:pt x="882" y="1434"/>
                  </a:cubicBezTo>
                  <a:cubicBezTo>
                    <a:pt x="1" y="2648"/>
                    <a:pt x="239" y="3982"/>
                    <a:pt x="1501" y="4815"/>
                  </a:cubicBezTo>
                  <a:cubicBezTo>
                    <a:pt x="2644" y="5577"/>
                    <a:pt x="3954" y="5815"/>
                    <a:pt x="5311" y="5863"/>
                  </a:cubicBezTo>
                  <a:cubicBezTo>
                    <a:pt x="5438" y="5863"/>
                    <a:pt x="5565" y="5874"/>
                    <a:pt x="5685" y="5874"/>
                  </a:cubicBezTo>
                  <a:cubicBezTo>
                    <a:pt x="5745" y="5874"/>
                    <a:pt x="5804" y="5871"/>
                    <a:pt x="5859" y="5863"/>
                  </a:cubicBezTo>
                  <a:cubicBezTo>
                    <a:pt x="7026" y="5768"/>
                    <a:pt x="7455" y="5268"/>
                    <a:pt x="7336" y="4101"/>
                  </a:cubicBezTo>
                  <a:cubicBezTo>
                    <a:pt x="7288" y="3863"/>
                    <a:pt x="7217" y="3601"/>
                    <a:pt x="7121" y="3363"/>
                  </a:cubicBezTo>
                  <a:cubicBezTo>
                    <a:pt x="6764" y="2338"/>
                    <a:pt x="6074" y="1576"/>
                    <a:pt x="5264" y="886"/>
                  </a:cubicBezTo>
                  <a:cubicBezTo>
                    <a:pt x="4549" y="297"/>
                    <a:pt x="3844" y="1"/>
                    <a:pt x="31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0"/>
            <p:cNvSpPr/>
            <p:nvPr/>
          </p:nvSpPr>
          <p:spPr>
            <a:xfrm>
              <a:off x="6360141" y="3860981"/>
              <a:ext cx="180938" cy="171816"/>
            </a:xfrm>
            <a:custGeom>
              <a:avLst/>
              <a:gdLst/>
              <a:ahLst/>
              <a:cxnLst/>
              <a:rect l="l" t="t" r="r" b="b"/>
              <a:pathLst>
                <a:path w="5693" h="5406" extrusionOk="0">
                  <a:moveTo>
                    <a:pt x="2939" y="1"/>
                  </a:moveTo>
                  <a:cubicBezTo>
                    <a:pt x="2400" y="1"/>
                    <a:pt x="1842" y="186"/>
                    <a:pt x="1310" y="559"/>
                  </a:cubicBezTo>
                  <a:cubicBezTo>
                    <a:pt x="310" y="1250"/>
                    <a:pt x="1" y="2393"/>
                    <a:pt x="477" y="3512"/>
                  </a:cubicBezTo>
                  <a:cubicBezTo>
                    <a:pt x="943" y="4665"/>
                    <a:pt x="2131" y="5406"/>
                    <a:pt x="3447" y="5406"/>
                  </a:cubicBezTo>
                  <a:cubicBezTo>
                    <a:pt x="3544" y="5406"/>
                    <a:pt x="3641" y="5402"/>
                    <a:pt x="3739" y="5393"/>
                  </a:cubicBezTo>
                  <a:cubicBezTo>
                    <a:pt x="5049" y="5298"/>
                    <a:pt x="5692" y="4607"/>
                    <a:pt x="5692" y="3298"/>
                  </a:cubicBezTo>
                  <a:cubicBezTo>
                    <a:pt x="5692" y="2321"/>
                    <a:pt x="5287" y="1321"/>
                    <a:pt x="4597" y="678"/>
                  </a:cubicBezTo>
                  <a:cubicBezTo>
                    <a:pt x="4109" y="228"/>
                    <a:pt x="3535" y="1"/>
                    <a:pt x="2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0"/>
            <p:cNvSpPr/>
            <p:nvPr/>
          </p:nvSpPr>
          <p:spPr>
            <a:xfrm>
              <a:off x="6799121" y="3820808"/>
              <a:ext cx="156720" cy="160819"/>
            </a:xfrm>
            <a:custGeom>
              <a:avLst/>
              <a:gdLst/>
              <a:ahLst/>
              <a:cxnLst/>
              <a:rect l="l" t="t" r="r" b="b"/>
              <a:pathLst>
                <a:path w="4931" h="5060" extrusionOk="0">
                  <a:moveTo>
                    <a:pt x="2551" y="0"/>
                  </a:moveTo>
                  <a:cubicBezTo>
                    <a:pt x="2088" y="0"/>
                    <a:pt x="1601" y="147"/>
                    <a:pt x="1144" y="442"/>
                  </a:cubicBezTo>
                  <a:cubicBezTo>
                    <a:pt x="215" y="1013"/>
                    <a:pt x="1" y="1894"/>
                    <a:pt x="525" y="2966"/>
                  </a:cubicBezTo>
                  <a:cubicBezTo>
                    <a:pt x="954" y="3895"/>
                    <a:pt x="1692" y="4490"/>
                    <a:pt x="2621" y="4895"/>
                  </a:cubicBezTo>
                  <a:cubicBezTo>
                    <a:pt x="2887" y="5005"/>
                    <a:pt x="3137" y="5059"/>
                    <a:pt x="3368" y="5059"/>
                  </a:cubicBezTo>
                  <a:cubicBezTo>
                    <a:pt x="3986" y="5059"/>
                    <a:pt x="4469" y="4677"/>
                    <a:pt x="4764" y="3966"/>
                  </a:cubicBezTo>
                  <a:cubicBezTo>
                    <a:pt x="4883" y="3633"/>
                    <a:pt x="4907" y="3300"/>
                    <a:pt x="4907" y="2966"/>
                  </a:cubicBezTo>
                  <a:cubicBezTo>
                    <a:pt x="4931" y="2156"/>
                    <a:pt x="4597" y="1442"/>
                    <a:pt x="4145" y="799"/>
                  </a:cubicBezTo>
                  <a:cubicBezTo>
                    <a:pt x="3749" y="266"/>
                    <a:pt x="3172" y="0"/>
                    <a:pt x="2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4" name="Google Shape;1504;p50"/>
          <p:cNvGrpSpPr/>
          <p:nvPr/>
        </p:nvGrpSpPr>
        <p:grpSpPr>
          <a:xfrm>
            <a:off x="1741517" y="3273548"/>
            <a:ext cx="896625" cy="1765445"/>
            <a:chOff x="7980585" y="449933"/>
            <a:chExt cx="896625" cy="1765445"/>
          </a:xfrm>
        </p:grpSpPr>
        <p:grpSp>
          <p:nvGrpSpPr>
            <p:cNvPr id="1505" name="Google Shape;1505;p50"/>
            <p:cNvGrpSpPr/>
            <p:nvPr/>
          </p:nvGrpSpPr>
          <p:grpSpPr>
            <a:xfrm>
              <a:off x="7980585" y="449933"/>
              <a:ext cx="896625" cy="1765445"/>
              <a:chOff x="1867950" y="2589000"/>
              <a:chExt cx="563525" cy="1109575"/>
            </a:xfrm>
          </p:grpSpPr>
          <p:sp>
            <p:nvSpPr>
              <p:cNvPr id="1506" name="Google Shape;1506;p50"/>
              <p:cNvSpPr/>
              <p:nvPr/>
            </p:nvSpPr>
            <p:spPr>
              <a:xfrm>
                <a:off x="1975175" y="3489900"/>
                <a:ext cx="100225" cy="19085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7634" extrusionOk="0">
                    <a:moveTo>
                      <a:pt x="3798" y="0"/>
                    </a:moveTo>
                    <a:cubicBezTo>
                      <a:pt x="3742" y="0"/>
                      <a:pt x="3685" y="24"/>
                      <a:pt x="3648" y="81"/>
                    </a:cubicBezTo>
                    <a:cubicBezTo>
                      <a:pt x="2972" y="1130"/>
                      <a:pt x="2611" y="2388"/>
                      <a:pt x="2460" y="3612"/>
                    </a:cubicBezTo>
                    <a:cubicBezTo>
                      <a:pt x="2378" y="4300"/>
                      <a:pt x="2366" y="4999"/>
                      <a:pt x="2425" y="5686"/>
                    </a:cubicBezTo>
                    <a:cubicBezTo>
                      <a:pt x="2436" y="5815"/>
                      <a:pt x="2448" y="5943"/>
                      <a:pt x="2460" y="6071"/>
                    </a:cubicBezTo>
                    <a:cubicBezTo>
                      <a:pt x="2144" y="5807"/>
                      <a:pt x="1707" y="5653"/>
                      <a:pt x="1294" y="5653"/>
                    </a:cubicBezTo>
                    <a:cubicBezTo>
                      <a:pt x="760" y="5653"/>
                      <a:pt x="267" y="5909"/>
                      <a:pt x="129" y="6514"/>
                    </a:cubicBezTo>
                    <a:cubicBezTo>
                      <a:pt x="1" y="7085"/>
                      <a:pt x="443" y="7481"/>
                      <a:pt x="968" y="7586"/>
                    </a:cubicBezTo>
                    <a:cubicBezTo>
                      <a:pt x="1139" y="7618"/>
                      <a:pt x="1316" y="7634"/>
                      <a:pt x="1494" y="7634"/>
                    </a:cubicBezTo>
                    <a:cubicBezTo>
                      <a:pt x="2089" y="7634"/>
                      <a:pt x="2700" y="7460"/>
                      <a:pt x="3194" y="7155"/>
                    </a:cubicBezTo>
                    <a:cubicBezTo>
                      <a:pt x="3345" y="7062"/>
                      <a:pt x="3310" y="6829"/>
                      <a:pt x="3170" y="6759"/>
                    </a:cubicBezTo>
                    <a:cubicBezTo>
                      <a:pt x="3217" y="6327"/>
                      <a:pt x="3054" y="5850"/>
                      <a:pt x="3019" y="5430"/>
                    </a:cubicBezTo>
                    <a:cubicBezTo>
                      <a:pt x="2972" y="4871"/>
                      <a:pt x="2984" y="4300"/>
                      <a:pt x="3031" y="3740"/>
                    </a:cubicBezTo>
                    <a:cubicBezTo>
                      <a:pt x="3147" y="2505"/>
                      <a:pt x="3532" y="1374"/>
                      <a:pt x="3963" y="209"/>
                    </a:cubicBezTo>
                    <a:cubicBezTo>
                      <a:pt x="4009" y="87"/>
                      <a:pt x="3905" y="0"/>
                      <a:pt x="3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50"/>
              <p:cNvSpPr/>
              <p:nvPr/>
            </p:nvSpPr>
            <p:spPr>
              <a:xfrm>
                <a:off x="2228725" y="3509700"/>
                <a:ext cx="106600" cy="188875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7555" extrusionOk="0">
                    <a:moveTo>
                      <a:pt x="226" y="0"/>
                    </a:moveTo>
                    <a:cubicBezTo>
                      <a:pt x="112" y="0"/>
                      <a:pt x="1" y="94"/>
                      <a:pt x="56" y="221"/>
                    </a:cubicBezTo>
                    <a:cubicBezTo>
                      <a:pt x="534" y="1363"/>
                      <a:pt x="953" y="2482"/>
                      <a:pt x="1116" y="3717"/>
                    </a:cubicBezTo>
                    <a:cubicBezTo>
                      <a:pt x="1186" y="4277"/>
                      <a:pt x="1210" y="4836"/>
                      <a:pt x="1186" y="5396"/>
                    </a:cubicBezTo>
                    <a:cubicBezTo>
                      <a:pt x="1175" y="5827"/>
                      <a:pt x="1023" y="6305"/>
                      <a:pt x="1082" y="6736"/>
                    </a:cubicBezTo>
                    <a:cubicBezTo>
                      <a:pt x="953" y="6806"/>
                      <a:pt x="918" y="7039"/>
                      <a:pt x="1082" y="7132"/>
                    </a:cubicBezTo>
                    <a:cubicBezTo>
                      <a:pt x="1551" y="7400"/>
                      <a:pt x="2117" y="7554"/>
                      <a:pt x="2671" y="7554"/>
                    </a:cubicBezTo>
                    <a:cubicBezTo>
                      <a:pt x="2887" y="7554"/>
                      <a:pt x="3102" y="7531"/>
                      <a:pt x="3307" y="7482"/>
                    </a:cubicBezTo>
                    <a:cubicBezTo>
                      <a:pt x="3832" y="7365"/>
                      <a:pt x="4263" y="6957"/>
                      <a:pt x="4112" y="6386"/>
                    </a:cubicBezTo>
                    <a:cubicBezTo>
                      <a:pt x="3960" y="5810"/>
                      <a:pt x="3487" y="5567"/>
                      <a:pt x="2975" y="5567"/>
                    </a:cubicBezTo>
                    <a:cubicBezTo>
                      <a:pt x="2545" y="5567"/>
                      <a:pt x="2088" y="5738"/>
                      <a:pt x="1769" y="6025"/>
                    </a:cubicBezTo>
                    <a:cubicBezTo>
                      <a:pt x="1781" y="5897"/>
                      <a:pt x="1781" y="5757"/>
                      <a:pt x="1792" y="5640"/>
                    </a:cubicBezTo>
                    <a:cubicBezTo>
                      <a:pt x="1827" y="4941"/>
                      <a:pt x="1792" y="4253"/>
                      <a:pt x="1688" y="3566"/>
                    </a:cubicBezTo>
                    <a:cubicBezTo>
                      <a:pt x="1489" y="2342"/>
                      <a:pt x="1082" y="1095"/>
                      <a:pt x="371" y="70"/>
                    </a:cubicBezTo>
                    <a:cubicBezTo>
                      <a:pt x="333" y="21"/>
                      <a:pt x="279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50"/>
              <p:cNvSpPr/>
              <p:nvPr/>
            </p:nvSpPr>
            <p:spPr>
              <a:xfrm>
                <a:off x="1907575" y="2899750"/>
                <a:ext cx="490975" cy="410775"/>
              </a:xfrm>
              <a:custGeom>
                <a:avLst/>
                <a:gdLst/>
                <a:ahLst/>
                <a:cxnLst/>
                <a:rect l="l" t="t" r="r" b="b"/>
                <a:pathLst>
                  <a:path w="19639" h="16431" extrusionOk="0">
                    <a:moveTo>
                      <a:pt x="11918" y="0"/>
                    </a:moveTo>
                    <a:cubicBezTo>
                      <a:pt x="10698" y="0"/>
                      <a:pt x="9513" y="179"/>
                      <a:pt x="8648" y="192"/>
                    </a:cubicBezTo>
                    <a:cubicBezTo>
                      <a:pt x="2180" y="285"/>
                      <a:pt x="2576" y="3793"/>
                      <a:pt x="1283" y="8723"/>
                    </a:cubicBezTo>
                    <a:cubicBezTo>
                      <a:pt x="1" y="13664"/>
                      <a:pt x="1865" y="15319"/>
                      <a:pt x="4872" y="15902"/>
                    </a:cubicBezTo>
                    <a:cubicBezTo>
                      <a:pt x="6504" y="16213"/>
                      <a:pt x="7513" y="16431"/>
                      <a:pt x="8973" y="16431"/>
                    </a:cubicBezTo>
                    <a:cubicBezTo>
                      <a:pt x="10194" y="16431"/>
                      <a:pt x="11729" y="16279"/>
                      <a:pt x="14207" y="15902"/>
                    </a:cubicBezTo>
                    <a:cubicBezTo>
                      <a:pt x="19638" y="15074"/>
                      <a:pt x="18426" y="7220"/>
                      <a:pt x="16981" y="3082"/>
                    </a:cubicBezTo>
                    <a:cubicBezTo>
                      <a:pt x="16078" y="497"/>
                      <a:pt x="13950" y="0"/>
                      <a:pt x="119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50"/>
              <p:cNvSpPr/>
              <p:nvPr/>
            </p:nvSpPr>
            <p:spPr>
              <a:xfrm>
                <a:off x="1933800" y="2909775"/>
                <a:ext cx="430350" cy="400750"/>
              </a:xfrm>
              <a:custGeom>
                <a:avLst/>
                <a:gdLst/>
                <a:ahLst/>
                <a:cxnLst/>
                <a:rect l="l" t="t" r="r" b="b"/>
                <a:pathLst>
                  <a:path w="17214" h="16030" extrusionOk="0">
                    <a:moveTo>
                      <a:pt x="13450" y="1"/>
                    </a:moveTo>
                    <a:lnTo>
                      <a:pt x="13450" y="1"/>
                    </a:lnTo>
                    <a:cubicBezTo>
                      <a:pt x="13718" y="1190"/>
                      <a:pt x="13951" y="2378"/>
                      <a:pt x="14091" y="3579"/>
                    </a:cubicBezTo>
                    <a:cubicBezTo>
                      <a:pt x="14464" y="6585"/>
                      <a:pt x="14347" y="10268"/>
                      <a:pt x="11748" y="12296"/>
                    </a:cubicBezTo>
                    <a:cubicBezTo>
                      <a:pt x="10360" y="13376"/>
                      <a:pt x="8724" y="13743"/>
                      <a:pt x="7018" y="13743"/>
                    </a:cubicBezTo>
                    <a:cubicBezTo>
                      <a:pt x="4656" y="13743"/>
                      <a:pt x="2159" y="13040"/>
                      <a:pt x="1" y="12552"/>
                    </a:cubicBezTo>
                    <a:lnTo>
                      <a:pt x="1" y="12552"/>
                    </a:lnTo>
                    <a:cubicBezTo>
                      <a:pt x="478" y="14335"/>
                      <a:pt x="1924" y="15128"/>
                      <a:pt x="3823" y="15501"/>
                    </a:cubicBezTo>
                    <a:cubicBezTo>
                      <a:pt x="5455" y="15812"/>
                      <a:pt x="6464" y="16030"/>
                      <a:pt x="7924" y="16030"/>
                    </a:cubicBezTo>
                    <a:cubicBezTo>
                      <a:pt x="9145" y="16030"/>
                      <a:pt x="10680" y="15878"/>
                      <a:pt x="13158" y="15501"/>
                    </a:cubicBezTo>
                    <a:cubicBezTo>
                      <a:pt x="15652" y="15116"/>
                      <a:pt x="16736" y="13263"/>
                      <a:pt x="17051" y="10967"/>
                    </a:cubicBezTo>
                    <a:cubicBezTo>
                      <a:pt x="16864" y="10676"/>
                      <a:pt x="16818" y="10303"/>
                      <a:pt x="17051" y="9919"/>
                    </a:cubicBezTo>
                    <a:cubicBezTo>
                      <a:pt x="17086" y="9860"/>
                      <a:pt x="17121" y="9790"/>
                      <a:pt x="17156" y="9720"/>
                    </a:cubicBezTo>
                    <a:cubicBezTo>
                      <a:pt x="17214" y="7285"/>
                      <a:pt x="16596" y="4593"/>
                      <a:pt x="15932" y="2681"/>
                    </a:cubicBezTo>
                    <a:cubicBezTo>
                      <a:pt x="15419" y="1213"/>
                      <a:pt x="14510" y="420"/>
                      <a:pt x="134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50"/>
              <p:cNvSpPr/>
              <p:nvPr/>
            </p:nvSpPr>
            <p:spPr>
              <a:xfrm>
                <a:off x="1867950" y="3016450"/>
                <a:ext cx="100550" cy="187425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7497" extrusionOk="0">
                    <a:moveTo>
                      <a:pt x="2497" y="1"/>
                    </a:moveTo>
                    <a:cubicBezTo>
                      <a:pt x="1972" y="1"/>
                      <a:pt x="1379" y="117"/>
                      <a:pt x="921" y="256"/>
                    </a:cubicBezTo>
                    <a:cubicBezTo>
                      <a:pt x="1" y="535"/>
                      <a:pt x="432" y="2004"/>
                      <a:pt x="432" y="2004"/>
                    </a:cubicBezTo>
                    <a:lnTo>
                      <a:pt x="1131" y="2027"/>
                    </a:lnTo>
                    <a:cubicBezTo>
                      <a:pt x="1131" y="2027"/>
                      <a:pt x="292" y="5838"/>
                      <a:pt x="921" y="6875"/>
                    </a:cubicBezTo>
                    <a:cubicBezTo>
                      <a:pt x="1201" y="7341"/>
                      <a:pt x="1600" y="7497"/>
                      <a:pt x="2007" y="7497"/>
                    </a:cubicBezTo>
                    <a:cubicBezTo>
                      <a:pt x="2822" y="7497"/>
                      <a:pt x="3672" y="6875"/>
                      <a:pt x="3672" y="6875"/>
                    </a:cubicBezTo>
                    <a:cubicBezTo>
                      <a:pt x="3672" y="6875"/>
                      <a:pt x="4021" y="1106"/>
                      <a:pt x="3672" y="454"/>
                    </a:cubicBezTo>
                    <a:cubicBezTo>
                      <a:pt x="3490" y="120"/>
                      <a:pt x="3028" y="1"/>
                      <a:pt x="2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50"/>
              <p:cNvSpPr/>
              <p:nvPr/>
            </p:nvSpPr>
            <p:spPr>
              <a:xfrm>
                <a:off x="1885725" y="3017300"/>
                <a:ext cx="82775" cy="1865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7463" extrusionOk="0">
                    <a:moveTo>
                      <a:pt x="2203" y="0"/>
                    </a:moveTo>
                    <a:lnTo>
                      <a:pt x="2203" y="0"/>
                    </a:lnTo>
                    <a:cubicBezTo>
                      <a:pt x="2401" y="653"/>
                      <a:pt x="2378" y="1434"/>
                      <a:pt x="2308" y="2028"/>
                    </a:cubicBezTo>
                    <a:cubicBezTo>
                      <a:pt x="2122" y="3776"/>
                      <a:pt x="1702" y="5350"/>
                      <a:pt x="1" y="6072"/>
                    </a:cubicBezTo>
                    <a:cubicBezTo>
                      <a:pt x="36" y="6398"/>
                      <a:pt x="94" y="6666"/>
                      <a:pt x="210" y="6841"/>
                    </a:cubicBezTo>
                    <a:cubicBezTo>
                      <a:pt x="490" y="7307"/>
                      <a:pt x="889" y="7463"/>
                      <a:pt x="1296" y="7463"/>
                    </a:cubicBezTo>
                    <a:cubicBezTo>
                      <a:pt x="2111" y="7463"/>
                      <a:pt x="2961" y="6841"/>
                      <a:pt x="2961" y="6841"/>
                    </a:cubicBezTo>
                    <a:cubicBezTo>
                      <a:pt x="2961" y="6841"/>
                      <a:pt x="3310" y="1072"/>
                      <a:pt x="2961" y="420"/>
                    </a:cubicBezTo>
                    <a:cubicBezTo>
                      <a:pt x="2833" y="175"/>
                      <a:pt x="2553" y="47"/>
                      <a:pt x="2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50"/>
              <p:cNvSpPr/>
              <p:nvPr/>
            </p:nvSpPr>
            <p:spPr>
              <a:xfrm>
                <a:off x="2330925" y="3011475"/>
                <a:ext cx="100550" cy="187450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7498" extrusionOk="0">
                    <a:moveTo>
                      <a:pt x="1521" y="0"/>
                    </a:moveTo>
                    <a:cubicBezTo>
                      <a:pt x="994" y="0"/>
                      <a:pt x="536" y="117"/>
                      <a:pt x="362" y="443"/>
                    </a:cubicBezTo>
                    <a:cubicBezTo>
                      <a:pt x="0" y="1096"/>
                      <a:pt x="362" y="6876"/>
                      <a:pt x="362" y="6876"/>
                    </a:cubicBezTo>
                    <a:cubicBezTo>
                      <a:pt x="362" y="6876"/>
                      <a:pt x="1206" y="7498"/>
                      <a:pt x="2017" y="7498"/>
                    </a:cubicBezTo>
                    <a:cubicBezTo>
                      <a:pt x="2423" y="7498"/>
                      <a:pt x="2821" y="7342"/>
                      <a:pt x="3100" y="6876"/>
                    </a:cubicBezTo>
                    <a:cubicBezTo>
                      <a:pt x="3730" y="5839"/>
                      <a:pt x="2891" y="2028"/>
                      <a:pt x="2891" y="2028"/>
                    </a:cubicBezTo>
                    <a:lnTo>
                      <a:pt x="3601" y="2005"/>
                    </a:lnTo>
                    <a:cubicBezTo>
                      <a:pt x="3601" y="2005"/>
                      <a:pt x="4021" y="536"/>
                      <a:pt x="3100" y="257"/>
                    </a:cubicBezTo>
                    <a:cubicBezTo>
                      <a:pt x="2646" y="117"/>
                      <a:pt x="2049" y="0"/>
                      <a:pt x="15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50"/>
              <p:cNvSpPr/>
              <p:nvPr/>
            </p:nvSpPr>
            <p:spPr>
              <a:xfrm>
                <a:off x="2339375" y="3094800"/>
                <a:ext cx="789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165" extrusionOk="0">
                    <a:moveTo>
                      <a:pt x="2797" y="0"/>
                    </a:moveTo>
                    <a:lnTo>
                      <a:pt x="2797" y="0"/>
                    </a:lnTo>
                    <a:cubicBezTo>
                      <a:pt x="2564" y="1504"/>
                      <a:pt x="1853" y="2797"/>
                      <a:pt x="431" y="3240"/>
                    </a:cubicBezTo>
                    <a:cubicBezTo>
                      <a:pt x="316" y="3276"/>
                      <a:pt x="200" y="3291"/>
                      <a:pt x="95" y="3291"/>
                    </a:cubicBezTo>
                    <a:cubicBezTo>
                      <a:pt x="62" y="3291"/>
                      <a:pt x="31" y="3289"/>
                      <a:pt x="0" y="3287"/>
                    </a:cubicBezTo>
                    <a:lnTo>
                      <a:pt x="0" y="3287"/>
                    </a:lnTo>
                    <a:cubicBezTo>
                      <a:pt x="12" y="3450"/>
                      <a:pt x="24" y="3543"/>
                      <a:pt x="24" y="3543"/>
                    </a:cubicBezTo>
                    <a:cubicBezTo>
                      <a:pt x="24" y="3543"/>
                      <a:pt x="868" y="4165"/>
                      <a:pt x="1679" y="4165"/>
                    </a:cubicBezTo>
                    <a:cubicBezTo>
                      <a:pt x="2085" y="4165"/>
                      <a:pt x="2483" y="4009"/>
                      <a:pt x="2762" y="3543"/>
                    </a:cubicBezTo>
                    <a:cubicBezTo>
                      <a:pt x="3159" y="2902"/>
                      <a:pt x="2984" y="1201"/>
                      <a:pt x="27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50"/>
              <p:cNvSpPr/>
              <p:nvPr/>
            </p:nvSpPr>
            <p:spPr>
              <a:xfrm>
                <a:off x="2406675" y="3017300"/>
                <a:ext cx="24800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784" extrusionOk="0">
                    <a:moveTo>
                      <a:pt x="0" y="0"/>
                    </a:moveTo>
                    <a:cubicBezTo>
                      <a:pt x="117" y="571"/>
                      <a:pt x="187" y="1177"/>
                      <a:pt x="199" y="1783"/>
                    </a:cubicBezTo>
                    <a:lnTo>
                      <a:pt x="571" y="1772"/>
                    </a:lnTo>
                    <a:cubicBezTo>
                      <a:pt x="571" y="1772"/>
                      <a:pt x="991" y="303"/>
                      <a:pt x="70" y="24"/>
                    </a:cubicBezTo>
                    <a:cubicBezTo>
                      <a:pt x="47" y="12"/>
                      <a:pt x="24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50"/>
              <p:cNvSpPr/>
              <p:nvPr/>
            </p:nvSpPr>
            <p:spPr>
              <a:xfrm>
                <a:off x="1899725" y="3066400"/>
                <a:ext cx="5480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87" extrusionOk="0">
                    <a:moveTo>
                      <a:pt x="1357" y="0"/>
                    </a:moveTo>
                    <a:cubicBezTo>
                      <a:pt x="930" y="0"/>
                      <a:pt x="501" y="22"/>
                      <a:pt x="82" y="29"/>
                    </a:cubicBezTo>
                    <a:cubicBezTo>
                      <a:pt x="0" y="29"/>
                      <a:pt x="0" y="157"/>
                      <a:pt x="82" y="157"/>
                    </a:cubicBezTo>
                    <a:cubicBezTo>
                      <a:pt x="501" y="165"/>
                      <a:pt x="930" y="186"/>
                      <a:pt x="1357" y="186"/>
                    </a:cubicBezTo>
                    <a:cubicBezTo>
                      <a:pt x="1606" y="186"/>
                      <a:pt x="1853" y="179"/>
                      <a:pt x="2098" y="157"/>
                    </a:cubicBezTo>
                    <a:cubicBezTo>
                      <a:pt x="2191" y="157"/>
                      <a:pt x="2191" y="29"/>
                      <a:pt x="2098" y="29"/>
                    </a:cubicBezTo>
                    <a:cubicBezTo>
                      <a:pt x="1853" y="8"/>
                      <a:pt x="1606" y="0"/>
                      <a:pt x="13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0"/>
              <p:cNvSpPr/>
              <p:nvPr/>
            </p:nvSpPr>
            <p:spPr>
              <a:xfrm>
                <a:off x="1931750" y="3032050"/>
                <a:ext cx="46375" cy="16787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6715" extrusionOk="0">
                    <a:moveTo>
                      <a:pt x="1381" y="0"/>
                    </a:moveTo>
                    <a:cubicBezTo>
                      <a:pt x="1344" y="0"/>
                      <a:pt x="1306" y="28"/>
                      <a:pt x="1306" y="75"/>
                    </a:cubicBezTo>
                    <a:cubicBezTo>
                      <a:pt x="1260" y="1123"/>
                      <a:pt x="1411" y="2172"/>
                      <a:pt x="1318" y="3233"/>
                    </a:cubicBezTo>
                    <a:cubicBezTo>
                      <a:pt x="1190" y="4480"/>
                      <a:pt x="817" y="5634"/>
                      <a:pt x="36" y="6613"/>
                    </a:cubicBezTo>
                    <a:cubicBezTo>
                      <a:pt x="1" y="6657"/>
                      <a:pt x="39" y="6714"/>
                      <a:pt x="80" y="6714"/>
                    </a:cubicBezTo>
                    <a:cubicBezTo>
                      <a:pt x="93" y="6714"/>
                      <a:pt x="106" y="6708"/>
                      <a:pt x="118" y="6694"/>
                    </a:cubicBezTo>
                    <a:cubicBezTo>
                      <a:pt x="1656" y="5039"/>
                      <a:pt x="1854" y="2184"/>
                      <a:pt x="1446" y="51"/>
                    </a:cubicBezTo>
                    <a:cubicBezTo>
                      <a:pt x="1436" y="16"/>
                      <a:pt x="1409" y="0"/>
                      <a:pt x="13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50"/>
              <p:cNvSpPr/>
              <p:nvPr/>
            </p:nvSpPr>
            <p:spPr>
              <a:xfrm>
                <a:off x="2340525" y="3058775"/>
                <a:ext cx="5160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179" extrusionOk="0">
                    <a:moveTo>
                      <a:pt x="1180" y="0"/>
                    </a:moveTo>
                    <a:cubicBezTo>
                      <a:pt x="818" y="0"/>
                      <a:pt x="456" y="6"/>
                      <a:pt x="94" y="19"/>
                    </a:cubicBezTo>
                    <a:cubicBezTo>
                      <a:pt x="1" y="19"/>
                      <a:pt x="1" y="159"/>
                      <a:pt x="94" y="159"/>
                    </a:cubicBezTo>
                    <a:cubicBezTo>
                      <a:pt x="456" y="173"/>
                      <a:pt x="818" y="179"/>
                      <a:pt x="1180" y="179"/>
                    </a:cubicBezTo>
                    <a:cubicBezTo>
                      <a:pt x="1435" y="179"/>
                      <a:pt x="1691" y="176"/>
                      <a:pt x="1947" y="171"/>
                    </a:cubicBezTo>
                    <a:cubicBezTo>
                      <a:pt x="2064" y="171"/>
                      <a:pt x="2064" y="8"/>
                      <a:pt x="1947" y="8"/>
                    </a:cubicBezTo>
                    <a:cubicBezTo>
                      <a:pt x="1691" y="3"/>
                      <a:pt x="1435" y="0"/>
                      <a:pt x="1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50"/>
              <p:cNvSpPr/>
              <p:nvPr/>
            </p:nvSpPr>
            <p:spPr>
              <a:xfrm>
                <a:off x="2325375" y="3020750"/>
                <a:ext cx="35000" cy="170350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814" extrusionOk="0">
                    <a:moveTo>
                      <a:pt x="473" y="1"/>
                    </a:moveTo>
                    <a:cubicBezTo>
                      <a:pt x="455" y="1"/>
                      <a:pt x="438" y="9"/>
                      <a:pt x="432" y="25"/>
                    </a:cubicBezTo>
                    <a:cubicBezTo>
                      <a:pt x="1" y="1494"/>
                      <a:pt x="13" y="3102"/>
                      <a:pt x="211" y="4606"/>
                    </a:cubicBezTo>
                    <a:cubicBezTo>
                      <a:pt x="274" y="5020"/>
                      <a:pt x="406" y="6814"/>
                      <a:pt x="1120" y="6814"/>
                    </a:cubicBezTo>
                    <a:cubicBezTo>
                      <a:pt x="1188" y="6814"/>
                      <a:pt x="1262" y="6797"/>
                      <a:pt x="1341" y="6762"/>
                    </a:cubicBezTo>
                    <a:cubicBezTo>
                      <a:pt x="1399" y="6738"/>
                      <a:pt x="1364" y="6657"/>
                      <a:pt x="1306" y="6657"/>
                    </a:cubicBezTo>
                    <a:cubicBezTo>
                      <a:pt x="327" y="6563"/>
                      <a:pt x="316" y="3883"/>
                      <a:pt x="292" y="3207"/>
                    </a:cubicBezTo>
                    <a:cubicBezTo>
                      <a:pt x="257" y="2135"/>
                      <a:pt x="385" y="1098"/>
                      <a:pt x="514" y="37"/>
                    </a:cubicBezTo>
                    <a:cubicBezTo>
                      <a:pt x="514" y="12"/>
                      <a:pt x="494" y="1"/>
                      <a:pt x="4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50"/>
              <p:cNvSpPr/>
              <p:nvPr/>
            </p:nvSpPr>
            <p:spPr>
              <a:xfrm>
                <a:off x="2034900" y="2589000"/>
                <a:ext cx="211850" cy="271875"/>
              </a:xfrm>
              <a:custGeom>
                <a:avLst/>
                <a:gdLst/>
                <a:ahLst/>
                <a:cxnLst/>
                <a:rect l="l" t="t" r="r" b="b"/>
                <a:pathLst>
                  <a:path w="8474" h="10875" extrusionOk="0">
                    <a:moveTo>
                      <a:pt x="4276" y="1"/>
                    </a:moveTo>
                    <a:cubicBezTo>
                      <a:pt x="4272" y="1"/>
                      <a:pt x="4269" y="1"/>
                      <a:pt x="4266" y="1"/>
                    </a:cubicBezTo>
                    <a:cubicBezTo>
                      <a:pt x="2308" y="24"/>
                      <a:pt x="1" y="10874"/>
                      <a:pt x="1" y="10874"/>
                    </a:cubicBezTo>
                    <a:lnTo>
                      <a:pt x="8473" y="10874"/>
                    </a:lnTo>
                    <a:cubicBezTo>
                      <a:pt x="8473" y="10874"/>
                      <a:pt x="6243" y="1"/>
                      <a:pt x="42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50"/>
              <p:cNvSpPr/>
              <p:nvPr/>
            </p:nvSpPr>
            <p:spPr>
              <a:xfrm>
                <a:off x="2113850" y="2589000"/>
                <a:ext cx="132900" cy="271875"/>
              </a:xfrm>
              <a:custGeom>
                <a:avLst/>
                <a:gdLst/>
                <a:ahLst/>
                <a:cxnLst/>
                <a:rect l="l" t="t" r="r" b="b"/>
                <a:pathLst>
                  <a:path w="5316" h="10875" extrusionOk="0">
                    <a:moveTo>
                      <a:pt x="1118" y="1"/>
                    </a:moveTo>
                    <a:cubicBezTo>
                      <a:pt x="1114" y="1"/>
                      <a:pt x="1111" y="1"/>
                      <a:pt x="1108" y="1"/>
                    </a:cubicBezTo>
                    <a:cubicBezTo>
                      <a:pt x="747" y="1"/>
                      <a:pt x="374" y="385"/>
                      <a:pt x="1" y="991"/>
                    </a:cubicBezTo>
                    <a:cubicBezTo>
                      <a:pt x="1411" y="4150"/>
                      <a:pt x="2308" y="7471"/>
                      <a:pt x="2868" y="10874"/>
                    </a:cubicBezTo>
                    <a:lnTo>
                      <a:pt x="5315" y="10874"/>
                    </a:lnTo>
                    <a:cubicBezTo>
                      <a:pt x="5315" y="10874"/>
                      <a:pt x="3085" y="1"/>
                      <a:pt x="11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50"/>
              <p:cNvSpPr/>
              <p:nvPr/>
            </p:nvSpPr>
            <p:spPr>
              <a:xfrm>
                <a:off x="1975175" y="2820275"/>
                <a:ext cx="326925" cy="729475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29179" extrusionOk="0">
                    <a:moveTo>
                      <a:pt x="7977" y="1"/>
                    </a:moveTo>
                    <a:cubicBezTo>
                      <a:pt x="6208" y="1"/>
                      <a:pt x="3997" y="257"/>
                      <a:pt x="1772" y="1180"/>
                    </a:cubicBezTo>
                    <a:cubicBezTo>
                      <a:pt x="1772" y="1180"/>
                      <a:pt x="1" y="24605"/>
                      <a:pt x="1131" y="26959"/>
                    </a:cubicBezTo>
                    <a:cubicBezTo>
                      <a:pt x="2065" y="28934"/>
                      <a:pt x="4444" y="29179"/>
                      <a:pt x="6520" y="29179"/>
                    </a:cubicBezTo>
                    <a:cubicBezTo>
                      <a:pt x="6931" y="29179"/>
                      <a:pt x="7330" y="29169"/>
                      <a:pt x="7704" y="29162"/>
                    </a:cubicBezTo>
                    <a:cubicBezTo>
                      <a:pt x="9977" y="29103"/>
                      <a:pt x="13077" y="28509"/>
                      <a:pt x="12983" y="25665"/>
                    </a:cubicBezTo>
                    <a:cubicBezTo>
                      <a:pt x="12890" y="22834"/>
                      <a:pt x="11701" y="399"/>
                      <a:pt x="11701" y="399"/>
                    </a:cubicBezTo>
                    <a:cubicBezTo>
                      <a:pt x="11701" y="399"/>
                      <a:pt x="10183" y="1"/>
                      <a:pt x="7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50"/>
              <p:cNvSpPr/>
              <p:nvPr/>
            </p:nvSpPr>
            <p:spPr>
              <a:xfrm>
                <a:off x="1999650" y="2820625"/>
                <a:ext cx="302450" cy="729125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29165" extrusionOk="0">
                    <a:moveTo>
                      <a:pt x="7879" y="1"/>
                    </a:moveTo>
                    <a:lnTo>
                      <a:pt x="7879" y="1"/>
                    </a:lnTo>
                    <a:cubicBezTo>
                      <a:pt x="8054" y="1504"/>
                      <a:pt x="8158" y="2996"/>
                      <a:pt x="8357" y="4499"/>
                    </a:cubicBezTo>
                    <a:cubicBezTo>
                      <a:pt x="8543" y="5979"/>
                      <a:pt x="8741" y="7448"/>
                      <a:pt x="8904" y="8939"/>
                    </a:cubicBezTo>
                    <a:cubicBezTo>
                      <a:pt x="9254" y="12074"/>
                      <a:pt x="9440" y="15256"/>
                      <a:pt x="8963" y="18391"/>
                    </a:cubicBezTo>
                    <a:cubicBezTo>
                      <a:pt x="8555" y="21141"/>
                      <a:pt x="7436" y="24335"/>
                      <a:pt x="4767" y="25640"/>
                    </a:cubicBezTo>
                    <a:cubicBezTo>
                      <a:pt x="3450" y="26281"/>
                      <a:pt x="1993" y="26456"/>
                      <a:pt x="537" y="26456"/>
                    </a:cubicBezTo>
                    <a:lnTo>
                      <a:pt x="0" y="26456"/>
                    </a:lnTo>
                    <a:cubicBezTo>
                      <a:pt x="47" y="26665"/>
                      <a:pt x="94" y="26829"/>
                      <a:pt x="152" y="26945"/>
                    </a:cubicBezTo>
                    <a:cubicBezTo>
                      <a:pt x="1086" y="28920"/>
                      <a:pt x="3465" y="29165"/>
                      <a:pt x="5541" y="29165"/>
                    </a:cubicBezTo>
                    <a:cubicBezTo>
                      <a:pt x="5952" y="29165"/>
                      <a:pt x="6351" y="29155"/>
                      <a:pt x="6725" y="29148"/>
                    </a:cubicBezTo>
                    <a:cubicBezTo>
                      <a:pt x="8998" y="29089"/>
                      <a:pt x="12098" y="28495"/>
                      <a:pt x="12004" y="25651"/>
                    </a:cubicBezTo>
                    <a:cubicBezTo>
                      <a:pt x="11911" y="22820"/>
                      <a:pt x="10722" y="385"/>
                      <a:pt x="10722" y="385"/>
                    </a:cubicBezTo>
                    <a:cubicBezTo>
                      <a:pt x="10722" y="385"/>
                      <a:pt x="9592" y="82"/>
                      <a:pt x="7879" y="1"/>
                    </a:cubicBezTo>
                    <a:close/>
                  </a:path>
                </a:pathLst>
              </a:custGeom>
              <a:solidFill>
                <a:schemeClr val="dk1">
                  <a:alpha val="208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50"/>
              <p:cNvSpPr/>
              <p:nvPr/>
            </p:nvSpPr>
            <p:spPr>
              <a:xfrm>
                <a:off x="2049625" y="2811675"/>
                <a:ext cx="180150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7206" h="1108" extrusionOk="0">
                    <a:moveTo>
                      <a:pt x="4602" y="1"/>
                    </a:moveTo>
                    <a:cubicBezTo>
                      <a:pt x="3017" y="1"/>
                      <a:pt x="1375" y="374"/>
                      <a:pt x="64" y="988"/>
                    </a:cubicBezTo>
                    <a:cubicBezTo>
                      <a:pt x="1" y="1009"/>
                      <a:pt x="33" y="1108"/>
                      <a:pt x="93" y="1108"/>
                    </a:cubicBezTo>
                    <a:cubicBezTo>
                      <a:pt x="98" y="1108"/>
                      <a:pt x="105" y="1107"/>
                      <a:pt x="111" y="1105"/>
                    </a:cubicBezTo>
                    <a:cubicBezTo>
                      <a:pt x="1276" y="697"/>
                      <a:pt x="2442" y="370"/>
                      <a:pt x="3689" y="289"/>
                    </a:cubicBezTo>
                    <a:cubicBezTo>
                      <a:pt x="3886" y="275"/>
                      <a:pt x="4080" y="269"/>
                      <a:pt x="4274" y="269"/>
                    </a:cubicBezTo>
                    <a:cubicBezTo>
                      <a:pt x="5226" y="269"/>
                      <a:pt x="6145" y="417"/>
                      <a:pt x="7103" y="534"/>
                    </a:cubicBezTo>
                    <a:cubicBezTo>
                      <a:pt x="7107" y="534"/>
                      <a:pt x="7111" y="534"/>
                      <a:pt x="7114" y="534"/>
                    </a:cubicBezTo>
                    <a:cubicBezTo>
                      <a:pt x="7197" y="534"/>
                      <a:pt x="7205" y="404"/>
                      <a:pt x="7127" y="370"/>
                    </a:cubicBezTo>
                    <a:cubicBezTo>
                      <a:pt x="6348" y="116"/>
                      <a:pt x="5484" y="1"/>
                      <a:pt x="4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50"/>
              <p:cNvSpPr/>
              <p:nvPr/>
            </p:nvSpPr>
            <p:spPr>
              <a:xfrm>
                <a:off x="2031275" y="2862400"/>
                <a:ext cx="226725" cy="3585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1434" extrusionOk="0">
                    <a:moveTo>
                      <a:pt x="6110" y="1"/>
                    </a:moveTo>
                    <a:cubicBezTo>
                      <a:pt x="4024" y="1"/>
                      <a:pt x="1939" y="441"/>
                      <a:pt x="52" y="1337"/>
                    </a:cubicBezTo>
                    <a:cubicBezTo>
                      <a:pt x="1" y="1357"/>
                      <a:pt x="23" y="1433"/>
                      <a:pt x="69" y="1433"/>
                    </a:cubicBezTo>
                    <a:cubicBezTo>
                      <a:pt x="75" y="1433"/>
                      <a:pt x="81" y="1432"/>
                      <a:pt x="87" y="1430"/>
                    </a:cubicBezTo>
                    <a:cubicBezTo>
                      <a:pt x="2035" y="617"/>
                      <a:pt x="4060" y="188"/>
                      <a:pt x="6120" y="188"/>
                    </a:cubicBezTo>
                    <a:cubicBezTo>
                      <a:pt x="7044" y="188"/>
                      <a:pt x="7975" y="274"/>
                      <a:pt x="8910" y="451"/>
                    </a:cubicBezTo>
                    <a:cubicBezTo>
                      <a:pt x="8914" y="451"/>
                      <a:pt x="8918" y="451"/>
                      <a:pt x="8921" y="451"/>
                    </a:cubicBezTo>
                    <a:cubicBezTo>
                      <a:pt x="9029" y="451"/>
                      <a:pt x="9069" y="299"/>
                      <a:pt x="8956" y="276"/>
                    </a:cubicBezTo>
                    <a:cubicBezTo>
                      <a:pt x="8020" y="93"/>
                      <a:pt x="7064" y="1"/>
                      <a:pt x="6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50"/>
              <p:cNvSpPr/>
              <p:nvPr/>
            </p:nvSpPr>
            <p:spPr>
              <a:xfrm>
                <a:off x="2031500" y="2892400"/>
                <a:ext cx="22157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8863" h="1094" extrusionOk="0">
                    <a:moveTo>
                      <a:pt x="5529" y="1"/>
                    </a:moveTo>
                    <a:cubicBezTo>
                      <a:pt x="3628" y="1"/>
                      <a:pt x="1684" y="341"/>
                      <a:pt x="43" y="1022"/>
                    </a:cubicBezTo>
                    <a:cubicBezTo>
                      <a:pt x="1" y="1043"/>
                      <a:pt x="7" y="1094"/>
                      <a:pt x="43" y="1094"/>
                    </a:cubicBezTo>
                    <a:cubicBezTo>
                      <a:pt x="47" y="1094"/>
                      <a:pt x="51" y="1093"/>
                      <a:pt x="55" y="1092"/>
                    </a:cubicBezTo>
                    <a:cubicBezTo>
                      <a:pt x="1535" y="708"/>
                      <a:pt x="2969" y="346"/>
                      <a:pt x="4507" y="253"/>
                    </a:cubicBezTo>
                    <a:cubicBezTo>
                      <a:pt x="4778" y="238"/>
                      <a:pt x="5049" y="231"/>
                      <a:pt x="5318" y="231"/>
                    </a:cubicBezTo>
                    <a:cubicBezTo>
                      <a:pt x="6471" y="231"/>
                      <a:pt x="7608" y="360"/>
                      <a:pt x="8761" y="521"/>
                    </a:cubicBezTo>
                    <a:cubicBezTo>
                      <a:pt x="8764" y="522"/>
                      <a:pt x="8768" y="522"/>
                      <a:pt x="8771" y="522"/>
                    </a:cubicBezTo>
                    <a:cubicBezTo>
                      <a:pt x="8855" y="522"/>
                      <a:pt x="8863" y="380"/>
                      <a:pt x="8784" y="358"/>
                    </a:cubicBezTo>
                    <a:cubicBezTo>
                      <a:pt x="7762" y="120"/>
                      <a:pt x="6653" y="1"/>
                      <a:pt x="5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50"/>
              <p:cNvSpPr/>
              <p:nvPr/>
            </p:nvSpPr>
            <p:spPr>
              <a:xfrm>
                <a:off x="2010100" y="3437525"/>
                <a:ext cx="27147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859" h="1409" extrusionOk="0">
                    <a:moveTo>
                      <a:pt x="99" y="0"/>
                    </a:moveTo>
                    <a:cubicBezTo>
                      <a:pt x="42" y="0"/>
                      <a:pt x="1" y="74"/>
                      <a:pt x="60" y="113"/>
                    </a:cubicBezTo>
                    <a:cubicBezTo>
                      <a:pt x="1692" y="944"/>
                      <a:pt x="3690" y="1409"/>
                      <a:pt x="5671" y="1409"/>
                    </a:cubicBezTo>
                    <a:cubicBezTo>
                      <a:pt x="7496" y="1409"/>
                      <a:pt x="9308" y="1014"/>
                      <a:pt x="10805" y="148"/>
                    </a:cubicBezTo>
                    <a:cubicBezTo>
                      <a:pt x="10858" y="116"/>
                      <a:pt x="10835" y="28"/>
                      <a:pt x="10778" y="28"/>
                    </a:cubicBezTo>
                    <a:cubicBezTo>
                      <a:pt x="10772" y="28"/>
                      <a:pt x="10766" y="29"/>
                      <a:pt x="10759" y="31"/>
                    </a:cubicBezTo>
                    <a:cubicBezTo>
                      <a:pt x="9034" y="661"/>
                      <a:pt x="7426" y="1185"/>
                      <a:pt x="5561" y="1197"/>
                    </a:cubicBezTo>
                    <a:cubicBezTo>
                      <a:pt x="5537" y="1197"/>
                      <a:pt x="5512" y="1197"/>
                      <a:pt x="5488" y="1197"/>
                    </a:cubicBezTo>
                    <a:cubicBezTo>
                      <a:pt x="3615" y="1197"/>
                      <a:pt x="1833" y="756"/>
                      <a:pt x="130" y="8"/>
                    </a:cubicBezTo>
                    <a:cubicBezTo>
                      <a:pt x="120" y="3"/>
                      <a:pt x="10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50"/>
              <p:cNvSpPr/>
              <p:nvPr/>
            </p:nvSpPr>
            <p:spPr>
              <a:xfrm>
                <a:off x="2019625" y="3413150"/>
                <a:ext cx="22837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9135" h="991" extrusionOk="0">
                    <a:moveTo>
                      <a:pt x="58" y="0"/>
                    </a:moveTo>
                    <a:cubicBezTo>
                      <a:pt x="13" y="0"/>
                      <a:pt x="0" y="75"/>
                      <a:pt x="52" y="86"/>
                    </a:cubicBezTo>
                    <a:cubicBezTo>
                      <a:pt x="1589" y="659"/>
                      <a:pt x="3379" y="991"/>
                      <a:pt x="5146" y="991"/>
                    </a:cubicBezTo>
                    <a:cubicBezTo>
                      <a:pt x="6502" y="991"/>
                      <a:pt x="7845" y="796"/>
                      <a:pt x="9049" y="365"/>
                    </a:cubicBezTo>
                    <a:cubicBezTo>
                      <a:pt x="9135" y="333"/>
                      <a:pt x="9112" y="223"/>
                      <a:pt x="9027" y="223"/>
                    </a:cubicBezTo>
                    <a:cubicBezTo>
                      <a:pt x="9019" y="223"/>
                      <a:pt x="9011" y="224"/>
                      <a:pt x="9003" y="226"/>
                    </a:cubicBezTo>
                    <a:cubicBezTo>
                      <a:pt x="7582" y="479"/>
                      <a:pt x="6224" y="753"/>
                      <a:pt x="4781" y="753"/>
                    </a:cubicBezTo>
                    <a:cubicBezTo>
                      <a:pt x="4697" y="753"/>
                      <a:pt x="4612" y="752"/>
                      <a:pt x="4527" y="750"/>
                    </a:cubicBezTo>
                    <a:cubicBezTo>
                      <a:pt x="3001" y="703"/>
                      <a:pt x="1532" y="424"/>
                      <a:pt x="76" y="4"/>
                    </a:cubicBezTo>
                    <a:cubicBezTo>
                      <a:pt x="69" y="2"/>
                      <a:pt x="63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50"/>
              <p:cNvSpPr/>
              <p:nvPr/>
            </p:nvSpPr>
            <p:spPr>
              <a:xfrm>
                <a:off x="2043050" y="3018175"/>
                <a:ext cx="446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747" extrusionOk="0">
                    <a:moveTo>
                      <a:pt x="887" y="0"/>
                    </a:moveTo>
                    <a:cubicBezTo>
                      <a:pt x="397" y="0"/>
                      <a:pt x="1" y="163"/>
                      <a:pt x="1" y="373"/>
                    </a:cubicBezTo>
                    <a:cubicBezTo>
                      <a:pt x="1" y="583"/>
                      <a:pt x="397" y="746"/>
                      <a:pt x="887" y="746"/>
                    </a:cubicBezTo>
                    <a:cubicBezTo>
                      <a:pt x="1388" y="746"/>
                      <a:pt x="1784" y="583"/>
                      <a:pt x="1784" y="373"/>
                    </a:cubicBezTo>
                    <a:cubicBezTo>
                      <a:pt x="1784" y="163"/>
                      <a:pt x="1388" y="0"/>
                      <a:pt x="8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50"/>
              <p:cNvSpPr/>
              <p:nvPr/>
            </p:nvSpPr>
            <p:spPr>
              <a:xfrm>
                <a:off x="2117650" y="2994275"/>
                <a:ext cx="46925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913" extrusionOk="0">
                    <a:moveTo>
                      <a:pt x="373" y="1"/>
                    </a:moveTo>
                    <a:cubicBezTo>
                      <a:pt x="341" y="1"/>
                      <a:pt x="309" y="24"/>
                      <a:pt x="303" y="71"/>
                    </a:cubicBezTo>
                    <a:cubicBezTo>
                      <a:pt x="234" y="618"/>
                      <a:pt x="0" y="1865"/>
                      <a:pt x="909" y="1912"/>
                    </a:cubicBezTo>
                    <a:cubicBezTo>
                      <a:pt x="918" y="1912"/>
                      <a:pt x="926" y="1912"/>
                      <a:pt x="934" y="1912"/>
                    </a:cubicBezTo>
                    <a:cubicBezTo>
                      <a:pt x="1239" y="1912"/>
                      <a:pt x="1508" y="1707"/>
                      <a:pt x="1655" y="1446"/>
                    </a:cubicBezTo>
                    <a:cubicBezTo>
                      <a:pt x="1877" y="1049"/>
                      <a:pt x="1784" y="572"/>
                      <a:pt x="1714" y="152"/>
                    </a:cubicBezTo>
                    <a:cubicBezTo>
                      <a:pt x="1704" y="99"/>
                      <a:pt x="1663" y="76"/>
                      <a:pt x="1619" y="76"/>
                    </a:cubicBezTo>
                    <a:cubicBezTo>
                      <a:pt x="1557" y="76"/>
                      <a:pt x="1490" y="123"/>
                      <a:pt x="1504" y="199"/>
                    </a:cubicBezTo>
                    <a:cubicBezTo>
                      <a:pt x="1574" y="537"/>
                      <a:pt x="1644" y="910"/>
                      <a:pt x="1527" y="1236"/>
                    </a:cubicBezTo>
                    <a:cubicBezTo>
                      <a:pt x="1428" y="1488"/>
                      <a:pt x="1197" y="1705"/>
                      <a:pt x="941" y="1705"/>
                    </a:cubicBezTo>
                    <a:cubicBezTo>
                      <a:pt x="866" y="1705"/>
                      <a:pt x="788" y="1686"/>
                      <a:pt x="711" y="1644"/>
                    </a:cubicBezTo>
                    <a:cubicBezTo>
                      <a:pt x="187" y="1329"/>
                      <a:pt x="478" y="548"/>
                      <a:pt x="443" y="71"/>
                    </a:cubicBezTo>
                    <a:cubicBezTo>
                      <a:pt x="437" y="24"/>
                      <a:pt x="405" y="1"/>
                      <a:pt x="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50"/>
              <p:cNvSpPr/>
              <p:nvPr/>
            </p:nvSpPr>
            <p:spPr>
              <a:xfrm>
                <a:off x="2050925" y="2974975"/>
                <a:ext cx="586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361" extrusionOk="0">
                    <a:moveTo>
                      <a:pt x="281" y="0"/>
                    </a:moveTo>
                    <a:cubicBezTo>
                      <a:pt x="198" y="0"/>
                      <a:pt x="153" y="101"/>
                      <a:pt x="210" y="178"/>
                    </a:cubicBezTo>
                    <a:cubicBezTo>
                      <a:pt x="560" y="621"/>
                      <a:pt x="1143" y="924"/>
                      <a:pt x="1702" y="1122"/>
                    </a:cubicBezTo>
                    <a:cubicBezTo>
                      <a:pt x="1143" y="1146"/>
                      <a:pt x="572" y="1157"/>
                      <a:pt x="36" y="1285"/>
                    </a:cubicBezTo>
                    <a:cubicBezTo>
                      <a:pt x="1" y="1285"/>
                      <a:pt x="12" y="1332"/>
                      <a:pt x="47" y="1332"/>
                    </a:cubicBezTo>
                    <a:cubicBezTo>
                      <a:pt x="224" y="1353"/>
                      <a:pt x="404" y="1361"/>
                      <a:pt x="585" y="1361"/>
                    </a:cubicBezTo>
                    <a:cubicBezTo>
                      <a:pt x="1122" y="1361"/>
                      <a:pt x="1672" y="1291"/>
                      <a:pt x="2203" y="1274"/>
                    </a:cubicBezTo>
                    <a:cubicBezTo>
                      <a:pt x="2285" y="1274"/>
                      <a:pt x="2343" y="1146"/>
                      <a:pt x="2250" y="1111"/>
                    </a:cubicBezTo>
                    <a:cubicBezTo>
                      <a:pt x="1912" y="959"/>
                      <a:pt x="1586" y="808"/>
                      <a:pt x="1259" y="621"/>
                    </a:cubicBezTo>
                    <a:cubicBezTo>
                      <a:pt x="945" y="435"/>
                      <a:pt x="665" y="178"/>
                      <a:pt x="339" y="15"/>
                    </a:cubicBezTo>
                    <a:cubicBezTo>
                      <a:pt x="318" y="5"/>
                      <a:pt x="299" y="0"/>
                      <a:pt x="2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50"/>
              <p:cNvSpPr/>
              <p:nvPr/>
            </p:nvSpPr>
            <p:spPr>
              <a:xfrm>
                <a:off x="2198050" y="3018175"/>
                <a:ext cx="446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747" extrusionOk="0">
                    <a:moveTo>
                      <a:pt x="887" y="0"/>
                    </a:moveTo>
                    <a:cubicBezTo>
                      <a:pt x="397" y="0"/>
                      <a:pt x="1" y="163"/>
                      <a:pt x="1" y="373"/>
                    </a:cubicBezTo>
                    <a:cubicBezTo>
                      <a:pt x="1" y="583"/>
                      <a:pt x="397" y="746"/>
                      <a:pt x="887" y="746"/>
                    </a:cubicBezTo>
                    <a:cubicBezTo>
                      <a:pt x="1388" y="746"/>
                      <a:pt x="1784" y="583"/>
                      <a:pt x="1784" y="373"/>
                    </a:cubicBezTo>
                    <a:cubicBezTo>
                      <a:pt x="1784" y="163"/>
                      <a:pt x="1388" y="0"/>
                      <a:pt x="8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50"/>
              <p:cNvSpPr/>
              <p:nvPr/>
            </p:nvSpPr>
            <p:spPr>
              <a:xfrm>
                <a:off x="2176200" y="2974975"/>
                <a:ext cx="586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361" extrusionOk="0">
                    <a:moveTo>
                      <a:pt x="2058" y="0"/>
                    </a:moveTo>
                    <a:cubicBezTo>
                      <a:pt x="2042" y="0"/>
                      <a:pt x="2024" y="5"/>
                      <a:pt x="2005" y="15"/>
                    </a:cubicBezTo>
                    <a:cubicBezTo>
                      <a:pt x="1679" y="178"/>
                      <a:pt x="1399" y="435"/>
                      <a:pt x="1073" y="621"/>
                    </a:cubicBezTo>
                    <a:cubicBezTo>
                      <a:pt x="758" y="808"/>
                      <a:pt x="432" y="959"/>
                      <a:pt x="94" y="1111"/>
                    </a:cubicBezTo>
                    <a:cubicBezTo>
                      <a:pt x="1" y="1146"/>
                      <a:pt x="59" y="1274"/>
                      <a:pt x="141" y="1274"/>
                    </a:cubicBezTo>
                    <a:cubicBezTo>
                      <a:pt x="672" y="1291"/>
                      <a:pt x="1216" y="1361"/>
                      <a:pt x="1754" y="1361"/>
                    </a:cubicBezTo>
                    <a:cubicBezTo>
                      <a:pt x="1936" y="1361"/>
                      <a:pt x="2117" y="1353"/>
                      <a:pt x="2297" y="1332"/>
                    </a:cubicBezTo>
                    <a:cubicBezTo>
                      <a:pt x="2332" y="1332"/>
                      <a:pt x="2343" y="1285"/>
                      <a:pt x="2308" y="1285"/>
                    </a:cubicBezTo>
                    <a:cubicBezTo>
                      <a:pt x="1761" y="1157"/>
                      <a:pt x="1190" y="1146"/>
                      <a:pt x="630" y="1122"/>
                    </a:cubicBezTo>
                    <a:cubicBezTo>
                      <a:pt x="1201" y="924"/>
                      <a:pt x="1784" y="621"/>
                      <a:pt x="2134" y="178"/>
                    </a:cubicBezTo>
                    <a:cubicBezTo>
                      <a:pt x="2191" y="101"/>
                      <a:pt x="2138" y="0"/>
                      <a:pt x="2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50"/>
              <p:cNvSpPr/>
              <p:nvPr/>
            </p:nvSpPr>
            <p:spPr>
              <a:xfrm>
                <a:off x="1970525" y="2948525"/>
                <a:ext cx="51000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9196" extrusionOk="0">
                    <a:moveTo>
                      <a:pt x="2040" y="1"/>
                    </a:moveTo>
                    <a:cubicBezTo>
                      <a:pt x="2039" y="1"/>
                      <a:pt x="699" y="153"/>
                      <a:pt x="350" y="3847"/>
                    </a:cubicBezTo>
                    <a:cubicBezTo>
                      <a:pt x="0" y="7529"/>
                      <a:pt x="1667" y="9196"/>
                      <a:pt x="1667" y="9196"/>
                    </a:cubicBezTo>
                    <a:lnTo>
                      <a:pt x="20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50"/>
              <p:cNvSpPr/>
              <p:nvPr/>
            </p:nvSpPr>
            <p:spPr>
              <a:xfrm>
                <a:off x="1981875" y="2948525"/>
                <a:ext cx="39650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9196" extrusionOk="0">
                    <a:moveTo>
                      <a:pt x="1586" y="1"/>
                    </a:moveTo>
                    <a:cubicBezTo>
                      <a:pt x="1585" y="1"/>
                      <a:pt x="1376" y="24"/>
                      <a:pt x="1108" y="281"/>
                    </a:cubicBezTo>
                    <a:cubicBezTo>
                      <a:pt x="1434" y="560"/>
                      <a:pt x="1562" y="1015"/>
                      <a:pt x="1224" y="1469"/>
                    </a:cubicBezTo>
                    <a:cubicBezTo>
                      <a:pt x="1213" y="1481"/>
                      <a:pt x="1213" y="1493"/>
                      <a:pt x="1213" y="1493"/>
                    </a:cubicBezTo>
                    <a:cubicBezTo>
                      <a:pt x="1201" y="1504"/>
                      <a:pt x="1201" y="1528"/>
                      <a:pt x="1189" y="1539"/>
                    </a:cubicBezTo>
                    <a:cubicBezTo>
                      <a:pt x="1143" y="1714"/>
                      <a:pt x="1084" y="1889"/>
                      <a:pt x="1038" y="2064"/>
                    </a:cubicBezTo>
                    <a:cubicBezTo>
                      <a:pt x="910" y="2495"/>
                      <a:pt x="805" y="2926"/>
                      <a:pt x="700" y="3369"/>
                    </a:cubicBezTo>
                    <a:cubicBezTo>
                      <a:pt x="478" y="4266"/>
                      <a:pt x="269" y="5175"/>
                      <a:pt x="117" y="6084"/>
                    </a:cubicBezTo>
                    <a:cubicBezTo>
                      <a:pt x="94" y="6189"/>
                      <a:pt x="70" y="6271"/>
                      <a:pt x="24" y="6352"/>
                    </a:cubicBezTo>
                    <a:cubicBezTo>
                      <a:pt x="12" y="6411"/>
                      <a:pt x="12" y="6457"/>
                      <a:pt x="1" y="6504"/>
                    </a:cubicBezTo>
                    <a:cubicBezTo>
                      <a:pt x="362" y="8345"/>
                      <a:pt x="1213" y="9196"/>
                      <a:pt x="1213" y="9196"/>
                    </a:cubicBezTo>
                    <a:lnTo>
                      <a:pt x="15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50"/>
              <p:cNvSpPr/>
              <p:nvPr/>
            </p:nvSpPr>
            <p:spPr>
              <a:xfrm>
                <a:off x="1907875" y="3034550"/>
                <a:ext cx="97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8185" extrusionOk="0">
                    <a:moveTo>
                      <a:pt x="2803" y="1"/>
                    </a:moveTo>
                    <a:cubicBezTo>
                      <a:pt x="2611" y="1"/>
                      <a:pt x="2418" y="108"/>
                      <a:pt x="2343" y="289"/>
                    </a:cubicBezTo>
                    <a:cubicBezTo>
                      <a:pt x="2226" y="289"/>
                      <a:pt x="2110" y="301"/>
                      <a:pt x="2005" y="336"/>
                    </a:cubicBezTo>
                    <a:cubicBezTo>
                      <a:pt x="1667" y="464"/>
                      <a:pt x="1411" y="779"/>
                      <a:pt x="1364" y="1117"/>
                    </a:cubicBezTo>
                    <a:cubicBezTo>
                      <a:pt x="1352" y="1152"/>
                      <a:pt x="1352" y="1175"/>
                      <a:pt x="1352" y="1210"/>
                    </a:cubicBezTo>
                    <a:cubicBezTo>
                      <a:pt x="1341" y="1326"/>
                      <a:pt x="1364" y="1431"/>
                      <a:pt x="1399" y="1536"/>
                    </a:cubicBezTo>
                    <a:cubicBezTo>
                      <a:pt x="315" y="2107"/>
                      <a:pt x="0" y="4054"/>
                      <a:pt x="199" y="5079"/>
                    </a:cubicBezTo>
                    <a:cubicBezTo>
                      <a:pt x="490" y="6617"/>
                      <a:pt x="1772" y="7888"/>
                      <a:pt x="3310" y="8179"/>
                    </a:cubicBezTo>
                    <a:cubicBezTo>
                      <a:pt x="3332" y="8183"/>
                      <a:pt x="3354" y="8185"/>
                      <a:pt x="3375" y="8185"/>
                    </a:cubicBezTo>
                    <a:cubicBezTo>
                      <a:pt x="3724" y="8185"/>
                      <a:pt x="3859" y="7660"/>
                      <a:pt x="3485" y="7561"/>
                    </a:cubicBezTo>
                    <a:cubicBezTo>
                      <a:pt x="2168" y="7235"/>
                      <a:pt x="1061" y="6291"/>
                      <a:pt x="816" y="4904"/>
                    </a:cubicBezTo>
                    <a:cubicBezTo>
                      <a:pt x="688" y="4205"/>
                      <a:pt x="805" y="3482"/>
                      <a:pt x="1108" y="2830"/>
                    </a:cubicBezTo>
                    <a:cubicBezTo>
                      <a:pt x="1259" y="2515"/>
                      <a:pt x="1480" y="2247"/>
                      <a:pt x="1667" y="1944"/>
                    </a:cubicBezTo>
                    <a:cubicBezTo>
                      <a:pt x="1772" y="2037"/>
                      <a:pt x="1877" y="2107"/>
                      <a:pt x="2005" y="2166"/>
                    </a:cubicBezTo>
                    <a:cubicBezTo>
                      <a:pt x="2135" y="2221"/>
                      <a:pt x="2273" y="2249"/>
                      <a:pt x="2409" y="2249"/>
                    </a:cubicBezTo>
                    <a:cubicBezTo>
                      <a:pt x="2675" y="2249"/>
                      <a:pt x="2931" y="2140"/>
                      <a:pt x="3100" y="1909"/>
                    </a:cubicBezTo>
                    <a:cubicBezTo>
                      <a:pt x="3112" y="1921"/>
                      <a:pt x="3112" y="1921"/>
                      <a:pt x="3112" y="1921"/>
                    </a:cubicBezTo>
                    <a:cubicBezTo>
                      <a:pt x="3192" y="1961"/>
                      <a:pt x="3271" y="1979"/>
                      <a:pt x="3347" y="1979"/>
                    </a:cubicBezTo>
                    <a:cubicBezTo>
                      <a:pt x="3515" y="1979"/>
                      <a:pt x="3668" y="1890"/>
                      <a:pt x="3788" y="1746"/>
                    </a:cubicBezTo>
                    <a:cubicBezTo>
                      <a:pt x="3893" y="1618"/>
                      <a:pt x="3893" y="1466"/>
                      <a:pt x="3788" y="1338"/>
                    </a:cubicBezTo>
                    <a:cubicBezTo>
                      <a:pt x="3671" y="1198"/>
                      <a:pt x="3648" y="1047"/>
                      <a:pt x="3671" y="884"/>
                    </a:cubicBezTo>
                    <a:cubicBezTo>
                      <a:pt x="3683" y="767"/>
                      <a:pt x="3567" y="639"/>
                      <a:pt x="3462" y="604"/>
                    </a:cubicBezTo>
                    <a:cubicBezTo>
                      <a:pt x="3403" y="592"/>
                      <a:pt x="3345" y="581"/>
                      <a:pt x="3287" y="569"/>
                    </a:cubicBezTo>
                    <a:cubicBezTo>
                      <a:pt x="3310" y="394"/>
                      <a:pt x="3264" y="219"/>
                      <a:pt x="3100" y="103"/>
                    </a:cubicBezTo>
                    <a:cubicBezTo>
                      <a:pt x="3014" y="33"/>
                      <a:pt x="2909" y="1"/>
                      <a:pt x="2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50"/>
              <p:cNvSpPr/>
              <p:nvPr/>
            </p:nvSpPr>
            <p:spPr>
              <a:xfrm>
                <a:off x="1956825" y="2653500"/>
                <a:ext cx="87000" cy="168825"/>
              </a:xfrm>
              <a:custGeom>
                <a:avLst/>
                <a:gdLst/>
                <a:ahLst/>
                <a:cxnLst/>
                <a:rect l="l" t="t" r="r" b="b"/>
                <a:pathLst>
                  <a:path w="3480" h="6753" extrusionOk="0">
                    <a:moveTo>
                      <a:pt x="3261" y="0"/>
                    </a:moveTo>
                    <a:cubicBezTo>
                      <a:pt x="3230" y="0"/>
                      <a:pt x="3199" y="10"/>
                      <a:pt x="3170" y="31"/>
                    </a:cubicBezTo>
                    <a:cubicBezTo>
                      <a:pt x="1189" y="1605"/>
                      <a:pt x="0" y="4145"/>
                      <a:pt x="152" y="6674"/>
                    </a:cubicBezTo>
                    <a:cubicBezTo>
                      <a:pt x="152" y="6727"/>
                      <a:pt x="193" y="6753"/>
                      <a:pt x="233" y="6753"/>
                    </a:cubicBezTo>
                    <a:cubicBezTo>
                      <a:pt x="274" y="6753"/>
                      <a:pt x="315" y="6727"/>
                      <a:pt x="315" y="6674"/>
                    </a:cubicBezTo>
                    <a:cubicBezTo>
                      <a:pt x="455" y="4087"/>
                      <a:pt x="1434" y="1966"/>
                      <a:pt x="3368" y="229"/>
                    </a:cubicBezTo>
                    <a:cubicBezTo>
                      <a:pt x="3479" y="137"/>
                      <a:pt x="3377" y="0"/>
                      <a:pt x="32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50"/>
              <p:cNvSpPr/>
              <p:nvPr/>
            </p:nvSpPr>
            <p:spPr>
              <a:xfrm>
                <a:off x="2343450" y="3316525"/>
                <a:ext cx="96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886" extrusionOk="0">
                    <a:moveTo>
                      <a:pt x="193" y="0"/>
                    </a:moveTo>
                    <a:cubicBezTo>
                      <a:pt x="137" y="0"/>
                      <a:pt x="82" y="35"/>
                      <a:pt x="82" y="105"/>
                    </a:cubicBezTo>
                    <a:cubicBezTo>
                      <a:pt x="24" y="1981"/>
                      <a:pt x="0" y="3881"/>
                      <a:pt x="59" y="5746"/>
                    </a:cubicBezTo>
                    <a:cubicBezTo>
                      <a:pt x="65" y="5839"/>
                      <a:pt x="134" y="5885"/>
                      <a:pt x="203" y="5885"/>
                    </a:cubicBezTo>
                    <a:cubicBezTo>
                      <a:pt x="271" y="5885"/>
                      <a:pt x="338" y="5839"/>
                      <a:pt x="338" y="5746"/>
                    </a:cubicBezTo>
                    <a:cubicBezTo>
                      <a:pt x="385" y="3881"/>
                      <a:pt x="373" y="1981"/>
                      <a:pt x="303" y="105"/>
                    </a:cubicBezTo>
                    <a:cubicBezTo>
                      <a:pt x="303" y="35"/>
                      <a:pt x="248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8" name="Google Shape;1538;p50"/>
            <p:cNvSpPr/>
            <p:nvPr/>
          </p:nvSpPr>
          <p:spPr>
            <a:xfrm>
              <a:off x="8632649" y="1057790"/>
              <a:ext cx="81146" cy="365356"/>
            </a:xfrm>
            <a:custGeom>
              <a:avLst/>
              <a:gdLst/>
              <a:ahLst/>
              <a:cxnLst/>
              <a:rect l="l" t="t" r="r" b="b"/>
              <a:pathLst>
                <a:path w="2040" h="9185" extrusionOk="0">
                  <a:moveTo>
                    <a:pt x="1" y="1"/>
                  </a:moveTo>
                  <a:lnTo>
                    <a:pt x="362" y="9184"/>
                  </a:lnTo>
                  <a:cubicBezTo>
                    <a:pt x="362" y="9184"/>
                    <a:pt x="2040" y="7529"/>
                    <a:pt x="1690" y="3835"/>
                  </a:cubicBezTo>
                  <a:cubicBezTo>
                    <a:pt x="1329" y="15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0"/>
            <p:cNvSpPr/>
            <p:nvPr/>
          </p:nvSpPr>
          <p:spPr>
            <a:xfrm>
              <a:off x="8632638" y="1143548"/>
              <a:ext cx="154894" cy="325579"/>
            </a:xfrm>
            <a:custGeom>
              <a:avLst/>
              <a:gdLst/>
              <a:ahLst/>
              <a:cxnLst/>
              <a:rect l="l" t="t" r="r" b="b"/>
              <a:pathLst>
                <a:path w="3894" h="8185" extrusionOk="0">
                  <a:moveTo>
                    <a:pt x="1084" y="1"/>
                  </a:moveTo>
                  <a:cubicBezTo>
                    <a:pt x="979" y="1"/>
                    <a:pt x="872" y="33"/>
                    <a:pt x="781" y="103"/>
                  </a:cubicBezTo>
                  <a:cubicBezTo>
                    <a:pt x="630" y="219"/>
                    <a:pt x="572" y="394"/>
                    <a:pt x="595" y="569"/>
                  </a:cubicBezTo>
                  <a:cubicBezTo>
                    <a:pt x="537" y="581"/>
                    <a:pt x="490" y="592"/>
                    <a:pt x="432" y="604"/>
                  </a:cubicBezTo>
                  <a:cubicBezTo>
                    <a:pt x="315" y="639"/>
                    <a:pt x="210" y="767"/>
                    <a:pt x="222" y="884"/>
                  </a:cubicBezTo>
                  <a:cubicBezTo>
                    <a:pt x="245" y="1047"/>
                    <a:pt x="222" y="1198"/>
                    <a:pt x="105" y="1338"/>
                  </a:cubicBezTo>
                  <a:cubicBezTo>
                    <a:pt x="1" y="1466"/>
                    <a:pt x="1" y="1618"/>
                    <a:pt x="105" y="1746"/>
                  </a:cubicBezTo>
                  <a:cubicBezTo>
                    <a:pt x="226" y="1890"/>
                    <a:pt x="379" y="1979"/>
                    <a:pt x="542" y="1979"/>
                  </a:cubicBezTo>
                  <a:cubicBezTo>
                    <a:pt x="617" y="1979"/>
                    <a:pt x="693" y="1961"/>
                    <a:pt x="770" y="1921"/>
                  </a:cubicBezTo>
                  <a:cubicBezTo>
                    <a:pt x="781" y="1921"/>
                    <a:pt x="781" y="1921"/>
                    <a:pt x="781" y="1909"/>
                  </a:cubicBezTo>
                  <a:cubicBezTo>
                    <a:pt x="959" y="2140"/>
                    <a:pt x="1218" y="2249"/>
                    <a:pt x="1484" y="2249"/>
                  </a:cubicBezTo>
                  <a:cubicBezTo>
                    <a:pt x="1620" y="2249"/>
                    <a:pt x="1758" y="2221"/>
                    <a:pt x="1889" y="2166"/>
                  </a:cubicBezTo>
                  <a:cubicBezTo>
                    <a:pt x="2017" y="2107"/>
                    <a:pt x="2122" y="2037"/>
                    <a:pt x="2215" y="1944"/>
                  </a:cubicBezTo>
                  <a:cubicBezTo>
                    <a:pt x="2401" y="2247"/>
                    <a:pt x="2634" y="2515"/>
                    <a:pt x="2786" y="2830"/>
                  </a:cubicBezTo>
                  <a:cubicBezTo>
                    <a:pt x="3077" y="3482"/>
                    <a:pt x="3205" y="4205"/>
                    <a:pt x="3077" y="4904"/>
                  </a:cubicBezTo>
                  <a:cubicBezTo>
                    <a:pt x="2832" y="6291"/>
                    <a:pt x="1714" y="7235"/>
                    <a:pt x="408" y="7561"/>
                  </a:cubicBezTo>
                  <a:cubicBezTo>
                    <a:pt x="23" y="7660"/>
                    <a:pt x="157" y="8185"/>
                    <a:pt x="517" y="8185"/>
                  </a:cubicBezTo>
                  <a:cubicBezTo>
                    <a:pt x="538" y="8185"/>
                    <a:pt x="560" y="8183"/>
                    <a:pt x="583" y="8179"/>
                  </a:cubicBezTo>
                  <a:cubicBezTo>
                    <a:pt x="2110" y="7888"/>
                    <a:pt x="3404" y="6617"/>
                    <a:pt x="3695" y="5079"/>
                  </a:cubicBezTo>
                  <a:cubicBezTo>
                    <a:pt x="3893" y="4054"/>
                    <a:pt x="3578" y="2107"/>
                    <a:pt x="2495" y="1536"/>
                  </a:cubicBezTo>
                  <a:cubicBezTo>
                    <a:pt x="2529" y="1431"/>
                    <a:pt x="2553" y="1326"/>
                    <a:pt x="2541" y="1210"/>
                  </a:cubicBezTo>
                  <a:cubicBezTo>
                    <a:pt x="2541" y="1175"/>
                    <a:pt x="2529" y="1152"/>
                    <a:pt x="2529" y="1117"/>
                  </a:cubicBezTo>
                  <a:cubicBezTo>
                    <a:pt x="2483" y="779"/>
                    <a:pt x="2226" y="464"/>
                    <a:pt x="1889" y="336"/>
                  </a:cubicBezTo>
                  <a:cubicBezTo>
                    <a:pt x="1772" y="301"/>
                    <a:pt x="1655" y="289"/>
                    <a:pt x="1551" y="289"/>
                  </a:cubicBezTo>
                  <a:cubicBezTo>
                    <a:pt x="1468" y="108"/>
                    <a:pt x="1278" y="1"/>
                    <a:pt x="1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753" y="1942976"/>
            <a:ext cx="4367882" cy="22846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0" name="Google Shape;2150;p67"/>
          <p:cNvSpPr/>
          <p:nvPr/>
        </p:nvSpPr>
        <p:spPr>
          <a:xfrm>
            <a:off x="119861" y="375587"/>
            <a:ext cx="1248700" cy="1270172"/>
          </a:xfrm>
          <a:custGeom>
            <a:avLst/>
            <a:gdLst/>
            <a:ahLst/>
            <a:cxnLst/>
            <a:rect l="l" t="t" r="r" b="b"/>
            <a:pathLst>
              <a:path w="5623" h="5447" extrusionOk="0">
                <a:moveTo>
                  <a:pt x="2987" y="1"/>
                </a:moveTo>
                <a:cubicBezTo>
                  <a:pt x="2618" y="1"/>
                  <a:pt x="2239" y="92"/>
                  <a:pt x="1860" y="246"/>
                </a:cubicBezTo>
                <a:cubicBezTo>
                  <a:pt x="955" y="651"/>
                  <a:pt x="336" y="1246"/>
                  <a:pt x="193" y="2318"/>
                </a:cubicBezTo>
                <a:cubicBezTo>
                  <a:pt x="0" y="3988"/>
                  <a:pt x="1926" y="5447"/>
                  <a:pt x="3441" y="5447"/>
                </a:cubicBezTo>
                <a:cubicBezTo>
                  <a:pt x="3611" y="5447"/>
                  <a:pt x="3776" y="5428"/>
                  <a:pt x="3932" y="5390"/>
                </a:cubicBezTo>
                <a:cubicBezTo>
                  <a:pt x="5051" y="5080"/>
                  <a:pt x="5623" y="4390"/>
                  <a:pt x="5623" y="3342"/>
                </a:cubicBezTo>
                <a:cubicBezTo>
                  <a:pt x="5623" y="2127"/>
                  <a:pt x="5170" y="1246"/>
                  <a:pt x="4384" y="556"/>
                </a:cubicBezTo>
                <a:cubicBezTo>
                  <a:pt x="3950" y="162"/>
                  <a:pt x="3477" y="1"/>
                  <a:pt x="2987" y="1"/>
                </a:cubicBezTo>
                <a:close/>
              </a:path>
            </a:pathLst>
          </a:custGeom>
          <a:solidFill>
            <a:schemeClr val="accent5">
              <a:alpha val="309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FF8D9A"/>
              </a:buClr>
              <a:buSzPts val="6000"/>
            </a:pPr>
            <a:r>
              <a:rPr lang="en" sz="6000" dirty="0">
                <a:solidFill>
                  <a:srgbClr val="B1B9E6"/>
                </a:solidFill>
                <a:latin typeface="Paytone One"/>
                <a:sym typeface="Paytone One"/>
              </a:rPr>
              <a:t>03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44"/>
          <p:cNvSpPr txBox="1">
            <a:spLocks noGrp="1"/>
          </p:cNvSpPr>
          <p:nvPr>
            <p:ph type="title"/>
          </p:nvPr>
        </p:nvSpPr>
        <p:spPr>
          <a:xfrm>
            <a:off x="622063" y="21061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Shape of particles in each state of matter </a:t>
            </a:r>
            <a:endParaRPr sz="2800" dirty="0"/>
          </a:p>
        </p:txBody>
      </p:sp>
      <p:graphicFrame>
        <p:nvGraphicFramePr>
          <p:cNvPr id="1103" name="Google Shape;1103;p44"/>
          <p:cNvGraphicFramePr/>
          <p:nvPr>
            <p:extLst>
              <p:ext uri="{D42A27DB-BD31-4B8C-83A1-F6EECF244321}">
                <p14:modId xmlns:p14="http://schemas.microsoft.com/office/powerpoint/2010/main" val="1639529305"/>
              </p:ext>
            </p:extLst>
          </p:nvPr>
        </p:nvGraphicFramePr>
        <p:xfrm>
          <a:off x="713285" y="1008199"/>
          <a:ext cx="7704000" cy="3657600"/>
        </p:xfrm>
        <a:graphic>
          <a:graphicData uri="http://schemas.openxmlformats.org/drawingml/2006/table">
            <a:tbl>
              <a:tblPr>
                <a:noFill/>
                <a:tableStyleId>{9C7F0848-A1CF-4C69-A51D-84F2C1112302}</a:tableStyleId>
              </a:tblPr>
              <a:tblGrid>
                <a:gridCol w="1578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8506">
                  <a:extLst>
                    <a:ext uri="{9D8B030D-6E8A-4147-A177-3AD203B41FA5}">
                      <a16:colId xmlns:a16="http://schemas.microsoft.com/office/drawing/2014/main" val="2851571079"/>
                    </a:ext>
                  </a:extLst>
                </a:gridCol>
              </a:tblGrid>
              <a:tr h="6177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Solid</a:t>
                      </a:r>
                      <a:r>
                        <a:rPr lang="en" sz="1100" baseline="0" dirty="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 </a:t>
                      </a:r>
                      <a:endParaRPr sz="1100" dirty="0">
                        <a:solidFill>
                          <a:schemeClr val="dk1"/>
                        </a:solidFill>
                        <a:latin typeface="Paytone One"/>
                        <a:ea typeface="Paytone One"/>
                        <a:cs typeface="Paytone One"/>
                        <a:sym typeface="Paytone One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alpha val="309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Paytone One" panose="020B0604020202020204" charset="0"/>
                          <a:ea typeface="Hind"/>
                          <a:cs typeface="Hind"/>
                          <a:sym typeface="Hind"/>
                        </a:rPr>
                        <a:t>Solid particles are packed tightly together.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Paytone One" panose="020B0604020202020204" charset="0"/>
                          <a:ea typeface="Hind"/>
                          <a:cs typeface="Hind"/>
                          <a:sym typeface="Hind"/>
                        </a:rPr>
                        <a:t>They</a:t>
                      </a:r>
                      <a:r>
                        <a:rPr lang="en-US" sz="1200" b="0" baseline="0" dirty="0">
                          <a:solidFill>
                            <a:schemeClr val="dk1"/>
                          </a:solidFill>
                          <a:latin typeface="Paytone One" panose="020B0604020202020204" charset="0"/>
                          <a:ea typeface="Hind"/>
                          <a:cs typeface="Hind"/>
                          <a:sym typeface="Hind"/>
                        </a:rPr>
                        <a:t> stay in fixed position.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200" b="0" baseline="0" dirty="0">
                          <a:solidFill>
                            <a:schemeClr val="dk1"/>
                          </a:solidFill>
                          <a:latin typeface="Paytone One" panose="020B0604020202020204" charset="0"/>
                          <a:ea typeface="Hind"/>
                          <a:cs typeface="Hind"/>
                          <a:sym typeface="Hind"/>
                        </a:rPr>
                        <a:t>The particles vibrate in their position.</a:t>
                      </a:r>
                      <a:endParaRPr sz="1200" b="0" dirty="0">
                        <a:solidFill>
                          <a:schemeClr val="dk1"/>
                        </a:solidFill>
                        <a:latin typeface="Paytone One" panose="020B0604020202020204" charset="0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alpha val="309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1000" dirty="0">
                        <a:solidFill>
                          <a:schemeClr val="dk1"/>
                        </a:solidFill>
                        <a:latin typeface="Paytone One" panose="020B0604020202020204" charset="0"/>
                        <a:ea typeface="Hind"/>
                        <a:cs typeface="Hind"/>
                        <a:sym typeface="Hi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1000" dirty="0">
                        <a:solidFill>
                          <a:schemeClr val="dk1"/>
                        </a:solidFill>
                        <a:latin typeface="Paytone One" panose="020B0604020202020204" charset="0"/>
                        <a:ea typeface="Hind"/>
                        <a:cs typeface="Hind"/>
                        <a:sym typeface="Hi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1000" dirty="0">
                        <a:solidFill>
                          <a:schemeClr val="dk1"/>
                        </a:solidFill>
                        <a:latin typeface="Paytone One" panose="020B0604020202020204" charset="0"/>
                        <a:ea typeface="Hind"/>
                        <a:cs typeface="Hind"/>
                        <a:sym typeface="Hi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Paytone One" panose="020B0604020202020204" charset="0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alpha val="3095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1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Liquid </a:t>
                      </a:r>
                      <a:endParaRPr sz="1100" dirty="0">
                        <a:solidFill>
                          <a:schemeClr val="dk1"/>
                        </a:solidFill>
                        <a:latin typeface="Paytone One"/>
                        <a:ea typeface="Paytone One"/>
                        <a:cs typeface="Paytone One"/>
                        <a:sym typeface="Paytone One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alpha val="309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Paytone One" panose="020B0604020202020204" charset="0"/>
                          <a:ea typeface="Hind"/>
                          <a:cs typeface="Hind"/>
                          <a:sym typeface="Hind"/>
                        </a:rPr>
                        <a:t>Liquid particles are closer together than gas, but not as close as in solids.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Paytone One" panose="020B0604020202020204" charset="0"/>
                          <a:ea typeface="Hind"/>
                          <a:cs typeface="Hind"/>
                          <a:sym typeface="Hind"/>
                        </a:rPr>
                        <a:t>Liquids</a:t>
                      </a:r>
                      <a:r>
                        <a:rPr lang="en-US" sz="1200" b="0" baseline="0" dirty="0">
                          <a:solidFill>
                            <a:schemeClr val="dk1"/>
                          </a:solidFill>
                          <a:latin typeface="Paytone One" panose="020B0604020202020204" charset="0"/>
                          <a:ea typeface="Hind"/>
                          <a:cs typeface="Hind"/>
                          <a:sym typeface="Hind"/>
                        </a:rPr>
                        <a:t> don’t have a fixed shape; they can flow and take the shape of the container.</a:t>
                      </a:r>
                      <a:endParaRPr sz="1200" b="0" dirty="0">
                        <a:solidFill>
                          <a:schemeClr val="dk1"/>
                        </a:solidFill>
                        <a:latin typeface="Paytone One" panose="020B0604020202020204" charset="0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alpha val="309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1000" dirty="0">
                        <a:solidFill>
                          <a:schemeClr val="dk1"/>
                        </a:solidFill>
                        <a:latin typeface="Paytone One" panose="020B0604020202020204" charset="0"/>
                        <a:ea typeface="Hind"/>
                        <a:cs typeface="Hind"/>
                        <a:sym typeface="Hind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1000" dirty="0">
                        <a:solidFill>
                          <a:schemeClr val="dk1"/>
                        </a:solidFill>
                        <a:latin typeface="Paytone One" panose="020B0604020202020204" charset="0"/>
                        <a:ea typeface="Hind"/>
                        <a:cs typeface="Hind"/>
                        <a:sym typeface="Hind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1000" dirty="0">
                        <a:solidFill>
                          <a:schemeClr val="dk1"/>
                        </a:solidFill>
                        <a:latin typeface="Paytone One" panose="020B0604020202020204" charset="0"/>
                        <a:ea typeface="Hind"/>
                        <a:cs typeface="Hind"/>
                        <a:sym typeface="Hind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Paytone One" panose="020B0604020202020204" charset="0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alpha val="3095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1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Gas </a:t>
                      </a:r>
                      <a:endParaRPr sz="1100" dirty="0">
                        <a:solidFill>
                          <a:schemeClr val="dk1"/>
                        </a:solidFill>
                        <a:latin typeface="Paytone One"/>
                        <a:ea typeface="Paytone One"/>
                        <a:cs typeface="Paytone One"/>
                        <a:sym typeface="Paytone One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alpha val="309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Paytone One" panose="020B0604020202020204" charset="0"/>
                          <a:ea typeface="Hind"/>
                          <a:cs typeface="Hind"/>
                          <a:sym typeface="Hind"/>
                        </a:rPr>
                        <a:t>Gas particles are not close together; they</a:t>
                      </a:r>
                      <a:r>
                        <a:rPr lang="en-US" sz="1200" baseline="0" dirty="0">
                          <a:solidFill>
                            <a:schemeClr val="dk1"/>
                          </a:solidFill>
                          <a:latin typeface="Paytone One" panose="020B0604020202020204" charset="0"/>
                          <a:ea typeface="Hind"/>
                          <a:cs typeface="Hind"/>
                          <a:sym typeface="Hind"/>
                        </a:rPr>
                        <a:t> move in different directions.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200" baseline="0" dirty="0">
                          <a:solidFill>
                            <a:schemeClr val="dk1"/>
                          </a:solidFill>
                          <a:latin typeface="Paytone One" panose="020B0604020202020204" charset="0"/>
                          <a:ea typeface="Hind"/>
                          <a:cs typeface="Hind"/>
                          <a:sym typeface="Hind"/>
                        </a:rPr>
                        <a:t>Gas fills the container. </a:t>
                      </a:r>
                      <a:endParaRPr sz="1200" dirty="0">
                        <a:solidFill>
                          <a:schemeClr val="dk1"/>
                        </a:solidFill>
                        <a:latin typeface="Paytone One" panose="020B0604020202020204" charset="0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alpha val="309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1000" dirty="0">
                        <a:solidFill>
                          <a:schemeClr val="dk1"/>
                        </a:solidFill>
                        <a:latin typeface="Paytone One" panose="020B0604020202020204" charset="0"/>
                        <a:ea typeface="Hind"/>
                        <a:cs typeface="Hind"/>
                        <a:sym typeface="Hi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1000" dirty="0">
                        <a:solidFill>
                          <a:schemeClr val="dk1"/>
                        </a:solidFill>
                        <a:latin typeface="Paytone One" panose="020B0604020202020204" charset="0"/>
                        <a:ea typeface="Hind"/>
                        <a:cs typeface="Hind"/>
                        <a:sym typeface="Hi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1000" dirty="0">
                        <a:solidFill>
                          <a:schemeClr val="dk1"/>
                        </a:solidFill>
                        <a:latin typeface="Paytone One" panose="020B0604020202020204" charset="0"/>
                        <a:ea typeface="Hind"/>
                        <a:cs typeface="Hind"/>
                        <a:sym typeface="Hi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Paytone One" panose="020B0604020202020204" charset="0"/>
                        <a:ea typeface="Hind"/>
                        <a:cs typeface="Hind"/>
                        <a:sym typeface="Hin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alpha val="3095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07" name="Google Shape;1107;p44"/>
          <p:cNvGrpSpPr/>
          <p:nvPr/>
        </p:nvGrpSpPr>
        <p:grpSpPr>
          <a:xfrm>
            <a:off x="8591669" y="4529882"/>
            <a:ext cx="478200" cy="478200"/>
            <a:chOff x="4644063" y="-1164916"/>
            <a:chExt cx="478200" cy="478200"/>
          </a:xfrm>
        </p:grpSpPr>
        <p:sp>
          <p:nvSpPr>
            <p:cNvPr id="1108" name="Google Shape;1108;p44"/>
            <p:cNvSpPr/>
            <p:nvPr/>
          </p:nvSpPr>
          <p:spPr>
            <a:xfrm>
              <a:off x="4644063" y="-1164916"/>
              <a:ext cx="478200" cy="47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4"/>
            <p:cNvSpPr/>
            <p:nvPr/>
          </p:nvSpPr>
          <p:spPr>
            <a:xfrm>
              <a:off x="4903506" y="-1158675"/>
              <a:ext cx="205919" cy="321289"/>
            </a:xfrm>
            <a:custGeom>
              <a:avLst/>
              <a:gdLst/>
              <a:ahLst/>
              <a:cxnLst/>
              <a:rect l="l" t="t" r="r" b="b"/>
              <a:pathLst>
                <a:path w="6479" h="10109" extrusionOk="0">
                  <a:moveTo>
                    <a:pt x="942" y="0"/>
                  </a:moveTo>
                  <a:cubicBezTo>
                    <a:pt x="892" y="0"/>
                    <a:pt x="840" y="5"/>
                    <a:pt x="787" y="11"/>
                  </a:cubicBezTo>
                  <a:cubicBezTo>
                    <a:pt x="144" y="1654"/>
                    <a:pt x="1" y="3321"/>
                    <a:pt x="548" y="5036"/>
                  </a:cubicBezTo>
                  <a:cubicBezTo>
                    <a:pt x="1477" y="7822"/>
                    <a:pt x="3406" y="9465"/>
                    <a:pt x="6264" y="10108"/>
                  </a:cubicBezTo>
                  <a:cubicBezTo>
                    <a:pt x="6454" y="9965"/>
                    <a:pt x="6478" y="9775"/>
                    <a:pt x="6431" y="9560"/>
                  </a:cubicBezTo>
                  <a:cubicBezTo>
                    <a:pt x="5216" y="9299"/>
                    <a:pt x="4097" y="8822"/>
                    <a:pt x="3144" y="8013"/>
                  </a:cubicBezTo>
                  <a:cubicBezTo>
                    <a:pt x="1239" y="6369"/>
                    <a:pt x="48" y="3488"/>
                    <a:pt x="1334" y="201"/>
                  </a:cubicBezTo>
                  <a:cubicBezTo>
                    <a:pt x="1227" y="41"/>
                    <a:pt x="109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4"/>
            <p:cNvSpPr/>
            <p:nvPr/>
          </p:nvSpPr>
          <p:spPr>
            <a:xfrm>
              <a:off x="4656779" y="-1013016"/>
              <a:ext cx="231631" cy="318143"/>
            </a:xfrm>
            <a:custGeom>
              <a:avLst/>
              <a:gdLst/>
              <a:ahLst/>
              <a:cxnLst/>
              <a:rect l="l" t="t" r="r" b="b"/>
              <a:pathLst>
                <a:path w="7288" h="10010" extrusionOk="0">
                  <a:moveTo>
                    <a:pt x="215" y="0"/>
                  </a:moveTo>
                  <a:cubicBezTo>
                    <a:pt x="48" y="143"/>
                    <a:pt x="0" y="334"/>
                    <a:pt x="24" y="524"/>
                  </a:cubicBezTo>
                  <a:cubicBezTo>
                    <a:pt x="453" y="667"/>
                    <a:pt x="881" y="762"/>
                    <a:pt x="1310" y="929"/>
                  </a:cubicBezTo>
                  <a:cubicBezTo>
                    <a:pt x="4430" y="2167"/>
                    <a:pt x="6525" y="5978"/>
                    <a:pt x="4930" y="9812"/>
                  </a:cubicBezTo>
                  <a:cubicBezTo>
                    <a:pt x="5025" y="9964"/>
                    <a:pt x="5166" y="10010"/>
                    <a:pt x="5341" y="10010"/>
                  </a:cubicBezTo>
                  <a:cubicBezTo>
                    <a:pt x="5384" y="10010"/>
                    <a:pt x="5430" y="10007"/>
                    <a:pt x="5478" y="10002"/>
                  </a:cubicBezTo>
                  <a:cubicBezTo>
                    <a:pt x="7287" y="5454"/>
                    <a:pt x="4477" y="858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" name="Google Shape;1111;p44"/>
          <p:cNvGrpSpPr/>
          <p:nvPr/>
        </p:nvGrpSpPr>
        <p:grpSpPr>
          <a:xfrm>
            <a:off x="7893276" y="432339"/>
            <a:ext cx="856715" cy="1448632"/>
            <a:chOff x="5005800" y="734350"/>
            <a:chExt cx="1122825" cy="1898600"/>
          </a:xfrm>
        </p:grpSpPr>
        <p:grpSp>
          <p:nvGrpSpPr>
            <p:cNvPr id="1112" name="Google Shape;1112;p44"/>
            <p:cNvGrpSpPr/>
            <p:nvPr/>
          </p:nvGrpSpPr>
          <p:grpSpPr>
            <a:xfrm>
              <a:off x="5005800" y="734350"/>
              <a:ext cx="1122825" cy="1898600"/>
              <a:chOff x="5005800" y="734350"/>
              <a:chExt cx="1122825" cy="1898600"/>
            </a:xfrm>
          </p:grpSpPr>
          <p:sp>
            <p:nvSpPr>
              <p:cNvPr id="1113" name="Google Shape;1113;p44"/>
              <p:cNvSpPr/>
              <p:nvPr/>
            </p:nvSpPr>
            <p:spPr>
              <a:xfrm>
                <a:off x="5005800" y="1122200"/>
                <a:ext cx="1122825" cy="1510750"/>
              </a:xfrm>
              <a:custGeom>
                <a:avLst/>
                <a:gdLst/>
                <a:ahLst/>
                <a:cxnLst/>
                <a:rect l="l" t="t" r="r" b="b"/>
                <a:pathLst>
                  <a:path w="44913" h="60430" extrusionOk="0">
                    <a:moveTo>
                      <a:pt x="20978" y="1"/>
                    </a:moveTo>
                    <a:cubicBezTo>
                      <a:pt x="15113" y="1"/>
                      <a:pt x="10351" y="2432"/>
                      <a:pt x="10351" y="5439"/>
                    </a:cubicBezTo>
                    <a:cubicBezTo>
                      <a:pt x="10351" y="7469"/>
                      <a:pt x="12507" y="9249"/>
                      <a:pt x="15740" y="10176"/>
                    </a:cubicBezTo>
                    <a:lnTo>
                      <a:pt x="15740" y="31379"/>
                    </a:lnTo>
                    <a:cubicBezTo>
                      <a:pt x="11629" y="37269"/>
                      <a:pt x="5314" y="46517"/>
                      <a:pt x="3208" y="50903"/>
                    </a:cubicBezTo>
                    <a:cubicBezTo>
                      <a:pt x="0" y="57620"/>
                      <a:pt x="3158" y="59174"/>
                      <a:pt x="9023" y="59951"/>
                    </a:cubicBezTo>
                    <a:cubicBezTo>
                      <a:pt x="11482" y="60275"/>
                      <a:pt x="15768" y="60429"/>
                      <a:pt x="20209" y="60429"/>
                    </a:cubicBezTo>
                    <a:cubicBezTo>
                      <a:pt x="26404" y="60429"/>
                      <a:pt x="32901" y="60130"/>
                      <a:pt x="35163" y="59575"/>
                    </a:cubicBezTo>
                    <a:cubicBezTo>
                      <a:pt x="39073" y="58622"/>
                      <a:pt x="44913" y="54838"/>
                      <a:pt x="39048" y="47219"/>
                    </a:cubicBezTo>
                    <a:cubicBezTo>
                      <a:pt x="35013" y="41981"/>
                      <a:pt x="29349" y="33961"/>
                      <a:pt x="26216" y="29474"/>
                    </a:cubicBezTo>
                    <a:lnTo>
                      <a:pt x="26216" y="10176"/>
                    </a:lnTo>
                    <a:cubicBezTo>
                      <a:pt x="29424" y="9249"/>
                      <a:pt x="31605" y="7469"/>
                      <a:pt x="31605" y="5439"/>
                    </a:cubicBezTo>
                    <a:cubicBezTo>
                      <a:pt x="31605" y="2432"/>
                      <a:pt x="26843" y="1"/>
                      <a:pt x="209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4"/>
              <p:cNvSpPr/>
              <p:nvPr/>
            </p:nvSpPr>
            <p:spPr>
              <a:xfrm>
                <a:off x="5625475" y="2367825"/>
                <a:ext cx="3700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778" extrusionOk="0">
                    <a:moveTo>
                      <a:pt x="953" y="0"/>
                    </a:moveTo>
                    <a:cubicBezTo>
                      <a:pt x="727" y="251"/>
                      <a:pt x="452" y="452"/>
                      <a:pt x="126" y="627"/>
                    </a:cubicBezTo>
                    <a:cubicBezTo>
                      <a:pt x="101" y="677"/>
                      <a:pt x="51" y="727"/>
                      <a:pt x="0" y="777"/>
                    </a:cubicBezTo>
                    <a:cubicBezTo>
                      <a:pt x="276" y="702"/>
                      <a:pt x="527" y="627"/>
                      <a:pt x="777" y="552"/>
                    </a:cubicBezTo>
                    <a:cubicBezTo>
                      <a:pt x="1028" y="452"/>
                      <a:pt x="1254" y="376"/>
                      <a:pt x="1479" y="251"/>
                    </a:cubicBezTo>
                    <a:cubicBezTo>
                      <a:pt x="1304" y="176"/>
                      <a:pt x="1128" y="101"/>
                      <a:pt x="953" y="0"/>
                    </a:cubicBezTo>
                    <a:close/>
                  </a:path>
                </a:pathLst>
              </a:custGeom>
              <a:solidFill>
                <a:srgbClr val="CA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4"/>
              <p:cNvSpPr/>
              <p:nvPr/>
            </p:nvSpPr>
            <p:spPr>
              <a:xfrm>
                <a:off x="5102300" y="2033925"/>
                <a:ext cx="865925" cy="537550"/>
              </a:xfrm>
              <a:custGeom>
                <a:avLst/>
                <a:gdLst/>
                <a:ahLst/>
                <a:cxnLst/>
                <a:rect l="l" t="t" r="r" b="b"/>
                <a:pathLst>
                  <a:path w="34637" h="21502" extrusionOk="0">
                    <a:moveTo>
                      <a:pt x="12934" y="0"/>
                    </a:moveTo>
                    <a:cubicBezTo>
                      <a:pt x="12130" y="0"/>
                      <a:pt x="11257" y="126"/>
                      <a:pt x="10301" y="424"/>
                    </a:cubicBezTo>
                    <a:cubicBezTo>
                      <a:pt x="10301" y="424"/>
                      <a:pt x="5213" y="9647"/>
                      <a:pt x="2607" y="14434"/>
                    </a:cubicBezTo>
                    <a:cubicBezTo>
                      <a:pt x="0" y="19221"/>
                      <a:pt x="3333" y="21502"/>
                      <a:pt x="7469" y="21502"/>
                    </a:cubicBezTo>
                    <a:cubicBezTo>
                      <a:pt x="11604" y="21502"/>
                      <a:pt x="27995" y="21477"/>
                      <a:pt x="31303" y="20349"/>
                    </a:cubicBezTo>
                    <a:cubicBezTo>
                      <a:pt x="34612" y="19246"/>
                      <a:pt x="34637" y="15186"/>
                      <a:pt x="32907" y="12404"/>
                    </a:cubicBezTo>
                    <a:cubicBezTo>
                      <a:pt x="31203" y="9622"/>
                      <a:pt x="26943" y="3607"/>
                      <a:pt x="26943" y="3607"/>
                    </a:cubicBezTo>
                    <a:cubicBezTo>
                      <a:pt x="26943" y="3607"/>
                      <a:pt x="26286" y="3332"/>
                      <a:pt x="25021" y="3332"/>
                    </a:cubicBezTo>
                    <a:cubicBezTo>
                      <a:pt x="24340" y="3332"/>
                      <a:pt x="23483" y="3412"/>
                      <a:pt x="22456" y="3657"/>
                    </a:cubicBezTo>
                    <a:cubicBezTo>
                      <a:pt x="22290" y="3696"/>
                      <a:pt x="22125" y="3715"/>
                      <a:pt x="21960" y="3715"/>
                    </a:cubicBezTo>
                    <a:cubicBezTo>
                      <a:pt x="19617" y="3715"/>
                      <a:pt x="17302" y="0"/>
                      <a:pt x="129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4"/>
              <p:cNvSpPr/>
              <p:nvPr/>
            </p:nvSpPr>
            <p:spPr>
              <a:xfrm>
                <a:off x="5129850" y="2117150"/>
                <a:ext cx="838375" cy="454325"/>
              </a:xfrm>
              <a:custGeom>
                <a:avLst/>
                <a:gdLst/>
                <a:ahLst/>
                <a:cxnLst/>
                <a:rect l="l" t="t" r="r" b="b"/>
                <a:pathLst>
                  <a:path w="33535" h="18173" extrusionOk="0">
                    <a:moveTo>
                      <a:pt x="23898" y="1"/>
                    </a:moveTo>
                    <a:cubicBezTo>
                      <a:pt x="23844" y="1"/>
                      <a:pt x="23790" y="1"/>
                      <a:pt x="23735" y="2"/>
                    </a:cubicBezTo>
                    <a:cubicBezTo>
                      <a:pt x="23485" y="1055"/>
                      <a:pt x="22607" y="2057"/>
                      <a:pt x="21404" y="2183"/>
                    </a:cubicBezTo>
                    <a:cubicBezTo>
                      <a:pt x="20935" y="2232"/>
                      <a:pt x="20479" y="2256"/>
                      <a:pt x="20033" y="2256"/>
                    </a:cubicBezTo>
                    <a:cubicBezTo>
                      <a:pt x="17980" y="2256"/>
                      <a:pt x="16158" y="1753"/>
                      <a:pt x="14387" y="930"/>
                    </a:cubicBezTo>
                    <a:cubicBezTo>
                      <a:pt x="14236" y="880"/>
                      <a:pt x="14111" y="829"/>
                      <a:pt x="13986" y="804"/>
                    </a:cubicBezTo>
                    <a:lnTo>
                      <a:pt x="13986" y="804"/>
                    </a:lnTo>
                    <a:cubicBezTo>
                      <a:pt x="14161" y="880"/>
                      <a:pt x="14337" y="955"/>
                      <a:pt x="14437" y="1005"/>
                    </a:cubicBezTo>
                    <a:cubicBezTo>
                      <a:pt x="15891" y="1631"/>
                      <a:pt x="17570" y="2208"/>
                      <a:pt x="19124" y="2383"/>
                    </a:cubicBezTo>
                    <a:cubicBezTo>
                      <a:pt x="20703" y="2559"/>
                      <a:pt x="21505" y="3812"/>
                      <a:pt x="21480" y="4990"/>
                    </a:cubicBezTo>
                    <a:cubicBezTo>
                      <a:pt x="21530" y="5291"/>
                      <a:pt x="21555" y="5616"/>
                      <a:pt x="21480" y="5967"/>
                    </a:cubicBezTo>
                    <a:cubicBezTo>
                      <a:pt x="20828" y="9526"/>
                      <a:pt x="21279" y="13536"/>
                      <a:pt x="17620" y="15616"/>
                    </a:cubicBezTo>
                    <a:cubicBezTo>
                      <a:pt x="16204" y="16424"/>
                      <a:pt x="14720" y="16738"/>
                      <a:pt x="13207" y="16738"/>
                    </a:cubicBezTo>
                    <a:cubicBezTo>
                      <a:pt x="8989" y="16738"/>
                      <a:pt x="4546" y="14293"/>
                      <a:pt x="728" y="13261"/>
                    </a:cubicBezTo>
                    <a:lnTo>
                      <a:pt x="677" y="13261"/>
                    </a:lnTo>
                    <a:cubicBezTo>
                      <a:pt x="1" y="16569"/>
                      <a:pt x="2908" y="18173"/>
                      <a:pt x="6367" y="18173"/>
                    </a:cubicBezTo>
                    <a:cubicBezTo>
                      <a:pt x="10502" y="18173"/>
                      <a:pt x="26893" y="18148"/>
                      <a:pt x="30201" y="17020"/>
                    </a:cubicBezTo>
                    <a:cubicBezTo>
                      <a:pt x="33510" y="15917"/>
                      <a:pt x="33535" y="11857"/>
                      <a:pt x="31805" y="9075"/>
                    </a:cubicBezTo>
                    <a:cubicBezTo>
                      <a:pt x="30101" y="6293"/>
                      <a:pt x="25841" y="278"/>
                      <a:pt x="25841" y="278"/>
                    </a:cubicBezTo>
                    <a:cubicBezTo>
                      <a:pt x="25841" y="278"/>
                      <a:pt x="25171" y="1"/>
                      <a:pt x="238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4"/>
              <p:cNvSpPr/>
              <p:nvPr/>
            </p:nvSpPr>
            <p:spPr>
              <a:xfrm>
                <a:off x="5320900" y="1227725"/>
                <a:ext cx="371675" cy="85700"/>
              </a:xfrm>
              <a:custGeom>
                <a:avLst/>
                <a:gdLst/>
                <a:ahLst/>
                <a:cxnLst/>
                <a:rect l="l" t="t" r="r" b="b"/>
                <a:pathLst>
                  <a:path w="14867" h="3428" extrusionOk="0">
                    <a:moveTo>
                      <a:pt x="181" y="1"/>
                    </a:moveTo>
                    <a:cubicBezTo>
                      <a:pt x="74" y="1"/>
                      <a:pt x="0" y="143"/>
                      <a:pt x="78" y="241"/>
                    </a:cubicBezTo>
                    <a:cubicBezTo>
                      <a:pt x="1862" y="2456"/>
                      <a:pt x="5226" y="3428"/>
                      <a:pt x="8504" y="3428"/>
                    </a:cubicBezTo>
                    <a:cubicBezTo>
                      <a:pt x="10751" y="3428"/>
                      <a:pt x="12958" y="2971"/>
                      <a:pt x="14589" y="2146"/>
                    </a:cubicBezTo>
                    <a:cubicBezTo>
                      <a:pt x="14866" y="2030"/>
                      <a:pt x="14719" y="1661"/>
                      <a:pt x="14459" y="1661"/>
                    </a:cubicBezTo>
                    <a:cubicBezTo>
                      <a:pt x="14437" y="1661"/>
                      <a:pt x="14413" y="1663"/>
                      <a:pt x="14389" y="1669"/>
                    </a:cubicBezTo>
                    <a:cubicBezTo>
                      <a:pt x="12278" y="2096"/>
                      <a:pt x="9818" y="2579"/>
                      <a:pt x="7428" y="2579"/>
                    </a:cubicBezTo>
                    <a:cubicBezTo>
                      <a:pt x="4768" y="2579"/>
                      <a:pt x="2193" y="1981"/>
                      <a:pt x="279" y="40"/>
                    </a:cubicBezTo>
                    <a:cubicBezTo>
                      <a:pt x="245" y="12"/>
                      <a:pt x="212" y="1"/>
                      <a:pt x="1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4"/>
              <p:cNvSpPr/>
              <p:nvPr/>
            </p:nvSpPr>
            <p:spPr>
              <a:xfrm>
                <a:off x="5443250" y="1370825"/>
                <a:ext cx="175175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7007" h="1520" extrusionOk="0">
                    <a:moveTo>
                      <a:pt x="227" y="1"/>
                    </a:moveTo>
                    <a:cubicBezTo>
                      <a:pt x="80" y="1"/>
                      <a:pt x="0" y="227"/>
                      <a:pt x="147" y="331"/>
                    </a:cubicBezTo>
                    <a:cubicBezTo>
                      <a:pt x="1205" y="1007"/>
                      <a:pt x="2719" y="1520"/>
                      <a:pt x="4155" y="1520"/>
                    </a:cubicBezTo>
                    <a:cubicBezTo>
                      <a:pt x="5168" y="1520"/>
                      <a:pt x="6142" y="1265"/>
                      <a:pt x="6888" y="632"/>
                    </a:cubicBezTo>
                    <a:cubicBezTo>
                      <a:pt x="7006" y="538"/>
                      <a:pt x="6880" y="354"/>
                      <a:pt x="6739" y="354"/>
                    </a:cubicBezTo>
                    <a:cubicBezTo>
                      <a:pt x="6730" y="354"/>
                      <a:pt x="6722" y="355"/>
                      <a:pt x="6713" y="356"/>
                    </a:cubicBezTo>
                    <a:cubicBezTo>
                      <a:pt x="5689" y="552"/>
                      <a:pt x="4830" y="984"/>
                      <a:pt x="3746" y="984"/>
                    </a:cubicBezTo>
                    <a:cubicBezTo>
                      <a:pt x="3716" y="984"/>
                      <a:pt x="3686" y="984"/>
                      <a:pt x="3655" y="983"/>
                    </a:cubicBezTo>
                    <a:cubicBezTo>
                      <a:pt x="2477" y="958"/>
                      <a:pt x="1350" y="632"/>
                      <a:pt x="322" y="31"/>
                    </a:cubicBezTo>
                    <a:cubicBezTo>
                      <a:pt x="289" y="10"/>
                      <a:pt x="25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4"/>
              <p:cNvSpPr/>
              <p:nvPr/>
            </p:nvSpPr>
            <p:spPr>
              <a:xfrm>
                <a:off x="5356650" y="2017075"/>
                <a:ext cx="415475" cy="179200"/>
              </a:xfrm>
              <a:custGeom>
                <a:avLst/>
                <a:gdLst/>
                <a:ahLst/>
                <a:cxnLst/>
                <a:rect l="l" t="t" r="r" b="b"/>
                <a:pathLst>
                  <a:path w="16619" h="7168" extrusionOk="0">
                    <a:moveTo>
                      <a:pt x="2803" y="1"/>
                    </a:moveTo>
                    <a:cubicBezTo>
                      <a:pt x="1897" y="1"/>
                      <a:pt x="997" y="274"/>
                      <a:pt x="127" y="973"/>
                    </a:cubicBezTo>
                    <a:cubicBezTo>
                      <a:pt x="1" y="1078"/>
                      <a:pt x="122" y="1272"/>
                      <a:pt x="268" y="1272"/>
                    </a:cubicBezTo>
                    <a:cubicBezTo>
                      <a:pt x="296" y="1272"/>
                      <a:pt x="324" y="1264"/>
                      <a:pt x="352" y="1248"/>
                    </a:cubicBezTo>
                    <a:cubicBezTo>
                      <a:pt x="1146" y="802"/>
                      <a:pt x="1907" y="619"/>
                      <a:pt x="2645" y="619"/>
                    </a:cubicBezTo>
                    <a:cubicBezTo>
                      <a:pt x="4889" y="619"/>
                      <a:pt x="6912" y="2310"/>
                      <a:pt x="8949" y="3404"/>
                    </a:cubicBezTo>
                    <a:cubicBezTo>
                      <a:pt x="9776" y="3830"/>
                      <a:pt x="10653" y="4231"/>
                      <a:pt x="11581" y="4381"/>
                    </a:cubicBezTo>
                    <a:cubicBezTo>
                      <a:pt x="11806" y="4406"/>
                      <a:pt x="16017" y="4231"/>
                      <a:pt x="15064" y="5609"/>
                    </a:cubicBezTo>
                    <a:cubicBezTo>
                      <a:pt x="14588" y="6336"/>
                      <a:pt x="11906" y="6386"/>
                      <a:pt x="11180" y="6436"/>
                    </a:cubicBezTo>
                    <a:cubicBezTo>
                      <a:pt x="11009" y="6444"/>
                      <a:pt x="10839" y="6447"/>
                      <a:pt x="10669" y="6447"/>
                    </a:cubicBezTo>
                    <a:cubicBezTo>
                      <a:pt x="9686" y="6447"/>
                      <a:pt x="8704" y="6328"/>
                      <a:pt x="7721" y="6136"/>
                    </a:cubicBezTo>
                    <a:cubicBezTo>
                      <a:pt x="5190" y="5584"/>
                      <a:pt x="2984" y="4331"/>
                      <a:pt x="1104" y="2552"/>
                    </a:cubicBezTo>
                    <a:cubicBezTo>
                      <a:pt x="1059" y="2512"/>
                      <a:pt x="1011" y="2496"/>
                      <a:pt x="964" y="2496"/>
                    </a:cubicBezTo>
                    <a:cubicBezTo>
                      <a:pt x="803" y="2496"/>
                      <a:pt x="667" y="2697"/>
                      <a:pt x="804" y="2852"/>
                    </a:cubicBezTo>
                    <a:cubicBezTo>
                      <a:pt x="2934" y="5133"/>
                      <a:pt x="5816" y="6612"/>
                      <a:pt x="8924" y="7038"/>
                    </a:cubicBezTo>
                    <a:cubicBezTo>
                      <a:pt x="9423" y="7104"/>
                      <a:pt x="10217" y="7168"/>
                      <a:pt x="11107" y="7168"/>
                    </a:cubicBezTo>
                    <a:cubicBezTo>
                      <a:pt x="13254" y="7168"/>
                      <a:pt x="15957" y="6796"/>
                      <a:pt x="16418" y="5183"/>
                    </a:cubicBezTo>
                    <a:cubicBezTo>
                      <a:pt x="16618" y="4406"/>
                      <a:pt x="16217" y="3780"/>
                      <a:pt x="15490" y="3504"/>
                    </a:cubicBezTo>
                    <a:cubicBezTo>
                      <a:pt x="15290" y="3424"/>
                      <a:pt x="15081" y="3396"/>
                      <a:pt x="14871" y="3396"/>
                    </a:cubicBezTo>
                    <a:cubicBezTo>
                      <a:pt x="14556" y="3396"/>
                      <a:pt x="14237" y="3459"/>
                      <a:pt x="13936" y="3504"/>
                    </a:cubicBezTo>
                    <a:cubicBezTo>
                      <a:pt x="13496" y="3564"/>
                      <a:pt x="13081" y="3594"/>
                      <a:pt x="12683" y="3594"/>
                    </a:cubicBezTo>
                    <a:cubicBezTo>
                      <a:pt x="11249" y="3594"/>
                      <a:pt x="10036" y="3200"/>
                      <a:pt x="8623" y="2376"/>
                    </a:cubicBezTo>
                    <a:cubicBezTo>
                      <a:pt x="6859" y="1356"/>
                      <a:pt x="4820" y="1"/>
                      <a:pt x="2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4"/>
              <p:cNvSpPr/>
              <p:nvPr/>
            </p:nvSpPr>
            <p:spPr>
              <a:xfrm>
                <a:off x="5479475" y="889750"/>
                <a:ext cx="229350" cy="229350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9174" extrusionOk="0">
                    <a:moveTo>
                      <a:pt x="4587" y="0"/>
                    </a:moveTo>
                    <a:cubicBezTo>
                      <a:pt x="2056" y="0"/>
                      <a:pt x="1" y="2055"/>
                      <a:pt x="1" y="4587"/>
                    </a:cubicBezTo>
                    <a:cubicBezTo>
                      <a:pt x="1" y="7118"/>
                      <a:pt x="2056" y="9173"/>
                      <a:pt x="4587" y="9173"/>
                    </a:cubicBezTo>
                    <a:cubicBezTo>
                      <a:pt x="7119" y="9173"/>
                      <a:pt x="9174" y="7118"/>
                      <a:pt x="9174" y="4587"/>
                    </a:cubicBezTo>
                    <a:cubicBezTo>
                      <a:pt x="9174" y="2055"/>
                      <a:pt x="7119" y="0"/>
                      <a:pt x="45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4"/>
              <p:cNvSpPr/>
              <p:nvPr/>
            </p:nvSpPr>
            <p:spPr>
              <a:xfrm>
                <a:off x="5490125" y="918575"/>
                <a:ext cx="218700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021" extrusionOk="0">
                    <a:moveTo>
                      <a:pt x="7194" y="0"/>
                    </a:moveTo>
                    <a:lnTo>
                      <a:pt x="7194" y="0"/>
                    </a:lnTo>
                    <a:cubicBezTo>
                      <a:pt x="7344" y="276"/>
                      <a:pt x="7470" y="577"/>
                      <a:pt x="7570" y="902"/>
                    </a:cubicBezTo>
                    <a:cubicBezTo>
                      <a:pt x="8196" y="3233"/>
                      <a:pt x="6567" y="5715"/>
                      <a:pt x="4236" y="6191"/>
                    </a:cubicBezTo>
                    <a:cubicBezTo>
                      <a:pt x="3885" y="6263"/>
                      <a:pt x="3530" y="6298"/>
                      <a:pt x="3176" y="6298"/>
                    </a:cubicBezTo>
                    <a:cubicBezTo>
                      <a:pt x="2068" y="6298"/>
                      <a:pt x="970" y="5959"/>
                      <a:pt x="1" y="5389"/>
                    </a:cubicBezTo>
                    <a:lnTo>
                      <a:pt x="1" y="5389"/>
                    </a:lnTo>
                    <a:cubicBezTo>
                      <a:pt x="753" y="6943"/>
                      <a:pt x="2332" y="8020"/>
                      <a:pt x="4161" y="8020"/>
                    </a:cubicBezTo>
                    <a:cubicBezTo>
                      <a:pt x="6693" y="8020"/>
                      <a:pt x="8748" y="5965"/>
                      <a:pt x="8748" y="3434"/>
                    </a:cubicBezTo>
                    <a:cubicBezTo>
                      <a:pt x="8748" y="2055"/>
                      <a:pt x="8146" y="852"/>
                      <a:pt x="71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4"/>
              <p:cNvSpPr/>
              <p:nvPr/>
            </p:nvSpPr>
            <p:spPr>
              <a:xfrm>
                <a:off x="5616025" y="992575"/>
                <a:ext cx="61475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3874" extrusionOk="0">
                    <a:moveTo>
                      <a:pt x="1244" y="1"/>
                    </a:moveTo>
                    <a:cubicBezTo>
                      <a:pt x="1111" y="1"/>
                      <a:pt x="994" y="131"/>
                      <a:pt x="1030" y="273"/>
                    </a:cubicBezTo>
                    <a:cubicBezTo>
                      <a:pt x="1180" y="900"/>
                      <a:pt x="1381" y="1401"/>
                      <a:pt x="1231" y="2053"/>
                    </a:cubicBezTo>
                    <a:cubicBezTo>
                      <a:pt x="1080" y="2704"/>
                      <a:pt x="679" y="3281"/>
                      <a:pt x="128" y="3657"/>
                    </a:cubicBezTo>
                    <a:cubicBezTo>
                      <a:pt x="1" y="3720"/>
                      <a:pt x="71" y="3874"/>
                      <a:pt x="187" y="3874"/>
                    </a:cubicBezTo>
                    <a:cubicBezTo>
                      <a:pt x="208" y="3874"/>
                      <a:pt x="230" y="3869"/>
                      <a:pt x="253" y="3857"/>
                    </a:cubicBezTo>
                    <a:cubicBezTo>
                      <a:pt x="1506" y="3281"/>
                      <a:pt x="2459" y="1251"/>
                      <a:pt x="1406" y="73"/>
                    </a:cubicBezTo>
                    <a:cubicBezTo>
                      <a:pt x="1355" y="22"/>
                      <a:pt x="1298" y="1"/>
                      <a:pt x="1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4"/>
              <p:cNvSpPr/>
              <p:nvPr/>
            </p:nvSpPr>
            <p:spPr>
              <a:xfrm>
                <a:off x="5418075" y="734350"/>
                <a:ext cx="132225" cy="1322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289" extrusionOk="0">
                    <a:moveTo>
                      <a:pt x="2657" y="1"/>
                    </a:moveTo>
                    <a:cubicBezTo>
                      <a:pt x="1204" y="1"/>
                      <a:pt x="1" y="1179"/>
                      <a:pt x="1" y="2657"/>
                    </a:cubicBezTo>
                    <a:cubicBezTo>
                      <a:pt x="1" y="4111"/>
                      <a:pt x="1204" y="5289"/>
                      <a:pt x="2657" y="5289"/>
                    </a:cubicBezTo>
                    <a:cubicBezTo>
                      <a:pt x="4111" y="5289"/>
                      <a:pt x="5289" y="4111"/>
                      <a:pt x="5289" y="2657"/>
                    </a:cubicBezTo>
                    <a:cubicBezTo>
                      <a:pt x="5289" y="1179"/>
                      <a:pt x="4111" y="1"/>
                      <a:pt x="26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4"/>
              <p:cNvSpPr/>
              <p:nvPr/>
            </p:nvSpPr>
            <p:spPr>
              <a:xfrm>
                <a:off x="5423100" y="765675"/>
                <a:ext cx="127200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036" extrusionOk="0">
                    <a:moveTo>
                      <a:pt x="4687" y="1"/>
                    </a:moveTo>
                    <a:cubicBezTo>
                      <a:pt x="4292" y="1210"/>
                      <a:pt x="2950" y="1981"/>
                      <a:pt x="1618" y="1981"/>
                    </a:cubicBezTo>
                    <a:cubicBezTo>
                      <a:pt x="1597" y="1981"/>
                      <a:pt x="1575" y="1981"/>
                      <a:pt x="1554" y="1981"/>
                    </a:cubicBezTo>
                    <a:cubicBezTo>
                      <a:pt x="1178" y="2206"/>
                      <a:pt x="752" y="2357"/>
                      <a:pt x="301" y="2357"/>
                    </a:cubicBezTo>
                    <a:cubicBezTo>
                      <a:pt x="268" y="2365"/>
                      <a:pt x="234" y="2368"/>
                      <a:pt x="201" y="2368"/>
                    </a:cubicBezTo>
                    <a:cubicBezTo>
                      <a:pt x="134" y="2368"/>
                      <a:pt x="67" y="2357"/>
                      <a:pt x="0" y="2357"/>
                    </a:cubicBezTo>
                    <a:cubicBezTo>
                      <a:pt x="376" y="3334"/>
                      <a:pt x="1328" y="4036"/>
                      <a:pt x="2456" y="4036"/>
                    </a:cubicBezTo>
                    <a:cubicBezTo>
                      <a:pt x="3910" y="4036"/>
                      <a:pt x="5088" y="2858"/>
                      <a:pt x="5088" y="1404"/>
                    </a:cubicBezTo>
                    <a:cubicBezTo>
                      <a:pt x="5088" y="878"/>
                      <a:pt x="4938" y="402"/>
                      <a:pt x="46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4"/>
              <p:cNvSpPr/>
              <p:nvPr/>
            </p:nvSpPr>
            <p:spPr>
              <a:xfrm>
                <a:off x="5488150" y="769225"/>
                <a:ext cx="389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2631" extrusionOk="0">
                    <a:moveTo>
                      <a:pt x="583" y="0"/>
                    </a:moveTo>
                    <a:cubicBezTo>
                      <a:pt x="448" y="0"/>
                      <a:pt x="345" y="188"/>
                      <a:pt x="406" y="310"/>
                    </a:cubicBezTo>
                    <a:cubicBezTo>
                      <a:pt x="581" y="661"/>
                      <a:pt x="732" y="912"/>
                      <a:pt x="706" y="1338"/>
                    </a:cubicBezTo>
                    <a:cubicBezTo>
                      <a:pt x="656" y="1739"/>
                      <a:pt x="456" y="2115"/>
                      <a:pt x="130" y="2365"/>
                    </a:cubicBezTo>
                    <a:cubicBezTo>
                      <a:pt x="0" y="2452"/>
                      <a:pt x="76" y="2631"/>
                      <a:pt x="195" y="2631"/>
                    </a:cubicBezTo>
                    <a:cubicBezTo>
                      <a:pt x="214" y="2631"/>
                      <a:pt x="234" y="2626"/>
                      <a:pt x="255" y="2616"/>
                    </a:cubicBezTo>
                    <a:cubicBezTo>
                      <a:pt x="1107" y="2165"/>
                      <a:pt x="1559" y="686"/>
                      <a:pt x="681" y="34"/>
                    </a:cubicBezTo>
                    <a:cubicBezTo>
                      <a:pt x="648" y="11"/>
                      <a:pt x="615" y="0"/>
                      <a:pt x="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4"/>
              <p:cNvSpPr/>
              <p:nvPr/>
            </p:nvSpPr>
            <p:spPr>
              <a:xfrm>
                <a:off x="5438125" y="1129100"/>
                <a:ext cx="65825" cy="65800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577" y="0"/>
                      <a:pt x="1" y="602"/>
                      <a:pt x="1" y="1329"/>
                    </a:cubicBezTo>
                    <a:cubicBezTo>
                      <a:pt x="1" y="2055"/>
                      <a:pt x="577" y="2632"/>
                      <a:pt x="1329" y="2632"/>
                    </a:cubicBezTo>
                    <a:cubicBezTo>
                      <a:pt x="2056" y="2632"/>
                      <a:pt x="2632" y="2055"/>
                      <a:pt x="2632" y="1329"/>
                    </a:cubicBezTo>
                    <a:cubicBezTo>
                      <a:pt x="2632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44"/>
              <p:cNvSpPr/>
              <p:nvPr/>
            </p:nvSpPr>
            <p:spPr>
              <a:xfrm>
                <a:off x="5451925" y="1130350"/>
                <a:ext cx="52025" cy="645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2582" extrusionOk="0">
                    <a:moveTo>
                      <a:pt x="1078" y="0"/>
                    </a:moveTo>
                    <a:cubicBezTo>
                      <a:pt x="1078" y="51"/>
                      <a:pt x="1078" y="101"/>
                      <a:pt x="1078" y="151"/>
                    </a:cubicBezTo>
                    <a:cubicBezTo>
                      <a:pt x="1078" y="201"/>
                      <a:pt x="1078" y="251"/>
                      <a:pt x="1078" y="301"/>
                    </a:cubicBezTo>
                    <a:cubicBezTo>
                      <a:pt x="1103" y="652"/>
                      <a:pt x="1028" y="953"/>
                      <a:pt x="877" y="1254"/>
                    </a:cubicBezTo>
                    <a:cubicBezTo>
                      <a:pt x="777" y="1554"/>
                      <a:pt x="602" y="1805"/>
                      <a:pt x="376" y="2031"/>
                    </a:cubicBezTo>
                    <a:cubicBezTo>
                      <a:pt x="251" y="2156"/>
                      <a:pt x="125" y="2256"/>
                      <a:pt x="0" y="2331"/>
                    </a:cubicBezTo>
                    <a:cubicBezTo>
                      <a:pt x="226" y="2507"/>
                      <a:pt x="476" y="2582"/>
                      <a:pt x="777" y="2582"/>
                    </a:cubicBezTo>
                    <a:cubicBezTo>
                      <a:pt x="1504" y="2582"/>
                      <a:pt x="2080" y="2005"/>
                      <a:pt x="2080" y="1279"/>
                    </a:cubicBezTo>
                    <a:cubicBezTo>
                      <a:pt x="2080" y="652"/>
                      <a:pt x="1654" y="126"/>
                      <a:pt x="10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44"/>
              <p:cNvSpPr/>
              <p:nvPr/>
            </p:nvSpPr>
            <p:spPr>
              <a:xfrm>
                <a:off x="5457450" y="1134450"/>
                <a:ext cx="31450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807" extrusionOk="0">
                    <a:moveTo>
                      <a:pt x="964" y="1"/>
                    </a:moveTo>
                    <a:cubicBezTo>
                      <a:pt x="896" y="1"/>
                      <a:pt x="823" y="45"/>
                      <a:pt x="807" y="112"/>
                    </a:cubicBezTo>
                    <a:cubicBezTo>
                      <a:pt x="731" y="363"/>
                      <a:pt x="807" y="613"/>
                      <a:pt x="706" y="864"/>
                    </a:cubicBezTo>
                    <a:cubicBezTo>
                      <a:pt x="606" y="1165"/>
                      <a:pt x="406" y="1390"/>
                      <a:pt x="130" y="1566"/>
                    </a:cubicBezTo>
                    <a:cubicBezTo>
                      <a:pt x="1" y="1630"/>
                      <a:pt x="75" y="1806"/>
                      <a:pt x="210" y="1806"/>
                    </a:cubicBezTo>
                    <a:cubicBezTo>
                      <a:pt x="232" y="1806"/>
                      <a:pt x="256" y="1802"/>
                      <a:pt x="280" y="1791"/>
                    </a:cubicBezTo>
                    <a:cubicBezTo>
                      <a:pt x="631" y="1641"/>
                      <a:pt x="882" y="1365"/>
                      <a:pt x="1032" y="1039"/>
                    </a:cubicBezTo>
                    <a:cubicBezTo>
                      <a:pt x="1158" y="739"/>
                      <a:pt x="1258" y="313"/>
                      <a:pt x="1057" y="37"/>
                    </a:cubicBezTo>
                    <a:cubicBezTo>
                      <a:pt x="1032" y="12"/>
                      <a:pt x="999" y="1"/>
                      <a:pt x="9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9" name="Google Shape;1129;p44"/>
            <p:cNvGrpSpPr/>
            <p:nvPr/>
          </p:nvGrpSpPr>
          <p:grpSpPr>
            <a:xfrm rot="-953867">
              <a:off x="5257431" y="2249438"/>
              <a:ext cx="297995" cy="211448"/>
              <a:chOff x="3491400" y="2111750"/>
              <a:chExt cx="222600" cy="157950"/>
            </a:xfrm>
          </p:grpSpPr>
          <p:sp>
            <p:nvSpPr>
              <p:cNvPr id="1130" name="Google Shape;1130;p44"/>
              <p:cNvSpPr/>
              <p:nvPr/>
            </p:nvSpPr>
            <p:spPr>
              <a:xfrm>
                <a:off x="3595700" y="2170900"/>
                <a:ext cx="423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125" extrusionOk="0">
                    <a:moveTo>
                      <a:pt x="388" y="1"/>
                    </a:moveTo>
                    <a:cubicBezTo>
                      <a:pt x="379" y="1"/>
                      <a:pt x="370" y="4"/>
                      <a:pt x="362" y="13"/>
                    </a:cubicBezTo>
                    <a:cubicBezTo>
                      <a:pt x="0" y="351"/>
                      <a:pt x="233" y="992"/>
                      <a:pt x="676" y="1108"/>
                    </a:cubicBezTo>
                    <a:cubicBezTo>
                      <a:pt x="717" y="1119"/>
                      <a:pt x="760" y="1124"/>
                      <a:pt x="805" y="1124"/>
                    </a:cubicBezTo>
                    <a:cubicBezTo>
                      <a:pt x="1196" y="1124"/>
                      <a:pt x="1694" y="735"/>
                      <a:pt x="1527" y="327"/>
                    </a:cubicBezTo>
                    <a:cubicBezTo>
                      <a:pt x="1513" y="304"/>
                      <a:pt x="1489" y="294"/>
                      <a:pt x="1465" y="294"/>
                    </a:cubicBezTo>
                    <a:cubicBezTo>
                      <a:pt x="1428" y="294"/>
                      <a:pt x="1389" y="316"/>
                      <a:pt x="1376" y="351"/>
                    </a:cubicBezTo>
                    <a:cubicBezTo>
                      <a:pt x="1329" y="502"/>
                      <a:pt x="1329" y="630"/>
                      <a:pt x="1224" y="759"/>
                    </a:cubicBezTo>
                    <a:cubicBezTo>
                      <a:pt x="1116" y="867"/>
                      <a:pt x="975" y="942"/>
                      <a:pt x="829" y="942"/>
                    </a:cubicBezTo>
                    <a:cubicBezTo>
                      <a:pt x="801" y="942"/>
                      <a:pt x="774" y="939"/>
                      <a:pt x="746" y="933"/>
                    </a:cubicBezTo>
                    <a:cubicBezTo>
                      <a:pt x="362" y="852"/>
                      <a:pt x="280" y="374"/>
                      <a:pt x="420" y="71"/>
                    </a:cubicBezTo>
                    <a:cubicBezTo>
                      <a:pt x="437" y="36"/>
                      <a:pt x="415" y="1"/>
                      <a:pt x="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44"/>
              <p:cNvSpPr/>
              <p:nvPr/>
            </p:nvSpPr>
            <p:spPr>
              <a:xfrm>
                <a:off x="3529550" y="2111750"/>
                <a:ext cx="443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032" extrusionOk="0">
                    <a:moveTo>
                      <a:pt x="1246" y="1"/>
                    </a:moveTo>
                    <a:cubicBezTo>
                      <a:pt x="906" y="1"/>
                      <a:pt x="471" y="566"/>
                      <a:pt x="246" y="1330"/>
                    </a:cubicBezTo>
                    <a:cubicBezTo>
                      <a:pt x="1" y="2157"/>
                      <a:pt x="94" y="2915"/>
                      <a:pt x="444" y="3020"/>
                    </a:cubicBezTo>
                    <a:cubicBezTo>
                      <a:pt x="471" y="3028"/>
                      <a:pt x="500" y="3032"/>
                      <a:pt x="529" y="3032"/>
                    </a:cubicBezTo>
                    <a:cubicBezTo>
                      <a:pt x="877" y="3032"/>
                      <a:pt x="1302" y="2467"/>
                      <a:pt x="1528" y="1703"/>
                    </a:cubicBezTo>
                    <a:cubicBezTo>
                      <a:pt x="1772" y="875"/>
                      <a:pt x="1679" y="118"/>
                      <a:pt x="1329" y="13"/>
                    </a:cubicBezTo>
                    <a:cubicBezTo>
                      <a:pt x="1302" y="5"/>
                      <a:pt x="1275" y="1"/>
                      <a:pt x="1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44"/>
              <p:cNvSpPr/>
              <p:nvPr/>
            </p:nvSpPr>
            <p:spPr>
              <a:xfrm>
                <a:off x="3491400" y="2194500"/>
                <a:ext cx="524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1004" extrusionOk="0">
                    <a:moveTo>
                      <a:pt x="576" y="1"/>
                    </a:moveTo>
                    <a:cubicBezTo>
                      <a:pt x="303" y="1"/>
                      <a:pt x="106" y="75"/>
                      <a:pt x="70" y="211"/>
                    </a:cubicBezTo>
                    <a:cubicBezTo>
                      <a:pt x="0" y="432"/>
                      <a:pt x="385" y="747"/>
                      <a:pt x="921" y="910"/>
                    </a:cubicBezTo>
                    <a:cubicBezTo>
                      <a:pt x="1133" y="973"/>
                      <a:pt x="1337" y="1003"/>
                      <a:pt x="1511" y="1003"/>
                    </a:cubicBezTo>
                    <a:cubicBezTo>
                      <a:pt x="1785" y="1003"/>
                      <a:pt x="1985" y="929"/>
                      <a:pt x="2028" y="794"/>
                    </a:cubicBezTo>
                    <a:cubicBezTo>
                      <a:pt x="2098" y="560"/>
                      <a:pt x="1702" y="257"/>
                      <a:pt x="1166" y="94"/>
                    </a:cubicBezTo>
                    <a:cubicBezTo>
                      <a:pt x="953" y="31"/>
                      <a:pt x="749" y="1"/>
                      <a:pt x="5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44"/>
              <p:cNvSpPr/>
              <p:nvPr/>
            </p:nvSpPr>
            <p:spPr>
              <a:xfrm>
                <a:off x="3668250" y="2152550"/>
                <a:ext cx="44000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3032" extrusionOk="0">
                    <a:moveTo>
                      <a:pt x="1234" y="1"/>
                    </a:moveTo>
                    <a:cubicBezTo>
                      <a:pt x="895" y="1"/>
                      <a:pt x="471" y="566"/>
                      <a:pt x="245" y="1329"/>
                    </a:cubicBezTo>
                    <a:cubicBezTo>
                      <a:pt x="0" y="2157"/>
                      <a:pt x="82" y="2914"/>
                      <a:pt x="443" y="3019"/>
                    </a:cubicBezTo>
                    <a:cubicBezTo>
                      <a:pt x="470" y="3027"/>
                      <a:pt x="498" y="3031"/>
                      <a:pt x="526" y="3031"/>
                    </a:cubicBezTo>
                    <a:cubicBezTo>
                      <a:pt x="865" y="3031"/>
                      <a:pt x="1289" y="2466"/>
                      <a:pt x="1515" y="1702"/>
                    </a:cubicBezTo>
                    <a:cubicBezTo>
                      <a:pt x="1760" y="875"/>
                      <a:pt x="1678" y="117"/>
                      <a:pt x="1317" y="13"/>
                    </a:cubicBezTo>
                    <a:cubicBezTo>
                      <a:pt x="1290" y="4"/>
                      <a:pt x="1263" y="1"/>
                      <a:pt x="1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44"/>
              <p:cNvSpPr/>
              <p:nvPr/>
            </p:nvSpPr>
            <p:spPr>
              <a:xfrm>
                <a:off x="3661825" y="2244625"/>
                <a:ext cx="521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003" extrusionOk="0">
                    <a:moveTo>
                      <a:pt x="576" y="1"/>
                    </a:moveTo>
                    <a:cubicBezTo>
                      <a:pt x="302" y="1"/>
                      <a:pt x="102" y="75"/>
                      <a:pt x="59" y="210"/>
                    </a:cubicBezTo>
                    <a:cubicBezTo>
                      <a:pt x="1" y="443"/>
                      <a:pt x="385" y="746"/>
                      <a:pt x="922" y="910"/>
                    </a:cubicBezTo>
                    <a:cubicBezTo>
                      <a:pt x="1134" y="973"/>
                      <a:pt x="1338" y="1003"/>
                      <a:pt x="1512" y="1003"/>
                    </a:cubicBezTo>
                    <a:cubicBezTo>
                      <a:pt x="1786" y="1003"/>
                      <a:pt x="1986" y="929"/>
                      <a:pt x="2029" y="793"/>
                    </a:cubicBezTo>
                    <a:cubicBezTo>
                      <a:pt x="2087" y="572"/>
                      <a:pt x="1702" y="257"/>
                      <a:pt x="1166" y="94"/>
                    </a:cubicBezTo>
                    <a:cubicBezTo>
                      <a:pt x="954" y="30"/>
                      <a:pt x="750" y="1"/>
                      <a:pt x="5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5" name="Google Shape;1135;p44"/>
          <p:cNvGrpSpPr/>
          <p:nvPr/>
        </p:nvGrpSpPr>
        <p:grpSpPr>
          <a:xfrm>
            <a:off x="70487" y="703262"/>
            <a:ext cx="764174" cy="1523184"/>
            <a:chOff x="2243250" y="2824850"/>
            <a:chExt cx="1065200" cy="2123200"/>
          </a:xfrm>
        </p:grpSpPr>
        <p:sp>
          <p:nvSpPr>
            <p:cNvPr id="1136" name="Google Shape;1136;p44"/>
            <p:cNvSpPr/>
            <p:nvPr/>
          </p:nvSpPr>
          <p:spPr>
            <a:xfrm>
              <a:off x="2243250" y="3357175"/>
              <a:ext cx="1065200" cy="1590875"/>
            </a:xfrm>
            <a:custGeom>
              <a:avLst/>
              <a:gdLst/>
              <a:ahLst/>
              <a:cxnLst/>
              <a:rect l="l" t="t" r="r" b="b"/>
              <a:pathLst>
                <a:path w="42608" h="63635" extrusionOk="0">
                  <a:moveTo>
                    <a:pt x="21304" y="1"/>
                  </a:moveTo>
                  <a:cubicBezTo>
                    <a:pt x="15414" y="1"/>
                    <a:pt x="10677" y="2432"/>
                    <a:pt x="10677" y="5439"/>
                  </a:cubicBezTo>
                  <a:cubicBezTo>
                    <a:pt x="10677" y="6843"/>
                    <a:pt x="11705" y="8121"/>
                    <a:pt x="13384" y="9098"/>
                  </a:cubicBezTo>
                  <a:lnTo>
                    <a:pt x="13384" y="26291"/>
                  </a:lnTo>
                  <a:cubicBezTo>
                    <a:pt x="5539" y="29149"/>
                    <a:pt x="0" y="36116"/>
                    <a:pt x="0" y="44287"/>
                  </a:cubicBezTo>
                  <a:cubicBezTo>
                    <a:pt x="0" y="54963"/>
                    <a:pt x="9524" y="63635"/>
                    <a:pt x="21304" y="63635"/>
                  </a:cubicBezTo>
                  <a:cubicBezTo>
                    <a:pt x="33058" y="63635"/>
                    <a:pt x="42607" y="54963"/>
                    <a:pt x="42607" y="44287"/>
                  </a:cubicBezTo>
                  <a:cubicBezTo>
                    <a:pt x="42607" y="36116"/>
                    <a:pt x="37068" y="29149"/>
                    <a:pt x="29224" y="26291"/>
                  </a:cubicBezTo>
                  <a:lnTo>
                    <a:pt x="29224" y="9098"/>
                  </a:lnTo>
                  <a:cubicBezTo>
                    <a:pt x="30903" y="8121"/>
                    <a:pt x="31930" y="6843"/>
                    <a:pt x="31930" y="5439"/>
                  </a:cubicBezTo>
                  <a:cubicBezTo>
                    <a:pt x="31930" y="2432"/>
                    <a:pt x="27169" y="1"/>
                    <a:pt x="21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4"/>
            <p:cNvSpPr/>
            <p:nvPr/>
          </p:nvSpPr>
          <p:spPr>
            <a:xfrm>
              <a:off x="2258300" y="4202375"/>
              <a:ext cx="1006275" cy="663425"/>
            </a:xfrm>
            <a:custGeom>
              <a:avLst/>
              <a:gdLst/>
              <a:ahLst/>
              <a:cxnLst/>
              <a:rect l="l" t="t" r="r" b="b"/>
              <a:pathLst>
                <a:path w="40251" h="26537" extrusionOk="0">
                  <a:moveTo>
                    <a:pt x="32769" y="0"/>
                  </a:moveTo>
                  <a:cubicBezTo>
                    <a:pt x="29324" y="0"/>
                    <a:pt x="25377" y="5037"/>
                    <a:pt x="19449" y="5416"/>
                  </a:cubicBezTo>
                  <a:cubicBezTo>
                    <a:pt x="19194" y="5432"/>
                    <a:pt x="18937" y="5440"/>
                    <a:pt x="18677" y="5440"/>
                  </a:cubicBezTo>
                  <a:cubicBezTo>
                    <a:pt x="12145" y="5440"/>
                    <a:pt x="4286" y="478"/>
                    <a:pt x="4286" y="478"/>
                  </a:cubicBezTo>
                  <a:cubicBezTo>
                    <a:pt x="4286" y="478"/>
                    <a:pt x="0" y="9150"/>
                    <a:pt x="3258" y="16519"/>
                  </a:cubicBezTo>
                  <a:cubicBezTo>
                    <a:pt x="6352" y="23571"/>
                    <a:pt x="12913" y="26537"/>
                    <a:pt x="19777" y="26537"/>
                  </a:cubicBezTo>
                  <a:cubicBezTo>
                    <a:pt x="20084" y="26537"/>
                    <a:pt x="20393" y="26531"/>
                    <a:pt x="20702" y="26519"/>
                  </a:cubicBezTo>
                  <a:cubicBezTo>
                    <a:pt x="27895" y="26243"/>
                    <a:pt x="38296" y="20729"/>
                    <a:pt x="39273" y="12985"/>
                  </a:cubicBezTo>
                  <a:cubicBezTo>
                    <a:pt x="40251" y="5240"/>
                    <a:pt x="37795" y="1807"/>
                    <a:pt x="34035" y="253"/>
                  </a:cubicBezTo>
                  <a:cubicBezTo>
                    <a:pt x="33619" y="78"/>
                    <a:pt x="33198" y="0"/>
                    <a:pt x="3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4"/>
            <p:cNvSpPr/>
            <p:nvPr/>
          </p:nvSpPr>
          <p:spPr>
            <a:xfrm>
              <a:off x="2388625" y="4202275"/>
              <a:ext cx="875950" cy="663525"/>
            </a:xfrm>
            <a:custGeom>
              <a:avLst/>
              <a:gdLst/>
              <a:ahLst/>
              <a:cxnLst/>
              <a:rect l="l" t="t" r="r" b="b"/>
              <a:pathLst>
                <a:path w="35038" h="26541" extrusionOk="0">
                  <a:moveTo>
                    <a:pt x="27553" y="0"/>
                  </a:moveTo>
                  <a:cubicBezTo>
                    <a:pt x="26037" y="0"/>
                    <a:pt x="24416" y="980"/>
                    <a:pt x="22582" y="2112"/>
                  </a:cubicBezTo>
                  <a:cubicBezTo>
                    <a:pt x="23233" y="2362"/>
                    <a:pt x="23810" y="2763"/>
                    <a:pt x="24311" y="3340"/>
                  </a:cubicBezTo>
                  <a:cubicBezTo>
                    <a:pt x="25714" y="5019"/>
                    <a:pt x="25564" y="6823"/>
                    <a:pt x="24687" y="8402"/>
                  </a:cubicBezTo>
                  <a:cubicBezTo>
                    <a:pt x="25389" y="8252"/>
                    <a:pt x="26065" y="8127"/>
                    <a:pt x="26767" y="8001"/>
                  </a:cubicBezTo>
                  <a:cubicBezTo>
                    <a:pt x="26970" y="7965"/>
                    <a:pt x="27166" y="7947"/>
                    <a:pt x="27355" y="7947"/>
                  </a:cubicBezTo>
                  <a:cubicBezTo>
                    <a:pt x="28723" y="7947"/>
                    <a:pt x="29674" y="8881"/>
                    <a:pt x="29850" y="10357"/>
                  </a:cubicBezTo>
                  <a:cubicBezTo>
                    <a:pt x="30777" y="18152"/>
                    <a:pt x="20501" y="22939"/>
                    <a:pt x="14236" y="23991"/>
                  </a:cubicBezTo>
                  <a:cubicBezTo>
                    <a:pt x="13483" y="24116"/>
                    <a:pt x="12712" y="24176"/>
                    <a:pt x="11929" y="24176"/>
                  </a:cubicBezTo>
                  <a:cubicBezTo>
                    <a:pt x="7837" y="24176"/>
                    <a:pt x="3450" y="22532"/>
                    <a:pt x="0" y="19881"/>
                  </a:cubicBezTo>
                  <a:lnTo>
                    <a:pt x="0" y="19881"/>
                  </a:lnTo>
                  <a:cubicBezTo>
                    <a:pt x="3472" y="24542"/>
                    <a:pt x="8906" y="26540"/>
                    <a:pt x="14569" y="26540"/>
                  </a:cubicBezTo>
                  <a:cubicBezTo>
                    <a:pt x="14875" y="26540"/>
                    <a:pt x="15182" y="26534"/>
                    <a:pt x="15489" y="26523"/>
                  </a:cubicBezTo>
                  <a:cubicBezTo>
                    <a:pt x="22682" y="26247"/>
                    <a:pt x="33083" y="20733"/>
                    <a:pt x="34060" y="12989"/>
                  </a:cubicBezTo>
                  <a:cubicBezTo>
                    <a:pt x="35038" y="5244"/>
                    <a:pt x="32582" y="1811"/>
                    <a:pt x="28822" y="257"/>
                  </a:cubicBezTo>
                  <a:cubicBezTo>
                    <a:pt x="28406" y="79"/>
                    <a:pt x="27984" y="0"/>
                    <a:pt x="275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4"/>
            <p:cNvSpPr/>
            <p:nvPr/>
          </p:nvSpPr>
          <p:spPr>
            <a:xfrm>
              <a:off x="2553875" y="3464900"/>
              <a:ext cx="397350" cy="72050"/>
            </a:xfrm>
            <a:custGeom>
              <a:avLst/>
              <a:gdLst/>
              <a:ahLst/>
              <a:cxnLst/>
              <a:rect l="l" t="t" r="r" b="b"/>
              <a:pathLst>
                <a:path w="15894" h="2882" extrusionOk="0">
                  <a:moveTo>
                    <a:pt x="120" y="1"/>
                  </a:moveTo>
                  <a:cubicBezTo>
                    <a:pt x="57" y="1"/>
                    <a:pt x="0" y="71"/>
                    <a:pt x="57" y="128"/>
                  </a:cubicBezTo>
                  <a:cubicBezTo>
                    <a:pt x="1385" y="2032"/>
                    <a:pt x="4142" y="2509"/>
                    <a:pt x="6297" y="2759"/>
                  </a:cubicBezTo>
                  <a:cubicBezTo>
                    <a:pt x="7003" y="2840"/>
                    <a:pt x="7727" y="2882"/>
                    <a:pt x="8459" y="2882"/>
                  </a:cubicBezTo>
                  <a:cubicBezTo>
                    <a:pt x="10927" y="2882"/>
                    <a:pt x="13475" y="2402"/>
                    <a:pt x="15621" y="1281"/>
                  </a:cubicBezTo>
                  <a:cubicBezTo>
                    <a:pt x="15893" y="1144"/>
                    <a:pt x="15754" y="741"/>
                    <a:pt x="15483" y="741"/>
                  </a:cubicBezTo>
                  <a:cubicBezTo>
                    <a:pt x="15455" y="741"/>
                    <a:pt x="15426" y="745"/>
                    <a:pt x="15395" y="754"/>
                  </a:cubicBezTo>
                  <a:cubicBezTo>
                    <a:pt x="12864" y="1556"/>
                    <a:pt x="10483" y="2258"/>
                    <a:pt x="7801" y="2258"/>
                  </a:cubicBezTo>
                  <a:cubicBezTo>
                    <a:pt x="5320" y="2258"/>
                    <a:pt x="1911" y="2007"/>
                    <a:pt x="182" y="27"/>
                  </a:cubicBezTo>
                  <a:cubicBezTo>
                    <a:pt x="163" y="9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4"/>
            <p:cNvSpPr/>
            <p:nvPr/>
          </p:nvSpPr>
          <p:spPr>
            <a:xfrm>
              <a:off x="2621250" y="3596025"/>
              <a:ext cx="302225" cy="36975"/>
            </a:xfrm>
            <a:custGeom>
              <a:avLst/>
              <a:gdLst/>
              <a:ahLst/>
              <a:cxnLst/>
              <a:rect l="l" t="t" r="r" b="b"/>
              <a:pathLst>
                <a:path w="12089" h="1479" extrusionOk="0">
                  <a:moveTo>
                    <a:pt x="11748" y="1"/>
                  </a:moveTo>
                  <a:cubicBezTo>
                    <a:pt x="11717" y="1"/>
                    <a:pt x="11683" y="7"/>
                    <a:pt x="11648" y="21"/>
                  </a:cubicBezTo>
                  <a:cubicBezTo>
                    <a:pt x="9752" y="694"/>
                    <a:pt x="7837" y="1026"/>
                    <a:pt x="5920" y="1026"/>
                  </a:cubicBezTo>
                  <a:cubicBezTo>
                    <a:pt x="3984" y="1026"/>
                    <a:pt x="2045" y="688"/>
                    <a:pt x="119" y="21"/>
                  </a:cubicBezTo>
                  <a:cubicBezTo>
                    <a:pt x="112" y="18"/>
                    <a:pt x="105" y="17"/>
                    <a:pt x="99" y="17"/>
                  </a:cubicBezTo>
                  <a:cubicBezTo>
                    <a:pt x="35" y="17"/>
                    <a:pt x="0" y="123"/>
                    <a:pt x="69" y="146"/>
                  </a:cubicBezTo>
                  <a:cubicBezTo>
                    <a:pt x="2096" y="1038"/>
                    <a:pt x="4218" y="1478"/>
                    <a:pt x="6353" y="1478"/>
                  </a:cubicBezTo>
                  <a:cubicBezTo>
                    <a:pt x="8176" y="1478"/>
                    <a:pt x="10008" y="1157"/>
                    <a:pt x="11798" y="522"/>
                  </a:cubicBezTo>
                  <a:cubicBezTo>
                    <a:pt x="12088" y="410"/>
                    <a:pt x="12001" y="1"/>
                    <a:pt x="11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4"/>
            <p:cNvSpPr/>
            <p:nvPr/>
          </p:nvSpPr>
          <p:spPr>
            <a:xfrm>
              <a:off x="2379300" y="4187650"/>
              <a:ext cx="889675" cy="693925"/>
            </a:xfrm>
            <a:custGeom>
              <a:avLst/>
              <a:gdLst/>
              <a:ahLst/>
              <a:cxnLst/>
              <a:rect l="l" t="t" r="r" b="b"/>
              <a:pathLst>
                <a:path w="35587" h="27757" extrusionOk="0">
                  <a:moveTo>
                    <a:pt x="27317" y="1"/>
                  </a:moveTo>
                  <a:cubicBezTo>
                    <a:pt x="25033" y="1"/>
                    <a:pt x="23066" y="1553"/>
                    <a:pt x="21200" y="2722"/>
                  </a:cubicBezTo>
                  <a:cubicBezTo>
                    <a:pt x="18369" y="4494"/>
                    <a:pt x="15117" y="5349"/>
                    <a:pt x="11860" y="5349"/>
                  </a:cubicBezTo>
                  <a:cubicBezTo>
                    <a:pt x="7793" y="5349"/>
                    <a:pt x="3719" y="4015"/>
                    <a:pt x="448" y="1468"/>
                  </a:cubicBezTo>
                  <a:cubicBezTo>
                    <a:pt x="405" y="1440"/>
                    <a:pt x="348" y="1426"/>
                    <a:pt x="290" y="1426"/>
                  </a:cubicBezTo>
                  <a:cubicBezTo>
                    <a:pt x="146" y="1426"/>
                    <a:pt x="1" y="1515"/>
                    <a:pt x="72" y="1694"/>
                  </a:cubicBezTo>
                  <a:cubicBezTo>
                    <a:pt x="2453" y="7734"/>
                    <a:pt x="8518" y="10717"/>
                    <a:pt x="14734" y="11118"/>
                  </a:cubicBezTo>
                  <a:cubicBezTo>
                    <a:pt x="15327" y="11158"/>
                    <a:pt x="15937" y="11180"/>
                    <a:pt x="16559" y="11180"/>
                  </a:cubicBezTo>
                  <a:cubicBezTo>
                    <a:pt x="22139" y="11180"/>
                    <a:pt x="28556" y="9420"/>
                    <a:pt x="30022" y="3398"/>
                  </a:cubicBezTo>
                  <a:cubicBezTo>
                    <a:pt x="30067" y="3218"/>
                    <a:pt x="29923" y="3101"/>
                    <a:pt x="29784" y="3101"/>
                  </a:cubicBezTo>
                  <a:cubicBezTo>
                    <a:pt x="29692" y="3101"/>
                    <a:pt x="29601" y="3153"/>
                    <a:pt x="29571" y="3273"/>
                  </a:cubicBezTo>
                  <a:cubicBezTo>
                    <a:pt x="28139" y="8785"/>
                    <a:pt x="22554" y="10836"/>
                    <a:pt x="16914" y="10836"/>
                  </a:cubicBezTo>
                  <a:cubicBezTo>
                    <a:pt x="13373" y="10836"/>
                    <a:pt x="9811" y="10028"/>
                    <a:pt x="7240" y="8762"/>
                  </a:cubicBezTo>
                  <a:cubicBezTo>
                    <a:pt x="5561" y="7960"/>
                    <a:pt x="4032" y="6807"/>
                    <a:pt x="2804" y="5403"/>
                  </a:cubicBezTo>
                  <a:cubicBezTo>
                    <a:pt x="2153" y="4677"/>
                    <a:pt x="1651" y="3875"/>
                    <a:pt x="1150" y="3022"/>
                  </a:cubicBezTo>
                  <a:cubicBezTo>
                    <a:pt x="842" y="2501"/>
                    <a:pt x="663" y="2265"/>
                    <a:pt x="719" y="2265"/>
                  </a:cubicBezTo>
                  <a:cubicBezTo>
                    <a:pt x="768" y="2265"/>
                    <a:pt x="997" y="2445"/>
                    <a:pt x="1476" y="2772"/>
                  </a:cubicBezTo>
                  <a:cubicBezTo>
                    <a:pt x="3782" y="4276"/>
                    <a:pt x="6413" y="5228"/>
                    <a:pt x="9145" y="5604"/>
                  </a:cubicBezTo>
                  <a:cubicBezTo>
                    <a:pt x="10022" y="5721"/>
                    <a:pt x="10910" y="5780"/>
                    <a:pt x="11798" y="5780"/>
                  </a:cubicBezTo>
                  <a:cubicBezTo>
                    <a:pt x="13956" y="5780"/>
                    <a:pt x="16118" y="5430"/>
                    <a:pt x="18143" y="4702"/>
                  </a:cubicBezTo>
                  <a:cubicBezTo>
                    <a:pt x="21015" y="3663"/>
                    <a:pt x="24140" y="561"/>
                    <a:pt x="27312" y="561"/>
                  </a:cubicBezTo>
                  <a:cubicBezTo>
                    <a:pt x="27739" y="561"/>
                    <a:pt x="28166" y="617"/>
                    <a:pt x="28594" y="742"/>
                  </a:cubicBezTo>
                  <a:cubicBezTo>
                    <a:pt x="32629" y="1920"/>
                    <a:pt x="34308" y="7133"/>
                    <a:pt x="34208" y="10867"/>
                  </a:cubicBezTo>
                  <a:cubicBezTo>
                    <a:pt x="34108" y="14902"/>
                    <a:pt x="32378" y="18712"/>
                    <a:pt x="29496" y="21519"/>
                  </a:cubicBezTo>
                  <a:cubicBezTo>
                    <a:pt x="25660" y="25265"/>
                    <a:pt x="20369" y="27133"/>
                    <a:pt x="15083" y="27133"/>
                  </a:cubicBezTo>
                  <a:cubicBezTo>
                    <a:pt x="11563" y="27133"/>
                    <a:pt x="8045" y="26305"/>
                    <a:pt x="4960" y="24652"/>
                  </a:cubicBezTo>
                  <a:cubicBezTo>
                    <a:pt x="4950" y="24647"/>
                    <a:pt x="4941" y="24645"/>
                    <a:pt x="4934" y="24645"/>
                  </a:cubicBezTo>
                  <a:cubicBezTo>
                    <a:pt x="4902" y="24645"/>
                    <a:pt x="4889" y="24681"/>
                    <a:pt x="4909" y="24702"/>
                  </a:cubicBezTo>
                  <a:cubicBezTo>
                    <a:pt x="7960" y="26776"/>
                    <a:pt x="11666" y="27756"/>
                    <a:pt x="15417" y="27756"/>
                  </a:cubicBezTo>
                  <a:cubicBezTo>
                    <a:pt x="22545" y="27756"/>
                    <a:pt x="29837" y="24215"/>
                    <a:pt x="33105" y="17910"/>
                  </a:cubicBezTo>
                  <a:cubicBezTo>
                    <a:pt x="35361" y="13574"/>
                    <a:pt x="35586" y="7910"/>
                    <a:pt x="32930" y="3699"/>
                  </a:cubicBezTo>
                  <a:cubicBezTo>
                    <a:pt x="31852" y="1970"/>
                    <a:pt x="30198" y="391"/>
                    <a:pt x="28118" y="65"/>
                  </a:cubicBezTo>
                  <a:cubicBezTo>
                    <a:pt x="27846" y="21"/>
                    <a:pt x="27580" y="1"/>
                    <a:pt x="27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4"/>
            <p:cNvSpPr/>
            <p:nvPr/>
          </p:nvSpPr>
          <p:spPr>
            <a:xfrm>
              <a:off x="2730100" y="3331000"/>
              <a:ext cx="139750" cy="131950"/>
            </a:xfrm>
            <a:custGeom>
              <a:avLst/>
              <a:gdLst/>
              <a:ahLst/>
              <a:cxnLst/>
              <a:rect l="l" t="t" r="r" b="b"/>
              <a:pathLst>
                <a:path w="5590" h="5278" extrusionOk="0">
                  <a:moveTo>
                    <a:pt x="2766" y="1"/>
                  </a:moveTo>
                  <a:cubicBezTo>
                    <a:pt x="1445" y="1"/>
                    <a:pt x="315" y="1004"/>
                    <a:pt x="176" y="2351"/>
                  </a:cubicBezTo>
                  <a:cubicBezTo>
                    <a:pt x="0" y="3804"/>
                    <a:pt x="1053" y="5108"/>
                    <a:pt x="2507" y="5258"/>
                  </a:cubicBezTo>
                  <a:cubicBezTo>
                    <a:pt x="2613" y="5271"/>
                    <a:pt x="2719" y="5277"/>
                    <a:pt x="2823" y="5277"/>
                  </a:cubicBezTo>
                  <a:cubicBezTo>
                    <a:pt x="4145" y="5277"/>
                    <a:pt x="5274" y="4274"/>
                    <a:pt x="5414" y="2927"/>
                  </a:cubicBezTo>
                  <a:cubicBezTo>
                    <a:pt x="5589" y="1474"/>
                    <a:pt x="4537" y="170"/>
                    <a:pt x="3083" y="20"/>
                  </a:cubicBezTo>
                  <a:cubicBezTo>
                    <a:pt x="2977" y="7"/>
                    <a:pt x="2871" y="1"/>
                    <a:pt x="2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4"/>
            <p:cNvSpPr/>
            <p:nvPr/>
          </p:nvSpPr>
          <p:spPr>
            <a:xfrm>
              <a:off x="2743250" y="3331500"/>
              <a:ext cx="126600" cy="131450"/>
            </a:xfrm>
            <a:custGeom>
              <a:avLst/>
              <a:gdLst/>
              <a:ahLst/>
              <a:cxnLst/>
              <a:rect l="l" t="t" r="r" b="b"/>
              <a:pathLst>
                <a:path w="5064" h="5258" extrusionOk="0">
                  <a:moveTo>
                    <a:pt x="2582" y="0"/>
                  </a:moveTo>
                  <a:lnTo>
                    <a:pt x="2582" y="0"/>
                  </a:lnTo>
                  <a:cubicBezTo>
                    <a:pt x="2833" y="276"/>
                    <a:pt x="2983" y="602"/>
                    <a:pt x="3083" y="952"/>
                  </a:cubicBezTo>
                  <a:cubicBezTo>
                    <a:pt x="3133" y="1153"/>
                    <a:pt x="3159" y="1378"/>
                    <a:pt x="3184" y="1604"/>
                  </a:cubicBezTo>
                  <a:cubicBezTo>
                    <a:pt x="3184" y="1930"/>
                    <a:pt x="3133" y="2256"/>
                    <a:pt x="2983" y="2531"/>
                  </a:cubicBezTo>
                  <a:cubicBezTo>
                    <a:pt x="2883" y="2832"/>
                    <a:pt x="2707" y="3108"/>
                    <a:pt x="2457" y="3333"/>
                  </a:cubicBezTo>
                  <a:cubicBezTo>
                    <a:pt x="2256" y="3559"/>
                    <a:pt x="1981" y="3734"/>
                    <a:pt x="1680" y="3835"/>
                  </a:cubicBezTo>
                  <a:cubicBezTo>
                    <a:pt x="1417" y="3966"/>
                    <a:pt x="1155" y="4040"/>
                    <a:pt x="859" y="4040"/>
                  </a:cubicBezTo>
                  <a:cubicBezTo>
                    <a:pt x="816" y="4040"/>
                    <a:pt x="772" y="4038"/>
                    <a:pt x="727" y="4035"/>
                  </a:cubicBezTo>
                  <a:lnTo>
                    <a:pt x="477" y="4035"/>
                  </a:lnTo>
                  <a:cubicBezTo>
                    <a:pt x="326" y="4035"/>
                    <a:pt x="176" y="4010"/>
                    <a:pt x="1" y="3985"/>
                  </a:cubicBezTo>
                  <a:lnTo>
                    <a:pt x="1" y="3985"/>
                  </a:lnTo>
                  <a:cubicBezTo>
                    <a:pt x="427" y="4662"/>
                    <a:pt x="1128" y="5163"/>
                    <a:pt x="1981" y="5238"/>
                  </a:cubicBezTo>
                  <a:cubicBezTo>
                    <a:pt x="2087" y="5251"/>
                    <a:pt x="2193" y="5257"/>
                    <a:pt x="2297" y="5257"/>
                  </a:cubicBezTo>
                  <a:cubicBezTo>
                    <a:pt x="3619" y="5257"/>
                    <a:pt x="4748" y="4254"/>
                    <a:pt x="4888" y="2907"/>
                  </a:cubicBezTo>
                  <a:cubicBezTo>
                    <a:pt x="5063" y="1479"/>
                    <a:pt x="4011" y="175"/>
                    <a:pt x="2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4"/>
            <p:cNvSpPr/>
            <p:nvPr/>
          </p:nvSpPr>
          <p:spPr>
            <a:xfrm>
              <a:off x="2796700" y="3355275"/>
              <a:ext cx="62500" cy="74050"/>
            </a:xfrm>
            <a:custGeom>
              <a:avLst/>
              <a:gdLst/>
              <a:ahLst/>
              <a:cxnLst/>
              <a:rect l="l" t="t" r="r" b="b"/>
              <a:pathLst>
                <a:path w="2500" h="2962" extrusionOk="0">
                  <a:moveTo>
                    <a:pt x="1918" y="1"/>
                  </a:moveTo>
                  <a:cubicBezTo>
                    <a:pt x="1856" y="1"/>
                    <a:pt x="1797" y="45"/>
                    <a:pt x="1797" y="127"/>
                  </a:cubicBezTo>
                  <a:cubicBezTo>
                    <a:pt x="1747" y="703"/>
                    <a:pt x="1722" y="1204"/>
                    <a:pt x="1422" y="1706"/>
                  </a:cubicBezTo>
                  <a:cubicBezTo>
                    <a:pt x="1121" y="2207"/>
                    <a:pt x="645" y="2608"/>
                    <a:pt x="93" y="2808"/>
                  </a:cubicBezTo>
                  <a:cubicBezTo>
                    <a:pt x="1" y="2832"/>
                    <a:pt x="15" y="2962"/>
                    <a:pt x="116" y="2962"/>
                  </a:cubicBezTo>
                  <a:cubicBezTo>
                    <a:pt x="125" y="2962"/>
                    <a:pt x="134" y="2961"/>
                    <a:pt x="143" y="2959"/>
                  </a:cubicBezTo>
                  <a:cubicBezTo>
                    <a:pt x="1296" y="2708"/>
                    <a:pt x="2499" y="1355"/>
                    <a:pt x="2048" y="102"/>
                  </a:cubicBezTo>
                  <a:cubicBezTo>
                    <a:pt x="2025" y="33"/>
                    <a:pt x="1970" y="1"/>
                    <a:pt x="1918" y="1"/>
                  </a:cubicBezTo>
                  <a:close/>
                </a:path>
              </a:pathLst>
            </a:custGeom>
            <a:solidFill>
              <a:srgbClr val="611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4"/>
            <p:cNvSpPr/>
            <p:nvPr/>
          </p:nvSpPr>
          <p:spPr>
            <a:xfrm>
              <a:off x="2592250" y="3067525"/>
              <a:ext cx="242500" cy="229075"/>
            </a:xfrm>
            <a:custGeom>
              <a:avLst/>
              <a:gdLst/>
              <a:ahLst/>
              <a:cxnLst/>
              <a:rect l="l" t="t" r="r" b="b"/>
              <a:pathLst>
                <a:path w="9700" h="9163" extrusionOk="0">
                  <a:moveTo>
                    <a:pt x="4819" y="0"/>
                  </a:moveTo>
                  <a:cubicBezTo>
                    <a:pt x="2516" y="0"/>
                    <a:pt x="557" y="1743"/>
                    <a:pt x="301" y="4068"/>
                  </a:cubicBezTo>
                  <a:cubicBezTo>
                    <a:pt x="0" y="6599"/>
                    <a:pt x="1830" y="8855"/>
                    <a:pt x="4336" y="9130"/>
                  </a:cubicBezTo>
                  <a:cubicBezTo>
                    <a:pt x="4520" y="9152"/>
                    <a:pt x="4701" y="9163"/>
                    <a:pt x="4881" y="9163"/>
                  </a:cubicBezTo>
                  <a:cubicBezTo>
                    <a:pt x="7184" y="9163"/>
                    <a:pt x="9145" y="7420"/>
                    <a:pt x="9424" y="5095"/>
                  </a:cubicBezTo>
                  <a:cubicBezTo>
                    <a:pt x="9700" y="2564"/>
                    <a:pt x="7870" y="308"/>
                    <a:pt x="5364" y="33"/>
                  </a:cubicBezTo>
                  <a:cubicBezTo>
                    <a:pt x="5181" y="11"/>
                    <a:pt x="4999" y="0"/>
                    <a:pt x="4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4"/>
            <p:cNvSpPr/>
            <p:nvPr/>
          </p:nvSpPr>
          <p:spPr>
            <a:xfrm>
              <a:off x="2610425" y="3100900"/>
              <a:ext cx="221200" cy="195700"/>
            </a:xfrm>
            <a:custGeom>
              <a:avLst/>
              <a:gdLst/>
              <a:ahLst/>
              <a:cxnLst/>
              <a:rect l="l" t="t" r="r" b="b"/>
              <a:pathLst>
                <a:path w="8848" h="7828" extrusionOk="0">
                  <a:moveTo>
                    <a:pt x="7344" y="1"/>
                  </a:moveTo>
                  <a:cubicBezTo>
                    <a:pt x="7920" y="1304"/>
                    <a:pt x="7720" y="2858"/>
                    <a:pt x="6943" y="4136"/>
                  </a:cubicBezTo>
                  <a:cubicBezTo>
                    <a:pt x="6031" y="5572"/>
                    <a:pt x="4573" y="6370"/>
                    <a:pt x="3028" y="6370"/>
                  </a:cubicBezTo>
                  <a:cubicBezTo>
                    <a:pt x="2281" y="6370"/>
                    <a:pt x="1513" y="6183"/>
                    <a:pt x="777" y="5790"/>
                  </a:cubicBezTo>
                  <a:cubicBezTo>
                    <a:pt x="502" y="5640"/>
                    <a:pt x="251" y="5465"/>
                    <a:pt x="0" y="5264"/>
                  </a:cubicBezTo>
                  <a:lnTo>
                    <a:pt x="0" y="5264"/>
                  </a:lnTo>
                  <a:cubicBezTo>
                    <a:pt x="677" y="6617"/>
                    <a:pt x="2005" y="7620"/>
                    <a:pt x="3609" y="7795"/>
                  </a:cubicBezTo>
                  <a:cubicBezTo>
                    <a:pt x="3793" y="7817"/>
                    <a:pt x="3974" y="7828"/>
                    <a:pt x="4154" y="7828"/>
                  </a:cubicBezTo>
                  <a:cubicBezTo>
                    <a:pt x="6457" y="7828"/>
                    <a:pt x="8418" y="6085"/>
                    <a:pt x="8697" y="3760"/>
                  </a:cubicBezTo>
                  <a:cubicBezTo>
                    <a:pt x="8847" y="2307"/>
                    <a:pt x="8321" y="953"/>
                    <a:pt x="7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4"/>
            <p:cNvSpPr/>
            <p:nvPr/>
          </p:nvSpPr>
          <p:spPr>
            <a:xfrm>
              <a:off x="2727950" y="3146650"/>
              <a:ext cx="61075" cy="102400"/>
            </a:xfrm>
            <a:custGeom>
              <a:avLst/>
              <a:gdLst/>
              <a:ahLst/>
              <a:cxnLst/>
              <a:rect l="l" t="t" r="r" b="b"/>
              <a:pathLst>
                <a:path w="2443" h="4096" extrusionOk="0">
                  <a:moveTo>
                    <a:pt x="1793" y="1"/>
                  </a:moveTo>
                  <a:cubicBezTo>
                    <a:pt x="1714" y="1"/>
                    <a:pt x="1635" y="70"/>
                    <a:pt x="1665" y="176"/>
                  </a:cubicBezTo>
                  <a:cubicBezTo>
                    <a:pt x="1991" y="1680"/>
                    <a:pt x="1415" y="3133"/>
                    <a:pt x="86" y="3935"/>
                  </a:cubicBezTo>
                  <a:cubicBezTo>
                    <a:pt x="0" y="3978"/>
                    <a:pt x="44" y="4096"/>
                    <a:pt x="121" y="4096"/>
                  </a:cubicBezTo>
                  <a:cubicBezTo>
                    <a:pt x="134" y="4096"/>
                    <a:pt x="147" y="4093"/>
                    <a:pt x="161" y="4086"/>
                  </a:cubicBezTo>
                  <a:cubicBezTo>
                    <a:pt x="1640" y="3434"/>
                    <a:pt x="2442" y="1630"/>
                    <a:pt x="1916" y="101"/>
                  </a:cubicBezTo>
                  <a:cubicBezTo>
                    <a:pt x="1896" y="31"/>
                    <a:pt x="1844" y="1"/>
                    <a:pt x="1793" y="1"/>
                  </a:cubicBezTo>
                  <a:close/>
                </a:path>
              </a:pathLst>
            </a:custGeom>
            <a:solidFill>
              <a:srgbClr val="611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4"/>
            <p:cNvSpPr/>
            <p:nvPr/>
          </p:nvSpPr>
          <p:spPr>
            <a:xfrm>
              <a:off x="2818450" y="3006125"/>
              <a:ext cx="69575" cy="66175"/>
            </a:xfrm>
            <a:custGeom>
              <a:avLst/>
              <a:gdLst/>
              <a:ahLst/>
              <a:cxnLst/>
              <a:rect l="l" t="t" r="r" b="b"/>
              <a:pathLst>
                <a:path w="2783" h="2647" extrusionOk="0">
                  <a:moveTo>
                    <a:pt x="1391" y="0"/>
                  </a:moveTo>
                  <a:cubicBezTo>
                    <a:pt x="721" y="0"/>
                    <a:pt x="146" y="503"/>
                    <a:pt x="75" y="1160"/>
                  </a:cubicBezTo>
                  <a:cubicBezTo>
                    <a:pt x="0" y="1887"/>
                    <a:pt x="526" y="2539"/>
                    <a:pt x="1253" y="2639"/>
                  </a:cubicBezTo>
                  <a:cubicBezTo>
                    <a:pt x="1300" y="2644"/>
                    <a:pt x="1346" y="2646"/>
                    <a:pt x="1391" y="2646"/>
                  </a:cubicBezTo>
                  <a:cubicBezTo>
                    <a:pt x="2061" y="2646"/>
                    <a:pt x="2637" y="2141"/>
                    <a:pt x="2707" y="1461"/>
                  </a:cubicBezTo>
                  <a:cubicBezTo>
                    <a:pt x="2782" y="734"/>
                    <a:pt x="2256" y="83"/>
                    <a:pt x="1529" y="7"/>
                  </a:cubicBezTo>
                  <a:cubicBezTo>
                    <a:pt x="1482" y="3"/>
                    <a:pt x="1436" y="0"/>
                    <a:pt x="1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4"/>
            <p:cNvSpPr/>
            <p:nvPr/>
          </p:nvSpPr>
          <p:spPr>
            <a:xfrm>
              <a:off x="2825950" y="3016325"/>
              <a:ext cx="61450" cy="55975"/>
            </a:xfrm>
            <a:custGeom>
              <a:avLst/>
              <a:gdLst/>
              <a:ahLst/>
              <a:cxnLst/>
              <a:rect l="l" t="t" r="r" b="b"/>
              <a:pathLst>
                <a:path w="2458" h="2239" extrusionOk="0">
                  <a:moveTo>
                    <a:pt x="2031" y="0"/>
                  </a:moveTo>
                  <a:cubicBezTo>
                    <a:pt x="1981" y="151"/>
                    <a:pt x="1906" y="326"/>
                    <a:pt x="1830" y="477"/>
                  </a:cubicBezTo>
                  <a:cubicBezTo>
                    <a:pt x="1705" y="627"/>
                    <a:pt x="1580" y="802"/>
                    <a:pt x="1429" y="953"/>
                  </a:cubicBezTo>
                  <a:cubicBezTo>
                    <a:pt x="1129" y="1254"/>
                    <a:pt x="778" y="1479"/>
                    <a:pt x="352" y="1579"/>
                  </a:cubicBezTo>
                  <a:cubicBezTo>
                    <a:pt x="252" y="1604"/>
                    <a:pt x="126" y="1630"/>
                    <a:pt x="1" y="1630"/>
                  </a:cubicBezTo>
                  <a:cubicBezTo>
                    <a:pt x="201" y="1955"/>
                    <a:pt x="552" y="2181"/>
                    <a:pt x="953" y="2231"/>
                  </a:cubicBezTo>
                  <a:cubicBezTo>
                    <a:pt x="1000" y="2236"/>
                    <a:pt x="1046" y="2238"/>
                    <a:pt x="1091" y="2238"/>
                  </a:cubicBezTo>
                  <a:cubicBezTo>
                    <a:pt x="1761" y="2238"/>
                    <a:pt x="2337" y="1733"/>
                    <a:pt x="2407" y="1053"/>
                  </a:cubicBezTo>
                  <a:cubicBezTo>
                    <a:pt x="2457" y="652"/>
                    <a:pt x="2307" y="276"/>
                    <a:pt x="20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4"/>
            <p:cNvSpPr/>
            <p:nvPr/>
          </p:nvSpPr>
          <p:spPr>
            <a:xfrm>
              <a:off x="2853100" y="3013400"/>
              <a:ext cx="36175" cy="48750"/>
            </a:xfrm>
            <a:custGeom>
              <a:avLst/>
              <a:gdLst/>
              <a:ahLst/>
              <a:cxnLst/>
              <a:rect l="l" t="t" r="r" b="b"/>
              <a:pathLst>
                <a:path w="1447" h="1950" extrusionOk="0">
                  <a:moveTo>
                    <a:pt x="692" y="1"/>
                  </a:moveTo>
                  <a:cubicBezTo>
                    <a:pt x="632" y="1"/>
                    <a:pt x="580" y="59"/>
                    <a:pt x="619" y="117"/>
                  </a:cubicBezTo>
                  <a:cubicBezTo>
                    <a:pt x="870" y="719"/>
                    <a:pt x="795" y="1496"/>
                    <a:pt x="118" y="1747"/>
                  </a:cubicBezTo>
                  <a:cubicBezTo>
                    <a:pt x="1" y="1793"/>
                    <a:pt x="37" y="1949"/>
                    <a:pt x="144" y="1949"/>
                  </a:cubicBezTo>
                  <a:cubicBezTo>
                    <a:pt x="152" y="1949"/>
                    <a:pt x="160" y="1949"/>
                    <a:pt x="168" y="1947"/>
                  </a:cubicBezTo>
                  <a:cubicBezTo>
                    <a:pt x="920" y="1747"/>
                    <a:pt x="1446" y="594"/>
                    <a:pt x="744" y="17"/>
                  </a:cubicBezTo>
                  <a:cubicBezTo>
                    <a:pt x="728" y="6"/>
                    <a:pt x="709" y="1"/>
                    <a:pt x="692" y="1"/>
                  </a:cubicBezTo>
                  <a:close/>
                </a:path>
              </a:pathLst>
            </a:custGeom>
            <a:solidFill>
              <a:srgbClr val="611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4"/>
            <p:cNvSpPr/>
            <p:nvPr/>
          </p:nvSpPr>
          <p:spPr>
            <a:xfrm>
              <a:off x="2643625" y="2824850"/>
              <a:ext cx="139750" cy="131825"/>
            </a:xfrm>
            <a:custGeom>
              <a:avLst/>
              <a:gdLst/>
              <a:ahLst/>
              <a:cxnLst/>
              <a:rect l="l" t="t" r="r" b="b"/>
              <a:pathLst>
                <a:path w="5590" h="5273" extrusionOk="0">
                  <a:moveTo>
                    <a:pt x="2801" y="1"/>
                  </a:moveTo>
                  <a:cubicBezTo>
                    <a:pt x="1465" y="1"/>
                    <a:pt x="317" y="987"/>
                    <a:pt x="176" y="2346"/>
                  </a:cubicBezTo>
                  <a:cubicBezTo>
                    <a:pt x="1" y="3800"/>
                    <a:pt x="1053" y="5103"/>
                    <a:pt x="2507" y="5253"/>
                  </a:cubicBezTo>
                  <a:cubicBezTo>
                    <a:pt x="2613" y="5266"/>
                    <a:pt x="2719" y="5273"/>
                    <a:pt x="2823" y="5273"/>
                  </a:cubicBezTo>
                  <a:cubicBezTo>
                    <a:pt x="4145" y="5273"/>
                    <a:pt x="5275" y="4270"/>
                    <a:pt x="5414" y="2923"/>
                  </a:cubicBezTo>
                  <a:cubicBezTo>
                    <a:pt x="5590" y="1494"/>
                    <a:pt x="4537" y="191"/>
                    <a:pt x="3083" y="15"/>
                  </a:cubicBezTo>
                  <a:cubicBezTo>
                    <a:pt x="2989" y="5"/>
                    <a:pt x="2894" y="1"/>
                    <a:pt x="2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4"/>
            <p:cNvSpPr/>
            <p:nvPr/>
          </p:nvSpPr>
          <p:spPr>
            <a:xfrm>
              <a:off x="2648650" y="2869700"/>
              <a:ext cx="131600" cy="86975"/>
            </a:xfrm>
            <a:custGeom>
              <a:avLst/>
              <a:gdLst/>
              <a:ahLst/>
              <a:cxnLst/>
              <a:rect l="l" t="t" r="r" b="b"/>
              <a:pathLst>
                <a:path w="5264" h="3479" extrusionOk="0">
                  <a:moveTo>
                    <a:pt x="5088" y="1"/>
                  </a:moveTo>
                  <a:cubicBezTo>
                    <a:pt x="5063" y="101"/>
                    <a:pt x="5013" y="226"/>
                    <a:pt x="4963" y="327"/>
                  </a:cubicBezTo>
                  <a:cubicBezTo>
                    <a:pt x="4812" y="552"/>
                    <a:pt x="4662" y="778"/>
                    <a:pt x="4461" y="953"/>
                  </a:cubicBezTo>
                  <a:cubicBezTo>
                    <a:pt x="4286" y="1129"/>
                    <a:pt x="4085" y="1304"/>
                    <a:pt x="3860" y="1429"/>
                  </a:cubicBezTo>
                  <a:cubicBezTo>
                    <a:pt x="3309" y="1737"/>
                    <a:pt x="2717" y="1877"/>
                    <a:pt x="2117" y="1877"/>
                  </a:cubicBezTo>
                  <a:cubicBezTo>
                    <a:pt x="1788" y="1877"/>
                    <a:pt x="1456" y="1835"/>
                    <a:pt x="1128" y="1755"/>
                  </a:cubicBezTo>
                  <a:cubicBezTo>
                    <a:pt x="727" y="1655"/>
                    <a:pt x="326" y="1479"/>
                    <a:pt x="0" y="1254"/>
                  </a:cubicBezTo>
                  <a:lnTo>
                    <a:pt x="0" y="1254"/>
                  </a:lnTo>
                  <a:cubicBezTo>
                    <a:pt x="176" y="2407"/>
                    <a:pt x="1103" y="3334"/>
                    <a:pt x="2306" y="3459"/>
                  </a:cubicBezTo>
                  <a:cubicBezTo>
                    <a:pt x="2412" y="3472"/>
                    <a:pt x="2518" y="3479"/>
                    <a:pt x="2622" y="3479"/>
                  </a:cubicBezTo>
                  <a:cubicBezTo>
                    <a:pt x="3944" y="3479"/>
                    <a:pt x="5074" y="2476"/>
                    <a:pt x="5213" y="1129"/>
                  </a:cubicBezTo>
                  <a:cubicBezTo>
                    <a:pt x="5263" y="753"/>
                    <a:pt x="5213" y="352"/>
                    <a:pt x="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4"/>
            <p:cNvSpPr/>
            <p:nvPr/>
          </p:nvSpPr>
          <p:spPr>
            <a:xfrm>
              <a:off x="2726075" y="2867950"/>
              <a:ext cx="35375" cy="54925"/>
            </a:xfrm>
            <a:custGeom>
              <a:avLst/>
              <a:gdLst/>
              <a:ahLst/>
              <a:cxnLst/>
              <a:rect l="l" t="t" r="r" b="b"/>
              <a:pathLst>
                <a:path w="1415" h="2197" extrusionOk="0">
                  <a:moveTo>
                    <a:pt x="1203" y="0"/>
                  </a:moveTo>
                  <a:cubicBezTo>
                    <a:pt x="1169" y="0"/>
                    <a:pt x="1135" y="14"/>
                    <a:pt x="1114" y="46"/>
                  </a:cubicBezTo>
                  <a:cubicBezTo>
                    <a:pt x="963" y="371"/>
                    <a:pt x="963" y="747"/>
                    <a:pt x="813" y="1098"/>
                  </a:cubicBezTo>
                  <a:cubicBezTo>
                    <a:pt x="637" y="1474"/>
                    <a:pt x="387" y="1775"/>
                    <a:pt x="61" y="2026"/>
                  </a:cubicBezTo>
                  <a:cubicBezTo>
                    <a:pt x="0" y="2086"/>
                    <a:pt x="54" y="2196"/>
                    <a:pt x="130" y="2196"/>
                  </a:cubicBezTo>
                  <a:cubicBezTo>
                    <a:pt x="148" y="2196"/>
                    <a:pt x="167" y="2190"/>
                    <a:pt x="186" y="2176"/>
                  </a:cubicBezTo>
                  <a:cubicBezTo>
                    <a:pt x="537" y="1925"/>
                    <a:pt x="813" y="1600"/>
                    <a:pt x="1038" y="1224"/>
                  </a:cubicBezTo>
                  <a:cubicBezTo>
                    <a:pt x="1214" y="898"/>
                    <a:pt x="1414" y="447"/>
                    <a:pt x="1314" y="71"/>
                  </a:cubicBezTo>
                  <a:cubicBezTo>
                    <a:pt x="1300" y="27"/>
                    <a:pt x="1251" y="0"/>
                    <a:pt x="1203" y="0"/>
                  </a:cubicBezTo>
                  <a:close/>
                </a:path>
              </a:pathLst>
            </a:custGeom>
            <a:solidFill>
              <a:srgbClr val="611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4" name="Google Shape;1154;p44"/>
            <p:cNvGrpSpPr/>
            <p:nvPr/>
          </p:nvGrpSpPr>
          <p:grpSpPr>
            <a:xfrm rot="-953867">
              <a:off x="2623369" y="4046888"/>
              <a:ext cx="297995" cy="211448"/>
              <a:chOff x="3491400" y="2111750"/>
              <a:chExt cx="222600" cy="157950"/>
            </a:xfrm>
          </p:grpSpPr>
          <p:sp>
            <p:nvSpPr>
              <p:cNvPr id="1155" name="Google Shape;1155;p44"/>
              <p:cNvSpPr/>
              <p:nvPr/>
            </p:nvSpPr>
            <p:spPr>
              <a:xfrm>
                <a:off x="3595700" y="2170900"/>
                <a:ext cx="423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125" extrusionOk="0">
                    <a:moveTo>
                      <a:pt x="388" y="1"/>
                    </a:moveTo>
                    <a:cubicBezTo>
                      <a:pt x="379" y="1"/>
                      <a:pt x="370" y="4"/>
                      <a:pt x="362" y="13"/>
                    </a:cubicBezTo>
                    <a:cubicBezTo>
                      <a:pt x="0" y="351"/>
                      <a:pt x="233" y="992"/>
                      <a:pt x="676" y="1108"/>
                    </a:cubicBezTo>
                    <a:cubicBezTo>
                      <a:pt x="717" y="1119"/>
                      <a:pt x="760" y="1124"/>
                      <a:pt x="805" y="1124"/>
                    </a:cubicBezTo>
                    <a:cubicBezTo>
                      <a:pt x="1196" y="1124"/>
                      <a:pt x="1694" y="735"/>
                      <a:pt x="1527" y="327"/>
                    </a:cubicBezTo>
                    <a:cubicBezTo>
                      <a:pt x="1513" y="304"/>
                      <a:pt x="1489" y="294"/>
                      <a:pt x="1465" y="294"/>
                    </a:cubicBezTo>
                    <a:cubicBezTo>
                      <a:pt x="1428" y="294"/>
                      <a:pt x="1389" y="316"/>
                      <a:pt x="1376" y="351"/>
                    </a:cubicBezTo>
                    <a:cubicBezTo>
                      <a:pt x="1329" y="502"/>
                      <a:pt x="1329" y="630"/>
                      <a:pt x="1224" y="759"/>
                    </a:cubicBezTo>
                    <a:cubicBezTo>
                      <a:pt x="1116" y="867"/>
                      <a:pt x="975" y="942"/>
                      <a:pt x="829" y="942"/>
                    </a:cubicBezTo>
                    <a:cubicBezTo>
                      <a:pt x="801" y="942"/>
                      <a:pt x="774" y="939"/>
                      <a:pt x="746" y="933"/>
                    </a:cubicBezTo>
                    <a:cubicBezTo>
                      <a:pt x="362" y="852"/>
                      <a:pt x="280" y="374"/>
                      <a:pt x="420" y="71"/>
                    </a:cubicBezTo>
                    <a:cubicBezTo>
                      <a:pt x="437" y="36"/>
                      <a:pt x="415" y="1"/>
                      <a:pt x="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44"/>
              <p:cNvSpPr/>
              <p:nvPr/>
            </p:nvSpPr>
            <p:spPr>
              <a:xfrm>
                <a:off x="3529550" y="2111750"/>
                <a:ext cx="443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032" extrusionOk="0">
                    <a:moveTo>
                      <a:pt x="1246" y="1"/>
                    </a:moveTo>
                    <a:cubicBezTo>
                      <a:pt x="906" y="1"/>
                      <a:pt x="471" y="566"/>
                      <a:pt x="246" y="1330"/>
                    </a:cubicBezTo>
                    <a:cubicBezTo>
                      <a:pt x="1" y="2157"/>
                      <a:pt x="94" y="2915"/>
                      <a:pt x="444" y="3020"/>
                    </a:cubicBezTo>
                    <a:cubicBezTo>
                      <a:pt x="471" y="3028"/>
                      <a:pt x="500" y="3032"/>
                      <a:pt x="529" y="3032"/>
                    </a:cubicBezTo>
                    <a:cubicBezTo>
                      <a:pt x="877" y="3032"/>
                      <a:pt x="1302" y="2467"/>
                      <a:pt x="1528" y="1703"/>
                    </a:cubicBezTo>
                    <a:cubicBezTo>
                      <a:pt x="1772" y="875"/>
                      <a:pt x="1679" y="118"/>
                      <a:pt x="1329" y="13"/>
                    </a:cubicBezTo>
                    <a:cubicBezTo>
                      <a:pt x="1302" y="5"/>
                      <a:pt x="1275" y="1"/>
                      <a:pt x="1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44"/>
              <p:cNvSpPr/>
              <p:nvPr/>
            </p:nvSpPr>
            <p:spPr>
              <a:xfrm>
                <a:off x="3491400" y="2194500"/>
                <a:ext cx="524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1004" extrusionOk="0">
                    <a:moveTo>
                      <a:pt x="576" y="1"/>
                    </a:moveTo>
                    <a:cubicBezTo>
                      <a:pt x="303" y="1"/>
                      <a:pt x="106" y="75"/>
                      <a:pt x="70" y="211"/>
                    </a:cubicBezTo>
                    <a:cubicBezTo>
                      <a:pt x="0" y="432"/>
                      <a:pt x="385" y="747"/>
                      <a:pt x="921" y="910"/>
                    </a:cubicBezTo>
                    <a:cubicBezTo>
                      <a:pt x="1133" y="973"/>
                      <a:pt x="1337" y="1003"/>
                      <a:pt x="1511" y="1003"/>
                    </a:cubicBezTo>
                    <a:cubicBezTo>
                      <a:pt x="1785" y="1003"/>
                      <a:pt x="1985" y="929"/>
                      <a:pt x="2028" y="794"/>
                    </a:cubicBezTo>
                    <a:cubicBezTo>
                      <a:pt x="2098" y="560"/>
                      <a:pt x="1702" y="257"/>
                      <a:pt x="1166" y="94"/>
                    </a:cubicBezTo>
                    <a:cubicBezTo>
                      <a:pt x="953" y="31"/>
                      <a:pt x="749" y="1"/>
                      <a:pt x="5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44"/>
              <p:cNvSpPr/>
              <p:nvPr/>
            </p:nvSpPr>
            <p:spPr>
              <a:xfrm>
                <a:off x="3668250" y="2152550"/>
                <a:ext cx="44000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3032" extrusionOk="0">
                    <a:moveTo>
                      <a:pt x="1234" y="1"/>
                    </a:moveTo>
                    <a:cubicBezTo>
                      <a:pt x="895" y="1"/>
                      <a:pt x="471" y="566"/>
                      <a:pt x="245" y="1329"/>
                    </a:cubicBezTo>
                    <a:cubicBezTo>
                      <a:pt x="0" y="2157"/>
                      <a:pt x="82" y="2914"/>
                      <a:pt x="443" y="3019"/>
                    </a:cubicBezTo>
                    <a:cubicBezTo>
                      <a:pt x="470" y="3027"/>
                      <a:pt x="498" y="3031"/>
                      <a:pt x="526" y="3031"/>
                    </a:cubicBezTo>
                    <a:cubicBezTo>
                      <a:pt x="865" y="3031"/>
                      <a:pt x="1289" y="2466"/>
                      <a:pt x="1515" y="1702"/>
                    </a:cubicBezTo>
                    <a:cubicBezTo>
                      <a:pt x="1760" y="875"/>
                      <a:pt x="1678" y="117"/>
                      <a:pt x="1317" y="13"/>
                    </a:cubicBezTo>
                    <a:cubicBezTo>
                      <a:pt x="1290" y="4"/>
                      <a:pt x="1263" y="1"/>
                      <a:pt x="1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44"/>
              <p:cNvSpPr/>
              <p:nvPr/>
            </p:nvSpPr>
            <p:spPr>
              <a:xfrm>
                <a:off x="3661825" y="2244625"/>
                <a:ext cx="521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003" extrusionOk="0">
                    <a:moveTo>
                      <a:pt x="576" y="1"/>
                    </a:moveTo>
                    <a:cubicBezTo>
                      <a:pt x="302" y="1"/>
                      <a:pt x="102" y="75"/>
                      <a:pt x="59" y="210"/>
                    </a:cubicBezTo>
                    <a:cubicBezTo>
                      <a:pt x="1" y="443"/>
                      <a:pt x="385" y="746"/>
                      <a:pt x="922" y="910"/>
                    </a:cubicBezTo>
                    <a:cubicBezTo>
                      <a:pt x="1134" y="973"/>
                      <a:pt x="1338" y="1003"/>
                      <a:pt x="1512" y="1003"/>
                    </a:cubicBezTo>
                    <a:cubicBezTo>
                      <a:pt x="1786" y="1003"/>
                      <a:pt x="1986" y="929"/>
                      <a:pt x="2029" y="793"/>
                    </a:cubicBezTo>
                    <a:cubicBezTo>
                      <a:pt x="2087" y="572"/>
                      <a:pt x="1702" y="257"/>
                      <a:pt x="1166" y="94"/>
                    </a:cubicBezTo>
                    <a:cubicBezTo>
                      <a:pt x="954" y="30"/>
                      <a:pt x="750" y="1"/>
                      <a:pt x="5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436" y="1054491"/>
            <a:ext cx="1182339" cy="975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436" y="2296687"/>
            <a:ext cx="1250371" cy="927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396" y="3513093"/>
            <a:ext cx="1206449" cy="10167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249" y="1687490"/>
            <a:ext cx="6390248" cy="572700"/>
          </a:xfrm>
        </p:spPr>
        <p:txBody>
          <a:bodyPr/>
          <a:lstStyle/>
          <a:p>
            <a:pPr algn="l"/>
            <a:r>
              <a:rPr lang="en-US" sz="3600" dirty="0">
                <a:latin typeface="Paytone One" panose="020B0604020202020204" charset="0"/>
              </a:rPr>
              <a:t>How does heating affect solids and liquids ?</a:t>
            </a:r>
            <a:endParaRPr lang="en-US" dirty="0"/>
          </a:p>
        </p:txBody>
      </p:sp>
      <p:sp>
        <p:nvSpPr>
          <p:cNvPr id="5" name="Google Shape;1545;p51"/>
          <p:cNvSpPr/>
          <p:nvPr/>
        </p:nvSpPr>
        <p:spPr>
          <a:xfrm>
            <a:off x="269856" y="1406849"/>
            <a:ext cx="1248700" cy="1270172"/>
          </a:xfrm>
          <a:custGeom>
            <a:avLst/>
            <a:gdLst/>
            <a:ahLst/>
            <a:cxnLst/>
            <a:rect l="l" t="t" r="r" b="b"/>
            <a:pathLst>
              <a:path w="5623" h="5447" extrusionOk="0">
                <a:moveTo>
                  <a:pt x="2987" y="1"/>
                </a:moveTo>
                <a:cubicBezTo>
                  <a:pt x="2618" y="1"/>
                  <a:pt x="2239" y="92"/>
                  <a:pt x="1860" y="246"/>
                </a:cubicBezTo>
                <a:cubicBezTo>
                  <a:pt x="955" y="651"/>
                  <a:pt x="336" y="1246"/>
                  <a:pt x="193" y="2318"/>
                </a:cubicBezTo>
                <a:cubicBezTo>
                  <a:pt x="0" y="3988"/>
                  <a:pt x="1926" y="5447"/>
                  <a:pt x="3441" y="5447"/>
                </a:cubicBezTo>
                <a:cubicBezTo>
                  <a:pt x="3611" y="5447"/>
                  <a:pt x="3776" y="5428"/>
                  <a:pt x="3932" y="5390"/>
                </a:cubicBezTo>
                <a:cubicBezTo>
                  <a:pt x="5051" y="5080"/>
                  <a:pt x="5623" y="4390"/>
                  <a:pt x="5623" y="3342"/>
                </a:cubicBezTo>
                <a:cubicBezTo>
                  <a:pt x="5623" y="2127"/>
                  <a:pt x="5170" y="1246"/>
                  <a:pt x="4384" y="556"/>
                </a:cubicBezTo>
                <a:cubicBezTo>
                  <a:pt x="3950" y="162"/>
                  <a:pt x="3477" y="1"/>
                  <a:pt x="2987" y="1"/>
                </a:cubicBezTo>
                <a:close/>
              </a:path>
            </a:pathLst>
          </a:custGeom>
          <a:solidFill>
            <a:schemeClr val="accent5">
              <a:alpha val="309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FF8D9A"/>
              </a:buClr>
              <a:buSzPts val="6000"/>
            </a:pPr>
            <a:r>
              <a:rPr lang="en" sz="6000" dirty="0">
                <a:solidFill>
                  <a:srgbClr val="B1B9E6"/>
                </a:solidFill>
                <a:latin typeface="Paytone One"/>
                <a:sym typeface="Paytone One"/>
              </a:rPr>
              <a:t>04</a:t>
            </a:r>
          </a:p>
        </p:txBody>
      </p:sp>
      <p:grpSp>
        <p:nvGrpSpPr>
          <p:cNvPr id="6" name="Google Shape;1654;p53"/>
          <p:cNvGrpSpPr/>
          <p:nvPr/>
        </p:nvGrpSpPr>
        <p:grpSpPr>
          <a:xfrm rot="-492320">
            <a:off x="7895890" y="581709"/>
            <a:ext cx="1294334" cy="1579266"/>
            <a:chOff x="856525" y="2107100"/>
            <a:chExt cx="1112825" cy="1357800"/>
          </a:xfrm>
        </p:grpSpPr>
        <p:sp>
          <p:nvSpPr>
            <p:cNvPr id="7" name="Google Shape;1655;p53"/>
            <p:cNvSpPr/>
            <p:nvPr/>
          </p:nvSpPr>
          <p:spPr>
            <a:xfrm>
              <a:off x="958050" y="2189775"/>
              <a:ext cx="640375" cy="561475"/>
            </a:xfrm>
            <a:custGeom>
              <a:avLst/>
              <a:gdLst/>
              <a:ahLst/>
              <a:cxnLst/>
              <a:rect l="l" t="t" r="r" b="b"/>
              <a:pathLst>
                <a:path w="25615" h="22459" extrusionOk="0">
                  <a:moveTo>
                    <a:pt x="12794" y="1"/>
                  </a:moveTo>
                  <a:cubicBezTo>
                    <a:pt x="11149" y="1"/>
                    <a:pt x="9476" y="363"/>
                    <a:pt x="7895" y="1129"/>
                  </a:cubicBezTo>
                  <a:cubicBezTo>
                    <a:pt x="2331" y="3836"/>
                    <a:pt x="0" y="10553"/>
                    <a:pt x="2707" y="16142"/>
                  </a:cubicBezTo>
                  <a:cubicBezTo>
                    <a:pt x="4648" y="20131"/>
                    <a:pt x="8650" y="22459"/>
                    <a:pt x="12820" y="22459"/>
                  </a:cubicBezTo>
                  <a:cubicBezTo>
                    <a:pt x="14466" y="22459"/>
                    <a:pt x="16138" y="22096"/>
                    <a:pt x="17719" y="21330"/>
                  </a:cubicBezTo>
                  <a:cubicBezTo>
                    <a:pt x="23283" y="18623"/>
                    <a:pt x="25614" y="11906"/>
                    <a:pt x="22907" y="6317"/>
                  </a:cubicBezTo>
                  <a:cubicBezTo>
                    <a:pt x="20967" y="2328"/>
                    <a:pt x="16964" y="1"/>
                    <a:pt x="12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656;p53"/>
            <p:cNvSpPr/>
            <p:nvPr/>
          </p:nvSpPr>
          <p:spPr>
            <a:xfrm>
              <a:off x="1476850" y="2872150"/>
              <a:ext cx="460550" cy="592750"/>
            </a:xfrm>
            <a:custGeom>
              <a:avLst/>
              <a:gdLst/>
              <a:ahLst/>
              <a:cxnLst/>
              <a:rect l="l" t="t" r="r" b="b"/>
              <a:pathLst>
                <a:path w="18422" h="23710" extrusionOk="0">
                  <a:moveTo>
                    <a:pt x="8722" y="0"/>
                  </a:moveTo>
                  <a:lnTo>
                    <a:pt x="0" y="4236"/>
                  </a:lnTo>
                  <a:cubicBezTo>
                    <a:pt x="0" y="4236"/>
                    <a:pt x="5764" y="16516"/>
                    <a:pt x="7795" y="20301"/>
                  </a:cubicBezTo>
                  <a:cubicBezTo>
                    <a:pt x="9140" y="22792"/>
                    <a:pt x="10903" y="23710"/>
                    <a:pt x="12618" y="23710"/>
                  </a:cubicBezTo>
                  <a:cubicBezTo>
                    <a:pt x="13491" y="23710"/>
                    <a:pt x="14352" y="23472"/>
                    <a:pt x="15138" y="23083"/>
                  </a:cubicBezTo>
                  <a:cubicBezTo>
                    <a:pt x="17469" y="21955"/>
                    <a:pt x="18421" y="19975"/>
                    <a:pt x="16516" y="16040"/>
                  </a:cubicBezTo>
                  <a:cubicBezTo>
                    <a:pt x="14612" y="12105"/>
                    <a:pt x="8722" y="0"/>
                    <a:pt x="8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57;p53"/>
            <p:cNvSpPr/>
            <p:nvPr/>
          </p:nvSpPr>
          <p:spPr>
            <a:xfrm>
              <a:off x="1184850" y="2190425"/>
              <a:ext cx="413575" cy="560750"/>
            </a:xfrm>
            <a:custGeom>
              <a:avLst/>
              <a:gdLst/>
              <a:ahLst/>
              <a:cxnLst/>
              <a:rect l="l" t="t" r="r" b="b"/>
              <a:pathLst>
                <a:path w="16543" h="22430" extrusionOk="0">
                  <a:moveTo>
                    <a:pt x="4412" y="1"/>
                  </a:moveTo>
                  <a:lnTo>
                    <a:pt x="4412" y="1"/>
                  </a:lnTo>
                  <a:cubicBezTo>
                    <a:pt x="5414" y="301"/>
                    <a:pt x="6392" y="753"/>
                    <a:pt x="7319" y="1379"/>
                  </a:cubicBezTo>
                  <a:cubicBezTo>
                    <a:pt x="12657" y="5164"/>
                    <a:pt x="13936" y="12407"/>
                    <a:pt x="9725" y="17495"/>
                  </a:cubicBezTo>
                  <a:cubicBezTo>
                    <a:pt x="7381" y="20284"/>
                    <a:pt x="4050" y="21802"/>
                    <a:pt x="696" y="21802"/>
                  </a:cubicBezTo>
                  <a:cubicBezTo>
                    <a:pt x="464" y="21802"/>
                    <a:pt x="232" y="21795"/>
                    <a:pt x="1" y="21780"/>
                  </a:cubicBezTo>
                  <a:lnTo>
                    <a:pt x="1" y="21780"/>
                  </a:lnTo>
                  <a:cubicBezTo>
                    <a:pt x="1197" y="22208"/>
                    <a:pt x="2465" y="22430"/>
                    <a:pt x="3749" y="22430"/>
                  </a:cubicBezTo>
                  <a:cubicBezTo>
                    <a:pt x="5397" y="22430"/>
                    <a:pt x="7070" y="22065"/>
                    <a:pt x="8647" y="21304"/>
                  </a:cubicBezTo>
                  <a:cubicBezTo>
                    <a:pt x="14211" y="18597"/>
                    <a:pt x="16542" y="11880"/>
                    <a:pt x="13835" y="6291"/>
                  </a:cubicBezTo>
                  <a:cubicBezTo>
                    <a:pt x="12006" y="2532"/>
                    <a:pt x="8322" y="251"/>
                    <a:pt x="44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58;p53"/>
            <p:cNvSpPr/>
            <p:nvPr/>
          </p:nvSpPr>
          <p:spPr>
            <a:xfrm>
              <a:off x="856525" y="2107100"/>
              <a:ext cx="1112825" cy="1349875"/>
            </a:xfrm>
            <a:custGeom>
              <a:avLst/>
              <a:gdLst/>
              <a:ahLst/>
              <a:cxnLst/>
              <a:rect l="l" t="t" r="r" b="b"/>
              <a:pathLst>
                <a:path w="44513" h="53995" extrusionOk="0">
                  <a:moveTo>
                    <a:pt x="16119" y="767"/>
                  </a:moveTo>
                  <a:cubicBezTo>
                    <a:pt x="20638" y="767"/>
                    <a:pt x="25194" y="2752"/>
                    <a:pt x="27996" y="6316"/>
                  </a:cubicBezTo>
                  <a:cubicBezTo>
                    <a:pt x="32482" y="12005"/>
                    <a:pt x="31655" y="20552"/>
                    <a:pt x="26868" y="25765"/>
                  </a:cubicBezTo>
                  <a:cubicBezTo>
                    <a:pt x="26831" y="25728"/>
                    <a:pt x="26781" y="25705"/>
                    <a:pt x="26728" y="25705"/>
                  </a:cubicBezTo>
                  <a:cubicBezTo>
                    <a:pt x="26708" y="25705"/>
                    <a:pt x="26688" y="25708"/>
                    <a:pt x="26668" y="25715"/>
                  </a:cubicBezTo>
                  <a:cubicBezTo>
                    <a:pt x="23714" y="27332"/>
                    <a:pt x="20487" y="28220"/>
                    <a:pt x="17340" y="28220"/>
                  </a:cubicBezTo>
                  <a:cubicBezTo>
                    <a:pt x="12931" y="28220"/>
                    <a:pt x="8680" y="26477"/>
                    <a:pt x="5565" y="22557"/>
                  </a:cubicBezTo>
                  <a:cubicBezTo>
                    <a:pt x="352" y="15940"/>
                    <a:pt x="1881" y="6416"/>
                    <a:pt x="9450" y="2381"/>
                  </a:cubicBezTo>
                  <a:cubicBezTo>
                    <a:pt x="11503" y="1287"/>
                    <a:pt x="13806" y="767"/>
                    <a:pt x="16119" y="767"/>
                  </a:cubicBezTo>
                  <a:close/>
                  <a:moveTo>
                    <a:pt x="26467" y="26391"/>
                  </a:moveTo>
                  <a:cubicBezTo>
                    <a:pt x="26488" y="26556"/>
                    <a:pt x="26627" y="26687"/>
                    <a:pt x="26773" y="26687"/>
                  </a:cubicBezTo>
                  <a:cubicBezTo>
                    <a:pt x="26804" y="26687"/>
                    <a:pt x="26837" y="26681"/>
                    <a:pt x="26868" y="26667"/>
                  </a:cubicBezTo>
                  <a:cubicBezTo>
                    <a:pt x="27971" y="28422"/>
                    <a:pt x="29324" y="30026"/>
                    <a:pt x="30678" y="31605"/>
                  </a:cubicBezTo>
                  <a:cubicBezTo>
                    <a:pt x="29274" y="32156"/>
                    <a:pt x="27896" y="32833"/>
                    <a:pt x="26567" y="33509"/>
                  </a:cubicBezTo>
                  <a:cubicBezTo>
                    <a:pt x="26442" y="32532"/>
                    <a:pt x="26016" y="31554"/>
                    <a:pt x="25640" y="30652"/>
                  </a:cubicBezTo>
                  <a:cubicBezTo>
                    <a:pt x="25264" y="29650"/>
                    <a:pt x="24838" y="28647"/>
                    <a:pt x="24287" y="27720"/>
                  </a:cubicBezTo>
                  <a:cubicBezTo>
                    <a:pt x="25039" y="27344"/>
                    <a:pt x="25765" y="26918"/>
                    <a:pt x="26467" y="26391"/>
                  </a:cubicBezTo>
                  <a:close/>
                  <a:moveTo>
                    <a:pt x="16231" y="0"/>
                  </a:moveTo>
                  <a:cubicBezTo>
                    <a:pt x="10712" y="0"/>
                    <a:pt x="5473" y="2941"/>
                    <a:pt x="2958" y="7970"/>
                  </a:cubicBezTo>
                  <a:cubicBezTo>
                    <a:pt x="1" y="13835"/>
                    <a:pt x="2131" y="20878"/>
                    <a:pt x="6893" y="25088"/>
                  </a:cubicBezTo>
                  <a:cubicBezTo>
                    <a:pt x="9872" y="27722"/>
                    <a:pt x="13856" y="29166"/>
                    <a:pt x="17802" y="29166"/>
                  </a:cubicBezTo>
                  <a:cubicBezTo>
                    <a:pt x="19865" y="29166"/>
                    <a:pt x="21918" y="28771"/>
                    <a:pt x="23810" y="27945"/>
                  </a:cubicBezTo>
                  <a:cubicBezTo>
                    <a:pt x="24111" y="28772"/>
                    <a:pt x="24487" y="29600"/>
                    <a:pt x="24813" y="30427"/>
                  </a:cubicBezTo>
                  <a:cubicBezTo>
                    <a:pt x="25264" y="31529"/>
                    <a:pt x="25515" y="32757"/>
                    <a:pt x="26066" y="33785"/>
                  </a:cubicBezTo>
                  <a:cubicBezTo>
                    <a:pt x="25615" y="34036"/>
                    <a:pt x="25164" y="34286"/>
                    <a:pt x="24738" y="34512"/>
                  </a:cubicBezTo>
                  <a:cubicBezTo>
                    <a:pt x="24494" y="34667"/>
                    <a:pt x="24623" y="34980"/>
                    <a:pt x="24865" y="34980"/>
                  </a:cubicBezTo>
                  <a:cubicBezTo>
                    <a:pt x="24896" y="34980"/>
                    <a:pt x="24929" y="34974"/>
                    <a:pt x="24963" y="34963"/>
                  </a:cubicBezTo>
                  <a:cubicBezTo>
                    <a:pt x="27695" y="34036"/>
                    <a:pt x="30803" y="32757"/>
                    <a:pt x="33309" y="31229"/>
                  </a:cubicBezTo>
                  <a:cubicBezTo>
                    <a:pt x="34688" y="34487"/>
                    <a:pt x="36517" y="37595"/>
                    <a:pt x="38021" y="40803"/>
                  </a:cubicBezTo>
                  <a:cubicBezTo>
                    <a:pt x="39174" y="43234"/>
                    <a:pt x="44512" y="52231"/>
                    <a:pt x="40001" y="53534"/>
                  </a:cubicBezTo>
                  <a:cubicBezTo>
                    <a:pt x="39746" y="53604"/>
                    <a:pt x="39791" y="53994"/>
                    <a:pt x="40036" y="53994"/>
                  </a:cubicBezTo>
                  <a:cubicBezTo>
                    <a:pt x="40057" y="53994"/>
                    <a:pt x="40078" y="53991"/>
                    <a:pt x="40101" y="53986"/>
                  </a:cubicBezTo>
                  <a:cubicBezTo>
                    <a:pt x="44161" y="52958"/>
                    <a:pt x="41831" y="48021"/>
                    <a:pt x="40778" y="45590"/>
                  </a:cubicBezTo>
                  <a:cubicBezTo>
                    <a:pt x="38698" y="40727"/>
                    <a:pt x="36567" y="35439"/>
                    <a:pt x="33585" y="31028"/>
                  </a:cubicBezTo>
                  <a:cubicBezTo>
                    <a:pt x="33698" y="30893"/>
                    <a:pt x="33648" y="30616"/>
                    <a:pt x="33437" y="30616"/>
                  </a:cubicBezTo>
                  <a:cubicBezTo>
                    <a:pt x="33413" y="30616"/>
                    <a:pt x="33387" y="30619"/>
                    <a:pt x="33359" y="30627"/>
                  </a:cubicBezTo>
                  <a:cubicBezTo>
                    <a:pt x="32758" y="30803"/>
                    <a:pt x="32131" y="31028"/>
                    <a:pt x="31505" y="31279"/>
                  </a:cubicBezTo>
                  <a:cubicBezTo>
                    <a:pt x="30151" y="29574"/>
                    <a:pt x="28948" y="27670"/>
                    <a:pt x="27445" y="26091"/>
                  </a:cubicBezTo>
                  <a:cubicBezTo>
                    <a:pt x="31405" y="21955"/>
                    <a:pt x="32733" y="15765"/>
                    <a:pt x="30978" y="10326"/>
                  </a:cubicBezTo>
                  <a:cubicBezTo>
                    <a:pt x="29149" y="4587"/>
                    <a:pt x="23886" y="777"/>
                    <a:pt x="17996" y="101"/>
                  </a:cubicBezTo>
                  <a:cubicBezTo>
                    <a:pt x="17406" y="33"/>
                    <a:pt x="16817" y="0"/>
                    <a:pt x="16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59;p53"/>
            <p:cNvSpPr/>
            <p:nvPr/>
          </p:nvSpPr>
          <p:spPr>
            <a:xfrm>
              <a:off x="1286975" y="2185375"/>
              <a:ext cx="298900" cy="569250"/>
            </a:xfrm>
            <a:custGeom>
              <a:avLst/>
              <a:gdLst/>
              <a:ahLst/>
              <a:cxnLst/>
              <a:rect l="l" t="t" r="r" b="b"/>
              <a:pathLst>
                <a:path w="11956" h="22770" extrusionOk="0">
                  <a:moveTo>
                    <a:pt x="2084" y="1"/>
                  </a:moveTo>
                  <a:cubicBezTo>
                    <a:pt x="1876" y="1"/>
                    <a:pt x="1813" y="330"/>
                    <a:pt x="2031" y="378"/>
                  </a:cubicBezTo>
                  <a:cubicBezTo>
                    <a:pt x="7470" y="1757"/>
                    <a:pt x="11254" y="6243"/>
                    <a:pt x="10903" y="11982"/>
                  </a:cubicBezTo>
                  <a:cubicBezTo>
                    <a:pt x="10552" y="17997"/>
                    <a:pt x="5740" y="21832"/>
                    <a:pt x="101" y="22584"/>
                  </a:cubicBezTo>
                  <a:cubicBezTo>
                    <a:pt x="1" y="22609"/>
                    <a:pt x="1" y="22759"/>
                    <a:pt x="101" y="22759"/>
                  </a:cubicBezTo>
                  <a:cubicBezTo>
                    <a:pt x="260" y="22766"/>
                    <a:pt x="419" y="22770"/>
                    <a:pt x="576" y="22770"/>
                  </a:cubicBezTo>
                  <a:cubicBezTo>
                    <a:pt x="6453" y="22770"/>
                    <a:pt x="11264" y="17817"/>
                    <a:pt x="11630" y="12032"/>
                  </a:cubicBezTo>
                  <a:cubicBezTo>
                    <a:pt x="11956" y="6293"/>
                    <a:pt x="7695" y="1080"/>
                    <a:pt x="2106" y="2"/>
                  </a:cubicBezTo>
                  <a:cubicBezTo>
                    <a:pt x="2098" y="1"/>
                    <a:pt x="2091" y="1"/>
                    <a:pt x="2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660;p53"/>
            <p:cNvGrpSpPr/>
            <p:nvPr/>
          </p:nvGrpSpPr>
          <p:grpSpPr>
            <a:xfrm rot="-953867">
              <a:off x="1129244" y="2365076"/>
              <a:ext cx="297995" cy="211448"/>
              <a:chOff x="3491400" y="2111750"/>
              <a:chExt cx="222600" cy="157950"/>
            </a:xfrm>
          </p:grpSpPr>
          <p:sp>
            <p:nvSpPr>
              <p:cNvPr id="13" name="Google Shape;1661;p53"/>
              <p:cNvSpPr/>
              <p:nvPr/>
            </p:nvSpPr>
            <p:spPr>
              <a:xfrm>
                <a:off x="3595700" y="2170900"/>
                <a:ext cx="423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125" extrusionOk="0">
                    <a:moveTo>
                      <a:pt x="388" y="1"/>
                    </a:moveTo>
                    <a:cubicBezTo>
                      <a:pt x="379" y="1"/>
                      <a:pt x="370" y="4"/>
                      <a:pt x="362" y="13"/>
                    </a:cubicBezTo>
                    <a:cubicBezTo>
                      <a:pt x="0" y="351"/>
                      <a:pt x="233" y="992"/>
                      <a:pt x="676" y="1108"/>
                    </a:cubicBezTo>
                    <a:cubicBezTo>
                      <a:pt x="717" y="1119"/>
                      <a:pt x="760" y="1124"/>
                      <a:pt x="805" y="1124"/>
                    </a:cubicBezTo>
                    <a:cubicBezTo>
                      <a:pt x="1196" y="1124"/>
                      <a:pt x="1694" y="735"/>
                      <a:pt x="1527" y="327"/>
                    </a:cubicBezTo>
                    <a:cubicBezTo>
                      <a:pt x="1513" y="304"/>
                      <a:pt x="1489" y="294"/>
                      <a:pt x="1465" y="294"/>
                    </a:cubicBezTo>
                    <a:cubicBezTo>
                      <a:pt x="1428" y="294"/>
                      <a:pt x="1389" y="316"/>
                      <a:pt x="1376" y="351"/>
                    </a:cubicBezTo>
                    <a:cubicBezTo>
                      <a:pt x="1329" y="502"/>
                      <a:pt x="1329" y="630"/>
                      <a:pt x="1224" y="759"/>
                    </a:cubicBezTo>
                    <a:cubicBezTo>
                      <a:pt x="1116" y="867"/>
                      <a:pt x="975" y="942"/>
                      <a:pt x="829" y="942"/>
                    </a:cubicBezTo>
                    <a:cubicBezTo>
                      <a:pt x="801" y="942"/>
                      <a:pt x="774" y="939"/>
                      <a:pt x="746" y="933"/>
                    </a:cubicBezTo>
                    <a:cubicBezTo>
                      <a:pt x="362" y="852"/>
                      <a:pt x="280" y="374"/>
                      <a:pt x="420" y="71"/>
                    </a:cubicBezTo>
                    <a:cubicBezTo>
                      <a:pt x="437" y="36"/>
                      <a:pt x="415" y="1"/>
                      <a:pt x="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662;p53"/>
              <p:cNvSpPr/>
              <p:nvPr/>
            </p:nvSpPr>
            <p:spPr>
              <a:xfrm>
                <a:off x="3529550" y="2111750"/>
                <a:ext cx="443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032" extrusionOk="0">
                    <a:moveTo>
                      <a:pt x="1246" y="1"/>
                    </a:moveTo>
                    <a:cubicBezTo>
                      <a:pt x="906" y="1"/>
                      <a:pt x="471" y="566"/>
                      <a:pt x="246" y="1330"/>
                    </a:cubicBezTo>
                    <a:cubicBezTo>
                      <a:pt x="1" y="2157"/>
                      <a:pt x="94" y="2915"/>
                      <a:pt x="444" y="3020"/>
                    </a:cubicBezTo>
                    <a:cubicBezTo>
                      <a:pt x="471" y="3028"/>
                      <a:pt x="500" y="3032"/>
                      <a:pt x="529" y="3032"/>
                    </a:cubicBezTo>
                    <a:cubicBezTo>
                      <a:pt x="877" y="3032"/>
                      <a:pt x="1302" y="2467"/>
                      <a:pt x="1528" y="1703"/>
                    </a:cubicBezTo>
                    <a:cubicBezTo>
                      <a:pt x="1772" y="875"/>
                      <a:pt x="1679" y="118"/>
                      <a:pt x="1329" y="13"/>
                    </a:cubicBezTo>
                    <a:cubicBezTo>
                      <a:pt x="1302" y="5"/>
                      <a:pt x="1275" y="1"/>
                      <a:pt x="1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663;p53"/>
              <p:cNvSpPr/>
              <p:nvPr/>
            </p:nvSpPr>
            <p:spPr>
              <a:xfrm>
                <a:off x="3491400" y="2194500"/>
                <a:ext cx="524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1004" extrusionOk="0">
                    <a:moveTo>
                      <a:pt x="576" y="1"/>
                    </a:moveTo>
                    <a:cubicBezTo>
                      <a:pt x="303" y="1"/>
                      <a:pt x="106" y="75"/>
                      <a:pt x="70" y="211"/>
                    </a:cubicBezTo>
                    <a:cubicBezTo>
                      <a:pt x="0" y="432"/>
                      <a:pt x="385" y="747"/>
                      <a:pt x="921" y="910"/>
                    </a:cubicBezTo>
                    <a:cubicBezTo>
                      <a:pt x="1133" y="973"/>
                      <a:pt x="1337" y="1003"/>
                      <a:pt x="1511" y="1003"/>
                    </a:cubicBezTo>
                    <a:cubicBezTo>
                      <a:pt x="1785" y="1003"/>
                      <a:pt x="1985" y="929"/>
                      <a:pt x="2028" y="794"/>
                    </a:cubicBezTo>
                    <a:cubicBezTo>
                      <a:pt x="2098" y="560"/>
                      <a:pt x="1702" y="257"/>
                      <a:pt x="1166" y="94"/>
                    </a:cubicBezTo>
                    <a:cubicBezTo>
                      <a:pt x="953" y="31"/>
                      <a:pt x="749" y="1"/>
                      <a:pt x="5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64;p53"/>
              <p:cNvSpPr/>
              <p:nvPr/>
            </p:nvSpPr>
            <p:spPr>
              <a:xfrm>
                <a:off x="3668250" y="2152550"/>
                <a:ext cx="44000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3032" extrusionOk="0">
                    <a:moveTo>
                      <a:pt x="1234" y="1"/>
                    </a:moveTo>
                    <a:cubicBezTo>
                      <a:pt x="895" y="1"/>
                      <a:pt x="471" y="566"/>
                      <a:pt x="245" y="1329"/>
                    </a:cubicBezTo>
                    <a:cubicBezTo>
                      <a:pt x="0" y="2157"/>
                      <a:pt x="82" y="2914"/>
                      <a:pt x="443" y="3019"/>
                    </a:cubicBezTo>
                    <a:cubicBezTo>
                      <a:pt x="470" y="3027"/>
                      <a:pt x="498" y="3031"/>
                      <a:pt x="526" y="3031"/>
                    </a:cubicBezTo>
                    <a:cubicBezTo>
                      <a:pt x="865" y="3031"/>
                      <a:pt x="1289" y="2466"/>
                      <a:pt x="1515" y="1702"/>
                    </a:cubicBezTo>
                    <a:cubicBezTo>
                      <a:pt x="1760" y="875"/>
                      <a:pt x="1678" y="117"/>
                      <a:pt x="1317" y="13"/>
                    </a:cubicBezTo>
                    <a:cubicBezTo>
                      <a:pt x="1290" y="4"/>
                      <a:pt x="1263" y="1"/>
                      <a:pt x="1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665;p53"/>
              <p:cNvSpPr/>
              <p:nvPr/>
            </p:nvSpPr>
            <p:spPr>
              <a:xfrm>
                <a:off x="3661825" y="2244625"/>
                <a:ext cx="521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003" extrusionOk="0">
                    <a:moveTo>
                      <a:pt x="576" y="1"/>
                    </a:moveTo>
                    <a:cubicBezTo>
                      <a:pt x="302" y="1"/>
                      <a:pt x="102" y="75"/>
                      <a:pt x="59" y="210"/>
                    </a:cubicBezTo>
                    <a:cubicBezTo>
                      <a:pt x="1" y="443"/>
                      <a:pt x="385" y="746"/>
                      <a:pt x="922" y="910"/>
                    </a:cubicBezTo>
                    <a:cubicBezTo>
                      <a:pt x="1134" y="973"/>
                      <a:pt x="1338" y="1003"/>
                      <a:pt x="1512" y="1003"/>
                    </a:cubicBezTo>
                    <a:cubicBezTo>
                      <a:pt x="1786" y="1003"/>
                      <a:pt x="1986" y="929"/>
                      <a:pt x="2029" y="793"/>
                    </a:cubicBezTo>
                    <a:cubicBezTo>
                      <a:pt x="2087" y="572"/>
                      <a:pt x="1702" y="257"/>
                      <a:pt x="1166" y="94"/>
                    </a:cubicBezTo>
                    <a:cubicBezTo>
                      <a:pt x="954" y="30"/>
                      <a:pt x="750" y="1"/>
                      <a:pt x="5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710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48"/>
          <p:cNvSpPr txBox="1">
            <a:spLocks noGrp="1"/>
          </p:cNvSpPr>
          <p:nvPr>
            <p:ph type="title"/>
          </p:nvPr>
        </p:nvSpPr>
        <p:spPr>
          <a:xfrm>
            <a:off x="247796" y="238984"/>
            <a:ext cx="7783750" cy="5699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</a:rPr>
              <a:t>What is melting?</a:t>
            </a:r>
            <a:endParaRPr sz="2400" dirty="0">
              <a:solidFill>
                <a:schemeClr val="accent1"/>
              </a:solidFill>
            </a:endParaRPr>
          </a:p>
        </p:txBody>
      </p:sp>
      <p:grpSp>
        <p:nvGrpSpPr>
          <p:cNvPr id="1332" name="Google Shape;1332;p48"/>
          <p:cNvGrpSpPr/>
          <p:nvPr/>
        </p:nvGrpSpPr>
        <p:grpSpPr>
          <a:xfrm>
            <a:off x="238674" y="223251"/>
            <a:ext cx="846996" cy="1227857"/>
            <a:chOff x="3289475" y="1878575"/>
            <a:chExt cx="710925" cy="1030600"/>
          </a:xfrm>
        </p:grpSpPr>
        <p:sp>
          <p:nvSpPr>
            <p:cNvPr id="1333" name="Google Shape;1333;p48"/>
            <p:cNvSpPr/>
            <p:nvPr/>
          </p:nvSpPr>
          <p:spPr>
            <a:xfrm>
              <a:off x="3289475" y="1933075"/>
              <a:ext cx="177475" cy="184850"/>
            </a:xfrm>
            <a:custGeom>
              <a:avLst/>
              <a:gdLst/>
              <a:ahLst/>
              <a:cxnLst/>
              <a:rect l="l" t="t" r="r" b="b"/>
              <a:pathLst>
                <a:path w="7099" h="7394" extrusionOk="0">
                  <a:moveTo>
                    <a:pt x="2221" y="0"/>
                  </a:moveTo>
                  <a:cubicBezTo>
                    <a:pt x="2058" y="0"/>
                    <a:pt x="1906" y="102"/>
                    <a:pt x="1912" y="319"/>
                  </a:cubicBezTo>
                  <a:cubicBezTo>
                    <a:pt x="1924" y="529"/>
                    <a:pt x="1935" y="750"/>
                    <a:pt x="1947" y="960"/>
                  </a:cubicBezTo>
                  <a:cubicBezTo>
                    <a:pt x="1819" y="832"/>
                    <a:pt x="1702" y="715"/>
                    <a:pt x="1574" y="587"/>
                  </a:cubicBezTo>
                  <a:cubicBezTo>
                    <a:pt x="1503" y="514"/>
                    <a:pt x="1425" y="483"/>
                    <a:pt x="1350" y="483"/>
                  </a:cubicBezTo>
                  <a:cubicBezTo>
                    <a:pt x="1103" y="483"/>
                    <a:pt x="891" y="815"/>
                    <a:pt x="1096" y="1065"/>
                  </a:cubicBezTo>
                  <a:cubicBezTo>
                    <a:pt x="1224" y="1216"/>
                    <a:pt x="1329" y="1380"/>
                    <a:pt x="1423" y="1543"/>
                  </a:cubicBezTo>
                  <a:cubicBezTo>
                    <a:pt x="1233" y="1506"/>
                    <a:pt x="1044" y="1488"/>
                    <a:pt x="849" y="1488"/>
                  </a:cubicBezTo>
                  <a:cubicBezTo>
                    <a:pt x="732" y="1488"/>
                    <a:pt x="613" y="1495"/>
                    <a:pt x="490" y="1508"/>
                  </a:cubicBezTo>
                  <a:cubicBezTo>
                    <a:pt x="106" y="1543"/>
                    <a:pt x="1" y="2079"/>
                    <a:pt x="397" y="2195"/>
                  </a:cubicBezTo>
                  <a:cubicBezTo>
                    <a:pt x="851" y="2335"/>
                    <a:pt x="1306" y="2475"/>
                    <a:pt x="1772" y="2603"/>
                  </a:cubicBezTo>
                  <a:cubicBezTo>
                    <a:pt x="1806" y="2611"/>
                    <a:pt x="1839" y="2615"/>
                    <a:pt x="1869" y="2615"/>
                  </a:cubicBezTo>
                  <a:cubicBezTo>
                    <a:pt x="1974" y="2615"/>
                    <a:pt x="2056" y="2571"/>
                    <a:pt x="2110" y="2498"/>
                  </a:cubicBezTo>
                  <a:cubicBezTo>
                    <a:pt x="2250" y="3559"/>
                    <a:pt x="2833" y="4596"/>
                    <a:pt x="3485" y="5389"/>
                  </a:cubicBezTo>
                  <a:cubicBezTo>
                    <a:pt x="4115" y="6150"/>
                    <a:pt x="5434" y="7393"/>
                    <a:pt x="6542" y="7393"/>
                  </a:cubicBezTo>
                  <a:cubicBezTo>
                    <a:pt x="6604" y="7393"/>
                    <a:pt x="6665" y="7389"/>
                    <a:pt x="6725" y="7381"/>
                  </a:cubicBezTo>
                  <a:cubicBezTo>
                    <a:pt x="6935" y="7358"/>
                    <a:pt x="7098" y="7102"/>
                    <a:pt x="6912" y="6915"/>
                  </a:cubicBezTo>
                  <a:cubicBezTo>
                    <a:pt x="6539" y="6554"/>
                    <a:pt x="5991" y="6449"/>
                    <a:pt x="5548" y="6181"/>
                  </a:cubicBezTo>
                  <a:cubicBezTo>
                    <a:pt x="5035" y="5866"/>
                    <a:pt x="4569" y="5493"/>
                    <a:pt x="4173" y="5051"/>
                  </a:cubicBezTo>
                  <a:cubicBezTo>
                    <a:pt x="3345" y="4177"/>
                    <a:pt x="2949" y="3198"/>
                    <a:pt x="2553" y="2102"/>
                  </a:cubicBezTo>
                  <a:cubicBezTo>
                    <a:pt x="2623" y="2102"/>
                    <a:pt x="2681" y="2067"/>
                    <a:pt x="2728" y="2032"/>
                  </a:cubicBezTo>
                  <a:cubicBezTo>
                    <a:pt x="3066" y="1776"/>
                    <a:pt x="3392" y="1519"/>
                    <a:pt x="3683" y="1240"/>
                  </a:cubicBezTo>
                  <a:cubicBezTo>
                    <a:pt x="3887" y="1046"/>
                    <a:pt x="3704" y="731"/>
                    <a:pt x="3475" y="731"/>
                  </a:cubicBezTo>
                  <a:cubicBezTo>
                    <a:pt x="3429" y="731"/>
                    <a:pt x="3381" y="744"/>
                    <a:pt x="3334" y="774"/>
                  </a:cubicBezTo>
                  <a:cubicBezTo>
                    <a:pt x="3147" y="890"/>
                    <a:pt x="2973" y="1007"/>
                    <a:pt x="2809" y="1135"/>
                  </a:cubicBezTo>
                  <a:cubicBezTo>
                    <a:pt x="2763" y="832"/>
                    <a:pt x="2693" y="529"/>
                    <a:pt x="2576" y="226"/>
                  </a:cubicBezTo>
                  <a:cubicBezTo>
                    <a:pt x="2516" y="79"/>
                    <a:pt x="2365" y="0"/>
                    <a:pt x="2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3846925" y="2266175"/>
              <a:ext cx="153475" cy="217175"/>
            </a:xfrm>
            <a:custGeom>
              <a:avLst/>
              <a:gdLst/>
              <a:ahLst/>
              <a:cxnLst/>
              <a:rect l="l" t="t" r="r" b="b"/>
              <a:pathLst>
                <a:path w="6139" h="8687" extrusionOk="0">
                  <a:moveTo>
                    <a:pt x="404" y="1"/>
                  </a:moveTo>
                  <a:cubicBezTo>
                    <a:pt x="88" y="1"/>
                    <a:pt x="1" y="423"/>
                    <a:pt x="254" y="584"/>
                  </a:cubicBezTo>
                  <a:cubicBezTo>
                    <a:pt x="801" y="910"/>
                    <a:pt x="1431" y="1085"/>
                    <a:pt x="1967" y="1458"/>
                  </a:cubicBezTo>
                  <a:cubicBezTo>
                    <a:pt x="2550" y="1854"/>
                    <a:pt x="3051" y="2367"/>
                    <a:pt x="3459" y="2949"/>
                  </a:cubicBezTo>
                  <a:cubicBezTo>
                    <a:pt x="4181" y="3975"/>
                    <a:pt x="4496" y="5071"/>
                    <a:pt x="4612" y="6283"/>
                  </a:cubicBezTo>
                  <a:cubicBezTo>
                    <a:pt x="4601" y="6283"/>
                    <a:pt x="4577" y="6283"/>
                    <a:pt x="4566" y="6294"/>
                  </a:cubicBezTo>
                  <a:cubicBezTo>
                    <a:pt x="3971" y="6457"/>
                    <a:pt x="3272" y="6679"/>
                    <a:pt x="2829" y="7122"/>
                  </a:cubicBezTo>
                  <a:cubicBezTo>
                    <a:pt x="2655" y="7307"/>
                    <a:pt x="2788" y="7655"/>
                    <a:pt x="3029" y="7655"/>
                  </a:cubicBezTo>
                  <a:cubicBezTo>
                    <a:pt x="3062" y="7655"/>
                    <a:pt x="3096" y="7648"/>
                    <a:pt x="3132" y="7634"/>
                  </a:cubicBezTo>
                  <a:cubicBezTo>
                    <a:pt x="3354" y="7553"/>
                    <a:pt x="3563" y="7448"/>
                    <a:pt x="3773" y="7343"/>
                  </a:cubicBezTo>
                  <a:lnTo>
                    <a:pt x="3773" y="7343"/>
                  </a:lnTo>
                  <a:lnTo>
                    <a:pt x="3365" y="7972"/>
                  </a:lnTo>
                  <a:cubicBezTo>
                    <a:pt x="3209" y="8207"/>
                    <a:pt x="3441" y="8474"/>
                    <a:pt x="3671" y="8474"/>
                  </a:cubicBezTo>
                  <a:cubicBezTo>
                    <a:pt x="3749" y="8474"/>
                    <a:pt x="3827" y="8443"/>
                    <a:pt x="3890" y="8369"/>
                  </a:cubicBezTo>
                  <a:cubicBezTo>
                    <a:pt x="3983" y="8252"/>
                    <a:pt x="4076" y="8136"/>
                    <a:pt x="4181" y="8019"/>
                  </a:cubicBezTo>
                  <a:cubicBezTo>
                    <a:pt x="4181" y="8136"/>
                    <a:pt x="4181" y="8252"/>
                    <a:pt x="4181" y="8357"/>
                  </a:cubicBezTo>
                  <a:cubicBezTo>
                    <a:pt x="4188" y="8547"/>
                    <a:pt x="4370" y="8687"/>
                    <a:pt x="4539" y="8687"/>
                  </a:cubicBezTo>
                  <a:cubicBezTo>
                    <a:pt x="4639" y="8687"/>
                    <a:pt x="4735" y="8637"/>
                    <a:pt x="4787" y="8520"/>
                  </a:cubicBezTo>
                  <a:cubicBezTo>
                    <a:pt x="4904" y="8287"/>
                    <a:pt x="4974" y="8054"/>
                    <a:pt x="5020" y="7809"/>
                  </a:cubicBezTo>
                  <a:cubicBezTo>
                    <a:pt x="5172" y="7961"/>
                    <a:pt x="5335" y="8101"/>
                    <a:pt x="5521" y="8217"/>
                  </a:cubicBezTo>
                  <a:cubicBezTo>
                    <a:pt x="5572" y="8251"/>
                    <a:pt x="5625" y="8265"/>
                    <a:pt x="5676" y="8265"/>
                  </a:cubicBezTo>
                  <a:cubicBezTo>
                    <a:pt x="5928" y="8265"/>
                    <a:pt x="6139" y="7912"/>
                    <a:pt x="5906" y="7728"/>
                  </a:cubicBezTo>
                  <a:cubicBezTo>
                    <a:pt x="5545" y="7436"/>
                    <a:pt x="5288" y="7087"/>
                    <a:pt x="5032" y="6714"/>
                  </a:cubicBezTo>
                  <a:cubicBezTo>
                    <a:pt x="5323" y="5257"/>
                    <a:pt x="4822" y="3672"/>
                    <a:pt x="4006" y="2483"/>
                  </a:cubicBezTo>
                  <a:cubicBezTo>
                    <a:pt x="3249" y="1388"/>
                    <a:pt x="1827" y="36"/>
                    <a:pt x="417" y="1"/>
                  </a:cubicBezTo>
                  <a:cubicBezTo>
                    <a:pt x="412" y="1"/>
                    <a:pt x="408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3323850" y="2690325"/>
              <a:ext cx="114725" cy="218850"/>
            </a:xfrm>
            <a:custGeom>
              <a:avLst/>
              <a:gdLst/>
              <a:ahLst/>
              <a:cxnLst/>
              <a:rect l="l" t="t" r="r" b="b"/>
              <a:pathLst>
                <a:path w="4589" h="8754" extrusionOk="0">
                  <a:moveTo>
                    <a:pt x="4338" y="0"/>
                  </a:moveTo>
                  <a:cubicBezTo>
                    <a:pt x="4275" y="0"/>
                    <a:pt x="4212" y="26"/>
                    <a:pt x="4173" y="85"/>
                  </a:cubicBezTo>
                  <a:cubicBezTo>
                    <a:pt x="3392" y="1285"/>
                    <a:pt x="2984" y="2730"/>
                    <a:pt x="2810" y="4141"/>
                  </a:cubicBezTo>
                  <a:cubicBezTo>
                    <a:pt x="2716" y="4933"/>
                    <a:pt x="2705" y="5726"/>
                    <a:pt x="2775" y="6518"/>
                  </a:cubicBezTo>
                  <a:cubicBezTo>
                    <a:pt x="2786" y="6658"/>
                    <a:pt x="2798" y="6809"/>
                    <a:pt x="2810" y="6949"/>
                  </a:cubicBezTo>
                  <a:cubicBezTo>
                    <a:pt x="2449" y="6655"/>
                    <a:pt x="1949" y="6482"/>
                    <a:pt x="1476" y="6482"/>
                  </a:cubicBezTo>
                  <a:cubicBezTo>
                    <a:pt x="865" y="6482"/>
                    <a:pt x="299" y="6772"/>
                    <a:pt x="141" y="7462"/>
                  </a:cubicBezTo>
                  <a:cubicBezTo>
                    <a:pt x="1" y="8126"/>
                    <a:pt x="502" y="8581"/>
                    <a:pt x="1108" y="8697"/>
                  </a:cubicBezTo>
                  <a:cubicBezTo>
                    <a:pt x="1306" y="8735"/>
                    <a:pt x="1510" y="8754"/>
                    <a:pt x="1715" y="8754"/>
                  </a:cubicBezTo>
                  <a:cubicBezTo>
                    <a:pt x="2392" y="8754"/>
                    <a:pt x="3085" y="8554"/>
                    <a:pt x="3649" y="8196"/>
                  </a:cubicBezTo>
                  <a:cubicBezTo>
                    <a:pt x="3824" y="8091"/>
                    <a:pt x="3777" y="7823"/>
                    <a:pt x="3625" y="7753"/>
                  </a:cubicBezTo>
                  <a:cubicBezTo>
                    <a:pt x="3684" y="7252"/>
                    <a:pt x="3486" y="6704"/>
                    <a:pt x="3451" y="6215"/>
                  </a:cubicBezTo>
                  <a:cubicBezTo>
                    <a:pt x="3404" y="5574"/>
                    <a:pt x="3416" y="4933"/>
                    <a:pt x="3474" y="4292"/>
                  </a:cubicBezTo>
                  <a:cubicBezTo>
                    <a:pt x="3602" y="2870"/>
                    <a:pt x="4045" y="1577"/>
                    <a:pt x="4534" y="248"/>
                  </a:cubicBezTo>
                  <a:cubicBezTo>
                    <a:pt x="4589" y="101"/>
                    <a:pt x="4463" y="0"/>
                    <a:pt x="4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3649100" y="2688075"/>
              <a:ext cx="122025" cy="216350"/>
            </a:xfrm>
            <a:custGeom>
              <a:avLst/>
              <a:gdLst/>
              <a:ahLst/>
              <a:cxnLst/>
              <a:rect l="l" t="t" r="r" b="b"/>
              <a:pathLst>
                <a:path w="4881" h="8654" extrusionOk="0">
                  <a:moveTo>
                    <a:pt x="253" y="0"/>
                  </a:moveTo>
                  <a:cubicBezTo>
                    <a:pt x="126" y="0"/>
                    <a:pt x="0" y="107"/>
                    <a:pt x="55" y="257"/>
                  </a:cubicBezTo>
                  <a:cubicBezTo>
                    <a:pt x="603" y="1562"/>
                    <a:pt x="1093" y="2844"/>
                    <a:pt x="1267" y="4266"/>
                  </a:cubicBezTo>
                  <a:cubicBezTo>
                    <a:pt x="1349" y="4895"/>
                    <a:pt x="1384" y="5547"/>
                    <a:pt x="1361" y="6188"/>
                  </a:cubicBezTo>
                  <a:cubicBezTo>
                    <a:pt x="1337" y="6678"/>
                    <a:pt x="1174" y="7226"/>
                    <a:pt x="1244" y="7715"/>
                  </a:cubicBezTo>
                  <a:cubicBezTo>
                    <a:pt x="1081" y="7797"/>
                    <a:pt x="1046" y="8065"/>
                    <a:pt x="1232" y="8170"/>
                  </a:cubicBezTo>
                  <a:cubicBezTo>
                    <a:pt x="1773" y="8482"/>
                    <a:pt x="2429" y="8654"/>
                    <a:pt x="3069" y="8654"/>
                  </a:cubicBezTo>
                  <a:cubicBezTo>
                    <a:pt x="3313" y="8654"/>
                    <a:pt x="3553" y="8629"/>
                    <a:pt x="3785" y="8578"/>
                  </a:cubicBezTo>
                  <a:cubicBezTo>
                    <a:pt x="4391" y="8438"/>
                    <a:pt x="4880" y="7960"/>
                    <a:pt x="4705" y="7319"/>
                  </a:cubicBezTo>
                  <a:cubicBezTo>
                    <a:pt x="4534" y="6653"/>
                    <a:pt x="3994" y="6374"/>
                    <a:pt x="3407" y="6374"/>
                  </a:cubicBezTo>
                  <a:cubicBezTo>
                    <a:pt x="2916" y="6374"/>
                    <a:pt x="2392" y="6570"/>
                    <a:pt x="2025" y="6899"/>
                  </a:cubicBezTo>
                  <a:cubicBezTo>
                    <a:pt x="2037" y="6748"/>
                    <a:pt x="2037" y="6596"/>
                    <a:pt x="2048" y="6457"/>
                  </a:cubicBezTo>
                  <a:cubicBezTo>
                    <a:pt x="2095" y="5664"/>
                    <a:pt x="2048" y="4872"/>
                    <a:pt x="1920" y="4091"/>
                  </a:cubicBezTo>
                  <a:cubicBezTo>
                    <a:pt x="1699" y="2681"/>
                    <a:pt x="1232" y="1259"/>
                    <a:pt x="417" y="82"/>
                  </a:cubicBezTo>
                  <a:cubicBezTo>
                    <a:pt x="375" y="25"/>
                    <a:pt x="314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3353000" y="1928700"/>
              <a:ext cx="636925" cy="812825"/>
            </a:xfrm>
            <a:custGeom>
              <a:avLst/>
              <a:gdLst/>
              <a:ahLst/>
              <a:cxnLst/>
              <a:rect l="l" t="t" r="r" b="b"/>
              <a:pathLst>
                <a:path w="25477" h="32513" extrusionOk="0">
                  <a:moveTo>
                    <a:pt x="11050" y="0"/>
                  </a:moveTo>
                  <a:cubicBezTo>
                    <a:pt x="8519" y="0"/>
                    <a:pt x="5898" y="1371"/>
                    <a:pt x="5221" y="3967"/>
                  </a:cubicBezTo>
                  <a:cubicBezTo>
                    <a:pt x="4161" y="8081"/>
                    <a:pt x="0" y="21250"/>
                    <a:pt x="443" y="26692"/>
                  </a:cubicBezTo>
                  <a:cubicBezTo>
                    <a:pt x="898" y="32135"/>
                    <a:pt x="6235" y="32030"/>
                    <a:pt x="10221" y="32403"/>
                  </a:cubicBezTo>
                  <a:cubicBezTo>
                    <a:pt x="10935" y="32472"/>
                    <a:pt x="11637" y="32512"/>
                    <a:pt x="12314" y="32512"/>
                  </a:cubicBezTo>
                  <a:cubicBezTo>
                    <a:pt x="15429" y="32512"/>
                    <a:pt x="18009" y="31649"/>
                    <a:pt x="18717" y="28662"/>
                  </a:cubicBezTo>
                  <a:cubicBezTo>
                    <a:pt x="19579" y="25038"/>
                    <a:pt x="20046" y="17008"/>
                    <a:pt x="21363" y="13185"/>
                  </a:cubicBezTo>
                  <a:cubicBezTo>
                    <a:pt x="22691" y="9374"/>
                    <a:pt x="25476" y="5738"/>
                    <a:pt x="22330" y="4153"/>
                  </a:cubicBezTo>
                  <a:cubicBezTo>
                    <a:pt x="19183" y="2568"/>
                    <a:pt x="15034" y="587"/>
                    <a:pt x="12202" y="98"/>
                  </a:cubicBezTo>
                  <a:cubicBezTo>
                    <a:pt x="11825" y="33"/>
                    <a:pt x="11439" y="0"/>
                    <a:pt x="11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3508875" y="1928650"/>
              <a:ext cx="481050" cy="805475"/>
            </a:xfrm>
            <a:custGeom>
              <a:avLst/>
              <a:gdLst/>
              <a:ahLst/>
              <a:cxnLst/>
              <a:rect l="l" t="t" r="r" b="b"/>
              <a:pathLst>
                <a:path w="19242" h="32219" extrusionOk="0">
                  <a:moveTo>
                    <a:pt x="4815" y="1"/>
                  </a:moveTo>
                  <a:cubicBezTo>
                    <a:pt x="3014" y="1"/>
                    <a:pt x="1160" y="704"/>
                    <a:pt x="0" y="2046"/>
                  </a:cubicBezTo>
                  <a:cubicBezTo>
                    <a:pt x="1527" y="2221"/>
                    <a:pt x="3030" y="2570"/>
                    <a:pt x="4371" y="2908"/>
                  </a:cubicBezTo>
                  <a:cubicBezTo>
                    <a:pt x="6702" y="3514"/>
                    <a:pt x="9452" y="4132"/>
                    <a:pt x="11468" y="5472"/>
                  </a:cubicBezTo>
                  <a:cubicBezTo>
                    <a:pt x="13997" y="7162"/>
                    <a:pt x="13356" y="10355"/>
                    <a:pt x="12599" y="12861"/>
                  </a:cubicBezTo>
                  <a:cubicBezTo>
                    <a:pt x="12167" y="14271"/>
                    <a:pt x="11631" y="15646"/>
                    <a:pt x="11270" y="17080"/>
                  </a:cubicBezTo>
                  <a:cubicBezTo>
                    <a:pt x="10746" y="19096"/>
                    <a:pt x="10268" y="21124"/>
                    <a:pt x="9860" y="23152"/>
                  </a:cubicBezTo>
                  <a:cubicBezTo>
                    <a:pt x="9265" y="26147"/>
                    <a:pt x="8869" y="29177"/>
                    <a:pt x="8811" y="32218"/>
                  </a:cubicBezTo>
                  <a:cubicBezTo>
                    <a:pt x="10629" y="31764"/>
                    <a:pt x="11993" y="30715"/>
                    <a:pt x="12482" y="28664"/>
                  </a:cubicBezTo>
                  <a:cubicBezTo>
                    <a:pt x="13344" y="25040"/>
                    <a:pt x="13811" y="17010"/>
                    <a:pt x="15128" y="13187"/>
                  </a:cubicBezTo>
                  <a:cubicBezTo>
                    <a:pt x="16456" y="9376"/>
                    <a:pt x="19241" y="5740"/>
                    <a:pt x="16095" y="4155"/>
                  </a:cubicBezTo>
                  <a:cubicBezTo>
                    <a:pt x="12948" y="2570"/>
                    <a:pt x="8799" y="589"/>
                    <a:pt x="5967" y="100"/>
                  </a:cubicBezTo>
                  <a:cubicBezTo>
                    <a:pt x="5591" y="34"/>
                    <a:pt x="5204" y="1"/>
                    <a:pt x="4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3521100" y="1977450"/>
              <a:ext cx="309000" cy="123200"/>
            </a:xfrm>
            <a:custGeom>
              <a:avLst/>
              <a:gdLst/>
              <a:ahLst/>
              <a:cxnLst/>
              <a:rect l="l" t="t" r="r" b="b"/>
              <a:pathLst>
                <a:path w="12360" h="4928" extrusionOk="0">
                  <a:moveTo>
                    <a:pt x="71" y="1"/>
                  </a:moveTo>
                  <a:cubicBezTo>
                    <a:pt x="12" y="1"/>
                    <a:pt x="1" y="94"/>
                    <a:pt x="59" y="106"/>
                  </a:cubicBezTo>
                  <a:cubicBezTo>
                    <a:pt x="2203" y="420"/>
                    <a:pt x="4278" y="840"/>
                    <a:pt x="6306" y="1621"/>
                  </a:cubicBezTo>
                  <a:cubicBezTo>
                    <a:pt x="8415" y="2436"/>
                    <a:pt x="10280" y="3602"/>
                    <a:pt x="12121" y="4907"/>
                  </a:cubicBezTo>
                  <a:cubicBezTo>
                    <a:pt x="12141" y="4921"/>
                    <a:pt x="12162" y="4927"/>
                    <a:pt x="12182" y="4927"/>
                  </a:cubicBezTo>
                  <a:cubicBezTo>
                    <a:pt x="12279" y="4927"/>
                    <a:pt x="12359" y="4788"/>
                    <a:pt x="12273" y="4721"/>
                  </a:cubicBezTo>
                  <a:cubicBezTo>
                    <a:pt x="8986" y="1982"/>
                    <a:pt x="4360" y="164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3721550" y="2134500"/>
              <a:ext cx="120450" cy="570625"/>
            </a:xfrm>
            <a:custGeom>
              <a:avLst/>
              <a:gdLst/>
              <a:ahLst/>
              <a:cxnLst/>
              <a:rect l="l" t="t" r="r" b="b"/>
              <a:pathLst>
                <a:path w="4818" h="22825" extrusionOk="0">
                  <a:moveTo>
                    <a:pt x="4743" y="1"/>
                  </a:moveTo>
                  <a:cubicBezTo>
                    <a:pt x="4724" y="1"/>
                    <a:pt x="4706" y="11"/>
                    <a:pt x="4698" y="35"/>
                  </a:cubicBezTo>
                  <a:cubicBezTo>
                    <a:pt x="3124" y="3566"/>
                    <a:pt x="2064" y="7354"/>
                    <a:pt x="1318" y="11142"/>
                  </a:cubicBezTo>
                  <a:cubicBezTo>
                    <a:pt x="560" y="14894"/>
                    <a:pt x="1" y="18868"/>
                    <a:pt x="129" y="22703"/>
                  </a:cubicBezTo>
                  <a:cubicBezTo>
                    <a:pt x="129" y="22784"/>
                    <a:pt x="187" y="22825"/>
                    <a:pt x="246" y="22825"/>
                  </a:cubicBezTo>
                  <a:cubicBezTo>
                    <a:pt x="304" y="22825"/>
                    <a:pt x="362" y="22784"/>
                    <a:pt x="362" y="22703"/>
                  </a:cubicBezTo>
                  <a:cubicBezTo>
                    <a:pt x="584" y="18775"/>
                    <a:pt x="817" y="14918"/>
                    <a:pt x="1598" y="11048"/>
                  </a:cubicBezTo>
                  <a:cubicBezTo>
                    <a:pt x="2355" y="7296"/>
                    <a:pt x="3521" y="3683"/>
                    <a:pt x="4802" y="82"/>
                  </a:cubicBezTo>
                  <a:cubicBezTo>
                    <a:pt x="4818" y="36"/>
                    <a:pt x="4778" y="1"/>
                    <a:pt x="474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3852400" y="2058675"/>
              <a:ext cx="81700" cy="59775"/>
            </a:xfrm>
            <a:custGeom>
              <a:avLst/>
              <a:gdLst/>
              <a:ahLst/>
              <a:cxnLst/>
              <a:rect l="l" t="t" r="r" b="b"/>
              <a:pathLst>
                <a:path w="3268" h="2391" extrusionOk="0">
                  <a:moveTo>
                    <a:pt x="3148" y="0"/>
                  </a:moveTo>
                  <a:cubicBezTo>
                    <a:pt x="3140" y="0"/>
                    <a:pt x="3132" y="1"/>
                    <a:pt x="3123" y="3"/>
                  </a:cubicBezTo>
                  <a:cubicBezTo>
                    <a:pt x="1923" y="260"/>
                    <a:pt x="746" y="1343"/>
                    <a:pt x="35" y="2287"/>
                  </a:cubicBezTo>
                  <a:cubicBezTo>
                    <a:pt x="0" y="2339"/>
                    <a:pt x="48" y="2391"/>
                    <a:pt x="95" y="2391"/>
                  </a:cubicBezTo>
                  <a:cubicBezTo>
                    <a:pt x="111" y="2391"/>
                    <a:pt x="127" y="2384"/>
                    <a:pt x="140" y="2369"/>
                  </a:cubicBezTo>
                  <a:cubicBezTo>
                    <a:pt x="594" y="1891"/>
                    <a:pt x="1072" y="1437"/>
                    <a:pt x="1620" y="1052"/>
                  </a:cubicBezTo>
                  <a:cubicBezTo>
                    <a:pt x="2121" y="703"/>
                    <a:pt x="2680" y="493"/>
                    <a:pt x="3193" y="166"/>
                  </a:cubicBezTo>
                  <a:cubicBezTo>
                    <a:pt x="3268" y="113"/>
                    <a:pt x="3235" y="0"/>
                    <a:pt x="314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3595700" y="2170900"/>
              <a:ext cx="42375" cy="28125"/>
            </a:xfrm>
            <a:custGeom>
              <a:avLst/>
              <a:gdLst/>
              <a:ahLst/>
              <a:cxnLst/>
              <a:rect l="l" t="t" r="r" b="b"/>
              <a:pathLst>
                <a:path w="1695" h="1125" extrusionOk="0">
                  <a:moveTo>
                    <a:pt x="388" y="1"/>
                  </a:moveTo>
                  <a:cubicBezTo>
                    <a:pt x="379" y="1"/>
                    <a:pt x="370" y="4"/>
                    <a:pt x="362" y="13"/>
                  </a:cubicBezTo>
                  <a:cubicBezTo>
                    <a:pt x="0" y="351"/>
                    <a:pt x="233" y="992"/>
                    <a:pt x="676" y="1108"/>
                  </a:cubicBezTo>
                  <a:cubicBezTo>
                    <a:pt x="717" y="1119"/>
                    <a:pt x="760" y="1124"/>
                    <a:pt x="805" y="1124"/>
                  </a:cubicBezTo>
                  <a:cubicBezTo>
                    <a:pt x="1196" y="1124"/>
                    <a:pt x="1694" y="735"/>
                    <a:pt x="1527" y="327"/>
                  </a:cubicBezTo>
                  <a:cubicBezTo>
                    <a:pt x="1513" y="304"/>
                    <a:pt x="1489" y="294"/>
                    <a:pt x="1465" y="294"/>
                  </a:cubicBezTo>
                  <a:cubicBezTo>
                    <a:pt x="1428" y="294"/>
                    <a:pt x="1389" y="316"/>
                    <a:pt x="1376" y="351"/>
                  </a:cubicBezTo>
                  <a:cubicBezTo>
                    <a:pt x="1329" y="502"/>
                    <a:pt x="1329" y="630"/>
                    <a:pt x="1224" y="759"/>
                  </a:cubicBezTo>
                  <a:cubicBezTo>
                    <a:pt x="1116" y="867"/>
                    <a:pt x="975" y="942"/>
                    <a:pt x="829" y="942"/>
                  </a:cubicBezTo>
                  <a:cubicBezTo>
                    <a:pt x="801" y="942"/>
                    <a:pt x="774" y="939"/>
                    <a:pt x="746" y="933"/>
                  </a:cubicBezTo>
                  <a:cubicBezTo>
                    <a:pt x="362" y="852"/>
                    <a:pt x="280" y="374"/>
                    <a:pt x="420" y="71"/>
                  </a:cubicBezTo>
                  <a:cubicBezTo>
                    <a:pt x="437" y="36"/>
                    <a:pt x="415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3529550" y="2111750"/>
              <a:ext cx="44325" cy="75800"/>
            </a:xfrm>
            <a:custGeom>
              <a:avLst/>
              <a:gdLst/>
              <a:ahLst/>
              <a:cxnLst/>
              <a:rect l="l" t="t" r="r" b="b"/>
              <a:pathLst>
                <a:path w="1773" h="3032" extrusionOk="0">
                  <a:moveTo>
                    <a:pt x="1246" y="1"/>
                  </a:moveTo>
                  <a:cubicBezTo>
                    <a:pt x="906" y="1"/>
                    <a:pt x="471" y="566"/>
                    <a:pt x="246" y="1330"/>
                  </a:cubicBezTo>
                  <a:cubicBezTo>
                    <a:pt x="1" y="2157"/>
                    <a:pt x="94" y="2915"/>
                    <a:pt x="444" y="3020"/>
                  </a:cubicBezTo>
                  <a:cubicBezTo>
                    <a:pt x="471" y="3028"/>
                    <a:pt x="500" y="3032"/>
                    <a:pt x="529" y="3032"/>
                  </a:cubicBezTo>
                  <a:cubicBezTo>
                    <a:pt x="877" y="3032"/>
                    <a:pt x="1302" y="2467"/>
                    <a:pt x="1528" y="1703"/>
                  </a:cubicBezTo>
                  <a:cubicBezTo>
                    <a:pt x="1772" y="875"/>
                    <a:pt x="1679" y="118"/>
                    <a:pt x="1329" y="13"/>
                  </a:cubicBezTo>
                  <a:cubicBezTo>
                    <a:pt x="1302" y="5"/>
                    <a:pt x="1275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3491400" y="2194500"/>
              <a:ext cx="52450" cy="25100"/>
            </a:xfrm>
            <a:custGeom>
              <a:avLst/>
              <a:gdLst/>
              <a:ahLst/>
              <a:cxnLst/>
              <a:rect l="l" t="t" r="r" b="b"/>
              <a:pathLst>
                <a:path w="2098" h="1004" extrusionOk="0">
                  <a:moveTo>
                    <a:pt x="576" y="1"/>
                  </a:moveTo>
                  <a:cubicBezTo>
                    <a:pt x="303" y="1"/>
                    <a:pt x="106" y="75"/>
                    <a:pt x="70" y="211"/>
                  </a:cubicBezTo>
                  <a:cubicBezTo>
                    <a:pt x="0" y="432"/>
                    <a:pt x="385" y="747"/>
                    <a:pt x="921" y="910"/>
                  </a:cubicBezTo>
                  <a:cubicBezTo>
                    <a:pt x="1133" y="973"/>
                    <a:pt x="1337" y="1003"/>
                    <a:pt x="1511" y="1003"/>
                  </a:cubicBezTo>
                  <a:cubicBezTo>
                    <a:pt x="1785" y="1003"/>
                    <a:pt x="1985" y="929"/>
                    <a:pt x="2028" y="794"/>
                  </a:cubicBezTo>
                  <a:cubicBezTo>
                    <a:pt x="2098" y="560"/>
                    <a:pt x="1702" y="257"/>
                    <a:pt x="1166" y="94"/>
                  </a:cubicBezTo>
                  <a:cubicBezTo>
                    <a:pt x="953" y="31"/>
                    <a:pt x="749" y="1"/>
                    <a:pt x="5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3668250" y="2152550"/>
              <a:ext cx="44000" cy="75800"/>
            </a:xfrm>
            <a:custGeom>
              <a:avLst/>
              <a:gdLst/>
              <a:ahLst/>
              <a:cxnLst/>
              <a:rect l="l" t="t" r="r" b="b"/>
              <a:pathLst>
                <a:path w="1760" h="3032" extrusionOk="0">
                  <a:moveTo>
                    <a:pt x="1234" y="1"/>
                  </a:moveTo>
                  <a:cubicBezTo>
                    <a:pt x="895" y="1"/>
                    <a:pt x="471" y="566"/>
                    <a:pt x="245" y="1329"/>
                  </a:cubicBezTo>
                  <a:cubicBezTo>
                    <a:pt x="0" y="2157"/>
                    <a:pt x="82" y="2914"/>
                    <a:pt x="443" y="3019"/>
                  </a:cubicBezTo>
                  <a:cubicBezTo>
                    <a:pt x="470" y="3027"/>
                    <a:pt x="498" y="3031"/>
                    <a:pt x="526" y="3031"/>
                  </a:cubicBezTo>
                  <a:cubicBezTo>
                    <a:pt x="865" y="3031"/>
                    <a:pt x="1289" y="2466"/>
                    <a:pt x="1515" y="1702"/>
                  </a:cubicBezTo>
                  <a:cubicBezTo>
                    <a:pt x="1760" y="875"/>
                    <a:pt x="1678" y="117"/>
                    <a:pt x="1317" y="13"/>
                  </a:cubicBezTo>
                  <a:cubicBezTo>
                    <a:pt x="1290" y="4"/>
                    <a:pt x="1263" y="1"/>
                    <a:pt x="1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3661825" y="2244625"/>
              <a:ext cx="52175" cy="25075"/>
            </a:xfrm>
            <a:custGeom>
              <a:avLst/>
              <a:gdLst/>
              <a:ahLst/>
              <a:cxnLst/>
              <a:rect l="l" t="t" r="r" b="b"/>
              <a:pathLst>
                <a:path w="2087" h="1003" extrusionOk="0">
                  <a:moveTo>
                    <a:pt x="576" y="1"/>
                  </a:moveTo>
                  <a:cubicBezTo>
                    <a:pt x="302" y="1"/>
                    <a:pt x="102" y="75"/>
                    <a:pt x="59" y="210"/>
                  </a:cubicBezTo>
                  <a:cubicBezTo>
                    <a:pt x="1" y="443"/>
                    <a:pt x="385" y="746"/>
                    <a:pt x="922" y="910"/>
                  </a:cubicBezTo>
                  <a:cubicBezTo>
                    <a:pt x="1134" y="973"/>
                    <a:pt x="1338" y="1003"/>
                    <a:pt x="1512" y="1003"/>
                  </a:cubicBezTo>
                  <a:cubicBezTo>
                    <a:pt x="1786" y="1003"/>
                    <a:pt x="1986" y="929"/>
                    <a:pt x="2029" y="793"/>
                  </a:cubicBezTo>
                  <a:cubicBezTo>
                    <a:pt x="2087" y="572"/>
                    <a:pt x="1702" y="257"/>
                    <a:pt x="1166" y="94"/>
                  </a:cubicBezTo>
                  <a:cubicBezTo>
                    <a:pt x="954" y="30"/>
                    <a:pt x="750" y="1"/>
                    <a:pt x="5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3573250" y="1878575"/>
              <a:ext cx="143275" cy="35425"/>
            </a:xfrm>
            <a:custGeom>
              <a:avLst/>
              <a:gdLst/>
              <a:ahLst/>
              <a:cxnLst/>
              <a:rect l="l" t="t" r="r" b="b"/>
              <a:pathLst>
                <a:path w="5731" h="1417" extrusionOk="0">
                  <a:moveTo>
                    <a:pt x="1385" y="1"/>
                  </a:moveTo>
                  <a:cubicBezTo>
                    <a:pt x="935" y="1"/>
                    <a:pt x="490" y="37"/>
                    <a:pt x="59" y="110"/>
                  </a:cubicBezTo>
                  <a:cubicBezTo>
                    <a:pt x="1" y="122"/>
                    <a:pt x="13" y="226"/>
                    <a:pt x="83" y="226"/>
                  </a:cubicBezTo>
                  <a:cubicBezTo>
                    <a:pt x="322" y="211"/>
                    <a:pt x="556" y="204"/>
                    <a:pt x="785" y="204"/>
                  </a:cubicBezTo>
                  <a:cubicBezTo>
                    <a:pt x="2496" y="204"/>
                    <a:pt x="3945" y="622"/>
                    <a:pt x="5548" y="1404"/>
                  </a:cubicBezTo>
                  <a:cubicBezTo>
                    <a:pt x="5565" y="1413"/>
                    <a:pt x="5581" y="1417"/>
                    <a:pt x="5596" y="1417"/>
                  </a:cubicBezTo>
                  <a:cubicBezTo>
                    <a:pt x="5677" y="1417"/>
                    <a:pt x="5730" y="1299"/>
                    <a:pt x="5642" y="1240"/>
                  </a:cubicBezTo>
                  <a:cubicBezTo>
                    <a:pt x="4432" y="407"/>
                    <a:pt x="2884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3345650" y="2179375"/>
              <a:ext cx="64850" cy="192400"/>
            </a:xfrm>
            <a:custGeom>
              <a:avLst/>
              <a:gdLst/>
              <a:ahLst/>
              <a:cxnLst/>
              <a:rect l="l" t="t" r="r" b="b"/>
              <a:pathLst>
                <a:path w="2594" h="7696" extrusionOk="0">
                  <a:moveTo>
                    <a:pt x="2516" y="0"/>
                  </a:moveTo>
                  <a:cubicBezTo>
                    <a:pt x="2495" y="0"/>
                    <a:pt x="2474" y="11"/>
                    <a:pt x="2462" y="35"/>
                  </a:cubicBezTo>
                  <a:cubicBezTo>
                    <a:pt x="1285" y="2401"/>
                    <a:pt x="516" y="4953"/>
                    <a:pt x="15" y="7552"/>
                  </a:cubicBezTo>
                  <a:cubicBezTo>
                    <a:pt x="1" y="7636"/>
                    <a:pt x="76" y="7695"/>
                    <a:pt x="145" y="7695"/>
                  </a:cubicBezTo>
                  <a:cubicBezTo>
                    <a:pt x="191" y="7695"/>
                    <a:pt x="234" y="7670"/>
                    <a:pt x="248" y="7610"/>
                  </a:cubicBezTo>
                  <a:cubicBezTo>
                    <a:pt x="737" y="5000"/>
                    <a:pt x="1565" y="2529"/>
                    <a:pt x="2579" y="82"/>
                  </a:cubicBezTo>
                  <a:cubicBezTo>
                    <a:pt x="2594" y="36"/>
                    <a:pt x="2555" y="0"/>
                    <a:pt x="251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48"/>
          <p:cNvGrpSpPr/>
          <p:nvPr/>
        </p:nvGrpSpPr>
        <p:grpSpPr>
          <a:xfrm>
            <a:off x="7552269" y="831487"/>
            <a:ext cx="1038175" cy="1227921"/>
            <a:chOff x="7669736" y="1514548"/>
            <a:chExt cx="1132761" cy="1339794"/>
          </a:xfrm>
        </p:grpSpPr>
        <p:grpSp>
          <p:nvGrpSpPr>
            <p:cNvPr id="1354" name="Google Shape;1354;p48"/>
            <p:cNvGrpSpPr/>
            <p:nvPr/>
          </p:nvGrpSpPr>
          <p:grpSpPr>
            <a:xfrm>
              <a:off x="7669736" y="1514548"/>
              <a:ext cx="1132761" cy="1339794"/>
              <a:chOff x="8012594" y="2654153"/>
              <a:chExt cx="832606" cy="984781"/>
            </a:xfrm>
          </p:grpSpPr>
          <p:grpSp>
            <p:nvGrpSpPr>
              <p:cNvPr id="1355" name="Google Shape;1355;p48"/>
              <p:cNvGrpSpPr/>
              <p:nvPr/>
            </p:nvGrpSpPr>
            <p:grpSpPr>
              <a:xfrm>
                <a:off x="8012594" y="2654153"/>
                <a:ext cx="832606" cy="984781"/>
                <a:chOff x="7819807" y="1793466"/>
                <a:chExt cx="832606" cy="984781"/>
              </a:xfrm>
            </p:grpSpPr>
            <p:sp>
              <p:nvSpPr>
                <p:cNvPr id="1356" name="Google Shape;1356;p48"/>
                <p:cNvSpPr/>
                <p:nvPr/>
              </p:nvSpPr>
              <p:spPr>
                <a:xfrm>
                  <a:off x="7819807" y="1793466"/>
                  <a:ext cx="832606" cy="984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97" h="30985" extrusionOk="0">
                      <a:moveTo>
                        <a:pt x="8431" y="8266"/>
                      </a:moveTo>
                      <a:cubicBezTo>
                        <a:pt x="8550" y="8314"/>
                        <a:pt x="8765" y="8385"/>
                        <a:pt x="8979" y="8457"/>
                      </a:cubicBezTo>
                      <a:cubicBezTo>
                        <a:pt x="12884" y="9885"/>
                        <a:pt x="16814" y="11338"/>
                        <a:pt x="20743" y="12767"/>
                      </a:cubicBezTo>
                      <a:cubicBezTo>
                        <a:pt x="20815" y="12815"/>
                        <a:pt x="20886" y="12815"/>
                        <a:pt x="20934" y="12862"/>
                      </a:cubicBezTo>
                      <a:cubicBezTo>
                        <a:pt x="21196" y="13005"/>
                        <a:pt x="21601" y="13077"/>
                        <a:pt x="21410" y="13481"/>
                      </a:cubicBezTo>
                      <a:cubicBezTo>
                        <a:pt x="21335" y="13654"/>
                        <a:pt x="21220" y="13709"/>
                        <a:pt x="21093" y="13709"/>
                      </a:cubicBezTo>
                      <a:cubicBezTo>
                        <a:pt x="20939" y="13709"/>
                        <a:pt x="20767" y="13629"/>
                        <a:pt x="20624" y="13577"/>
                      </a:cubicBezTo>
                      <a:cubicBezTo>
                        <a:pt x="17123" y="12291"/>
                        <a:pt x="13623" y="10981"/>
                        <a:pt x="10146" y="9695"/>
                      </a:cubicBezTo>
                      <a:cubicBezTo>
                        <a:pt x="9479" y="9457"/>
                        <a:pt x="8812" y="9195"/>
                        <a:pt x="8145" y="8933"/>
                      </a:cubicBezTo>
                      <a:cubicBezTo>
                        <a:pt x="7979" y="8861"/>
                        <a:pt x="7860" y="8695"/>
                        <a:pt x="7955" y="8480"/>
                      </a:cubicBezTo>
                      <a:cubicBezTo>
                        <a:pt x="8026" y="8337"/>
                        <a:pt x="8169" y="8266"/>
                        <a:pt x="8431" y="8266"/>
                      </a:cubicBezTo>
                      <a:close/>
                      <a:moveTo>
                        <a:pt x="6883" y="12529"/>
                      </a:moveTo>
                      <a:cubicBezTo>
                        <a:pt x="7026" y="12576"/>
                        <a:pt x="7217" y="12648"/>
                        <a:pt x="7431" y="12719"/>
                      </a:cubicBezTo>
                      <a:cubicBezTo>
                        <a:pt x="11313" y="14148"/>
                        <a:pt x="15194" y="15577"/>
                        <a:pt x="19076" y="17006"/>
                      </a:cubicBezTo>
                      <a:cubicBezTo>
                        <a:pt x="19433" y="17149"/>
                        <a:pt x="20053" y="17173"/>
                        <a:pt x="19814" y="17744"/>
                      </a:cubicBezTo>
                      <a:cubicBezTo>
                        <a:pt x="19742" y="17916"/>
                        <a:pt x="19629" y="17974"/>
                        <a:pt x="19499" y="17974"/>
                      </a:cubicBezTo>
                      <a:cubicBezTo>
                        <a:pt x="19286" y="17974"/>
                        <a:pt x="19030" y="17818"/>
                        <a:pt x="18838" y="17744"/>
                      </a:cubicBezTo>
                      <a:cubicBezTo>
                        <a:pt x="14956" y="16315"/>
                        <a:pt x="11051" y="14886"/>
                        <a:pt x="7169" y="13434"/>
                      </a:cubicBezTo>
                      <a:cubicBezTo>
                        <a:pt x="6978" y="13362"/>
                        <a:pt x="6764" y="13267"/>
                        <a:pt x="6574" y="13172"/>
                      </a:cubicBezTo>
                      <a:cubicBezTo>
                        <a:pt x="6431" y="13100"/>
                        <a:pt x="6336" y="12957"/>
                        <a:pt x="6383" y="12815"/>
                      </a:cubicBezTo>
                      <a:cubicBezTo>
                        <a:pt x="6431" y="12600"/>
                        <a:pt x="6597" y="12529"/>
                        <a:pt x="6883" y="12529"/>
                      </a:cubicBezTo>
                      <a:close/>
                      <a:moveTo>
                        <a:pt x="5169" y="16982"/>
                      </a:moveTo>
                      <a:cubicBezTo>
                        <a:pt x="5359" y="17030"/>
                        <a:pt x="5621" y="17125"/>
                        <a:pt x="5859" y="17220"/>
                      </a:cubicBezTo>
                      <a:cubicBezTo>
                        <a:pt x="9670" y="18625"/>
                        <a:pt x="13480" y="20007"/>
                        <a:pt x="17314" y="21435"/>
                      </a:cubicBezTo>
                      <a:cubicBezTo>
                        <a:pt x="17576" y="21531"/>
                        <a:pt x="17862" y="21626"/>
                        <a:pt x="18124" y="21793"/>
                      </a:cubicBezTo>
                      <a:cubicBezTo>
                        <a:pt x="18243" y="21864"/>
                        <a:pt x="18267" y="22031"/>
                        <a:pt x="18219" y="22197"/>
                      </a:cubicBezTo>
                      <a:cubicBezTo>
                        <a:pt x="18156" y="22343"/>
                        <a:pt x="18057" y="22416"/>
                        <a:pt x="17922" y="22416"/>
                      </a:cubicBezTo>
                      <a:cubicBezTo>
                        <a:pt x="17903" y="22416"/>
                        <a:pt x="17883" y="22415"/>
                        <a:pt x="17862" y="22412"/>
                      </a:cubicBezTo>
                      <a:cubicBezTo>
                        <a:pt x="17695" y="22388"/>
                        <a:pt x="17504" y="22317"/>
                        <a:pt x="17338" y="22245"/>
                      </a:cubicBezTo>
                      <a:cubicBezTo>
                        <a:pt x="13385" y="20816"/>
                        <a:pt x="9431" y="19364"/>
                        <a:pt x="5478" y="17887"/>
                      </a:cubicBezTo>
                      <a:cubicBezTo>
                        <a:pt x="5264" y="17816"/>
                        <a:pt x="5050" y="17744"/>
                        <a:pt x="4883" y="17601"/>
                      </a:cubicBezTo>
                      <a:cubicBezTo>
                        <a:pt x="4740" y="17530"/>
                        <a:pt x="4716" y="17363"/>
                        <a:pt x="4764" y="17196"/>
                      </a:cubicBezTo>
                      <a:cubicBezTo>
                        <a:pt x="4811" y="17030"/>
                        <a:pt x="4978" y="17006"/>
                        <a:pt x="5169" y="16982"/>
                      </a:cubicBezTo>
                      <a:close/>
                      <a:moveTo>
                        <a:pt x="3597" y="21459"/>
                      </a:moveTo>
                      <a:cubicBezTo>
                        <a:pt x="3764" y="21507"/>
                        <a:pt x="3978" y="21578"/>
                        <a:pt x="4168" y="21674"/>
                      </a:cubicBezTo>
                      <a:cubicBezTo>
                        <a:pt x="8026" y="23079"/>
                        <a:pt x="11884" y="24507"/>
                        <a:pt x="15742" y="25936"/>
                      </a:cubicBezTo>
                      <a:cubicBezTo>
                        <a:pt x="16076" y="26055"/>
                        <a:pt x="16742" y="26079"/>
                        <a:pt x="16576" y="26603"/>
                      </a:cubicBezTo>
                      <a:cubicBezTo>
                        <a:pt x="16485" y="26857"/>
                        <a:pt x="16350" y="26941"/>
                        <a:pt x="16198" y="26941"/>
                      </a:cubicBezTo>
                      <a:cubicBezTo>
                        <a:pt x="15949" y="26941"/>
                        <a:pt x="15654" y="26716"/>
                        <a:pt x="15433" y="26627"/>
                      </a:cubicBezTo>
                      <a:cubicBezTo>
                        <a:pt x="11599" y="25246"/>
                        <a:pt x="7788" y="23817"/>
                        <a:pt x="3978" y="22412"/>
                      </a:cubicBezTo>
                      <a:cubicBezTo>
                        <a:pt x="3764" y="22340"/>
                        <a:pt x="3549" y="22269"/>
                        <a:pt x="3359" y="22174"/>
                      </a:cubicBezTo>
                      <a:cubicBezTo>
                        <a:pt x="3144" y="22078"/>
                        <a:pt x="3073" y="21912"/>
                        <a:pt x="3121" y="21721"/>
                      </a:cubicBezTo>
                      <a:cubicBezTo>
                        <a:pt x="3144" y="21483"/>
                        <a:pt x="3335" y="21459"/>
                        <a:pt x="3597" y="21459"/>
                      </a:cubicBezTo>
                      <a:close/>
                      <a:moveTo>
                        <a:pt x="9308" y="1"/>
                      </a:moveTo>
                      <a:cubicBezTo>
                        <a:pt x="9086" y="1"/>
                        <a:pt x="8937" y="144"/>
                        <a:pt x="8836" y="431"/>
                      </a:cubicBezTo>
                      <a:cubicBezTo>
                        <a:pt x="8788" y="598"/>
                        <a:pt x="8693" y="765"/>
                        <a:pt x="8622" y="931"/>
                      </a:cubicBezTo>
                      <a:cubicBezTo>
                        <a:pt x="7764" y="3313"/>
                        <a:pt x="6907" y="5694"/>
                        <a:pt x="6050" y="8076"/>
                      </a:cubicBezTo>
                      <a:cubicBezTo>
                        <a:pt x="4573" y="12100"/>
                        <a:pt x="3073" y="16101"/>
                        <a:pt x="1596" y="20126"/>
                      </a:cubicBezTo>
                      <a:cubicBezTo>
                        <a:pt x="1406" y="20602"/>
                        <a:pt x="1192" y="21078"/>
                        <a:pt x="1001" y="21578"/>
                      </a:cubicBezTo>
                      <a:cubicBezTo>
                        <a:pt x="811" y="22269"/>
                        <a:pt x="620" y="22960"/>
                        <a:pt x="263" y="23602"/>
                      </a:cubicBezTo>
                      <a:cubicBezTo>
                        <a:pt x="1" y="24627"/>
                        <a:pt x="1" y="24627"/>
                        <a:pt x="1001" y="24984"/>
                      </a:cubicBezTo>
                      <a:cubicBezTo>
                        <a:pt x="3716" y="26008"/>
                        <a:pt x="6455" y="26984"/>
                        <a:pt x="9169" y="28032"/>
                      </a:cubicBezTo>
                      <a:cubicBezTo>
                        <a:pt x="11741" y="28985"/>
                        <a:pt x="14385" y="29794"/>
                        <a:pt x="16862" y="30985"/>
                      </a:cubicBezTo>
                      <a:cubicBezTo>
                        <a:pt x="17171" y="30794"/>
                        <a:pt x="17243" y="30485"/>
                        <a:pt x="17385" y="30175"/>
                      </a:cubicBezTo>
                      <a:cubicBezTo>
                        <a:pt x="17766" y="29318"/>
                        <a:pt x="17933" y="28365"/>
                        <a:pt x="18409" y="27556"/>
                      </a:cubicBezTo>
                      <a:cubicBezTo>
                        <a:pt x="18838" y="26032"/>
                        <a:pt x="19433" y="24555"/>
                        <a:pt x="20029" y="23102"/>
                      </a:cubicBezTo>
                      <a:cubicBezTo>
                        <a:pt x="20196" y="22555"/>
                        <a:pt x="20338" y="22007"/>
                        <a:pt x="20624" y="21507"/>
                      </a:cubicBezTo>
                      <a:cubicBezTo>
                        <a:pt x="21315" y="19221"/>
                        <a:pt x="22244" y="17006"/>
                        <a:pt x="23053" y="14767"/>
                      </a:cubicBezTo>
                      <a:cubicBezTo>
                        <a:pt x="23982" y="12195"/>
                        <a:pt x="24935" y="9647"/>
                        <a:pt x="25863" y="7075"/>
                      </a:cubicBezTo>
                      <a:cubicBezTo>
                        <a:pt x="26197" y="6218"/>
                        <a:pt x="26173" y="6218"/>
                        <a:pt x="25339" y="5885"/>
                      </a:cubicBezTo>
                      <a:cubicBezTo>
                        <a:pt x="24768" y="5670"/>
                        <a:pt x="24220" y="5480"/>
                        <a:pt x="23649" y="5265"/>
                      </a:cubicBezTo>
                      <a:cubicBezTo>
                        <a:pt x="23512" y="5224"/>
                        <a:pt x="23367" y="5152"/>
                        <a:pt x="23232" y="5152"/>
                      </a:cubicBezTo>
                      <a:cubicBezTo>
                        <a:pt x="23133" y="5152"/>
                        <a:pt x="23039" y="5192"/>
                        <a:pt x="22958" y="5313"/>
                      </a:cubicBezTo>
                      <a:cubicBezTo>
                        <a:pt x="22791" y="5527"/>
                        <a:pt x="22672" y="5766"/>
                        <a:pt x="22791" y="6051"/>
                      </a:cubicBezTo>
                      <a:cubicBezTo>
                        <a:pt x="22887" y="6266"/>
                        <a:pt x="23006" y="6456"/>
                        <a:pt x="23077" y="6670"/>
                      </a:cubicBezTo>
                      <a:cubicBezTo>
                        <a:pt x="23244" y="7290"/>
                        <a:pt x="22934" y="7861"/>
                        <a:pt x="22339" y="8123"/>
                      </a:cubicBezTo>
                      <a:cubicBezTo>
                        <a:pt x="22155" y="8208"/>
                        <a:pt x="21970" y="8249"/>
                        <a:pt x="21790" y="8249"/>
                      </a:cubicBezTo>
                      <a:cubicBezTo>
                        <a:pt x="21362" y="8249"/>
                        <a:pt x="20964" y="8018"/>
                        <a:pt x="20696" y="7599"/>
                      </a:cubicBezTo>
                      <a:cubicBezTo>
                        <a:pt x="20362" y="7052"/>
                        <a:pt x="20457" y="6409"/>
                        <a:pt x="20981" y="5980"/>
                      </a:cubicBezTo>
                      <a:cubicBezTo>
                        <a:pt x="21196" y="5813"/>
                        <a:pt x="21458" y="5766"/>
                        <a:pt x="21672" y="5599"/>
                      </a:cubicBezTo>
                      <a:cubicBezTo>
                        <a:pt x="22220" y="5194"/>
                        <a:pt x="22125" y="4718"/>
                        <a:pt x="21482" y="4456"/>
                      </a:cubicBezTo>
                      <a:cubicBezTo>
                        <a:pt x="20481" y="4075"/>
                        <a:pt x="19457" y="3694"/>
                        <a:pt x="18457" y="3313"/>
                      </a:cubicBezTo>
                      <a:cubicBezTo>
                        <a:pt x="18329" y="3279"/>
                        <a:pt x="18213" y="3251"/>
                        <a:pt x="18111" y="3251"/>
                      </a:cubicBezTo>
                      <a:cubicBezTo>
                        <a:pt x="17927" y="3251"/>
                        <a:pt x="17787" y="3340"/>
                        <a:pt x="17695" y="3646"/>
                      </a:cubicBezTo>
                      <a:cubicBezTo>
                        <a:pt x="17600" y="3979"/>
                        <a:pt x="17719" y="4218"/>
                        <a:pt x="17814" y="4480"/>
                      </a:cubicBezTo>
                      <a:cubicBezTo>
                        <a:pt x="18171" y="5361"/>
                        <a:pt x="18028" y="5694"/>
                        <a:pt x="17076" y="6218"/>
                      </a:cubicBezTo>
                      <a:cubicBezTo>
                        <a:pt x="16914" y="6237"/>
                        <a:pt x="16766" y="6247"/>
                        <a:pt x="16633" y="6247"/>
                      </a:cubicBezTo>
                      <a:cubicBezTo>
                        <a:pt x="15943" y="6247"/>
                        <a:pt x="15616" y="5983"/>
                        <a:pt x="15456" y="5385"/>
                      </a:cubicBezTo>
                      <a:cubicBezTo>
                        <a:pt x="15266" y="4670"/>
                        <a:pt x="15599" y="4146"/>
                        <a:pt x="16433" y="3789"/>
                      </a:cubicBezTo>
                      <a:cubicBezTo>
                        <a:pt x="16576" y="3741"/>
                        <a:pt x="16719" y="3694"/>
                        <a:pt x="16838" y="3646"/>
                      </a:cubicBezTo>
                      <a:cubicBezTo>
                        <a:pt x="16814" y="3336"/>
                        <a:pt x="16981" y="3003"/>
                        <a:pt x="16862" y="2693"/>
                      </a:cubicBezTo>
                      <a:cubicBezTo>
                        <a:pt x="15790" y="2479"/>
                        <a:pt x="14837" y="1979"/>
                        <a:pt x="13813" y="1646"/>
                      </a:cubicBezTo>
                      <a:cubicBezTo>
                        <a:pt x="13645" y="1604"/>
                        <a:pt x="13476" y="1512"/>
                        <a:pt x="13318" y="1512"/>
                      </a:cubicBezTo>
                      <a:cubicBezTo>
                        <a:pt x="13207" y="1512"/>
                        <a:pt x="13101" y="1556"/>
                        <a:pt x="13004" y="1693"/>
                      </a:cubicBezTo>
                      <a:cubicBezTo>
                        <a:pt x="12837" y="1955"/>
                        <a:pt x="12765" y="2217"/>
                        <a:pt x="12956" y="2527"/>
                      </a:cubicBezTo>
                      <a:cubicBezTo>
                        <a:pt x="13123" y="2813"/>
                        <a:pt x="13242" y="3122"/>
                        <a:pt x="13194" y="3479"/>
                      </a:cubicBezTo>
                      <a:cubicBezTo>
                        <a:pt x="13099" y="4027"/>
                        <a:pt x="12623" y="4480"/>
                        <a:pt x="12051" y="4551"/>
                      </a:cubicBezTo>
                      <a:cubicBezTo>
                        <a:pt x="11982" y="4563"/>
                        <a:pt x="11913" y="4568"/>
                        <a:pt x="11845" y="4568"/>
                      </a:cubicBezTo>
                      <a:cubicBezTo>
                        <a:pt x="11351" y="4568"/>
                        <a:pt x="10903" y="4273"/>
                        <a:pt x="10694" y="3813"/>
                      </a:cubicBezTo>
                      <a:cubicBezTo>
                        <a:pt x="10455" y="3289"/>
                        <a:pt x="10598" y="2693"/>
                        <a:pt x="11051" y="2312"/>
                      </a:cubicBezTo>
                      <a:cubicBezTo>
                        <a:pt x="11075" y="2289"/>
                        <a:pt x="11098" y="2265"/>
                        <a:pt x="11122" y="2241"/>
                      </a:cubicBezTo>
                      <a:cubicBezTo>
                        <a:pt x="12456" y="1241"/>
                        <a:pt x="12456" y="1241"/>
                        <a:pt x="10956" y="550"/>
                      </a:cubicBezTo>
                      <a:cubicBezTo>
                        <a:pt x="10908" y="526"/>
                        <a:pt x="10860" y="455"/>
                        <a:pt x="10789" y="407"/>
                      </a:cubicBezTo>
                      <a:cubicBezTo>
                        <a:pt x="10767" y="409"/>
                        <a:pt x="10745" y="409"/>
                        <a:pt x="10723" y="409"/>
                      </a:cubicBezTo>
                      <a:cubicBezTo>
                        <a:pt x="10323" y="409"/>
                        <a:pt x="9983" y="209"/>
                        <a:pt x="9622" y="74"/>
                      </a:cubicBezTo>
                      <a:cubicBezTo>
                        <a:pt x="9504" y="25"/>
                        <a:pt x="9400" y="1"/>
                        <a:pt x="930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7" name="Google Shape;1357;p48"/>
                <p:cNvSpPr/>
                <p:nvPr/>
              </p:nvSpPr>
              <p:spPr>
                <a:xfrm>
                  <a:off x="7917442" y="2475486"/>
                  <a:ext cx="434499" cy="174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1" h="5483" extrusionOk="0">
                      <a:moveTo>
                        <a:pt x="525" y="0"/>
                      </a:moveTo>
                      <a:cubicBezTo>
                        <a:pt x="263" y="0"/>
                        <a:pt x="72" y="24"/>
                        <a:pt x="49" y="262"/>
                      </a:cubicBezTo>
                      <a:cubicBezTo>
                        <a:pt x="1" y="453"/>
                        <a:pt x="72" y="619"/>
                        <a:pt x="287" y="715"/>
                      </a:cubicBezTo>
                      <a:cubicBezTo>
                        <a:pt x="477" y="810"/>
                        <a:pt x="692" y="881"/>
                        <a:pt x="906" y="953"/>
                      </a:cubicBezTo>
                      <a:cubicBezTo>
                        <a:pt x="4716" y="2382"/>
                        <a:pt x="8527" y="3787"/>
                        <a:pt x="12361" y="5168"/>
                      </a:cubicBezTo>
                      <a:cubicBezTo>
                        <a:pt x="12582" y="5257"/>
                        <a:pt x="12877" y="5482"/>
                        <a:pt x="13126" y="5482"/>
                      </a:cubicBezTo>
                      <a:cubicBezTo>
                        <a:pt x="13278" y="5482"/>
                        <a:pt x="13413" y="5398"/>
                        <a:pt x="13504" y="5144"/>
                      </a:cubicBezTo>
                      <a:cubicBezTo>
                        <a:pt x="13670" y="4620"/>
                        <a:pt x="13004" y="4596"/>
                        <a:pt x="12670" y="4477"/>
                      </a:cubicBezTo>
                      <a:cubicBezTo>
                        <a:pt x="8812" y="3048"/>
                        <a:pt x="4954" y="1620"/>
                        <a:pt x="1096" y="215"/>
                      </a:cubicBezTo>
                      <a:cubicBezTo>
                        <a:pt x="906" y="119"/>
                        <a:pt x="692" y="48"/>
                        <a:pt x="5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8" name="Google Shape;1358;p48"/>
                <p:cNvSpPr/>
                <p:nvPr/>
              </p:nvSpPr>
              <p:spPr>
                <a:xfrm>
                  <a:off x="8021149" y="2191637"/>
                  <a:ext cx="435992" cy="173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8" h="5447" extrusionOk="0">
                      <a:moveTo>
                        <a:pt x="548" y="1"/>
                      </a:moveTo>
                      <a:cubicBezTo>
                        <a:pt x="262" y="1"/>
                        <a:pt x="96" y="72"/>
                        <a:pt x="48" y="287"/>
                      </a:cubicBezTo>
                      <a:cubicBezTo>
                        <a:pt x="1" y="429"/>
                        <a:pt x="96" y="572"/>
                        <a:pt x="239" y="644"/>
                      </a:cubicBezTo>
                      <a:cubicBezTo>
                        <a:pt x="429" y="739"/>
                        <a:pt x="643" y="834"/>
                        <a:pt x="834" y="906"/>
                      </a:cubicBezTo>
                      <a:cubicBezTo>
                        <a:pt x="4716" y="2358"/>
                        <a:pt x="8621" y="3787"/>
                        <a:pt x="12503" y="5216"/>
                      </a:cubicBezTo>
                      <a:cubicBezTo>
                        <a:pt x="12695" y="5290"/>
                        <a:pt x="12951" y="5446"/>
                        <a:pt x="13164" y="5446"/>
                      </a:cubicBezTo>
                      <a:cubicBezTo>
                        <a:pt x="13294" y="5446"/>
                        <a:pt x="13407" y="5388"/>
                        <a:pt x="13479" y="5216"/>
                      </a:cubicBezTo>
                      <a:cubicBezTo>
                        <a:pt x="13718" y="4645"/>
                        <a:pt x="13098" y="4621"/>
                        <a:pt x="12741" y="4478"/>
                      </a:cubicBezTo>
                      <a:cubicBezTo>
                        <a:pt x="8859" y="3049"/>
                        <a:pt x="4978" y="1620"/>
                        <a:pt x="1096" y="191"/>
                      </a:cubicBezTo>
                      <a:cubicBezTo>
                        <a:pt x="882" y="120"/>
                        <a:pt x="691" y="48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9" name="Google Shape;1359;p48"/>
                <p:cNvSpPr/>
                <p:nvPr/>
              </p:nvSpPr>
              <p:spPr>
                <a:xfrm>
                  <a:off x="7969693" y="2333196"/>
                  <a:ext cx="430685" cy="17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1" h="5435" extrusionOk="0">
                      <a:moveTo>
                        <a:pt x="453" y="0"/>
                      </a:moveTo>
                      <a:cubicBezTo>
                        <a:pt x="262" y="24"/>
                        <a:pt x="95" y="48"/>
                        <a:pt x="48" y="214"/>
                      </a:cubicBezTo>
                      <a:cubicBezTo>
                        <a:pt x="0" y="381"/>
                        <a:pt x="24" y="548"/>
                        <a:pt x="167" y="619"/>
                      </a:cubicBezTo>
                      <a:cubicBezTo>
                        <a:pt x="334" y="762"/>
                        <a:pt x="548" y="834"/>
                        <a:pt x="762" y="905"/>
                      </a:cubicBezTo>
                      <a:cubicBezTo>
                        <a:pt x="4715" y="2382"/>
                        <a:pt x="8669" y="3834"/>
                        <a:pt x="12622" y="5263"/>
                      </a:cubicBezTo>
                      <a:cubicBezTo>
                        <a:pt x="12788" y="5335"/>
                        <a:pt x="12979" y="5406"/>
                        <a:pt x="13146" y="5430"/>
                      </a:cubicBezTo>
                      <a:cubicBezTo>
                        <a:pt x="13167" y="5433"/>
                        <a:pt x="13187" y="5434"/>
                        <a:pt x="13206" y="5434"/>
                      </a:cubicBezTo>
                      <a:cubicBezTo>
                        <a:pt x="13341" y="5434"/>
                        <a:pt x="13440" y="5361"/>
                        <a:pt x="13503" y="5215"/>
                      </a:cubicBezTo>
                      <a:cubicBezTo>
                        <a:pt x="13551" y="5049"/>
                        <a:pt x="13527" y="4882"/>
                        <a:pt x="13408" y="4811"/>
                      </a:cubicBezTo>
                      <a:cubicBezTo>
                        <a:pt x="13146" y="4644"/>
                        <a:pt x="12860" y="4549"/>
                        <a:pt x="12598" y="4453"/>
                      </a:cubicBezTo>
                      <a:cubicBezTo>
                        <a:pt x="8764" y="3025"/>
                        <a:pt x="4954" y="1643"/>
                        <a:pt x="1143" y="238"/>
                      </a:cubicBezTo>
                      <a:cubicBezTo>
                        <a:pt x="905" y="143"/>
                        <a:pt x="643" y="48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0" name="Google Shape;1360;p48"/>
                <p:cNvSpPr/>
                <p:nvPr/>
              </p:nvSpPr>
              <p:spPr>
                <a:xfrm>
                  <a:off x="8069585" y="2056180"/>
                  <a:ext cx="436755" cy="173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2" h="5444" extrusionOk="0">
                      <a:moveTo>
                        <a:pt x="572" y="0"/>
                      </a:moveTo>
                      <a:cubicBezTo>
                        <a:pt x="310" y="0"/>
                        <a:pt x="167" y="71"/>
                        <a:pt x="96" y="214"/>
                      </a:cubicBezTo>
                      <a:cubicBezTo>
                        <a:pt x="1" y="429"/>
                        <a:pt x="120" y="595"/>
                        <a:pt x="286" y="667"/>
                      </a:cubicBezTo>
                      <a:cubicBezTo>
                        <a:pt x="953" y="929"/>
                        <a:pt x="1620" y="1191"/>
                        <a:pt x="2287" y="1429"/>
                      </a:cubicBezTo>
                      <a:cubicBezTo>
                        <a:pt x="5764" y="2715"/>
                        <a:pt x="9264" y="4025"/>
                        <a:pt x="12765" y="5311"/>
                      </a:cubicBezTo>
                      <a:cubicBezTo>
                        <a:pt x="12908" y="5363"/>
                        <a:pt x="13080" y="5443"/>
                        <a:pt x="13234" y="5443"/>
                      </a:cubicBezTo>
                      <a:cubicBezTo>
                        <a:pt x="13361" y="5443"/>
                        <a:pt x="13476" y="5388"/>
                        <a:pt x="13551" y="5215"/>
                      </a:cubicBezTo>
                      <a:cubicBezTo>
                        <a:pt x="13742" y="4811"/>
                        <a:pt x="13337" y="4739"/>
                        <a:pt x="13075" y="4596"/>
                      </a:cubicBezTo>
                      <a:cubicBezTo>
                        <a:pt x="13027" y="4549"/>
                        <a:pt x="12956" y="4549"/>
                        <a:pt x="12884" y="4501"/>
                      </a:cubicBezTo>
                      <a:cubicBezTo>
                        <a:pt x="8955" y="3072"/>
                        <a:pt x="5025" y="1619"/>
                        <a:pt x="1120" y="191"/>
                      </a:cubicBezTo>
                      <a:cubicBezTo>
                        <a:pt x="906" y="119"/>
                        <a:pt x="691" y="48"/>
                        <a:pt x="57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1" name="Google Shape;1361;p48"/>
              <p:cNvGrpSpPr/>
              <p:nvPr/>
            </p:nvGrpSpPr>
            <p:grpSpPr>
              <a:xfrm rot="1068299">
                <a:off x="8381766" y="2929605"/>
                <a:ext cx="213351" cy="106676"/>
                <a:chOff x="5251475" y="2319800"/>
                <a:chExt cx="282050" cy="141025"/>
              </a:xfrm>
            </p:grpSpPr>
            <p:sp>
              <p:nvSpPr>
                <p:cNvPr id="1362" name="Google Shape;1362;p48"/>
                <p:cNvSpPr/>
                <p:nvPr/>
              </p:nvSpPr>
              <p:spPr>
                <a:xfrm>
                  <a:off x="5282925" y="2319800"/>
                  <a:ext cx="41125" cy="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3858" extrusionOk="0">
                      <a:moveTo>
                        <a:pt x="828" y="0"/>
                      </a:moveTo>
                      <a:cubicBezTo>
                        <a:pt x="374" y="0"/>
                        <a:pt x="1" y="863"/>
                        <a:pt x="1" y="1935"/>
                      </a:cubicBezTo>
                      <a:cubicBezTo>
                        <a:pt x="1" y="2995"/>
                        <a:pt x="374" y="3858"/>
                        <a:pt x="828" y="3858"/>
                      </a:cubicBezTo>
                      <a:cubicBezTo>
                        <a:pt x="1283" y="3858"/>
                        <a:pt x="1644" y="2995"/>
                        <a:pt x="1644" y="1935"/>
                      </a:cubicBezTo>
                      <a:cubicBezTo>
                        <a:pt x="1644" y="863"/>
                        <a:pt x="1283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3" name="Google Shape;1363;p48"/>
                <p:cNvSpPr/>
                <p:nvPr/>
              </p:nvSpPr>
              <p:spPr>
                <a:xfrm>
                  <a:off x="5251475" y="2434600"/>
                  <a:ext cx="62950" cy="2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" h="1049" extrusionOk="0">
                      <a:moveTo>
                        <a:pt x="1259" y="0"/>
                      </a:moveTo>
                      <a:cubicBezTo>
                        <a:pt x="571" y="0"/>
                        <a:pt x="0" y="245"/>
                        <a:pt x="0" y="525"/>
                      </a:cubicBezTo>
                      <a:cubicBezTo>
                        <a:pt x="0" y="816"/>
                        <a:pt x="571" y="1049"/>
                        <a:pt x="1259" y="1049"/>
                      </a:cubicBezTo>
                      <a:cubicBezTo>
                        <a:pt x="1958" y="1049"/>
                        <a:pt x="2518" y="816"/>
                        <a:pt x="2518" y="525"/>
                      </a:cubicBezTo>
                      <a:cubicBezTo>
                        <a:pt x="2518" y="245"/>
                        <a:pt x="1958" y="0"/>
                        <a:pt x="12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364;p48"/>
                <p:cNvSpPr/>
                <p:nvPr/>
              </p:nvSpPr>
              <p:spPr>
                <a:xfrm>
                  <a:off x="5356950" y="2382475"/>
                  <a:ext cx="66150" cy="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" h="2704" extrusionOk="0">
                      <a:moveTo>
                        <a:pt x="534" y="0"/>
                      </a:moveTo>
                      <a:cubicBezTo>
                        <a:pt x="486" y="0"/>
                        <a:pt x="437" y="33"/>
                        <a:pt x="431" y="92"/>
                      </a:cubicBezTo>
                      <a:cubicBezTo>
                        <a:pt x="326" y="885"/>
                        <a:pt x="0" y="2644"/>
                        <a:pt x="1282" y="2703"/>
                      </a:cubicBezTo>
                      <a:cubicBezTo>
                        <a:pt x="1298" y="2704"/>
                        <a:pt x="1314" y="2704"/>
                        <a:pt x="1330" y="2704"/>
                      </a:cubicBezTo>
                      <a:cubicBezTo>
                        <a:pt x="1753" y="2704"/>
                        <a:pt x="2129" y="2409"/>
                        <a:pt x="2331" y="2038"/>
                      </a:cubicBezTo>
                      <a:cubicBezTo>
                        <a:pt x="2646" y="1491"/>
                        <a:pt x="2529" y="803"/>
                        <a:pt x="2413" y="209"/>
                      </a:cubicBezTo>
                      <a:cubicBezTo>
                        <a:pt x="2399" y="135"/>
                        <a:pt x="2347" y="103"/>
                        <a:pt x="2291" y="103"/>
                      </a:cubicBezTo>
                      <a:cubicBezTo>
                        <a:pt x="2206" y="103"/>
                        <a:pt x="2112" y="178"/>
                        <a:pt x="2133" y="290"/>
                      </a:cubicBezTo>
                      <a:cubicBezTo>
                        <a:pt x="2214" y="756"/>
                        <a:pt x="2331" y="1293"/>
                        <a:pt x="2156" y="1759"/>
                      </a:cubicBezTo>
                      <a:cubicBezTo>
                        <a:pt x="2021" y="2100"/>
                        <a:pt x="1693" y="2407"/>
                        <a:pt x="1336" y="2407"/>
                      </a:cubicBezTo>
                      <a:cubicBezTo>
                        <a:pt x="1230" y="2407"/>
                        <a:pt x="1121" y="2380"/>
                        <a:pt x="1014" y="2318"/>
                      </a:cubicBezTo>
                      <a:cubicBezTo>
                        <a:pt x="268" y="1875"/>
                        <a:pt x="676" y="780"/>
                        <a:pt x="629" y="92"/>
                      </a:cubicBezTo>
                      <a:cubicBezTo>
                        <a:pt x="624" y="30"/>
                        <a:pt x="579" y="0"/>
                        <a:pt x="5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5" name="Google Shape;1365;p48"/>
                <p:cNvSpPr/>
                <p:nvPr/>
              </p:nvSpPr>
              <p:spPr>
                <a:xfrm>
                  <a:off x="5460950" y="2319800"/>
                  <a:ext cx="41100" cy="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3858" extrusionOk="0">
                      <a:moveTo>
                        <a:pt x="828" y="0"/>
                      </a:moveTo>
                      <a:cubicBezTo>
                        <a:pt x="374" y="0"/>
                        <a:pt x="1" y="863"/>
                        <a:pt x="1" y="1935"/>
                      </a:cubicBezTo>
                      <a:cubicBezTo>
                        <a:pt x="1" y="2995"/>
                        <a:pt x="374" y="3858"/>
                        <a:pt x="828" y="3858"/>
                      </a:cubicBezTo>
                      <a:cubicBezTo>
                        <a:pt x="1283" y="3858"/>
                        <a:pt x="1644" y="2995"/>
                        <a:pt x="1644" y="1935"/>
                      </a:cubicBezTo>
                      <a:cubicBezTo>
                        <a:pt x="1644" y="863"/>
                        <a:pt x="1283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6" name="Google Shape;1366;p48"/>
                <p:cNvSpPr/>
                <p:nvPr/>
              </p:nvSpPr>
              <p:spPr>
                <a:xfrm>
                  <a:off x="5470575" y="2434600"/>
                  <a:ext cx="62950" cy="2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" h="1049" extrusionOk="0">
                      <a:moveTo>
                        <a:pt x="1259" y="0"/>
                      </a:moveTo>
                      <a:cubicBezTo>
                        <a:pt x="560" y="0"/>
                        <a:pt x="0" y="245"/>
                        <a:pt x="0" y="525"/>
                      </a:cubicBezTo>
                      <a:cubicBezTo>
                        <a:pt x="0" y="816"/>
                        <a:pt x="560" y="1049"/>
                        <a:pt x="1259" y="1049"/>
                      </a:cubicBezTo>
                      <a:cubicBezTo>
                        <a:pt x="1958" y="1049"/>
                        <a:pt x="2518" y="816"/>
                        <a:pt x="2518" y="525"/>
                      </a:cubicBezTo>
                      <a:cubicBezTo>
                        <a:pt x="2518" y="245"/>
                        <a:pt x="1958" y="0"/>
                        <a:pt x="12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67" name="Google Shape;1367;p48"/>
            <p:cNvGrpSpPr/>
            <p:nvPr/>
          </p:nvGrpSpPr>
          <p:grpSpPr>
            <a:xfrm rot="1267221">
              <a:off x="7822985" y="2098818"/>
              <a:ext cx="684197" cy="539017"/>
              <a:chOff x="7503552" y="1938580"/>
              <a:chExt cx="502825" cy="396131"/>
            </a:xfrm>
          </p:grpSpPr>
          <p:sp>
            <p:nvSpPr>
              <p:cNvPr id="1368" name="Google Shape;1368;p48"/>
              <p:cNvSpPr/>
              <p:nvPr/>
            </p:nvSpPr>
            <p:spPr>
              <a:xfrm>
                <a:off x="7503552" y="1938580"/>
                <a:ext cx="478210" cy="8136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464" extrusionOk="0">
                    <a:moveTo>
                      <a:pt x="0" y="0"/>
                    </a:moveTo>
                    <a:cubicBezTo>
                      <a:pt x="4322" y="868"/>
                      <a:pt x="8815" y="225"/>
                      <a:pt x="13223" y="225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" name="Google Shape;1369;p48"/>
              <p:cNvSpPr/>
              <p:nvPr/>
            </p:nvSpPr>
            <p:spPr>
              <a:xfrm>
                <a:off x="7519449" y="2033684"/>
                <a:ext cx="478210" cy="8136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464" extrusionOk="0">
                    <a:moveTo>
                      <a:pt x="0" y="0"/>
                    </a:moveTo>
                    <a:cubicBezTo>
                      <a:pt x="4322" y="868"/>
                      <a:pt x="8815" y="225"/>
                      <a:pt x="13223" y="225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" name="Google Shape;1370;p48"/>
              <p:cNvSpPr/>
              <p:nvPr/>
            </p:nvSpPr>
            <p:spPr>
              <a:xfrm>
                <a:off x="7528168" y="2141280"/>
                <a:ext cx="478210" cy="8136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464" extrusionOk="0">
                    <a:moveTo>
                      <a:pt x="0" y="0"/>
                    </a:moveTo>
                    <a:cubicBezTo>
                      <a:pt x="4322" y="868"/>
                      <a:pt x="8815" y="225"/>
                      <a:pt x="13223" y="225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" name="Google Shape;1371;p48"/>
              <p:cNvSpPr/>
              <p:nvPr/>
            </p:nvSpPr>
            <p:spPr>
              <a:xfrm>
                <a:off x="7507565" y="2231136"/>
                <a:ext cx="478210" cy="8136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464" extrusionOk="0">
                    <a:moveTo>
                      <a:pt x="0" y="0"/>
                    </a:moveTo>
                    <a:cubicBezTo>
                      <a:pt x="4322" y="868"/>
                      <a:pt x="8815" y="225"/>
                      <a:pt x="13223" y="225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" name="Google Shape;1372;p48"/>
              <p:cNvSpPr/>
              <p:nvPr/>
            </p:nvSpPr>
            <p:spPr>
              <a:xfrm>
                <a:off x="7519150" y="2326575"/>
                <a:ext cx="478210" cy="8136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464" extrusionOk="0">
                    <a:moveTo>
                      <a:pt x="0" y="0"/>
                    </a:moveTo>
                    <a:cubicBezTo>
                      <a:pt x="4322" y="868"/>
                      <a:pt x="8815" y="225"/>
                      <a:pt x="13223" y="225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221828" y="943780"/>
            <a:ext cx="64402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aytone One" panose="020B0604020202020204" charset="0"/>
              </a:rPr>
              <a:t>When a solid turns into a liquid, we say it melts.</a:t>
            </a:r>
          </a:p>
          <a:p>
            <a:pPr algn="ctr"/>
            <a:endParaRPr lang="en-US" sz="1600" dirty="0">
              <a:latin typeface="Paytone One" panose="020B0604020202020204" charset="0"/>
            </a:endParaRPr>
          </a:p>
          <a:p>
            <a:pPr algn="ctr"/>
            <a:r>
              <a:rPr lang="en-US" sz="1600" dirty="0">
                <a:latin typeface="Paytone One" panose="020B0604020202020204" charset="0"/>
              </a:rPr>
              <a:t>Melting happens when we </a:t>
            </a:r>
            <a:r>
              <a:rPr lang="en-US" sz="2000" u="sng" dirty="0">
                <a:solidFill>
                  <a:schemeClr val="bg2">
                    <a:lumMod val="75000"/>
                  </a:schemeClr>
                </a:solidFill>
                <a:latin typeface="Paytone One" panose="020B0604020202020204" charset="0"/>
              </a:rPr>
              <a:t>heat</a:t>
            </a:r>
            <a:r>
              <a:rPr lang="en-US" sz="1600" dirty="0">
                <a:latin typeface="Paytone One" panose="020B0604020202020204" charset="0"/>
              </a:rPr>
              <a:t> solids.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164" y="2303774"/>
            <a:ext cx="5645440" cy="1873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p9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Did you know this?</a:t>
            </a:r>
            <a:endParaRPr dirty="0"/>
          </a:p>
        </p:txBody>
      </p:sp>
      <p:pic>
        <p:nvPicPr>
          <p:cNvPr id="2800" name="Google Shape;2800;p95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7885" r="17892"/>
          <a:stretch/>
        </p:blipFill>
        <p:spPr>
          <a:xfrm>
            <a:off x="6008603" y="1083987"/>
            <a:ext cx="3054876" cy="2937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0" name="Google Shape;2810;p95"/>
          <p:cNvGrpSpPr/>
          <p:nvPr/>
        </p:nvGrpSpPr>
        <p:grpSpPr>
          <a:xfrm>
            <a:off x="3730722" y="2021812"/>
            <a:ext cx="1687449" cy="1716424"/>
            <a:chOff x="3989500" y="2248084"/>
            <a:chExt cx="1242599" cy="1263935"/>
          </a:xfrm>
        </p:grpSpPr>
        <p:sp>
          <p:nvSpPr>
            <p:cNvPr id="2811" name="Google Shape;2811;p95"/>
            <p:cNvSpPr/>
            <p:nvPr/>
          </p:nvSpPr>
          <p:spPr>
            <a:xfrm>
              <a:off x="3989500" y="2248084"/>
              <a:ext cx="1242599" cy="126393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2987" y="1"/>
                  </a:moveTo>
                  <a:cubicBezTo>
                    <a:pt x="2618" y="1"/>
                    <a:pt x="2239" y="92"/>
                    <a:pt x="1860" y="246"/>
                  </a:cubicBezTo>
                  <a:cubicBezTo>
                    <a:pt x="955" y="651"/>
                    <a:pt x="336" y="1246"/>
                    <a:pt x="193" y="2318"/>
                  </a:cubicBezTo>
                  <a:cubicBezTo>
                    <a:pt x="0" y="3988"/>
                    <a:pt x="1926" y="5447"/>
                    <a:pt x="3441" y="5447"/>
                  </a:cubicBezTo>
                  <a:cubicBezTo>
                    <a:pt x="3611" y="5447"/>
                    <a:pt x="3776" y="5428"/>
                    <a:pt x="3932" y="5390"/>
                  </a:cubicBezTo>
                  <a:cubicBezTo>
                    <a:pt x="5051" y="5080"/>
                    <a:pt x="5623" y="4390"/>
                    <a:pt x="5623" y="3342"/>
                  </a:cubicBezTo>
                  <a:cubicBezTo>
                    <a:pt x="5623" y="2127"/>
                    <a:pt x="5170" y="1246"/>
                    <a:pt x="4384" y="556"/>
                  </a:cubicBezTo>
                  <a:cubicBezTo>
                    <a:pt x="3950" y="162"/>
                    <a:pt x="3477" y="1"/>
                    <a:pt x="29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accent5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  <p:sp>
          <p:nvSpPr>
            <p:cNvPr id="2812" name="Google Shape;2812;p95"/>
            <p:cNvSpPr/>
            <p:nvPr/>
          </p:nvSpPr>
          <p:spPr>
            <a:xfrm>
              <a:off x="3989500" y="2248084"/>
              <a:ext cx="1242599" cy="126393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2987" y="1"/>
                  </a:moveTo>
                  <a:cubicBezTo>
                    <a:pt x="2618" y="1"/>
                    <a:pt x="2239" y="92"/>
                    <a:pt x="1860" y="246"/>
                  </a:cubicBezTo>
                  <a:cubicBezTo>
                    <a:pt x="955" y="651"/>
                    <a:pt x="336" y="1246"/>
                    <a:pt x="193" y="2318"/>
                  </a:cubicBezTo>
                  <a:cubicBezTo>
                    <a:pt x="0" y="3988"/>
                    <a:pt x="1926" y="5447"/>
                    <a:pt x="3441" y="5447"/>
                  </a:cubicBezTo>
                  <a:cubicBezTo>
                    <a:pt x="3611" y="5447"/>
                    <a:pt x="3776" y="5428"/>
                    <a:pt x="3932" y="5390"/>
                  </a:cubicBezTo>
                  <a:cubicBezTo>
                    <a:pt x="5051" y="5080"/>
                    <a:pt x="5623" y="4390"/>
                    <a:pt x="5623" y="3342"/>
                  </a:cubicBezTo>
                  <a:cubicBezTo>
                    <a:pt x="5623" y="2127"/>
                    <a:pt x="5170" y="1246"/>
                    <a:pt x="4384" y="556"/>
                  </a:cubicBezTo>
                  <a:cubicBezTo>
                    <a:pt x="3950" y="162"/>
                    <a:pt x="3477" y="1"/>
                    <a:pt x="29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accent5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</p:grpSp>
      <p:sp>
        <p:nvSpPr>
          <p:cNvPr id="2813" name="Google Shape;2813;p95"/>
          <p:cNvSpPr/>
          <p:nvPr/>
        </p:nvSpPr>
        <p:spPr>
          <a:xfrm>
            <a:off x="6854498" y="1656687"/>
            <a:ext cx="1299750" cy="1516400"/>
          </a:xfrm>
          <a:custGeom>
            <a:avLst/>
            <a:gdLst/>
            <a:ahLst/>
            <a:cxnLst/>
            <a:rect l="l" t="t" r="r" b="b"/>
            <a:pathLst>
              <a:path w="33818" h="41415" extrusionOk="0">
                <a:moveTo>
                  <a:pt x="25840" y="1"/>
                </a:moveTo>
                <a:lnTo>
                  <a:pt x="25840" y="1"/>
                </a:lnTo>
                <a:cubicBezTo>
                  <a:pt x="23244" y="4454"/>
                  <a:pt x="20958" y="8812"/>
                  <a:pt x="18362" y="13218"/>
                </a:cubicBezTo>
                <a:cubicBezTo>
                  <a:pt x="17171" y="10170"/>
                  <a:pt x="16099" y="7336"/>
                  <a:pt x="14980" y="4454"/>
                </a:cubicBezTo>
                <a:cubicBezTo>
                  <a:pt x="14623" y="4740"/>
                  <a:pt x="14671" y="5026"/>
                  <a:pt x="14623" y="5264"/>
                </a:cubicBezTo>
                <a:cubicBezTo>
                  <a:pt x="14051" y="8169"/>
                  <a:pt x="13504" y="11075"/>
                  <a:pt x="12932" y="13980"/>
                </a:cubicBezTo>
                <a:cubicBezTo>
                  <a:pt x="12815" y="14537"/>
                  <a:pt x="12770" y="14761"/>
                  <a:pt x="12541" y="14761"/>
                </a:cubicBezTo>
                <a:cubicBezTo>
                  <a:pt x="12398" y="14761"/>
                  <a:pt x="12184" y="14674"/>
                  <a:pt x="11837" y="14528"/>
                </a:cubicBezTo>
                <a:cubicBezTo>
                  <a:pt x="9503" y="13575"/>
                  <a:pt x="7145" y="12622"/>
                  <a:pt x="4788" y="11646"/>
                </a:cubicBezTo>
                <a:cubicBezTo>
                  <a:pt x="4508" y="11546"/>
                  <a:pt x="4244" y="11362"/>
                  <a:pt x="3928" y="11362"/>
                </a:cubicBezTo>
                <a:cubicBezTo>
                  <a:pt x="3867" y="11362"/>
                  <a:pt x="3805" y="11369"/>
                  <a:pt x="3740" y="11384"/>
                </a:cubicBezTo>
                <a:cubicBezTo>
                  <a:pt x="3763" y="11646"/>
                  <a:pt x="3930" y="11789"/>
                  <a:pt x="4073" y="11979"/>
                </a:cubicBezTo>
                <a:cubicBezTo>
                  <a:pt x="5740" y="14075"/>
                  <a:pt x="7407" y="16195"/>
                  <a:pt x="9074" y="18314"/>
                </a:cubicBezTo>
                <a:cubicBezTo>
                  <a:pt x="9717" y="19148"/>
                  <a:pt x="9717" y="19148"/>
                  <a:pt x="8931" y="19791"/>
                </a:cubicBezTo>
                <a:cubicBezTo>
                  <a:pt x="6240" y="22005"/>
                  <a:pt x="3525" y="24196"/>
                  <a:pt x="858" y="26411"/>
                </a:cubicBezTo>
                <a:cubicBezTo>
                  <a:pt x="549" y="26673"/>
                  <a:pt x="144" y="26840"/>
                  <a:pt x="1" y="27292"/>
                </a:cubicBezTo>
                <a:cubicBezTo>
                  <a:pt x="73" y="27314"/>
                  <a:pt x="143" y="27322"/>
                  <a:pt x="212" y="27322"/>
                </a:cubicBezTo>
                <a:cubicBezTo>
                  <a:pt x="369" y="27322"/>
                  <a:pt x="518" y="27278"/>
                  <a:pt x="668" y="27244"/>
                </a:cubicBezTo>
                <a:cubicBezTo>
                  <a:pt x="3930" y="26482"/>
                  <a:pt x="7169" y="25697"/>
                  <a:pt x="10408" y="24958"/>
                </a:cubicBezTo>
                <a:cubicBezTo>
                  <a:pt x="10651" y="24904"/>
                  <a:pt x="10830" y="24871"/>
                  <a:pt x="10960" y="24871"/>
                </a:cubicBezTo>
                <a:cubicBezTo>
                  <a:pt x="11286" y="24871"/>
                  <a:pt x="11289" y="25082"/>
                  <a:pt x="11170" y="25697"/>
                </a:cubicBezTo>
                <a:cubicBezTo>
                  <a:pt x="10479" y="29483"/>
                  <a:pt x="9789" y="33270"/>
                  <a:pt x="9098" y="37080"/>
                </a:cubicBezTo>
                <a:cubicBezTo>
                  <a:pt x="8836" y="38509"/>
                  <a:pt x="8598" y="39938"/>
                  <a:pt x="8336" y="41366"/>
                </a:cubicBezTo>
                <a:cubicBezTo>
                  <a:pt x="8431" y="41390"/>
                  <a:pt x="8503" y="41414"/>
                  <a:pt x="8574" y="41414"/>
                </a:cubicBezTo>
                <a:cubicBezTo>
                  <a:pt x="11289" y="37437"/>
                  <a:pt x="13980" y="33460"/>
                  <a:pt x="16790" y="29340"/>
                </a:cubicBezTo>
                <a:cubicBezTo>
                  <a:pt x="18671" y="33365"/>
                  <a:pt x="20457" y="37199"/>
                  <a:pt x="22267" y="41057"/>
                </a:cubicBezTo>
                <a:lnTo>
                  <a:pt x="22482" y="40985"/>
                </a:lnTo>
                <a:cubicBezTo>
                  <a:pt x="22482" y="36627"/>
                  <a:pt x="22339" y="32246"/>
                  <a:pt x="22053" y="27792"/>
                </a:cubicBezTo>
                <a:lnTo>
                  <a:pt x="22053" y="27792"/>
                </a:lnTo>
                <a:cubicBezTo>
                  <a:pt x="26078" y="28911"/>
                  <a:pt x="29936" y="30007"/>
                  <a:pt x="33817" y="31079"/>
                </a:cubicBezTo>
                <a:cubicBezTo>
                  <a:pt x="33698" y="30674"/>
                  <a:pt x="33484" y="30412"/>
                  <a:pt x="33270" y="30174"/>
                </a:cubicBezTo>
                <a:cubicBezTo>
                  <a:pt x="30698" y="27411"/>
                  <a:pt x="28102" y="24649"/>
                  <a:pt x="25530" y="21886"/>
                </a:cubicBezTo>
                <a:cubicBezTo>
                  <a:pt x="24839" y="21148"/>
                  <a:pt x="24720" y="21196"/>
                  <a:pt x="25554" y="20410"/>
                </a:cubicBezTo>
                <a:cubicBezTo>
                  <a:pt x="28126" y="18076"/>
                  <a:pt x="30674" y="15695"/>
                  <a:pt x="33246" y="13337"/>
                </a:cubicBezTo>
                <a:cubicBezTo>
                  <a:pt x="33389" y="13194"/>
                  <a:pt x="33651" y="13123"/>
                  <a:pt x="33460" y="12765"/>
                </a:cubicBezTo>
                <a:lnTo>
                  <a:pt x="33460" y="12765"/>
                </a:lnTo>
                <a:cubicBezTo>
                  <a:pt x="31936" y="13099"/>
                  <a:pt x="30412" y="13432"/>
                  <a:pt x="28888" y="13766"/>
                </a:cubicBezTo>
                <a:cubicBezTo>
                  <a:pt x="27126" y="14147"/>
                  <a:pt x="25363" y="14551"/>
                  <a:pt x="23625" y="14932"/>
                </a:cubicBezTo>
                <a:cubicBezTo>
                  <a:pt x="23444" y="14971"/>
                  <a:pt x="23306" y="14994"/>
                  <a:pt x="23204" y="14994"/>
                </a:cubicBezTo>
                <a:cubicBezTo>
                  <a:pt x="22931" y="14994"/>
                  <a:pt x="22912" y="14829"/>
                  <a:pt x="22982" y="14361"/>
                </a:cubicBezTo>
                <a:cubicBezTo>
                  <a:pt x="23006" y="14266"/>
                  <a:pt x="23029" y="14194"/>
                  <a:pt x="23029" y="14123"/>
                </a:cubicBezTo>
                <a:cubicBezTo>
                  <a:pt x="23815" y="10432"/>
                  <a:pt x="24601" y="6740"/>
                  <a:pt x="25363" y="3049"/>
                </a:cubicBezTo>
                <a:cubicBezTo>
                  <a:pt x="25530" y="2120"/>
                  <a:pt x="25863" y="1215"/>
                  <a:pt x="258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95888" y="1965785"/>
            <a:ext cx="5338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Paytone One" panose="020B0604020202020204" charset="0"/>
              </a:rPr>
              <a:t>Not all solids melt at the same temperature.</a:t>
            </a:r>
          </a:p>
          <a:p>
            <a:endParaRPr lang="en-US" sz="1800" dirty="0">
              <a:latin typeface="Paytone One" panose="020B0604020202020204" charset="0"/>
            </a:endParaRPr>
          </a:p>
          <a:p>
            <a:r>
              <a:rPr lang="en-US" sz="1800" dirty="0">
                <a:latin typeface="Paytone One" panose="020B0604020202020204" charset="0"/>
              </a:rPr>
              <a:t>Some metals need to be heated to a very high temperature in a hot furnace before they melt.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616" y="2130288"/>
            <a:ext cx="1353152" cy="14668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te Doodly Pastel Science Lesson for Middle School by Slidesgo">
  <a:themeElements>
    <a:clrScheme name="Simple Light">
      <a:dk1>
        <a:srgbClr val="000000"/>
      </a:dk1>
      <a:lt1>
        <a:srgbClr val="FFFFFF"/>
      </a:lt1>
      <a:dk2>
        <a:srgbClr val="FF8D9A"/>
      </a:dk2>
      <a:lt2>
        <a:srgbClr val="FCADD1"/>
      </a:lt2>
      <a:accent1>
        <a:srgbClr val="FFC9AB"/>
      </a:accent1>
      <a:accent2>
        <a:srgbClr val="BCFFB4"/>
      </a:accent2>
      <a:accent3>
        <a:srgbClr val="F3FBFF"/>
      </a:accent3>
      <a:accent4>
        <a:srgbClr val="AAE0F6"/>
      </a:accent4>
      <a:accent5>
        <a:srgbClr val="B1B9E6"/>
      </a:accent5>
      <a:accent6>
        <a:srgbClr val="FCF7B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535</Words>
  <Application>Microsoft Office PowerPoint</Application>
  <PresentationFormat>On-screen Show (16:9)</PresentationFormat>
  <Paragraphs>80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Paytone One</vt:lpstr>
      <vt:lpstr>Hind</vt:lpstr>
      <vt:lpstr>Bebas Neue</vt:lpstr>
      <vt:lpstr>Cute Doodly Pastel Science Lesson for Middle School by Slidesgo</vt:lpstr>
      <vt:lpstr>States of Matter  Grade 4</vt:lpstr>
      <vt:lpstr>In this unit, I am learning:</vt:lpstr>
      <vt:lpstr>Everything around us is made of matter.  Matter takes up space and has weight. </vt:lpstr>
      <vt:lpstr>Matter can exist in three forms:</vt:lpstr>
      <vt:lpstr>Matter is made up of small bits which are called particles. </vt:lpstr>
      <vt:lpstr>Shape of particles in each state of matter </vt:lpstr>
      <vt:lpstr>How does heating affect solids and liquids ?</vt:lpstr>
      <vt:lpstr>What is melting?</vt:lpstr>
      <vt:lpstr>Did you know this?</vt:lpstr>
      <vt:lpstr>  How does cooling affect liquids and solids? </vt:lpstr>
      <vt:lpstr>PowerPoint Presentation</vt:lpstr>
      <vt:lpstr>We often use melting and freezing when we cook.  Solid chocolate melts when it is heated; it becomes a liquid.</vt:lpstr>
      <vt:lpstr>The difference between evaporation and condensation</vt:lpstr>
      <vt:lpstr>When gas particles meet a cold surface, it changes into a liquid.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Doodly Pastel Science Lesson for Middle School</dc:title>
  <dc:creator>Acer</dc:creator>
  <cp:lastModifiedBy>matelda sahawnh</cp:lastModifiedBy>
  <cp:revision>63</cp:revision>
  <dcterms:modified xsi:type="dcterms:W3CDTF">2025-09-21T19:05:10Z</dcterms:modified>
</cp:coreProperties>
</file>