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C1B4-8332-48EF-848E-A7A032ED5E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E527-5485-4C7C-8DE9-DA6CB0858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0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70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24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2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2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8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6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2023-09-20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731" y="445273"/>
            <a:ext cx="9144000" cy="898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Muscles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6" y="1343770"/>
            <a:ext cx="51244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9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r>
              <a:rPr lang="en-US" dirty="0"/>
              <a:t>Here are some facts: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27868"/>
            <a:ext cx="10120537" cy="5530131"/>
          </a:xfrm>
        </p:spPr>
        <p:txBody>
          <a:bodyPr/>
          <a:lstStyle/>
          <a:p>
            <a:r>
              <a:rPr lang="en-US" dirty="0"/>
              <a:t>Our muscles are attached to our bones by </a:t>
            </a:r>
            <a:r>
              <a:rPr lang="en-US" sz="2400" b="1" u="sng" dirty="0">
                <a:solidFill>
                  <a:srgbClr val="FF0000"/>
                </a:solidFill>
              </a:rPr>
              <a:t>tendons.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u="sng" dirty="0">
                <a:solidFill>
                  <a:srgbClr val="FF0000"/>
                </a:solidFill>
              </a:rPr>
              <a:t>strongest muscles </a:t>
            </a:r>
            <a:r>
              <a:rPr lang="en-US" sz="2000" dirty="0">
                <a:solidFill>
                  <a:schemeClr val="tx1"/>
                </a:solidFill>
              </a:rPr>
              <a:t>are muscles you use to bite things and they are found on both sides of your mouth.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0" y="1831409"/>
            <a:ext cx="4762500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51" y="5218293"/>
            <a:ext cx="2619375" cy="14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688417" cy="6858000"/>
          </a:xfrm>
        </p:spPr>
        <p:txBody>
          <a:bodyPr/>
          <a:lstStyle/>
          <a:p>
            <a:r>
              <a:rPr lang="en-US" dirty="0"/>
              <a:t>Your heart is a special muscle that never gets tired or stops beating.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>
                <a:solidFill>
                  <a:srgbClr val="FF0000"/>
                </a:solidFill>
              </a:rPr>
              <a:t>most active muscles </a:t>
            </a:r>
            <a:r>
              <a:rPr lang="en-US" dirty="0"/>
              <a:t>are the six muscles that move the eye around in its socket.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47" y="438564"/>
            <a:ext cx="3885095" cy="2185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55" y="4065497"/>
            <a:ext cx="2396768" cy="27288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643562" y="4564047"/>
            <a:ext cx="2536466" cy="7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80028" y="4387332"/>
            <a:ext cx="232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 socket </a:t>
            </a:r>
          </a:p>
        </p:txBody>
      </p:sp>
    </p:spTree>
    <p:extLst>
      <p:ext uri="{BB962C8B-B14F-4D97-AF65-F5344CB8AC3E}">
        <p14:creationId xmlns:p14="http://schemas.microsoft.com/office/powerpoint/2010/main" val="179612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44" y="365125"/>
            <a:ext cx="1192165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 can see your bones under your skin but if you could take off your skin, you would not see your skeleton. Do you know why?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4" y="1820849"/>
            <a:ext cx="10745527" cy="427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is because your bones are covered by muscles.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92" y="2528515"/>
            <a:ext cx="4523629" cy="40790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30950" y="4484536"/>
            <a:ext cx="3069203" cy="3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979" y="4198692"/>
            <a:ext cx="174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Muscles </a:t>
            </a:r>
          </a:p>
        </p:txBody>
      </p:sp>
    </p:spTree>
    <p:extLst>
      <p:ext uri="{BB962C8B-B14F-4D97-AF65-F5344CB8AC3E}">
        <p14:creationId xmlns:p14="http://schemas.microsoft.com/office/powerpoint/2010/main" val="18766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7540" cy="1320800"/>
          </a:xfrm>
        </p:spPr>
        <p:txBody>
          <a:bodyPr/>
          <a:lstStyle/>
          <a:p>
            <a:r>
              <a:rPr lang="en-US" dirty="0"/>
              <a:t>Why do you think muscles 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skeleton and the muscles work together so that you can move.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 are some examples on muscles in your body: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0" y="4059652"/>
            <a:ext cx="1840006" cy="2211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2" y="4471249"/>
            <a:ext cx="1916271" cy="138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59" y="4386163"/>
            <a:ext cx="2928792" cy="155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368995"/>
            <a:ext cx="818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Tongue                                        Heart                              Eye </a:t>
            </a:r>
          </a:p>
        </p:txBody>
      </p:sp>
    </p:spTree>
    <p:extLst>
      <p:ext uri="{BB962C8B-B14F-4D97-AF65-F5344CB8AC3E}">
        <p14:creationId xmlns:p14="http://schemas.microsoft.com/office/powerpoint/2010/main" val="117855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39" y="609600"/>
            <a:ext cx="9490624" cy="1320800"/>
          </a:xfrm>
        </p:spPr>
        <p:txBody>
          <a:bodyPr/>
          <a:lstStyle/>
          <a:p>
            <a:r>
              <a:rPr lang="en-US" dirty="0"/>
              <a:t>Muscles move the bones they are attached to by contracting.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Muscles have to shorten (contract)to make a bone move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752" b="25908"/>
          <a:stretch/>
        </p:blipFill>
        <p:spPr>
          <a:xfrm>
            <a:off x="2956662" y="3303600"/>
            <a:ext cx="3289346" cy="20336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40295" y="4192186"/>
            <a:ext cx="2154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91708" y="3730521"/>
            <a:ext cx="131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 muscle </a:t>
            </a:r>
            <a:r>
              <a:rPr lang="en-US" dirty="0" smtClean="0"/>
              <a:t>(Shorter)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23603" y="4491582"/>
            <a:ext cx="2775005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25336" y="4192186"/>
            <a:ext cx="210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Relaxed muscle </a:t>
            </a:r>
          </a:p>
          <a:p>
            <a:r>
              <a:rPr lang="en-US" dirty="0" smtClean="0"/>
              <a:t>(Longer)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685696"/>
            <a:ext cx="9555995" cy="1320800"/>
          </a:xfrm>
        </p:spPr>
        <p:txBody>
          <a:bodyPr>
            <a:normAutofit/>
          </a:bodyPr>
          <a:lstStyle/>
          <a:p>
            <a:r>
              <a:rPr lang="en-US" dirty="0"/>
              <a:t>Muscles work in pairs. If you want to move your arm, two muscles work together.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1162"/>
            <a:ext cx="7871791" cy="4171667"/>
          </a:xfrm>
        </p:spPr>
      </p:pic>
      <p:sp>
        <p:nvSpPr>
          <p:cNvPr id="7" name="TextBox 6"/>
          <p:cNvSpPr txBox="1"/>
          <p:nvPr/>
        </p:nvSpPr>
        <p:spPr>
          <a:xfrm>
            <a:off x="795130" y="6178163"/>
            <a:ext cx="957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muscle contracts(gets smaller) while the other muscle relaxes and becomes longer.</a:t>
            </a:r>
          </a:p>
        </p:txBody>
      </p:sp>
    </p:spTree>
    <p:extLst>
      <p:ext uri="{BB962C8B-B14F-4D97-AF65-F5344CB8AC3E}">
        <p14:creationId xmlns:p14="http://schemas.microsoft.com/office/powerpoint/2010/main" val="51304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609600"/>
            <a:ext cx="9103881" cy="1320800"/>
          </a:xfrm>
        </p:spPr>
        <p:txBody>
          <a:bodyPr/>
          <a:lstStyle/>
          <a:p>
            <a:r>
              <a:rPr lang="en-US" dirty="0"/>
              <a:t>What do you think will happen when you </a:t>
            </a:r>
            <a:r>
              <a:rPr lang="en-US" u="sng" dirty="0">
                <a:solidFill>
                  <a:srgbClr val="FF0000"/>
                </a:solidFill>
              </a:rPr>
              <a:t>bend</a:t>
            </a:r>
            <a:r>
              <a:rPr lang="en-US" dirty="0"/>
              <a:t> your arm?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1" y="1794828"/>
            <a:ext cx="3575773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05" y="1930400"/>
            <a:ext cx="4738315" cy="42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1" y="88604"/>
            <a:ext cx="3390900" cy="3111500"/>
          </a:xfrm>
        </p:spPr>
      </p:pic>
      <p:sp>
        <p:nvSpPr>
          <p:cNvPr id="7" name="TextBox 6"/>
          <p:cNvSpPr txBox="1"/>
          <p:nvPr/>
        </p:nvSpPr>
        <p:spPr>
          <a:xfrm>
            <a:off x="4389120" y="357809"/>
            <a:ext cx="5685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3366"/>
                </a:solidFill>
              </a:rPr>
              <a:t>When you bend your arm, the muscle at the front of the upper arm gets fatter, harder and shorter.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93366"/>
              </a:solidFill>
            </a:endParaRPr>
          </a:p>
          <a:p>
            <a:endParaRPr lang="en-US" dirty="0">
              <a:solidFill>
                <a:srgbClr val="9933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7238" y="1892410"/>
            <a:ext cx="1876833" cy="7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4071" y="1900362"/>
            <a:ext cx="28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muscle </a:t>
            </a:r>
            <a:r>
              <a:rPr lang="en-US" dirty="0">
                <a:solidFill>
                  <a:srgbClr val="FF0000"/>
                </a:solidFill>
              </a:rPr>
              <a:t>contracts.</a:t>
            </a:r>
            <a:r>
              <a:rPr lang="en-US" dirty="0"/>
              <a:t>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73426" y="2269694"/>
            <a:ext cx="7951" cy="1674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5516" y="4166483"/>
            <a:ext cx="2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muscle </a:t>
            </a:r>
            <a:r>
              <a:rPr lang="en-US" dirty="0">
                <a:solidFill>
                  <a:srgbClr val="FF0000"/>
                </a:solidFill>
              </a:rPr>
              <a:t>relaxes.</a:t>
            </a:r>
            <a:r>
              <a:rPr lang="en-US" dirty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127" y="5398936"/>
            <a:ext cx="887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3366"/>
                </a:solidFill>
              </a:rPr>
              <a:t>The muscle at the back of the upper arm gets thinner, softer and longer (relaxes).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2024" y="2546693"/>
            <a:ext cx="4174435" cy="1087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07534" y="3697357"/>
            <a:ext cx="37530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lower arm moves up.</a:t>
            </a:r>
          </a:p>
        </p:txBody>
      </p:sp>
    </p:spTree>
    <p:extLst>
      <p:ext uri="{BB962C8B-B14F-4D97-AF65-F5344CB8AC3E}">
        <p14:creationId xmlns:p14="http://schemas.microsoft.com/office/powerpoint/2010/main" val="38790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straighten your arm, what do you think will happen?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90" y="2184442"/>
            <a:ext cx="1529204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2321781"/>
            <a:ext cx="4431086" cy="27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3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9" y="73825"/>
            <a:ext cx="4013200" cy="3975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558456" y="1677725"/>
            <a:ext cx="2576443" cy="23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8289" y="176519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muscle </a:t>
            </a:r>
            <a:r>
              <a:rPr lang="en-US" dirty="0">
                <a:solidFill>
                  <a:srgbClr val="FF0000"/>
                </a:solidFill>
              </a:rPr>
              <a:t>relaxes.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0059" y="1924216"/>
            <a:ext cx="23854" cy="1884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" y="404892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muscle </a:t>
            </a:r>
            <a:r>
              <a:rPr lang="en-US" dirty="0">
                <a:solidFill>
                  <a:srgbClr val="FF0000"/>
                </a:solidFill>
              </a:rPr>
              <a:t>contracts.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4899" y="446973"/>
            <a:ext cx="66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*The muscle at the front of the upper arm gets thinner, softer and longer (relaxes).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4013" y="5311471"/>
            <a:ext cx="786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3366"/>
                </a:solidFill>
              </a:rPr>
              <a:t>*The muscle at the back of the upper arm gets fatter, harder and shorter.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23930" y="3045350"/>
            <a:ext cx="3323646" cy="1003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137" y="4118776"/>
            <a:ext cx="408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lower arm moves down.</a:t>
            </a:r>
          </a:p>
        </p:txBody>
      </p:sp>
    </p:spTree>
    <p:extLst>
      <p:ext uri="{BB962C8B-B14F-4D97-AF65-F5344CB8AC3E}">
        <p14:creationId xmlns:p14="http://schemas.microsoft.com/office/powerpoint/2010/main" val="17645257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339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Muscles </vt:lpstr>
      <vt:lpstr>You can see your bones under your skin but if you could take off your skin, you would not see your skeleton. Do you know why?                        </vt:lpstr>
      <vt:lpstr>Why do you think muscles are important?</vt:lpstr>
      <vt:lpstr>Muscles move the bones they are attached to by contracting. </vt:lpstr>
      <vt:lpstr>Muscles work in pairs. If you want to move your arm, two muscles work together. </vt:lpstr>
      <vt:lpstr>What do you think will happen when you bend your arm?</vt:lpstr>
      <vt:lpstr>PowerPoint Presentation</vt:lpstr>
      <vt:lpstr>When you straighten your arm, what do you think will happen?</vt:lpstr>
      <vt:lpstr>PowerPoint Presentation</vt:lpstr>
      <vt:lpstr>Here are some facts: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</dc:title>
  <dc:creator>Acer</dc:creator>
  <cp:lastModifiedBy>Acer</cp:lastModifiedBy>
  <cp:revision>24</cp:revision>
  <dcterms:created xsi:type="dcterms:W3CDTF">2020-10-14T18:03:40Z</dcterms:created>
  <dcterms:modified xsi:type="dcterms:W3CDTF">2023-09-20T15:53:44Z</dcterms:modified>
</cp:coreProperties>
</file>