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4" r:id="rId3"/>
    <p:sldId id="267" r:id="rId4"/>
    <p:sldId id="286" r:id="rId5"/>
    <p:sldId id="287" r:id="rId6"/>
    <p:sldId id="289" r:id="rId7"/>
    <p:sldId id="292" r:id="rId8"/>
    <p:sldId id="293" r:id="rId9"/>
    <p:sldId id="294" r:id="rId10"/>
    <p:sldId id="291" r:id="rId11"/>
    <p:sldId id="296" r:id="rId12"/>
    <p:sldId id="297" r:id="rId13"/>
    <p:sldId id="298" r:id="rId14"/>
    <p:sldId id="299" r:id="rId15"/>
    <p:sldId id="300" r:id="rId16"/>
    <p:sldId id="301" r:id="rId17"/>
    <p:sldId id="275" r:id="rId18"/>
    <p:sldId id="276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48123"/>
    <a:srgbClr val="43EA36"/>
    <a:srgbClr val="21970D"/>
    <a:srgbClr val="EE7B6C"/>
    <a:srgbClr val="F4A89E"/>
    <a:srgbClr val="CC3399"/>
    <a:srgbClr val="00CCFF"/>
    <a:srgbClr val="CC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CF661-5E4E-4BDD-B4FC-9467B94BC1C3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F4D4B-E5AE-4AF7-B06C-6E0635A1FF1A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Rib cage </a:t>
          </a:r>
        </a:p>
      </dgm:t>
    </dgm:pt>
    <dgm:pt modelId="{01653D6F-5012-4DAF-A375-A003D07A3944}" type="parTrans" cxnId="{431CCE79-0DAE-4BD5-AABA-0F93A860A3A0}">
      <dgm:prSet/>
      <dgm:spPr/>
      <dgm:t>
        <a:bodyPr/>
        <a:lstStyle/>
        <a:p>
          <a:endParaRPr lang="en-US"/>
        </a:p>
      </dgm:t>
    </dgm:pt>
    <dgm:pt modelId="{74AF7510-59E3-4A6E-8C0C-3E8AF816FE86}" type="sibTrans" cxnId="{431CCE79-0DAE-4BD5-AABA-0F93A860A3A0}">
      <dgm:prSet/>
      <dgm:spPr/>
      <dgm:t>
        <a:bodyPr/>
        <a:lstStyle/>
        <a:p>
          <a:endParaRPr lang="en-US"/>
        </a:p>
      </dgm:t>
    </dgm:pt>
    <dgm:pt modelId="{AB871AD3-ABAD-4B15-9140-80D4A44081EF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Spine (backbone)</a:t>
          </a:r>
        </a:p>
      </dgm:t>
    </dgm:pt>
    <dgm:pt modelId="{B185FA6A-689A-4488-BCDA-77053BF96AF8}" type="parTrans" cxnId="{635B6347-43CC-41FD-AF4E-5BCE10CA4AC6}">
      <dgm:prSet/>
      <dgm:spPr/>
      <dgm:t>
        <a:bodyPr/>
        <a:lstStyle/>
        <a:p>
          <a:endParaRPr lang="en-US"/>
        </a:p>
      </dgm:t>
    </dgm:pt>
    <dgm:pt modelId="{E1CB60F8-BC77-4CD1-A8AA-4F80727D016F}" type="sibTrans" cxnId="{635B6347-43CC-41FD-AF4E-5BCE10CA4AC6}">
      <dgm:prSet/>
      <dgm:spPr/>
      <dgm:t>
        <a:bodyPr/>
        <a:lstStyle/>
        <a:p>
          <a:endParaRPr lang="en-US"/>
        </a:p>
      </dgm:t>
    </dgm:pt>
    <dgm:pt modelId="{EE8E1B34-13E0-479A-BC4D-6F7FFD2FC0C9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Skull</a:t>
          </a:r>
        </a:p>
      </dgm:t>
    </dgm:pt>
    <dgm:pt modelId="{0B6742E2-5A3A-43D6-95DA-32B633176F44}" type="parTrans" cxnId="{88C1769A-8199-4802-9743-1F75A240A68E}">
      <dgm:prSet/>
      <dgm:spPr/>
      <dgm:t>
        <a:bodyPr/>
        <a:lstStyle/>
        <a:p>
          <a:endParaRPr lang="en-US"/>
        </a:p>
      </dgm:t>
    </dgm:pt>
    <dgm:pt modelId="{AAC21732-704E-4DDC-B639-A647571D8432}" type="sibTrans" cxnId="{88C1769A-8199-4802-9743-1F75A240A68E}">
      <dgm:prSet/>
      <dgm:spPr/>
      <dgm:t>
        <a:bodyPr/>
        <a:lstStyle/>
        <a:p>
          <a:endParaRPr lang="en-US"/>
        </a:p>
      </dgm:t>
    </dgm:pt>
    <dgm:pt modelId="{CCD24743-5747-4061-9726-6E58148472FD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Jaw</a:t>
          </a:r>
          <a:r>
            <a:rPr lang="en-US" sz="1600" dirty="0">
              <a:latin typeface="Arial Rounded MT Bold" panose="020F0704030504030204" pitchFamily="34" charset="0"/>
            </a:rPr>
            <a:t> </a:t>
          </a:r>
        </a:p>
      </dgm:t>
    </dgm:pt>
    <dgm:pt modelId="{DEB0F5F3-E31C-4A51-A77B-30E22095A404}" type="parTrans" cxnId="{DA5E05F6-6482-45D4-A9B1-B83A83F8DA21}">
      <dgm:prSet/>
      <dgm:spPr/>
      <dgm:t>
        <a:bodyPr/>
        <a:lstStyle/>
        <a:p>
          <a:endParaRPr lang="en-US"/>
        </a:p>
      </dgm:t>
    </dgm:pt>
    <dgm:pt modelId="{FC0F1D26-340A-4A6C-B8EF-6EF199BE5B4D}" type="sibTrans" cxnId="{DA5E05F6-6482-45D4-A9B1-B83A83F8DA21}">
      <dgm:prSet/>
      <dgm:spPr/>
      <dgm:t>
        <a:bodyPr/>
        <a:lstStyle/>
        <a:p>
          <a:endParaRPr lang="en-US"/>
        </a:p>
      </dgm:t>
    </dgm:pt>
    <dgm:pt modelId="{A7503A02-B3F8-49CF-A921-76C9AC856F9C}">
      <dgm:prSet phldrT="[Text]"/>
      <dgm:spPr/>
      <dgm:t>
        <a:bodyPr/>
        <a:lstStyle/>
        <a:p>
          <a:r>
            <a:rPr lang="en-US" b="1" dirty="0">
              <a:latin typeface="Agency FB" panose="020B0503020202020204" pitchFamily="34" charset="0"/>
            </a:rPr>
            <a:t>Breastbone</a:t>
          </a:r>
        </a:p>
      </dgm:t>
    </dgm:pt>
    <dgm:pt modelId="{99B09E6A-646D-4FF5-8603-59FD555BA4A0}" type="parTrans" cxnId="{B5157359-5089-4078-AF59-8ECD4819BA75}">
      <dgm:prSet/>
      <dgm:spPr/>
      <dgm:t>
        <a:bodyPr/>
        <a:lstStyle/>
        <a:p>
          <a:endParaRPr lang="en-US"/>
        </a:p>
      </dgm:t>
    </dgm:pt>
    <dgm:pt modelId="{763E8195-63E7-4A8B-AA6A-C7D2C96A4C04}" type="sibTrans" cxnId="{B5157359-5089-4078-AF59-8ECD4819BA75}">
      <dgm:prSet/>
      <dgm:spPr/>
      <dgm:t>
        <a:bodyPr/>
        <a:lstStyle/>
        <a:p>
          <a:endParaRPr lang="en-US"/>
        </a:p>
      </dgm:t>
    </dgm:pt>
    <dgm:pt modelId="{2677A33C-0877-4F6D-B7DD-02D135B4E71C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Hip bone </a:t>
          </a:r>
        </a:p>
      </dgm:t>
    </dgm:pt>
    <dgm:pt modelId="{90B142DE-AA92-4706-9188-9820556DDAFA}" type="parTrans" cxnId="{1F6F5419-3933-49CA-9856-05BFFFB2F692}">
      <dgm:prSet/>
      <dgm:spPr/>
      <dgm:t>
        <a:bodyPr/>
        <a:lstStyle/>
        <a:p>
          <a:endParaRPr lang="en-US"/>
        </a:p>
      </dgm:t>
    </dgm:pt>
    <dgm:pt modelId="{23960897-9D6C-49A3-A600-6A7F134E98FC}" type="sibTrans" cxnId="{1F6F5419-3933-49CA-9856-05BFFFB2F692}">
      <dgm:prSet/>
      <dgm:spPr/>
      <dgm:t>
        <a:bodyPr/>
        <a:lstStyle/>
        <a:p>
          <a:endParaRPr lang="en-US"/>
        </a:p>
      </dgm:t>
    </dgm:pt>
    <dgm:pt modelId="{7D3450B8-DDE9-41AD-B9B8-0ED8E33CC0D2}" type="pres">
      <dgm:prSet presAssocID="{EAFCF661-5E4E-4BDD-B4FC-9467B94BC1C3}" presName="Name0" presStyleCnt="0">
        <dgm:presLayoutVars>
          <dgm:dir/>
          <dgm:resizeHandles/>
        </dgm:presLayoutVars>
      </dgm:prSet>
      <dgm:spPr/>
    </dgm:pt>
    <dgm:pt modelId="{5D6DF4E3-4006-4BCE-860A-A8ACB44B4442}" type="pres">
      <dgm:prSet presAssocID="{41EF4D4B-E5AE-4AF7-B06C-6E0635A1FF1A}" presName="composite" presStyleCnt="0"/>
      <dgm:spPr/>
    </dgm:pt>
    <dgm:pt modelId="{E2F98EB8-ACBA-420F-8F80-AD0FBBB93295}" type="pres">
      <dgm:prSet presAssocID="{41EF4D4B-E5AE-4AF7-B06C-6E0635A1FF1A}" presName="rect1" presStyleLbl="bgImgPlace1" presStyleIdx="0" presStyleCnt="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193" t="-13535" r="-69149" b="3379"/>
          </a:stretch>
        </a:blipFill>
      </dgm:spPr>
    </dgm:pt>
    <dgm:pt modelId="{8328C1F7-FCAA-4E6B-80CD-87E1489DC378}" type="pres">
      <dgm:prSet presAssocID="{41EF4D4B-E5AE-4AF7-B06C-6E0635A1FF1A}" presName="rect2" presStyleLbl="node1" presStyleIdx="0" presStyleCnt="6">
        <dgm:presLayoutVars>
          <dgm:bulletEnabled val="1"/>
        </dgm:presLayoutVars>
      </dgm:prSet>
      <dgm:spPr/>
    </dgm:pt>
    <dgm:pt modelId="{F0E30943-4149-44EB-AF05-A5E5C0F48E11}" type="pres">
      <dgm:prSet presAssocID="{74AF7510-59E3-4A6E-8C0C-3E8AF816FE86}" presName="sibTrans" presStyleCnt="0"/>
      <dgm:spPr/>
    </dgm:pt>
    <dgm:pt modelId="{8D912C99-A4BA-432F-A1EA-3CD9C7B7B1F0}" type="pres">
      <dgm:prSet presAssocID="{AB871AD3-ABAD-4B15-9140-80D4A44081EF}" presName="composite" presStyleCnt="0"/>
      <dgm:spPr/>
    </dgm:pt>
    <dgm:pt modelId="{3EB3B589-C7DC-4CB0-92C6-2E0866DD4B8C}" type="pres">
      <dgm:prSet presAssocID="{AB871AD3-ABAD-4B15-9140-80D4A44081EF}" presName="rect1" presStyleLbl="bgImgPlace1" presStyleIdx="1" presStyleCnt="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33" r="-59193"/>
          </a:stretch>
        </a:blipFill>
      </dgm:spPr>
    </dgm:pt>
    <dgm:pt modelId="{97C96B69-EEB1-4D9F-A738-87DC31208C9A}" type="pres">
      <dgm:prSet presAssocID="{AB871AD3-ABAD-4B15-9140-80D4A44081EF}" presName="rect2" presStyleLbl="node1" presStyleIdx="1" presStyleCnt="6" custScaleX="134797">
        <dgm:presLayoutVars>
          <dgm:bulletEnabled val="1"/>
        </dgm:presLayoutVars>
      </dgm:prSet>
      <dgm:spPr/>
    </dgm:pt>
    <dgm:pt modelId="{F21862C7-0B50-4AEB-8287-8B52030487BF}" type="pres">
      <dgm:prSet presAssocID="{E1CB60F8-BC77-4CD1-A8AA-4F80727D016F}" presName="sibTrans" presStyleCnt="0"/>
      <dgm:spPr/>
    </dgm:pt>
    <dgm:pt modelId="{DDC2E4F5-B216-4AAE-9CCD-0F2D0CF0DF1E}" type="pres">
      <dgm:prSet presAssocID="{EE8E1B34-13E0-479A-BC4D-6F7FFD2FC0C9}" presName="composite" presStyleCnt="0"/>
      <dgm:spPr/>
    </dgm:pt>
    <dgm:pt modelId="{29DA3A65-34A6-4E09-BB14-9ED991D74743}" type="pres">
      <dgm:prSet presAssocID="{EE8E1B34-13E0-479A-BC4D-6F7FFD2FC0C9}" presName="rect1" presStyleLbl="bgImgPlace1" presStyleIdx="2" presStyleCnt="6" custLinFactNeighborX="2367" custLinFactNeighborY="-112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75" t="1252" r="2375" b="-75246"/>
          </a:stretch>
        </a:blipFill>
      </dgm:spPr>
    </dgm:pt>
    <dgm:pt modelId="{C6956965-1B05-422D-89BE-F68C63F3B29C}" type="pres">
      <dgm:prSet presAssocID="{EE8E1B34-13E0-479A-BC4D-6F7FFD2FC0C9}" presName="rect2" presStyleLbl="node1" presStyleIdx="2" presStyleCnt="6">
        <dgm:presLayoutVars>
          <dgm:bulletEnabled val="1"/>
        </dgm:presLayoutVars>
      </dgm:prSet>
      <dgm:spPr/>
    </dgm:pt>
    <dgm:pt modelId="{46D4EA9C-F8AB-45AB-A741-0FA8878EDC08}" type="pres">
      <dgm:prSet presAssocID="{AAC21732-704E-4DDC-B639-A647571D8432}" presName="sibTrans" presStyleCnt="0"/>
      <dgm:spPr/>
    </dgm:pt>
    <dgm:pt modelId="{12B17284-5D71-4586-9E0E-B18F9721811D}" type="pres">
      <dgm:prSet presAssocID="{CCD24743-5747-4061-9726-6E58148472FD}" presName="composite" presStyleCnt="0"/>
      <dgm:spPr/>
    </dgm:pt>
    <dgm:pt modelId="{94C738C2-A8FC-4287-8627-954BF906E2A2}" type="pres">
      <dgm:prSet presAssocID="{CCD24743-5747-4061-9726-6E58148472FD}" presName="rect1" presStyleLbl="bgImgPlac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5" r="-1671" b="-32192"/>
          </a:stretch>
        </a:blipFill>
      </dgm:spPr>
    </dgm:pt>
    <dgm:pt modelId="{2D40739C-7785-4951-BF11-69EC8CE4C1AB}" type="pres">
      <dgm:prSet presAssocID="{CCD24743-5747-4061-9726-6E58148472FD}" presName="rect2" presStyleLbl="node1" presStyleIdx="3" presStyleCnt="6">
        <dgm:presLayoutVars>
          <dgm:bulletEnabled val="1"/>
        </dgm:presLayoutVars>
      </dgm:prSet>
      <dgm:spPr/>
    </dgm:pt>
    <dgm:pt modelId="{E390749E-2597-4A86-82D7-AD115F217809}" type="pres">
      <dgm:prSet presAssocID="{FC0F1D26-340A-4A6C-B8EF-6EF199BE5B4D}" presName="sibTrans" presStyleCnt="0"/>
      <dgm:spPr/>
    </dgm:pt>
    <dgm:pt modelId="{0175B3D3-63C6-46F0-8FDD-9D20E922B944}" type="pres">
      <dgm:prSet presAssocID="{A7503A02-B3F8-49CF-A921-76C9AC856F9C}" presName="composite" presStyleCnt="0"/>
      <dgm:spPr/>
    </dgm:pt>
    <dgm:pt modelId="{009B5EAF-6752-42B6-A5E5-7C17EA148711}" type="pres">
      <dgm:prSet presAssocID="{A7503A02-B3F8-49CF-A921-76C9AC856F9C}" presName="rect1" presStyleLbl="bgImgPlace1" presStyleIdx="4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59" t="-32993" r="-69865" b="-184303"/>
          </a:stretch>
        </a:blipFill>
      </dgm:spPr>
    </dgm:pt>
    <dgm:pt modelId="{472B920E-72E9-4FB7-836D-EEF1C97444E4}" type="pres">
      <dgm:prSet presAssocID="{A7503A02-B3F8-49CF-A921-76C9AC856F9C}" presName="rect2" presStyleLbl="node1" presStyleIdx="4" presStyleCnt="6">
        <dgm:presLayoutVars>
          <dgm:bulletEnabled val="1"/>
        </dgm:presLayoutVars>
      </dgm:prSet>
      <dgm:spPr/>
    </dgm:pt>
    <dgm:pt modelId="{457F46B0-EE90-4D27-AC52-BF143C5069BB}" type="pres">
      <dgm:prSet presAssocID="{763E8195-63E7-4A8B-AA6A-C7D2C96A4C04}" presName="sibTrans" presStyleCnt="0"/>
      <dgm:spPr/>
    </dgm:pt>
    <dgm:pt modelId="{47D75B04-55A8-4E4B-9E02-312E87EDB30E}" type="pres">
      <dgm:prSet presAssocID="{2677A33C-0877-4F6D-B7DD-02D135B4E71C}" presName="composite" presStyleCnt="0"/>
      <dgm:spPr/>
    </dgm:pt>
    <dgm:pt modelId="{8C6446F8-9F45-43FB-A4A0-BBA799E06AB9}" type="pres">
      <dgm:prSet presAssocID="{2677A33C-0877-4F6D-B7DD-02D135B4E71C}" presName="rect1" presStyleLbl="bgImgPlac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350" b="-12000"/>
          </a:stretch>
        </a:blipFill>
      </dgm:spPr>
    </dgm:pt>
    <dgm:pt modelId="{E709B0B0-6862-41C6-8822-6AA379EF5366}" type="pres">
      <dgm:prSet presAssocID="{2677A33C-0877-4F6D-B7DD-02D135B4E71C}" presName="rect2" presStyleLbl="node1" presStyleIdx="5" presStyleCnt="6">
        <dgm:presLayoutVars>
          <dgm:bulletEnabled val="1"/>
        </dgm:presLayoutVars>
      </dgm:prSet>
      <dgm:spPr/>
    </dgm:pt>
  </dgm:ptLst>
  <dgm:cxnLst>
    <dgm:cxn modelId="{C16B2A10-436A-4CF2-9894-5EFF23D87461}" type="presOf" srcId="{CCD24743-5747-4061-9726-6E58148472FD}" destId="{2D40739C-7785-4951-BF11-69EC8CE4C1AB}" srcOrd="0" destOrd="0" presId="urn:microsoft.com/office/officeart/2008/layout/BendingPictureBlocks"/>
    <dgm:cxn modelId="{ECDF1315-D25E-4612-BB76-BACBF4B49F9E}" type="presOf" srcId="{A7503A02-B3F8-49CF-A921-76C9AC856F9C}" destId="{472B920E-72E9-4FB7-836D-EEF1C97444E4}" srcOrd="0" destOrd="0" presId="urn:microsoft.com/office/officeart/2008/layout/BendingPictureBlocks"/>
    <dgm:cxn modelId="{1F6F5419-3933-49CA-9856-05BFFFB2F692}" srcId="{EAFCF661-5E4E-4BDD-B4FC-9467B94BC1C3}" destId="{2677A33C-0877-4F6D-B7DD-02D135B4E71C}" srcOrd="5" destOrd="0" parTransId="{90B142DE-AA92-4706-9188-9820556DDAFA}" sibTransId="{23960897-9D6C-49A3-A600-6A7F134E98FC}"/>
    <dgm:cxn modelId="{635B6347-43CC-41FD-AF4E-5BCE10CA4AC6}" srcId="{EAFCF661-5E4E-4BDD-B4FC-9467B94BC1C3}" destId="{AB871AD3-ABAD-4B15-9140-80D4A44081EF}" srcOrd="1" destOrd="0" parTransId="{B185FA6A-689A-4488-BCDA-77053BF96AF8}" sibTransId="{E1CB60F8-BC77-4CD1-A8AA-4F80727D016F}"/>
    <dgm:cxn modelId="{B5157359-5089-4078-AF59-8ECD4819BA75}" srcId="{EAFCF661-5E4E-4BDD-B4FC-9467B94BC1C3}" destId="{A7503A02-B3F8-49CF-A921-76C9AC856F9C}" srcOrd="4" destOrd="0" parTransId="{99B09E6A-646D-4FF5-8603-59FD555BA4A0}" sibTransId="{763E8195-63E7-4A8B-AA6A-C7D2C96A4C04}"/>
    <dgm:cxn modelId="{431CCE79-0DAE-4BD5-AABA-0F93A860A3A0}" srcId="{EAFCF661-5E4E-4BDD-B4FC-9467B94BC1C3}" destId="{41EF4D4B-E5AE-4AF7-B06C-6E0635A1FF1A}" srcOrd="0" destOrd="0" parTransId="{01653D6F-5012-4DAF-A375-A003D07A3944}" sibTransId="{74AF7510-59E3-4A6E-8C0C-3E8AF816FE86}"/>
    <dgm:cxn modelId="{BCE21485-DDF4-4E6C-AAEA-E2EC83E98C1E}" type="presOf" srcId="{EE8E1B34-13E0-479A-BC4D-6F7FFD2FC0C9}" destId="{C6956965-1B05-422D-89BE-F68C63F3B29C}" srcOrd="0" destOrd="0" presId="urn:microsoft.com/office/officeart/2008/layout/BendingPictureBlocks"/>
    <dgm:cxn modelId="{15DF6986-AE49-431B-A041-F1B42F57C890}" type="presOf" srcId="{EAFCF661-5E4E-4BDD-B4FC-9467B94BC1C3}" destId="{7D3450B8-DDE9-41AD-B9B8-0ED8E33CC0D2}" srcOrd="0" destOrd="0" presId="urn:microsoft.com/office/officeart/2008/layout/BendingPictureBlocks"/>
    <dgm:cxn modelId="{88C1769A-8199-4802-9743-1F75A240A68E}" srcId="{EAFCF661-5E4E-4BDD-B4FC-9467B94BC1C3}" destId="{EE8E1B34-13E0-479A-BC4D-6F7FFD2FC0C9}" srcOrd="2" destOrd="0" parTransId="{0B6742E2-5A3A-43D6-95DA-32B633176F44}" sibTransId="{AAC21732-704E-4DDC-B639-A647571D8432}"/>
    <dgm:cxn modelId="{CE48FBA8-BBE5-48BD-8B6E-39AD2BF62770}" type="presOf" srcId="{2677A33C-0877-4F6D-B7DD-02D135B4E71C}" destId="{E709B0B0-6862-41C6-8822-6AA379EF5366}" srcOrd="0" destOrd="0" presId="urn:microsoft.com/office/officeart/2008/layout/BendingPictureBlocks"/>
    <dgm:cxn modelId="{068A11DE-7862-4015-ACD1-C60847E81D6E}" type="presOf" srcId="{41EF4D4B-E5AE-4AF7-B06C-6E0635A1FF1A}" destId="{8328C1F7-FCAA-4E6B-80CD-87E1489DC378}" srcOrd="0" destOrd="0" presId="urn:microsoft.com/office/officeart/2008/layout/BendingPictureBlocks"/>
    <dgm:cxn modelId="{1F617EEC-F10B-47E8-9125-FE6A0943B79C}" type="presOf" srcId="{AB871AD3-ABAD-4B15-9140-80D4A44081EF}" destId="{97C96B69-EEB1-4D9F-A738-87DC31208C9A}" srcOrd="0" destOrd="0" presId="urn:microsoft.com/office/officeart/2008/layout/BendingPictureBlocks"/>
    <dgm:cxn modelId="{DA5E05F6-6482-45D4-A9B1-B83A83F8DA21}" srcId="{EAFCF661-5E4E-4BDD-B4FC-9467B94BC1C3}" destId="{CCD24743-5747-4061-9726-6E58148472FD}" srcOrd="3" destOrd="0" parTransId="{DEB0F5F3-E31C-4A51-A77B-30E22095A404}" sibTransId="{FC0F1D26-340A-4A6C-B8EF-6EF199BE5B4D}"/>
    <dgm:cxn modelId="{C77C548A-937B-474D-BFA3-A8C3B0137AE7}" type="presParOf" srcId="{7D3450B8-DDE9-41AD-B9B8-0ED8E33CC0D2}" destId="{5D6DF4E3-4006-4BCE-860A-A8ACB44B4442}" srcOrd="0" destOrd="0" presId="urn:microsoft.com/office/officeart/2008/layout/BendingPictureBlocks"/>
    <dgm:cxn modelId="{0710E121-64E4-4893-8986-6F45CE479ABE}" type="presParOf" srcId="{5D6DF4E3-4006-4BCE-860A-A8ACB44B4442}" destId="{E2F98EB8-ACBA-420F-8F80-AD0FBBB93295}" srcOrd="0" destOrd="0" presId="urn:microsoft.com/office/officeart/2008/layout/BendingPictureBlocks"/>
    <dgm:cxn modelId="{EEAD8378-7ADE-4B3F-8654-C9CE0C00F294}" type="presParOf" srcId="{5D6DF4E3-4006-4BCE-860A-A8ACB44B4442}" destId="{8328C1F7-FCAA-4E6B-80CD-87E1489DC378}" srcOrd="1" destOrd="0" presId="urn:microsoft.com/office/officeart/2008/layout/BendingPictureBlocks"/>
    <dgm:cxn modelId="{71A79144-6389-467D-8922-BF904F55224A}" type="presParOf" srcId="{7D3450B8-DDE9-41AD-B9B8-0ED8E33CC0D2}" destId="{F0E30943-4149-44EB-AF05-A5E5C0F48E11}" srcOrd="1" destOrd="0" presId="urn:microsoft.com/office/officeart/2008/layout/BendingPictureBlocks"/>
    <dgm:cxn modelId="{13906455-BB6C-433D-8596-8D5F52B11FBC}" type="presParOf" srcId="{7D3450B8-DDE9-41AD-B9B8-0ED8E33CC0D2}" destId="{8D912C99-A4BA-432F-A1EA-3CD9C7B7B1F0}" srcOrd="2" destOrd="0" presId="urn:microsoft.com/office/officeart/2008/layout/BendingPictureBlocks"/>
    <dgm:cxn modelId="{2DBD0ADF-216B-40F3-A317-5D2A05481FD7}" type="presParOf" srcId="{8D912C99-A4BA-432F-A1EA-3CD9C7B7B1F0}" destId="{3EB3B589-C7DC-4CB0-92C6-2E0866DD4B8C}" srcOrd="0" destOrd="0" presId="urn:microsoft.com/office/officeart/2008/layout/BendingPictureBlocks"/>
    <dgm:cxn modelId="{3D65581F-5565-48E8-8A35-F53DA59F8478}" type="presParOf" srcId="{8D912C99-A4BA-432F-A1EA-3CD9C7B7B1F0}" destId="{97C96B69-EEB1-4D9F-A738-87DC31208C9A}" srcOrd="1" destOrd="0" presId="urn:microsoft.com/office/officeart/2008/layout/BendingPictureBlocks"/>
    <dgm:cxn modelId="{9ABDC772-FB87-49D3-A654-541CA0FCD4FE}" type="presParOf" srcId="{7D3450B8-DDE9-41AD-B9B8-0ED8E33CC0D2}" destId="{F21862C7-0B50-4AEB-8287-8B52030487BF}" srcOrd="3" destOrd="0" presId="urn:microsoft.com/office/officeart/2008/layout/BendingPictureBlocks"/>
    <dgm:cxn modelId="{B756B80F-EDF2-4EE0-919F-7E46880F4ECF}" type="presParOf" srcId="{7D3450B8-DDE9-41AD-B9B8-0ED8E33CC0D2}" destId="{DDC2E4F5-B216-4AAE-9CCD-0F2D0CF0DF1E}" srcOrd="4" destOrd="0" presId="urn:microsoft.com/office/officeart/2008/layout/BendingPictureBlocks"/>
    <dgm:cxn modelId="{AF91831E-84EF-4C0C-A0EA-408FCBD12C91}" type="presParOf" srcId="{DDC2E4F5-B216-4AAE-9CCD-0F2D0CF0DF1E}" destId="{29DA3A65-34A6-4E09-BB14-9ED991D74743}" srcOrd="0" destOrd="0" presId="urn:microsoft.com/office/officeart/2008/layout/BendingPictureBlocks"/>
    <dgm:cxn modelId="{54F71AFB-A6A1-4050-B8D8-547279FDBB27}" type="presParOf" srcId="{DDC2E4F5-B216-4AAE-9CCD-0F2D0CF0DF1E}" destId="{C6956965-1B05-422D-89BE-F68C63F3B29C}" srcOrd="1" destOrd="0" presId="urn:microsoft.com/office/officeart/2008/layout/BendingPictureBlocks"/>
    <dgm:cxn modelId="{E1804C81-963B-40BD-A7C5-CB9306C9F0A7}" type="presParOf" srcId="{7D3450B8-DDE9-41AD-B9B8-0ED8E33CC0D2}" destId="{46D4EA9C-F8AB-45AB-A741-0FA8878EDC08}" srcOrd="5" destOrd="0" presId="urn:microsoft.com/office/officeart/2008/layout/BendingPictureBlocks"/>
    <dgm:cxn modelId="{ECAB9660-10AF-4D40-8C13-3AF7F89816C1}" type="presParOf" srcId="{7D3450B8-DDE9-41AD-B9B8-0ED8E33CC0D2}" destId="{12B17284-5D71-4586-9E0E-B18F9721811D}" srcOrd="6" destOrd="0" presId="urn:microsoft.com/office/officeart/2008/layout/BendingPictureBlocks"/>
    <dgm:cxn modelId="{663C6C42-0EF6-44B9-A9BF-EB91723F9FB3}" type="presParOf" srcId="{12B17284-5D71-4586-9E0E-B18F9721811D}" destId="{94C738C2-A8FC-4287-8627-954BF906E2A2}" srcOrd="0" destOrd="0" presId="urn:microsoft.com/office/officeart/2008/layout/BendingPictureBlocks"/>
    <dgm:cxn modelId="{2A56AE27-8422-42E8-A2A9-862D4B892AC6}" type="presParOf" srcId="{12B17284-5D71-4586-9E0E-B18F9721811D}" destId="{2D40739C-7785-4951-BF11-69EC8CE4C1AB}" srcOrd="1" destOrd="0" presId="urn:microsoft.com/office/officeart/2008/layout/BendingPictureBlocks"/>
    <dgm:cxn modelId="{1D5D8D71-D51C-4A1A-9F5C-9C42E84DF188}" type="presParOf" srcId="{7D3450B8-DDE9-41AD-B9B8-0ED8E33CC0D2}" destId="{E390749E-2597-4A86-82D7-AD115F217809}" srcOrd="7" destOrd="0" presId="urn:microsoft.com/office/officeart/2008/layout/BendingPictureBlocks"/>
    <dgm:cxn modelId="{B3AECDDA-D9AB-4576-A903-9390CA4CE925}" type="presParOf" srcId="{7D3450B8-DDE9-41AD-B9B8-0ED8E33CC0D2}" destId="{0175B3D3-63C6-46F0-8FDD-9D20E922B944}" srcOrd="8" destOrd="0" presId="urn:microsoft.com/office/officeart/2008/layout/BendingPictureBlocks"/>
    <dgm:cxn modelId="{B12D627A-E286-42E9-A6B5-4A83FF935C4C}" type="presParOf" srcId="{0175B3D3-63C6-46F0-8FDD-9D20E922B944}" destId="{009B5EAF-6752-42B6-A5E5-7C17EA148711}" srcOrd="0" destOrd="0" presId="urn:microsoft.com/office/officeart/2008/layout/BendingPictureBlocks"/>
    <dgm:cxn modelId="{FA10C0BD-EAC3-4C17-AD65-C540B40C9F75}" type="presParOf" srcId="{0175B3D3-63C6-46F0-8FDD-9D20E922B944}" destId="{472B920E-72E9-4FB7-836D-EEF1C97444E4}" srcOrd="1" destOrd="0" presId="urn:microsoft.com/office/officeart/2008/layout/BendingPictureBlocks"/>
    <dgm:cxn modelId="{B1C4423C-CB2E-4793-A4AF-265F86471940}" type="presParOf" srcId="{7D3450B8-DDE9-41AD-B9B8-0ED8E33CC0D2}" destId="{457F46B0-EE90-4D27-AC52-BF143C5069BB}" srcOrd="9" destOrd="0" presId="urn:microsoft.com/office/officeart/2008/layout/BendingPictureBlocks"/>
    <dgm:cxn modelId="{89B9ED1E-9565-489A-89F3-F09EB62ADD1D}" type="presParOf" srcId="{7D3450B8-DDE9-41AD-B9B8-0ED8E33CC0D2}" destId="{47D75B04-55A8-4E4B-9E02-312E87EDB30E}" srcOrd="10" destOrd="0" presId="urn:microsoft.com/office/officeart/2008/layout/BendingPictureBlocks"/>
    <dgm:cxn modelId="{1A3EDCBC-9592-4D46-8F01-38A9F973F5C3}" type="presParOf" srcId="{47D75B04-55A8-4E4B-9E02-312E87EDB30E}" destId="{8C6446F8-9F45-43FB-A4A0-BBA799E06AB9}" srcOrd="0" destOrd="0" presId="urn:microsoft.com/office/officeart/2008/layout/BendingPictureBlocks"/>
    <dgm:cxn modelId="{509B89B0-E3B7-49A9-A47F-3B4B7C82B60B}" type="presParOf" srcId="{47D75B04-55A8-4E4B-9E02-312E87EDB30E}" destId="{E709B0B0-6862-41C6-8822-6AA379EF536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CF661-5E4E-4BDD-B4FC-9467B94BC1C3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A6F94-86C9-48F3-8665-4CA5EDBE0461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Fingers</a:t>
          </a:r>
          <a:r>
            <a:rPr lang="en-US" sz="1700" dirty="0">
              <a:latin typeface="Arial Rounded MT Bold" panose="020F0704030504030204" pitchFamily="34" charset="0"/>
            </a:rPr>
            <a:t>     </a:t>
          </a:r>
          <a:r>
            <a:rPr lang="en-US" sz="1700" dirty="0"/>
            <a:t>              </a:t>
          </a:r>
        </a:p>
      </dgm:t>
    </dgm:pt>
    <dgm:pt modelId="{94889F83-A3DA-487F-8AC8-74763CD8C631}" type="parTrans" cxnId="{95657C95-FFE8-4ADF-9094-8124C6E06E5F}">
      <dgm:prSet/>
      <dgm:spPr/>
      <dgm:t>
        <a:bodyPr/>
        <a:lstStyle/>
        <a:p>
          <a:endParaRPr lang="en-US"/>
        </a:p>
      </dgm:t>
    </dgm:pt>
    <dgm:pt modelId="{924B97C5-354B-45A4-9D3F-892D6F6CA33E}" type="sibTrans" cxnId="{95657C95-FFE8-4ADF-9094-8124C6E06E5F}">
      <dgm:prSet/>
      <dgm:spPr/>
      <dgm:t>
        <a:bodyPr/>
        <a:lstStyle/>
        <a:p>
          <a:endParaRPr lang="en-US"/>
        </a:p>
      </dgm:t>
    </dgm:pt>
    <dgm:pt modelId="{23567FF7-C81E-4140-ABB9-2E77A2E9A3B8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Thigh bone </a:t>
          </a:r>
        </a:p>
      </dgm:t>
    </dgm:pt>
    <dgm:pt modelId="{32394627-30F5-4F8F-BF29-A6D864C62E2B}" type="parTrans" cxnId="{CD5D3949-6F22-4E90-B892-7AD0F4ACDE13}">
      <dgm:prSet/>
      <dgm:spPr/>
      <dgm:t>
        <a:bodyPr/>
        <a:lstStyle/>
        <a:p>
          <a:endParaRPr lang="en-US"/>
        </a:p>
      </dgm:t>
    </dgm:pt>
    <dgm:pt modelId="{C26BDE75-1240-416B-9244-B79586CC01A9}" type="sibTrans" cxnId="{CD5D3949-6F22-4E90-B892-7AD0F4ACDE13}">
      <dgm:prSet/>
      <dgm:spPr/>
      <dgm:t>
        <a:bodyPr/>
        <a:lstStyle/>
        <a:p>
          <a:endParaRPr lang="en-US"/>
        </a:p>
      </dgm:t>
    </dgm:pt>
    <dgm:pt modelId="{8AA99857-0624-476D-A24D-D8FF9050BD18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Shoulder blade </a:t>
          </a:r>
        </a:p>
      </dgm:t>
    </dgm:pt>
    <dgm:pt modelId="{D726542F-F066-427F-A569-5CAE402EBD13}" type="parTrans" cxnId="{A5A5379D-E1AF-47F3-9753-FC90A4AC436A}">
      <dgm:prSet/>
      <dgm:spPr/>
      <dgm:t>
        <a:bodyPr/>
        <a:lstStyle/>
        <a:p>
          <a:endParaRPr lang="en-US"/>
        </a:p>
      </dgm:t>
    </dgm:pt>
    <dgm:pt modelId="{72794EFF-A266-4E5D-A24F-8874D8D34806}" type="sibTrans" cxnId="{A5A5379D-E1AF-47F3-9753-FC90A4AC436A}">
      <dgm:prSet/>
      <dgm:spPr/>
      <dgm:t>
        <a:bodyPr/>
        <a:lstStyle/>
        <a:p>
          <a:endParaRPr lang="en-US"/>
        </a:p>
      </dgm:t>
    </dgm:pt>
    <dgm:pt modelId="{0B15A060-BE23-4FC9-85BA-5E9627A76B7B}">
      <dgm:prSet phldrT="[Text]"/>
      <dgm:spPr/>
      <dgm:t>
        <a:bodyPr/>
        <a:lstStyle/>
        <a:p>
          <a:r>
            <a:rPr lang="en-US" b="1" dirty="0">
              <a:latin typeface="Agency FB" panose="020B0503020202020204" pitchFamily="34" charset="0"/>
            </a:rPr>
            <a:t>Collarbone</a:t>
          </a:r>
          <a:r>
            <a:rPr lang="en-US" dirty="0">
              <a:latin typeface="Arial Rounded MT Bold" panose="020F0704030504030204" pitchFamily="34" charset="0"/>
            </a:rPr>
            <a:t> </a:t>
          </a:r>
        </a:p>
      </dgm:t>
    </dgm:pt>
    <dgm:pt modelId="{5FA42CDD-085E-4D60-999C-615EBB747BD4}" type="parTrans" cxnId="{762DEC0F-AC96-41D6-91CF-4D801F5E9E32}">
      <dgm:prSet/>
      <dgm:spPr/>
      <dgm:t>
        <a:bodyPr/>
        <a:lstStyle/>
        <a:p>
          <a:endParaRPr lang="en-US"/>
        </a:p>
      </dgm:t>
    </dgm:pt>
    <dgm:pt modelId="{8320184D-690B-4B37-8D9A-A15B051787CE}" type="sibTrans" cxnId="{762DEC0F-AC96-41D6-91CF-4D801F5E9E32}">
      <dgm:prSet/>
      <dgm:spPr/>
      <dgm:t>
        <a:bodyPr/>
        <a:lstStyle/>
        <a:p>
          <a:endParaRPr lang="en-US"/>
        </a:p>
      </dgm:t>
    </dgm:pt>
    <dgm:pt modelId="{9B9C4EDE-2162-4EE0-8AF7-2907607F6C4C}">
      <dgm:prSet phldrT="[Text]" custT="1"/>
      <dgm:spPr/>
      <dgm:t>
        <a:bodyPr/>
        <a:lstStyle/>
        <a:p>
          <a:r>
            <a:rPr lang="en-US" sz="2400" b="1" dirty="0">
              <a:latin typeface="Agency FB" panose="020B0503020202020204" pitchFamily="34" charset="0"/>
            </a:rPr>
            <a:t>Knee cap </a:t>
          </a:r>
        </a:p>
      </dgm:t>
    </dgm:pt>
    <dgm:pt modelId="{2BD02013-B25A-4697-B8BF-DC721E6A8EFC}" type="parTrans" cxnId="{A8F23F39-D303-41EC-B59B-8B3A19AF52EF}">
      <dgm:prSet/>
      <dgm:spPr/>
      <dgm:t>
        <a:bodyPr/>
        <a:lstStyle/>
        <a:p>
          <a:endParaRPr lang="en-US"/>
        </a:p>
      </dgm:t>
    </dgm:pt>
    <dgm:pt modelId="{B8F079BC-395D-4158-9828-7E227ED22A29}" type="sibTrans" cxnId="{A8F23F39-D303-41EC-B59B-8B3A19AF52EF}">
      <dgm:prSet/>
      <dgm:spPr/>
      <dgm:t>
        <a:bodyPr/>
        <a:lstStyle/>
        <a:p>
          <a:endParaRPr lang="en-US"/>
        </a:p>
      </dgm:t>
    </dgm:pt>
    <dgm:pt modelId="{7D3450B8-DDE9-41AD-B9B8-0ED8E33CC0D2}" type="pres">
      <dgm:prSet presAssocID="{EAFCF661-5E4E-4BDD-B4FC-9467B94BC1C3}" presName="Name0" presStyleCnt="0">
        <dgm:presLayoutVars>
          <dgm:dir/>
          <dgm:resizeHandles/>
        </dgm:presLayoutVars>
      </dgm:prSet>
      <dgm:spPr/>
    </dgm:pt>
    <dgm:pt modelId="{12348B4E-9951-4FA3-8B5E-7C73BF5D604F}" type="pres">
      <dgm:prSet presAssocID="{23567FF7-C81E-4140-ABB9-2E77A2E9A3B8}" presName="composite" presStyleCnt="0"/>
      <dgm:spPr/>
    </dgm:pt>
    <dgm:pt modelId="{2C929EE9-C3EA-42B0-9352-2C6B13E379FF}" type="pres">
      <dgm:prSet presAssocID="{23567FF7-C81E-4140-ABB9-2E77A2E9A3B8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5A9A055-2F4D-475D-9D3B-5086CD581A68}" type="pres">
      <dgm:prSet presAssocID="{23567FF7-C81E-4140-ABB9-2E77A2E9A3B8}" presName="rect2" presStyleLbl="node1" presStyleIdx="0" presStyleCnt="5">
        <dgm:presLayoutVars>
          <dgm:bulletEnabled val="1"/>
        </dgm:presLayoutVars>
      </dgm:prSet>
      <dgm:spPr/>
    </dgm:pt>
    <dgm:pt modelId="{665C5047-4D75-4BE1-9E57-13BDA7BFE86E}" type="pres">
      <dgm:prSet presAssocID="{C26BDE75-1240-416B-9244-B79586CC01A9}" presName="sibTrans" presStyleCnt="0"/>
      <dgm:spPr/>
    </dgm:pt>
    <dgm:pt modelId="{253FEEE6-98BA-42FD-B866-D7F94DA80FFF}" type="pres">
      <dgm:prSet presAssocID="{8AA99857-0624-476D-A24D-D8FF9050BD18}" presName="composite" presStyleCnt="0"/>
      <dgm:spPr/>
    </dgm:pt>
    <dgm:pt modelId="{A7B91284-9B7B-49D6-8207-A05A9FA8A8E3}" type="pres">
      <dgm:prSet presAssocID="{8AA99857-0624-476D-A24D-D8FF9050BD18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6467660-3877-40DE-9B93-293A7734C9F9}" type="pres">
      <dgm:prSet presAssocID="{8AA99857-0624-476D-A24D-D8FF9050BD18}" presName="rect2" presStyleLbl="node1" presStyleIdx="1" presStyleCnt="5">
        <dgm:presLayoutVars>
          <dgm:bulletEnabled val="1"/>
        </dgm:presLayoutVars>
      </dgm:prSet>
      <dgm:spPr/>
    </dgm:pt>
    <dgm:pt modelId="{1A837C68-EB9B-4A37-8AA6-DC0D86FF36D7}" type="pres">
      <dgm:prSet presAssocID="{72794EFF-A266-4E5D-A24F-8874D8D34806}" presName="sibTrans" presStyleCnt="0"/>
      <dgm:spPr/>
    </dgm:pt>
    <dgm:pt modelId="{EA68B7FD-C7D8-4B0C-840C-8FD839935CE1}" type="pres">
      <dgm:prSet presAssocID="{0B15A060-BE23-4FC9-85BA-5E9627A76B7B}" presName="composite" presStyleCnt="0"/>
      <dgm:spPr/>
    </dgm:pt>
    <dgm:pt modelId="{7315D662-9B69-4A10-8839-3BA315A4D1CC}" type="pres">
      <dgm:prSet presAssocID="{0B15A060-BE23-4FC9-85BA-5E9627A76B7B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8251391-8BB3-48D4-BF24-ED54E24DFAF2}" type="pres">
      <dgm:prSet presAssocID="{0B15A060-BE23-4FC9-85BA-5E9627A76B7B}" presName="rect2" presStyleLbl="node1" presStyleIdx="2" presStyleCnt="5">
        <dgm:presLayoutVars>
          <dgm:bulletEnabled val="1"/>
        </dgm:presLayoutVars>
      </dgm:prSet>
      <dgm:spPr/>
    </dgm:pt>
    <dgm:pt modelId="{AAE80122-691C-47BC-8415-F10EC77BD0A4}" type="pres">
      <dgm:prSet presAssocID="{8320184D-690B-4B37-8D9A-A15B051787CE}" presName="sibTrans" presStyleCnt="0"/>
      <dgm:spPr/>
    </dgm:pt>
    <dgm:pt modelId="{0BDBF37D-B432-45BB-B8B4-03771CAFC757}" type="pres">
      <dgm:prSet presAssocID="{9B9C4EDE-2162-4EE0-8AF7-2907607F6C4C}" presName="composite" presStyleCnt="0"/>
      <dgm:spPr/>
    </dgm:pt>
    <dgm:pt modelId="{4903B6CF-FB8D-44F9-A4DB-C0A59A024A17}" type="pres">
      <dgm:prSet presAssocID="{9B9C4EDE-2162-4EE0-8AF7-2907607F6C4C}" presName="rect1" presStyleLbl="b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25" t="-91042" r="-1425" b="737"/>
          </a:stretch>
        </a:blipFill>
      </dgm:spPr>
    </dgm:pt>
    <dgm:pt modelId="{4ED3CDC1-2FC5-4D45-91F8-2B85E1233D23}" type="pres">
      <dgm:prSet presAssocID="{9B9C4EDE-2162-4EE0-8AF7-2907607F6C4C}" presName="rect2" presStyleLbl="node1" presStyleIdx="3" presStyleCnt="5">
        <dgm:presLayoutVars>
          <dgm:bulletEnabled val="1"/>
        </dgm:presLayoutVars>
      </dgm:prSet>
      <dgm:spPr/>
    </dgm:pt>
    <dgm:pt modelId="{4AA9FB72-B0A1-47BA-9B3E-3C95C9CBD206}" type="pres">
      <dgm:prSet presAssocID="{B8F079BC-395D-4158-9828-7E227ED22A29}" presName="sibTrans" presStyleCnt="0"/>
      <dgm:spPr/>
    </dgm:pt>
    <dgm:pt modelId="{48A80461-EA42-4F16-B49C-9A677F5B6589}" type="pres">
      <dgm:prSet presAssocID="{FB0A6F94-86C9-48F3-8665-4CA5EDBE0461}" presName="composite" presStyleCnt="0"/>
      <dgm:spPr/>
    </dgm:pt>
    <dgm:pt modelId="{4102ECE8-1691-42F9-A60C-A6DD87435FCA}" type="pres">
      <dgm:prSet presAssocID="{FB0A6F94-86C9-48F3-8665-4CA5EDBE0461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90D8EA2-AB70-4711-BE1D-0BF10677AAD1}" type="pres">
      <dgm:prSet presAssocID="{FB0A6F94-86C9-48F3-8665-4CA5EDBE0461}" presName="rect2" presStyleLbl="node1" presStyleIdx="4" presStyleCnt="5">
        <dgm:presLayoutVars>
          <dgm:bulletEnabled val="1"/>
        </dgm:presLayoutVars>
      </dgm:prSet>
      <dgm:spPr/>
    </dgm:pt>
  </dgm:ptLst>
  <dgm:cxnLst>
    <dgm:cxn modelId="{762DEC0F-AC96-41D6-91CF-4D801F5E9E32}" srcId="{EAFCF661-5E4E-4BDD-B4FC-9467B94BC1C3}" destId="{0B15A060-BE23-4FC9-85BA-5E9627A76B7B}" srcOrd="2" destOrd="0" parTransId="{5FA42CDD-085E-4D60-999C-615EBB747BD4}" sibTransId="{8320184D-690B-4B37-8D9A-A15B051787CE}"/>
    <dgm:cxn modelId="{C5E8761D-6781-479D-87D8-280150A6D948}" type="presOf" srcId="{0B15A060-BE23-4FC9-85BA-5E9627A76B7B}" destId="{A8251391-8BB3-48D4-BF24-ED54E24DFAF2}" srcOrd="0" destOrd="0" presId="urn:microsoft.com/office/officeart/2008/layout/BendingPictureBlocks"/>
    <dgm:cxn modelId="{A8F23F39-D303-41EC-B59B-8B3A19AF52EF}" srcId="{EAFCF661-5E4E-4BDD-B4FC-9467B94BC1C3}" destId="{9B9C4EDE-2162-4EE0-8AF7-2907607F6C4C}" srcOrd="3" destOrd="0" parTransId="{2BD02013-B25A-4697-B8BF-DC721E6A8EFC}" sibTransId="{B8F079BC-395D-4158-9828-7E227ED22A29}"/>
    <dgm:cxn modelId="{CD5D3949-6F22-4E90-B892-7AD0F4ACDE13}" srcId="{EAFCF661-5E4E-4BDD-B4FC-9467B94BC1C3}" destId="{23567FF7-C81E-4140-ABB9-2E77A2E9A3B8}" srcOrd="0" destOrd="0" parTransId="{32394627-30F5-4F8F-BF29-A6D864C62E2B}" sibTransId="{C26BDE75-1240-416B-9244-B79586CC01A9}"/>
    <dgm:cxn modelId="{A28EBA76-B074-46D5-9C7F-7898FC784DCC}" type="presOf" srcId="{9B9C4EDE-2162-4EE0-8AF7-2907607F6C4C}" destId="{4ED3CDC1-2FC5-4D45-91F8-2B85E1233D23}" srcOrd="0" destOrd="0" presId="urn:microsoft.com/office/officeart/2008/layout/BendingPictureBlocks"/>
    <dgm:cxn modelId="{2E155677-2417-4DB7-B359-C479F09BD07A}" type="presOf" srcId="{23567FF7-C81E-4140-ABB9-2E77A2E9A3B8}" destId="{D5A9A055-2F4D-475D-9D3B-5086CD581A68}" srcOrd="0" destOrd="0" presId="urn:microsoft.com/office/officeart/2008/layout/BendingPictureBlocks"/>
    <dgm:cxn modelId="{15DF6986-AE49-431B-A041-F1B42F57C890}" type="presOf" srcId="{EAFCF661-5E4E-4BDD-B4FC-9467B94BC1C3}" destId="{7D3450B8-DDE9-41AD-B9B8-0ED8E33CC0D2}" srcOrd="0" destOrd="0" presId="urn:microsoft.com/office/officeart/2008/layout/BendingPictureBlocks"/>
    <dgm:cxn modelId="{95657C95-FFE8-4ADF-9094-8124C6E06E5F}" srcId="{EAFCF661-5E4E-4BDD-B4FC-9467B94BC1C3}" destId="{FB0A6F94-86C9-48F3-8665-4CA5EDBE0461}" srcOrd="4" destOrd="0" parTransId="{94889F83-A3DA-487F-8AC8-74763CD8C631}" sibTransId="{924B97C5-354B-45A4-9D3F-892D6F6CA33E}"/>
    <dgm:cxn modelId="{DBF79D98-49B4-40FF-8C95-43FECFFE1F63}" type="presOf" srcId="{8AA99857-0624-476D-A24D-D8FF9050BD18}" destId="{06467660-3877-40DE-9B93-293A7734C9F9}" srcOrd="0" destOrd="0" presId="urn:microsoft.com/office/officeart/2008/layout/BendingPictureBlocks"/>
    <dgm:cxn modelId="{A5A5379D-E1AF-47F3-9753-FC90A4AC436A}" srcId="{EAFCF661-5E4E-4BDD-B4FC-9467B94BC1C3}" destId="{8AA99857-0624-476D-A24D-D8FF9050BD18}" srcOrd="1" destOrd="0" parTransId="{D726542F-F066-427F-A569-5CAE402EBD13}" sibTransId="{72794EFF-A266-4E5D-A24F-8874D8D34806}"/>
    <dgm:cxn modelId="{2D8A6FBA-9BC3-48AC-8318-C967D53A2A54}" type="presOf" srcId="{FB0A6F94-86C9-48F3-8665-4CA5EDBE0461}" destId="{590D8EA2-AB70-4711-BE1D-0BF10677AAD1}" srcOrd="0" destOrd="0" presId="urn:microsoft.com/office/officeart/2008/layout/BendingPictureBlocks"/>
    <dgm:cxn modelId="{B92EBBF0-83E9-47FC-91F9-1BA5AB20D8DF}" type="presParOf" srcId="{7D3450B8-DDE9-41AD-B9B8-0ED8E33CC0D2}" destId="{12348B4E-9951-4FA3-8B5E-7C73BF5D604F}" srcOrd="0" destOrd="0" presId="urn:microsoft.com/office/officeart/2008/layout/BendingPictureBlocks"/>
    <dgm:cxn modelId="{898E33D9-41F2-4358-B6E6-0C09DD2AAD18}" type="presParOf" srcId="{12348B4E-9951-4FA3-8B5E-7C73BF5D604F}" destId="{2C929EE9-C3EA-42B0-9352-2C6B13E379FF}" srcOrd="0" destOrd="0" presId="urn:microsoft.com/office/officeart/2008/layout/BendingPictureBlocks"/>
    <dgm:cxn modelId="{D395A88E-CE27-4551-A3CF-6DAEDF18DD9B}" type="presParOf" srcId="{12348B4E-9951-4FA3-8B5E-7C73BF5D604F}" destId="{D5A9A055-2F4D-475D-9D3B-5086CD581A68}" srcOrd="1" destOrd="0" presId="urn:microsoft.com/office/officeart/2008/layout/BendingPictureBlocks"/>
    <dgm:cxn modelId="{C3950A39-78A5-41C3-927E-A8C00823FA2F}" type="presParOf" srcId="{7D3450B8-DDE9-41AD-B9B8-0ED8E33CC0D2}" destId="{665C5047-4D75-4BE1-9E57-13BDA7BFE86E}" srcOrd="1" destOrd="0" presId="urn:microsoft.com/office/officeart/2008/layout/BendingPictureBlocks"/>
    <dgm:cxn modelId="{9873FD25-56D7-454A-92D6-8D54D7C9106F}" type="presParOf" srcId="{7D3450B8-DDE9-41AD-B9B8-0ED8E33CC0D2}" destId="{253FEEE6-98BA-42FD-B866-D7F94DA80FFF}" srcOrd="2" destOrd="0" presId="urn:microsoft.com/office/officeart/2008/layout/BendingPictureBlocks"/>
    <dgm:cxn modelId="{9570AD6D-F5E1-4E85-B3ED-AA10D8AED01C}" type="presParOf" srcId="{253FEEE6-98BA-42FD-B866-D7F94DA80FFF}" destId="{A7B91284-9B7B-49D6-8207-A05A9FA8A8E3}" srcOrd="0" destOrd="0" presId="urn:microsoft.com/office/officeart/2008/layout/BendingPictureBlocks"/>
    <dgm:cxn modelId="{0FD76FA3-8710-42B8-A11E-89B240433CDF}" type="presParOf" srcId="{253FEEE6-98BA-42FD-B866-D7F94DA80FFF}" destId="{06467660-3877-40DE-9B93-293A7734C9F9}" srcOrd="1" destOrd="0" presId="urn:microsoft.com/office/officeart/2008/layout/BendingPictureBlocks"/>
    <dgm:cxn modelId="{195A4312-F307-4647-9466-3D50F41CEDC0}" type="presParOf" srcId="{7D3450B8-DDE9-41AD-B9B8-0ED8E33CC0D2}" destId="{1A837C68-EB9B-4A37-8AA6-DC0D86FF36D7}" srcOrd="3" destOrd="0" presId="urn:microsoft.com/office/officeart/2008/layout/BendingPictureBlocks"/>
    <dgm:cxn modelId="{2155236F-5291-4456-B0C6-9B8D742B408F}" type="presParOf" srcId="{7D3450B8-DDE9-41AD-B9B8-0ED8E33CC0D2}" destId="{EA68B7FD-C7D8-4B0C-840C-8FD839935CE1}" srcOrd="4" destOrd="0" presId="urn:microsoft.com/office/officeart/2008/layout/BendingPictureBlocks"/>
    <dgm:cxn modelId="{428ACF31-0946-4C18-8B1E-FC9D51783EE5}" type="presParOf" srcId="{EA68B7FD-C7D8-4B0C-840C-8FD839935CE1}" destId="{7315D662-9B69-4A10-8839-3BA315A4D1CC}" srcOrd="0" destOrd="0" presId="urn:microsoft.com/office/officeart/2008/layout/BendingPictureBlocks"/>
    <dgm:cxn modelId="{57653E22-1A66-4E6E-B87A-30C4AB2F50CC}" type="presParOf" srcId="{EA68B7FD-C7D8-4B0C-840C-8FD839935CE1}" destId="{A8251391-8BB3-48D4-BF24-ED54E24DFAF2}" srcOrd="1" destOrd="0" presId="urn:microsoft.com/office/officeart/2008/layout/BendingPictureBlocks"/>
    <dgm:cxn modelId="{7D3B99EE-C31E-4853-AE03-9AAC3A0C6F2C}" type="presParOf" srcId="{7D3450B8-DDE9-41AD-B9B8-0ED8E33CC0D2}" destId="{AAE80122-691C-47BC-8415-F10EC77BD0A4}" srcOrd="5" destOrd="0" presId="urn:microsoft.com/office/officeart/2008/layout/BendingPictureBlocks"/>
    <dgm:cxn modelId="{58934E27-2CAB-498F-BFEF-158D98D37BB0}" type="presParOf" srcId="{7D3450B8-DDE9-41AD-B9B8-0ED8E33CC0D2}" destId="{0BDBF37D-B432-45BB-B8B4-03771CAFC757}" srcOrd="6" destOrd="0" presId="urn:microsoft.com/office/officeart/2008/layout/BendingPictureBlocks"/>
    <dgm:cxn modelId="{C70D263E-FFE6-4FC0-BE3D-F2AC16A29362}" type="presParOf" srcId="{0BDBF37D-B432-45BB-B8B4-03771CAFC757}" destId="{4903B6CF-FB8D-44F9-A4DB-C0A59A024A17}" srcOrd="0" destOrd="0" presId="urn:microsoft.com/office/officeart/2008/layout/BendingPictureBlocks"/>
    <dgm:cxn modelId="{5794E8AE-5D3D-4335-8739-A9E57B5A0098}" type="presParOf" srcId="{0BDBF37D-B432-45BB-B8B4-03771CAFC757}" destId="{4ED3CDC1-2FC5-4D45-91F8-2B85E1233D23}" srcOrd="1" destOrd="0" presId="urn:microsoft.com/office/officeart/2008/layout/BendingPictureBlocks"/>
    <dgm:cxn modelId="{08DF66D2-0E11-4D2D-80A8-687891D27636}" type="presParOf" srcId="{7D3450B8-DDE9-41AD-B9B8-0ED8E33CC0D2}" destId="{4AA9FB72-B0A1-47BA-9B3E-3C95C9CBD206}" srcOrd="7" destOrd="0" presId="urn:microsoft.com/office/officeart/2008/layout/BendingPictureBlocks"/>
    <dgm:cxn modelId="{6FBFEBB0-4411-4A6C-A3D4-9DCA2D4B29AC}" type="presParOf" srcId="{7D3450B8-DDE9-41AD-B9B8-0ED8E33CC0D2}" destId="{48A80461-EA42-4F16-B49C-9A677F5B6589}" srcOrd="8" destOrd="0" presId="urn:microsoft.com/office/officeart/2008/layout/BendingPictureBlocks"/>
    <dgm:cxn modelId="{CE48CF5C-654D-4674-AAB6-2BA1D061377D}" type="presParOf" srcId="{48A80461-EA42-4F16-B49C-9A677F5B6589}" destId="{4102ECE8-1691-42F9-A60C-A6DD87435FCA}" srcOrd="0" destOrd="0" presId="urn:microsoft.com/office/officeart/2008/layout/BendingPictureBlocks"/>
    <dgm:cxn modelId="{448FA7E1-604C-4023-AD1E-6D74EED55555}" type="presParOf" srcId="{48A80461-EA42-4F16-B49C-9A677F5B6589}" destId="{590D8EA2-AB70-4711-BE1D-0BF10677AAD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98EB8-ACBA-420F-8F80-AD0FBBB93295}">
      <dsp:nvSpPr>
        <dsp:cNvPr id="0" name=""/>
        <dsp:cNvSpPr/>
      </dsp:nvSpPr>
      <dsp:spPr>
        <a:xfrm>
          <a:off x="1417011" y="1232400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193" t="-13535" r="-69149" b="33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8C1F7-FCAA-4E6B-80CD-87E1489DC378}">
      <dsp:nvSpPr>
        <dsp:cNvPr id="0" name=""/>
        <dsp:cNvSpPr/>
      </dsp:nvSpPr>
      <dsp:spPr>
        <a:xfrm>
          <a:off x="527741" y="2076400"/>
          <a:ext cx="1293707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Rib cage </a:t>
          </a:r>
        </a:p>
      </dsp:txBody>
      <dsp:txXfrm>
        <a:off x="527741" y="2076400"/>
        <a:ext cx="1293707" cy="1293707"/>
      </dsp:txXfrm>
    </dsp:sp>
    <dsp:sp modelId="{3EB3B589-C7DC-4CB0-92C6-2E0866DD4B8C}">
      <dsp:nvSpPr>
        <dsp:cNvPr id="0" name=""/>
        <dsp:cNvSpPr/>
      </dsp:nvSpPr>
      <dsp:spPr>
        <a:xfrm>
          <a:off x="5337721" y="1232400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33" r="-591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96B69-EEB1-4D9F-A738-87DC31208C9A}">
      <dsp:nvSpPr>
        <dsp:cNvPr id="0" name=""/>
        <dsp:cNvSpPr/>
      </dsp:nvSpPr>
      <dsp:spPr>
        <a:xfrm>
          <a:off x="4223366" y="2076400"/>
          <a:ext cx="1743879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Spine (backbone)</a:t>
          </a:r>
        </a:p>
      </dsp:txBody>
      <dsp:txXfrm>
        <a:off x="4223366" y="2076400"/>
        <a:ext cx="1743879" cy="1293707"/>
      </dsp:txXfrm>
    </dsp:sp>
    <dsp:sp modelId="{29DA3A65-34A6-4E09-BB14-9ED991D74743}">
      <dsp:nvSpPr>
        <dsp:cNvPr id="0" name=""/>
        <dsp:cNvSpPr/>
      </dsp:nvSpPr>
      <dsp:spPr>
        <a:xfrm>
          <a:off x="9089848" y="1209793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75" t="1252" r="2375" b="-752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6965-1B05-422D-89BE-F68C63F3B29C}">
      <dsp:nvSpPr>
        <dsp:cNvPr id="0" name=""/>
        <dsp:cNvSpPr/>
      </dsp:nvSpPr>
      <dsp:spPr>
        <a:xfrm>
          <a:off x="8144076" y="2076400"/>
          <a:ext cx="1293707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Skull</a:t>
          </a:r>
        </a:p>
      </dsp:txBody>
      <dsp:txXfrm>
        <a:off x="8144076" y="2076400"/>
        <a:ext cx="1293707" cy="1293707"/>
      </dsp:txXfrm>
    </dsp:sp>
    <dsp:sp modelId="{94C738C2-A8FC-4287-8627-954BF906E2A2}">
      <dsp:nvSpPr>
        <dsp:cNvPr id="0" name=""/>
        <dsp:cNvSpPr/>
      </dsp:nvSpPr>
      <dsp:spPr>
        <a:xfrm>
          <a:off x="1529554" y="3731731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5" r="-1671" b="-3219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0739C-7785-4951-BF11-69EC8CE4C1AB}">
      <dsp:nvSpPr>
        <dsp:cNvPr id="0" name=""/>
        <dsp:cNvSpPr/>
      </dsp:nvSpPr>
      <dsp:spPr>
        <a:xfrm>
          <a:off x="640284" y="4575731"/>
          <a:ext cx="1293707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Jaw</a:t>
          </a:r>
          <a:r>
            <a:rPr lang="en-US" sz="1600" kern="1200" dirty="0">
              <a:latin typeface="Arial Rounded MT Bold" panose="020F0704030504030204" pitchFamily="34" charset="0"/>
            </a:rPr>
            <a:t> </a:t>
          </a:r>
        </a:p>
      </dsp:txBody>
      <dsp:txXfrm>
        <a:off x="640284" y="4575731"/>
        <a:ext cx="1293707" cy="1293707"/>
      </dsp:txXfrm>
    </dsp:sp>
    <dsp:sp modelId="{009B5EAF-6752-42B6-A5E5-7C17EA148711}">
      <dsp:nvSpPr>
        <dsp:cNvPr id="0" name=""/>
        <dsp:cNvSpPr/>
      </dsp:nvSpPr>
      <dsp:spPr>
        <a:xfrm>
          <a:off x="5225178" y="3731731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59" t="-32993" r="-69865" b="-18430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B920E-72E9-4FB7-836D-EEF1C97444E4}">
      <dsp:nvSpPr>
        <dsp:cNvPr id="0" name=""/>
        <dsp:cNvSpPr/>
      </dsp:nvSpPr>
      <dsp:spPr>
        <a:xfrm>
          <a:off x="4335909" y="4575731"/>
          <a:ext cx="1293707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gency FB" panose="020B0503020202020204" pitchFamily="34" charset="0"/>
            </a:rPr>
            <a:t>Breastbone</a:t>
          </a:r>
        </a:p>
      </dsp:txBody>
      <dsp:txXfrm>
        <a:off x="4335909" y="4575731"/>
        <a:ext cx="1293707" cy="1293707"/>
      </dsp:txXfrm>
    </dsp:sp>
    <dsp:sp modelId="{8C6446F8-9F45-43FB-A4A0-BBA799E06AB9}">
      <dsp:nvSpPr>
        <dsp:cNvPr id="0" name=""/>
        <dsp:cNvSpPr/>
      </dsp:nvSpPr>
      <dsp:spPr>
        <a:xfrm>
          <a:off x="8920803" y="3731731"/>
          <a:ext cx="2387072" cy="2007698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35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9B0B0-6862-41C6-8822-6AA379EF5366}">
      <dsp:nvSpPr>
        <dsp:cNvPr id="0" name=""/>
        <dsp:cNvSpPr/>
      </dsp:nvSpPr>
      <dsp:spPr>
        <a:xfrm>
          <a:off x="8031533" y="4575731"/>
          <a:ext cx="1293707" cy="129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Hip bone </a:t>
          </a:r>
        </a:p>
      </dsp:txBody>
      <dsp:txXfrm>
        <a:off x="8031533" y="4575731"/>
        <a:ext cx="1293707" cy="1293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29EE9-C3EA-42B0-9352-2C6B13E379FF}">
      <dsp:nvSpPr>
        <dsp:cNvPr id="0" name=""/>
        <dsp:cNvSpPr/>
      </dsp:nvSpPr>
      <dsp:spPr>
        <a:xfrm>
          <a:off x="1445075" y="1164480"/>
          <a:ext cx="2456999" cy="20665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A055-2F4D-475D-9D3B-5086CD581A68}">
      <dsp:nvSpPr>
        <dsp:cNvPr id="0" name=""/>
        <dsp:cNvSpPr/>
      </dsp:nvSpPr>
      <dsp:spPr>
        <a:xfrm>
          <a:off x="529754" y="2033205"/>
          <a:ext cx="1331606" cy="133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Thigh bone </a:t>
          </a:r>
        </a:p>
      </dsp:txBody>
      <dsp:txXfrm>
        <a:off x="529754" y="2033205"/>
        <a:ext cx="1331606" cy="1331606"/>
      </dsp:txXfrm>
    </dsp:sp>
    <dsp:sp modelId="{A7B91284-9B7B-49D6-8207-A05A9FA8A8E3}">
      <dsp:nvSpPr>
        <dsp:cNvPr id="0" name=""/>
        <dsp:cNvSpPr/>
      </dsp:nvSpPr>
      <dsp:spPr>
        <a:xfrm>
          <a:off x="5248960" y="1164480"/>
          <a:ext cx="2456999" cy="20665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67660-3877-40DE-9B93-293A7734C9F9}">
      <dsp:nvSpPr>
        <dsp:cNvPr id="0" name=""/>
        <dsp:cNvSpPr/>
      </dsp:nvSpPr>
      <dsp:spPr>
        <a:xfrm>
          <a:off x="4333640" y="2033205"/>
          <a:ext cx="1331606" cy="133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Shoulder blade </a:t>
          </a:r>
        </a:p>
      </dsp:txBody>
      <dsp:txXfrm>
        <a:off x="4333640" y="2033205"/>
        <a:ext cx="1331606" cy="1331606"/>
      </dsp:txXfrm>
    </dsp:sp>
    <dsp:sp modelId="{7315D662-9B69-4A10-8839-3BA315A4D1CC}">
      <dsp:nvSpPr>
        <dsp:cNvPr id="0" name=""/>
        <dsp:cNvSpPr/>
      </dsp:nvSpPr>
      <dsp:spPr>
        <a:xfrm>
          <a:off x="9052845" y="1164480"/>
          <a:ext cx="2456999" cy="20665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51391-8BB3-48D4-BF24-ED54E24DFAF2}">
      <dsp:nvSpPr>
        <dsp:cNvPr id="0" name=""/>
        <dsp:cNvSpPr/>
      </dsp:nvSpPr>
      <dsp:spPr>
        <a:xfrm>
          <a:off x="8137525" y="2033205"/>
          <a:ext cx="1331606" cy="133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Collarbone</a:t>
          </a:r>
          <a:r>
            <a:rPr lang="en-US" sz="2400" kern="1200" dirty="0">
              <a:latin typeface="Arial Rounded MT Bold" panose="020F0704030504030204" pitchFamily="34" charset="0"/>
            </a:rPr>
            <a:t> </a:t>
          </a:r>
        </a:p>
      </dsp:txBody>
      <dsp:txXfrm>
        <a:off x="8137525" y="2033205"/>
        <a:ext cx="1331606" cy="1331606"/>
      </dsp:txXfrm>
    </dsp:sp>
    <dsp:sp modelId="{4903B6CF-FB8D-44F9-A4DB-C0A59A024A17}">
      <dsp:nvSpPr>
        <dsp:cNvPr id="0" name=""/>
        <dsp:cNvSpPr/>
      </dsp:nvSpPr>
      <dsp:spPr>
        <a:xfrm>
          <a:off x="3347017" y="3737027"/>
          <a:ext cx="2456999" cy="206651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25" t="-91042" r="-1425" b="73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CDC1-2FC5-4D45-91F8-2B85E1233D23}">
      <dsp:nvSpPr>
        <dsp:cNvPr id="0" name=""/>
        <dsp:cNvSpPr/>
      </dsp:nvSpPr>
      <dsp:spPr>
        <a:xfrm>
          <a:off x="2431697" y="4605752"/>
          <a:ext cx="1331606" cy="133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Knee cap </a:t>
          </a:r>
        </a:p>
      </dsp:txBody>
      <dsp:txXfrm>
        <a:off x="2431697" y="4605752"/>
        <a:ext cx="1331606" cy="1331606"/>
      </dsp:txXfrm>
    </dsp:sp>
    <dsp:sp modelId="{4102ECE8-1691-42F9-A60C-A6DD87435FCA}">
      <dsp:nvSpPr>
        <dsp:cNvPr id="0" name=""/>
        <dsp:cNvSpPr/>
      </dsp:nvSpPr>
      <dsp:spPr>
        <a:xfrm>
          <a:off x="7150902" y="3737027"/>
          <a:ext cx="2456999" cy="20665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8EA2-AB70-4711-BE1D-0BF10677AAD1}">
      <dsp:nvSpPr>
        <dsp:cNvPr id="0" name=""/>
        <dsp:cNvSpPr/>
      </dsp:nvSpPr>
      <dsp:spPr>
        <a:xfrm>
          <a:off x="6235582" y="4605752"/>
          <a:ext cx="1331606" cy="133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gency FB" panose="020B0503020202020204" pitchFamily="34" charset="0"/>
            </a:rPr>
            <a:t>Fingers</a:t>
          </a:r>
          <a:r>
            <a:rPr lang="en-US" sz="1700" kern="1200" dirty="0">
              <a:latin typeface="Arial Rounded MT Bold" panose="020F0704030504030204" pitchFamily="34" charset="0"/>
            </a:rPr>
            <a:t>     </a:t>
          </a:r>
          <a:r>
            <a:rPr lang="en-US" sz="1700" kern="1200" dirty="0"/>
            <a:t>              </a:t>
          </a:r>
        </a:p>
      </dsp:txBody>
      <dsp:txXfrm>
        <a:off x="6235582" y="4605752"/>
        <a:ext cx="1331606" cy="133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0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6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9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2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D3F4-A573-4986-AB05-908BB5DBB4B7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BFFF-8EC4-4BEC-BF89-3567F36AF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1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000BE1-03EE-450A-AF4C-2A5D4802F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" r="228" b="-107"/>
          <a:stretch/>
        </p:blipFill>
        <p:spPr>
          <a:xfrm>
            <a:off x="426893" y="187036"/>
            <a:ext cx="1886815" cy="6490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41F3C-C8F7-439A-A045-7CDA79E64398}"/>
              </a:ext>
            </a:extLst>
          </p:cNvPr>
          <p:cNvSpPr txBox="1"/>
          <p:nvPr/>
        </p:nvSpPr>
        <p:spPr>
          <a:xfrm>
            <a:off x="3491345" y="1870364"/>
            <a:ext cx="5403273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9600" b="1" dirty="0"/>
              <a:t>Skeletons</a:t>
            </a:r>
          </a:p>
        </p:txBody>
      </p:sp>
    </p:spTree>
    <p:extLst>
      <p:ext uri="{BB962C8B-B14F-4D97-AF65-F5344CB8AC3E}">
        <p14:creationId xmlns:p14="http://schemas.microsoft.com/office/powerpoint/2010/main" val="43461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7CB280-6F3B-49B4-B60E-3BBB549D8B1A}"/>
              </a:ext>
            </a:extLst>
          </p:cNvPr>
          <p:cNvSpPr txBox="1"/>
          <p:nvPr/>
        </p:nvSpPr>
        <p:spPr>
          <a:xfrm>
            <a:off x="332509" y="302843"/>
            <a:ext cx="11526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/>
              <a:t>Babies are born with </a:t>
            </a:r>
            <a:r>
              <a:rPr lang="en-US" sz="4400" b="1" dirty="0">
                <a:solidFill>
                  <a:srgbClr val="FF0000"/>
                </a:solidFill>
              </a:rPr>
              <a:t>300</a:t>
            </a:r>
            <a:r>
              <a:rPr lang="en-US" sz="4400" b="1" dirty="0"/>
              <a:t> bones . As they grow, their bones grow together. They have </a:t>
            </a:r>
            <a:r>
              <a:rPr lang="en-US" sz="4400" b="1" dirty="0">
                <a:solidFill>
                  <a:srgbClr val="FF0000"/>
                </a:solidFill>
              </a:rPr>
              <a:t>206</a:t>
            </a:r>
            <a:r>
              <a:rPr lang="en-US" sz="4400" b="1" dirty="0"/>
              <a:t> bones as an </a:t>
            </a:r>
            <a:r>
              <a:rPr lang="en-US" sz="4400" b="1" u="sng" dirty="0"/>
              <a:t>adult</a:t>
            </a:r>
            <a:r>
              <a:rPr lang="en-US" sz="44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B1477-FC73-4920-BC09-06B92AAD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14" y="3219014"/>
            <a:ext cx="2424972" cy="242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56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10" y="145619"/>
            <a:ext cx="9144000" cy="8900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skeleton protects our organs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088F2-5C6F-4A7B-B5B3-B92F1A06CF3B}"/>
              </a:ext>
            </a:extLst>
          </p:cNvPr>
          <p:cNvSpPr txBox="1"/>
          <p:nvPr/>
        </p:nvSpPr>
        <p:spPr>
          <a:xfrm>
            <a:off x="332509" y="3821182"/>
            <a:ext cx="110282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2AC59-FB07-4B87-BBF1-3E42D223E8C2}"/>
              </a:ext>
            </a:extLst>
          </p:cNvPr>
          <p:cNvSpPr/>
          <p:nvPr/>
        </p:nvSpPr>
        <p:spPr>
          <a:xfrm>
            <a:off x="332509" y="4567673"/>
            <a:ext cx="11416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prstClr val="black"/>
                </a:solidFill>
              </a:rPr>
              <a:t>Bones are hard and strong. The </a:t>
            </a:r>
            <a:r>
              <a:rPr lang="en-US" sz="4000" b="1" u="sng" dirty="0">
                <a:solidFill>
                  <a:srgbClr val="FF0000"/>
                </a:solidFill>
              </a:rPr>
              <a:t>ribs</a:t>
            </a:r>
            <a:r>
              <a:rPr lang="en-US" sz="4000" dirty="0">
                <a:solidFill>
                  <a:prstClr val="black"/>
                </a:solidFill>
              </a:rPr>
              <a:t> and </a:t>
            </a:r>
            <a:r>
              <a:rPr lang="en-US" sz="4000" b="1" u="sng" dirty="0">
                <a:solidFill>
                  <a:srgbClr val="FF0000"/>
                </a:solidFill>
              </a:rPr>
              <a:t>skull</a:t>
            </a:r>
            <a:r>
              <a:rPr lang="en-US" sz="4000" b="1" u="sng" dirty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surround vital organs such as the </a:t>
            </a:r>
            <a:r>
              <a:rPr lang="en-US" sz="4000" b="1" u="sng" dirty="0">
                <a:solidFill>
                  <a:prstClr val="black"/>
                </a:solidFill>
              </a:rPr>
              <a:t>heart, the lungs and the brain.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FB61A-1A8E-4C37-A23A-2331D315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24" y="912057"/>
            <a:ext cx="5273497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10" y="145619"/>
            <a:ext cx="9144000" cy="8900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skeleton protects our organs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BB428-5F2D-42FF-8369-9CAC95B203A0}"/>
              </a:ext>
            </a:extLst>
          </p:cNvPr>
          <p:cNvSpPr/>
          <p:nvPr/>
        </p:nvSpPr>
        <p:spPr>
          <a:xfrm>
            <a:off x="706582" y="2478998"/>
            <a:ext cx="1159625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place where two bones connect (meet) is called a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 allow us to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parts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body.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D9444-B9DC-4316-82E5-F1391BB5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723" y="3572214"/>
            <a:ext cx="2587277" cy="29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5" y="914400"/>
            <a:ext cx="9144000" cy="2047009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There is a joint between the bones in you upper and lower arm, which is called the elbow.</a:t>
            </a:r>
            <a:br>
              <a:rPr lang="en-US" sz="3600" b="1" dirty="0">
                <a:solidFill>
                  <a:srgbClr val="1D9A7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979CB-11D9-4FC8-9C3F-AA06BAE1C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6" y="2819590"/>
            <a:ext cx="3960728" cy="312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5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5" y="914400"/>
            <a:ext cx="9144000" cy="2047009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br>
              <a:rPr lang="en-US" sz="3600" b="1" dirty="0">
                <a:solidFill>
                  <a:srgbClr val="1D9A7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cs"/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55B94E-3F99-4846-B297-A500B8AC7746}"/>
              </a:ext>
            </a:extLst>
          </p:cNvPr>
          <p:cNvSpPr/>
          <p:nvPr/>
        </p:nvSpPr>
        <p:spPr>
          <a:xfrm>
            <a:off x="1129146" y="510570"/>
            <a:ext cx="9712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Your hip is also a type of  joints. It connects the bone in your thigh to your upper body.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22969-3A46-40FD-B8CA-C253B04E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08" y="2114729"/>
            <a:ext cx="617578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4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60" y="256870"/>
            <a:ext cx="9144000" cy="2047009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+mn-lt"/>
              </a:rPr>
              <a:t>Your knee connects the </a:t>
            </a:r>
            <a:r>
              <a:rPr lang="en-US" sz="3600" b="1" u="sng" dirty="0">
                <a:solidFill>
                  <a:srgbClr val="FF0000"/>
                </a:solidFill>
                <a:latin typeface="+mn-lt"/>
              </a:rPr>
              <a:t>thigh</a:t>
            </a:r>
            <a:r>
              <a:rPr lang="en-US" sz="3600" b="1" dirty="0">
                <a:solidFill>
                  <a:prstClr val="black"/>
                </a:solidFill>
                <a:latin typeface="+mn-lt"/>
              </a:rPr>
              <a:t> bone to the </a:t>
            </a:r>
            <a:r>
              <a:rPr lang="en-US" sz="3600" b="1" u="sng" dirty="0">
                <a:solidFill>
                  <a:srgbClr val="FF0000"/>
                </a:solidFill>
                <a:latin typeface="+mn-lt"/>
              </a:rPr>
              <a:t>bones below </a:t>
            </a:r>
            <a:r>
              <a:rPr lang="en-US" sz="3600" b="1" dirty="0">
                <a:solidFill>
                  <a:prstClr val="black"/>
                </a:solidFill>
                <a:latin typeface="+mn-lt"/>
              </a:rPr>
              <a:t>your knee.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F00EE-4EBA-481E-877E-C8285F125276}"/>
              </a:ext>
            </a:extLst>
          </p:cNvPr>
          <p:cNvSpPr/>
          <p:nvPr/>
        </p:nvSpPr>
        <p:spPr>
          <a:xfrm>
            <a:off x="1510145" y="3136613"/>
            <a:ext cx="5500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a typeface="+mj-ea"/>
                <a:cs typeface="+mj-cs"/>
              </a:rPr>
              <a:t>The knee is also a </a:t>
            </a:r>
            <a:r>
              <a:rPr lang="en-US" sz="4000" b="1" dirty="0">
                <a:solidFill>
                  <a:srgbClr val="FF0000"/>
                </a:solidFill>
                <a:ea typeface="+mj-ea"/>
                <a:cs typeface="+mj-cs"/>
              </a:rPr>
              <a:t>joint.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CF5D1-90CE-4462-82EA-E1F19819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700621"/>
            <a:ext cx="4643599" cy="37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51E34E-C5EB-4520-8D85-DD9EA15E9A77}"/>
              </a:ext>
            </a:extLst>
          </p:cNvPr>
          <p:cNvSpPr/>
          <p:nvPr/>
        </p:nvSpPr>
        <p:spPr>
          <a:xfrm>
            <a:off x="5379612" y="1305341"/>
            <a:ext cx="6096000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5400" b="1" dirty="0">
                <a:ln w="6600">
                  <a:solidFill>
                    <a:srgbClr val="8BC145"/>
                  </a:solidFill>
                  <a:prstDash val="solid"/>
                </a:ln>
                <a:effectLst>
                  <a:outerShdw dist="38100" dir="2700000" algn="tl" rotWithShape="0">
                    <a:srgbClr val="8BC145"/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Now we need to know the name of the main bones in our skeleton.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3E54F-F47E-45DA-99BB-FBE3CBD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04" y="193417"/>
            <a:ext cx="3365284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725266"/>
              </p:ext>
            </p:extLst>
          </p:nvPr>
        </p:nvGraphicFramePr>
        <p:xfrm>
          <a:off x="91440" y="0"/>
          <a:ext cx="11948160" cy="71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5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533644"/>
              </p:ext>
            </p:extLst>
          </p:nvPr>
        </p:nvGraphicFramePr>
        <p:xfrm>
          <a:off x="0" y="0"/>
          <a:ext cx="12039600" cy="71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7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4">
                                            <p:graphicEl>
                                              <a:dgm id="{2C929EE9-C3EA-42B0-9352-2C6B13E37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4">
                                            <p:graphicEl>
                                              <a:dgm id="{D5A9A055-2F4D-475D-9D3B-5086CD581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4">
                                            <p:graphicEl>
                                              <a:dgm id="{A7B91284-9B7B-49D6-8207-A05A9FA8A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4">
                                            <p:graphicEl>
                                              <a:dgm id="{06467660-3877-40DE-9B93-293A7734C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spd="-100000" fill="hold"/>
                                        <p:tgtEl>
                                          <p:spTgt spid="4">
                                            <p:graphicEl>
                                              <a:dgm id="{7315D662-9B69-4A10-8839-3BA315A4D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4">
                                            <p:graphicEl>
                                              <a:dgm id="{A8251391-8BB3-48D4-BF24-ED54E24DF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4">
                                            <p:graphicEl>
                                              <a:dgm id="{4903B6CF-FB8D-44F9-A4DB-C0A59A02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4">
                                            <p:graphicEl>
                                              <a:dgm id="{4ED3CDC1-2FC5-4D45-91F8-2B85E1233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spd="-100000" fill="hold"/>
                                        <p:tgtEl>
                                          <p:spTgt spid="4">
                                            <p:graphicEl>
                                              <a:dgm id="{4102ECE8-1691-42F9-A60C-A6DD8743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4" dur="2000" spd="-100000" fill="hold"/>
                                        <p:tgtEl>
                                          <p:spTgt spid="4">
                                            <p:graphicEl>
                                              <a:dgm id="{590D8EA2-AB70-4711-BE1D-0BF10677A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110692">
            <a:off x="1115513" y="681423"/>
            <a:ext cx="3278505" cy="5570448"/>
          </a:xfrm>
        </p:spPr>
        <p:txBody>
          <a:bodyPr vert="vert270" anchor="ctr" anchorCtr="1"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can I keep my bones strong and healthy?</a:t>
            </a:r>
          </a:p>
        </p:txBody>
      </p:sp>
      <p:pic>
        <p:nvPicPr>
          <p:cNvPr id="6146" name="Picture 2" descr="4 Myths About Bone Health—Fact or Fiction | EatingWe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>
            <a:fillRect/>
          </a:stretch>
        </p:blipFill>
        <p:spPr bwMode="auto"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D16CA-1D56-4C37-9ECA-7B13C0F90CCF}"/>
              </a:ext>
            </a:extLst>
          </p:cNvPr>
          <p:cNvSpPr txBox="1"/>
          <p:nvPr/>
        </p:nvSpPr>
        <p:spPr>
          <a:xfrm>
            <a:off x="678874" y="1731818"/>
            <a:ext cx="10640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7B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unit you will 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/>
              <a:t>Identify some of the important bones in the human body.</a:t>
            </a:r>
          </a:p>
          <a:p>
            <a:pPr marL="514350" indent="-514350">
              <a:buAutoNum type="arabicPeriod"/>
            </a:pPr>
            <a:r>
              <a:rPr lang="en-US" sz="2800" dirty="0"/>
              <a:t>Know that bones move because pairs of muscles that are attached to them contract and relax.</a:t>
            </a:r>
          </a:p>
          <a:p>
            <a:pPr marL="514350" indent="-514350">
              <a:buAutoNum type="arabicPeriod"/>
            </a:pPr>
            <a:r>
              <a:rPr lang="en-US" sz="2800" dirty="0"/>
              <a:t>Describe some of the important functions of skeletons.</a:t>
            </a:r>
          </a:p>
          <a:p>
            <a:pPr marL="514350" indent="-514350">
              <a:buAutoNum type="arabicPeriod"/>
            </a:pPr>
            <a:r>
              <a:rPr lang="en-US" sz="2800" dirty="0"/>
              <a:t>Know that some animals have exoskeleton.</a:t>
            </a:r>
          </a:p>
          <a:p>
            <a:pPr marL="514350" indent="-514350">
              <a:buAutoNum type="arabicPeriod"/>
            </a:pPr>
            <a:r>
              <a:rPr lang="en-US" sz="2800" dirty="0"/>
              <a:t>Identify vertebrates as animals with a backbone and invertebrates as animals without a backbone.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FB0D5-E40C-40B6-BD27-D4ECDB68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6" t="21922" r="16322" b="17077"/>
          <a:stretch/>
        </p:blipFill>
        <p:spPr>
          <a:xfrm>
            <a:off x="5320145" y="540327"/>
            <a:ext cx="1635992" cy="144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3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75" y="365125"/>
            <a:ext cx="1196261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You need to 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eat healthy </a:t>
            </a:r>
            <a:r>
              <a:rPr lang="en-US" b="1" dirty="0">
                <a:latin typeface="+mn-lt"/>
              </a:rPr>
              <a:t>food and to do some 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exercises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7170" name="Picture 2" descr="Bone Health and Other Miner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362" y="1943894"/>
            <a:ext cx="4105275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,346 Bone Strength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76" r="-1"/>
          <a:stretch/>
        </p:blipFill>
        <p:spPr bwMode="auto">
          <a:xfrm>
            <a:off x="6636468" y="2011199"/>
            <a:ext cx="4336331" cy="4344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2" y="365125"/>
            <a:ext cx="11703168" cy="1325563"/>
          </a:xfrm>
        </p:spPr>
        <p:txBody>
          <a:bodyPr>
            <a:normAutofit/>
          </a:bodyPr>
          <a:lstStyle/>
          <a:p>
            <a:r>
              <a:rPr lang="en-US" sz="4000" b="1" spc="50" dirty="0">
                <a:ln w="952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Here are some examples of top foods for healthy bones:</a:t>
            </a:r>
          </a:p>
        </p:txBody>
      </p:sp>
      <p:pic>
        <p:nvPicPr>
          <p:cNvPr id="5" name="Content Placeholder 4" descr="Foods Healthy Bones Stock Illustrations – 17 Foods Healthy Bones Stock  Illustrations, Vectors &amp; Clipart - Dreamsti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990">
            <a:off x="795760" y="2065236"/>
            <a:ext cx="4480142" cy="4109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00" name="Picture 8" descr="Cute healthy happy bone with vegetables Stock Vector Image by ©Kahovsky  #28676697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6250379" y="1854658"/>
            <a:ext cx="5194370" cy="4293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0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5F506C-0EDA-4036-9E3A-99E28E68DE9F}"/>
              </a:ext>
            </a:extLst>
          </p:cNvPr>
          <p:cNvSpPr txBox="1"/>
          <p:nvPr/>
        </p:nvSpPr>
        <p:spPr>
          <a:xfrm>
            <a:off x="2618508" y="762000"/>
            <a:ext cx="6871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219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86B3A-609B-4C5B-A375-C9D4EAAC28C7}"/>
              </a:ext>
            </a:extLst>
          </p:cNvPr>
          <p:cNvSpPr txBox="1"/>
          <p:nvPr/>
        </p:nvSpPr>
        <p:spPr>
          <a:xfrm>
            <a:off x="249382" y="2784764"/>
            <a:ext cx="116239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All animals are alive. They are living things.</a:t>
            </a:r>
          </a:p>
          <a:p>
            <a:r>
              <a:rPr lang="en-US" sz="4400" b="1" dirty="0"/>
              <a:t>All animals (including humans) do certain things.</a:t>
            </a:r>
          </a:p>
          <a:p>
            <a:r>
              <a:rPr lang="en-US" sz="4400" b="1" dirty="0"/>
              <a:t>These are called </a:t>
            </a:r>
            <a:r>
              <a:rPr lang="en-US" sz="4400" b="1" dirty="0">
                <a:solidFill>
                  <a:srgbClr val="548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processes.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09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5F506C-0EDA-4036-9E3A-99E28E68DE9F}"/>
              </a:ext>
            </a:extLst>
          </p:cNvPr>
          <p:cNvSpPr txBox="1"/>
          <p:nvPr/>
        </p:nvSpPr>
        <p:spPr>
          <a:xfrm>
            <a:off x="720436" y="762000"/>
            <a:ext cx="979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remember the life processes?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86B3A-609B-4C5B-A375-C9D4EAAC28C7}"/>
              </a:ext>
            </a:extLst>
          </p:cNvPr>
          <p:cNvSpPr txBox="1"/>
          <p:nvPr/>
        </p:nvSpPr>
        <p:spPr>
          <a:xfrm>
            <a:off x="720436" y="1773383"/>
            <a:ext cx="979516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a. nutrition ( </a:t>
            </a:r>
            <a:r>
              <a:rPr lang="en-US" sz="3600" b="1" dirty="0">
                <a:solidFill>
                  <a:srgbClr val="00B050"/>
                </a:solidFill>
              </a:rPr>
              <a:t>take in food </a:t>
            </a:r>
            <a:r>
              <a:rPr lang="en-US" sz="3600" b="1" dirty="0"/>
              <a:t>)</a:t>
            </a:r>
          </a:p>
          <a:p>
            <a:endParaRPr lang="en-US" sz="3600" b="1" dirty="0"/>
          </a:p>
          <a:p>
            <a:r>
              <a:rPr lang="en-US" sz="3600" b="1" dirty="0"/>
              <a:t>b. growth ( </a:t>
            </a:r>
            <a:r>
              <a:rPr lang="en-US" sz="3600" b="1" dirty="0">
                <a:solidFill>
                  <a:srgbClr val="00B050"/>
                </a:solidFill>
              </a:rPr>
              <a:t>increase in size </a:t>
            </a:r>
            <a:r>
              <a:rPr lang="en-US" sz="3600" b="1" dirty="0"/>
              <a:t>)</a:t>
            </a:r>
          </a:p>
          <a:p>
            <a:endParaRPr lang="en-US" sz="3600" b="1" dirty="0"/>
          </a:p>
          <a:p>
            <a:r>
              <a:rPr lang="en-US" sz="3600" b="1" dirty="0"/>
              <a:t>c. movement ( </a:t>
            </a:r>
            <a:r>
              <a:rPr lang="en-US" sz="3600" b="1" dirty="0">
                <a:solidFill>
                  <a:srgbClr val="00B050"/>
                </a:solidFill>
              </a:rPr>
              <a:t>go from one place to another </a:t>
            </a:r>
            <a:r>
              <a:rPr lang="en-US" sz="3600" b="1" dirty="0"/>
              <a:t>)</a:t>
            </a:r>
          </a:p>
          <a:p>
            <a:endParaRPr lang="en-US" sz="3600" b="1" dirty="0"/>
          </a:p>
          <a:p>
            <a:r>
              <a:rPr lang="en-US" sz="3600" b="1" dirty="0"/>
              <a:t>d. reproduction ( </a:t>
            </a:r>
            <a:r>
              <a:rPr lang="en-US" sz="3600" b="1" dirty="0">
                <a:solidFill>
                  <a:srgbClr val="00B050"/>
                </a:solidFill>
              </a:rPr>
              <a:t>produce new animals </a:t>
            </a:r>
            <a:r>
              <a:rPr lang="en-US" sz="3600" b="1" dirty="0"/>
              <a:t>)</a:t>
            </a:r>
          </a:p>
          <a:p>
            <a:endParaRPr lang="en-US" sz="3600" b="1" dirty="0"/>
          </a:p>
          <a:p>
            <a:r>
              <a:rPr lang="en-US" sz="3600" b="1" dirty="0"/>
              <a:t>e. respiration ( </a:t>
            </a:r>
            <a:r>
              <a:rPr lang="en-US" sz="3600" b="1" dirty="0">
                <a:solidFill>
                  <a:srgbClr val="00B050"/>
                </a:solidFill>
              </a:rPr>
              <a:t>needing air or oxygen </a:t>
            </a:r>
            <a:r>
              <a:rPr lang="en-US" sz="3600" b="1" dirty="0"/>
              <a:t>)</a:t>
            </a:r>
          </a:p>
          <a:p>
            <a:endParaRPr lang="en-US" sz="3600" b="1" dirty="0"/>
          </a:p>
          <a:p>
            <a:r>
              <a:rPr lang="en-US" sz="3600" b="1" dirty="0"/>
              <a:t>f.  excretion ( </a:t>
            </a:r>
            <a:r>
              <a:rPr lang="en-US" sz="3600" b="1" dirty="0">
                <a:solidFill>
                  <a:srgbClr val="00B050"/>
                </a:solidFill>
              </a:rPr>
              <a:t>getting rid of waste </a:t>
            </a:r>
            <a:r>
              <a:rPr lang="en-US" sz="3600" b="1" dirty="0"/>
              <a:t>)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7517E-E7C9-4D6C-A3D8-7E4697DB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24" y="762000"/>
            <a:ext cx="1496292" cy="1423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43DB6D-8817-4CEB-9CE4-2A29D73C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849" y="2219820"/>
            <a:ext cx="1496291" cy="1340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DB289-D742-4AA3-B890-E0F34CE20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850" y="3608920"/>
            <a:ext cx="1496291" cy="1437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5512F-E46E-472E-B171-0F126953E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850" y="5094880"/>
            <a:ext cx="1603789" cy="15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E9781-2C78-4B11-9C9E-8D4716CF1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7" y="1659228"/>
            <a:ext cx="9144000" cy="160698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Human Skeleton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088F2-5C6F-4A7B-B5B3-B92F1A06CF3B}"/>
              </a:ext>
            </a:extLst>
          </p:cNvPr>
          <p:cNvSpPr txBox="1"/>
          <p:nvPr/>
        </p:nvSpPr>
        <p:spPr>
          <a:xfrm>
            <a:off x="332509" y="3821182"/>
            <a:ext cx="110282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a skeleton?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CB280-6F3B-49B4-B60E-3BBB549D8B1A}"/>
              </a:ext>
            </a:extLst>
          </p:cNvPr>
          <p:cNvSpPr txBox="1"/>
          <p:nvPr/>
        </p:nvSpPr>
        <p:spPr>
          <a:xfrm>
            <a:off x="332509" y="4940250"/>
            <a:ext cx="11526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It is the structure inside our body that is made up of bones.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00A1C-068E-4B7B-8C21-EB9738E0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82" y="86054"/>
            <a:ext cx="2352035" cy="235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80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088F2-5C6F-4A7B-B5B3-B92F1A06CF3B}"/>
              </a:ext>
            </a:extLst>
          </p:cNvPr>
          <p:cNvSpPr txBox="1"/>
          <p:nvPr/>
        </p:nvSpPr>
        <p:spPr>
          <a:xfrm>
            <a:off x="332508" y="1305342"/>
            <a:ext cx="11028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/>
          </a:p>
          <a:p>
            <a:r>
              <a:rPr lang="en-US" sz="4400" b="1" dirty="0"/>
              <a:t>The skeleton is </a:t>
            </a:r>
            <a:r>
              <a:rPr lang="en-US" sz="4400" b="1" u="sng" dirty="0"/>
              <a:t>important</a:t>
            </a:r>
            <a:r>
              <a:rPr lang="en-US" sz="4400" b="1" dirty="0"/>
              <a:t>. It has </a:t>
            </a:r>
            <a:r>
              <a:rPr lang="en-US" sz="4400" b="1" dirty="0">
                <a:solidFill>
                  <a:srgbClr val="FF0000"/>
                </a:solidFill>
              </a:rPr>
              <a:t>three</a:t>
            </a:r>
            <a:r>
              <a:rPr lang="en-US" sz="4400" b="1" dirty="0"/>
              <a:t> main functions (jobs).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CB280-6F3B-49B4-B60E-3BBB549D8B1A}"/>
              </a:ext>
            </a:extLst>
          </p:cNvPr>
          <p:cNvSpPr txBox="1"/>
          <p:nvPr/>
        </p:nvSpPr>
        <p:spPr>
          <a:xfrm>
            <a:off x="332508" y="3797515"/>
            <a:ext cx="11526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It </a:t>
            </a:r>
            <a:r>
              <a:rPr lang="en-US" sz="4400" b="1" dirty="0">
                <a:solidFill>
                  <a:srgbClr val="FF0000"/>
                </a:solidFill>
              </a:rPr>
              <a:t>supports</a:t>
            </a:r>
            <a:r>
              <a:rPr lang="en-US" sz="4400" b="1" dirty="0"/>
              <a:t> your body.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It </a:t>
            </a:r>
            <a:r>
              <a:rPr lang="en-US" sz="4400" b="1" dirty="0">
                <a:solidFill>
                  <a:srgbClr val="FF0000"/>
                </a:solidFill>
              </a:rPr>
              <a:t>protects</a:t>
            </a:r>
            <a:r>
              <a:rPr lang="en-US" sz="4400" b="1" dirty="0"/>
              <a:t> parts inside your body.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It helps you </a:t>
            </a:r>
            <a:r>
              <a:rPr lang="en-US" sz="4400" b="1" dirty="0">
                <a:solidFill>
                  <a:srgbClr val="FF0000"/>
                </a:solidFill>
              </a:rPr>
              <a:t>move</a:t>
            </a:r>
            <a:r>
              <a:rPr lang="en-US" sz="4400" b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43C64-D011-442C-9B77-053EB569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058" y="0"/>
            <a:ext cx="2123658" cy="2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2AD73-85EF-4D23-B94F-9BA7100847DF}"/>
              </a:ext>
            </a:extLst>
          </p:cNvPr>
          <p:cNvGrpSpPr/>
          <p:nvPr/>
        </p:nvGrpSpPr>
        <p:grpSpPr>
          <a:xfrm>
            <a:off x="3116957" y="285217"/>
            <a:ext cx="8082428" cy="1078257"/>
            <a:chOff x="2069429" y="384783"/>
            <a:chExt cx="7786886" cy="107825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F8F00844-26BF-4F23-8558-F4228C16D42E}"/>
                </a:ext>
              </a:extLst>
            </p:cNvPr>
            <p:cNvSpPr/>
            <p:nvPr/>
          </p:nvSpPr>
          <p:spPr>
            <a:xfrm rot="10800000">
              <a:off x="2069429" y="384783"/>
              <a:ext cx="7786886" cy="1078257"/>
            </a:xfrm>
            <a:prstGeom prst="homePlat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3220C1AE-04AB-4AD8-BE69-CA5CAA674EE6}"/>
                </a:ext>
              </a:extLst>
            </p:cNvPr>
            <p:cNvSpPr txBox="1"/>
            <p:nvPr/>
          </p:nvSpPr>
          <p:spPr>
            <a:xfrm rot="21600000">
              <a:off x="2338993" y="384783"/>
              <a:ext cx="7517322" cy="10782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92918" tIns="114300" rIns="213360" bIns="11430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1- It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supports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your body. If you don’t have it, you will be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floppy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and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wobbly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D73B3E-E87E-437D-B90D-46CC1DB6A13C}"/>
              </a:ext>
            </a:extLst>
          </p:cNvPr>
          <p:cNvGrpSpPr/>
          <p:nvPr/>
        </p:nvGrpSpPr>
        <p:grpSpPr>
          <a:xfrm>
            <a:off x="3090979" y="2150290"/>
            <a:ext cx="8108406" cy="1278710"/>
            <a:chOff x="2185532" y="2611121"/>
            <a:chExt cx="8108406" cy="1278710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6E07B534-B22A-4751-ADA4-A02878B671CC}"/>
                </a:ext>
              </a:extLst>
            </p:cNvPr>
            <p:cNvSpPr/>
            <p:nvPr/>
          </p:nvSpPr>
          <p:spPr>
            <a:xfrm rot="10800000">
              <a:off x="2185532" y="2611121"/>
              <a:ext cx="8108406" cy="1278710"/>
            </a:xfrm>
            <a:prstGeom prst="homePlat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Arrow: Pentagon 4">
              <a:extLst>
                <a:ext uri="{FF2B5EF4-FFF2-40B4-BE49-F238E27FC236}">
                  <a16:creationId xmlns:a16="http://schemas.microsoft.com/office/drawing/2014/main" id="{BA7EA155-7745-4C76-AF23-432CD0708789}"/>
                </a:ext>
              </a:extLst>
            </p:cNvPr>
            <p:cNvSpPr txBox="1"/>
            <p:nvPr/>
          </p:nvSpPr>
          <p:spPr>
            <a:xfrm rot="21600000">
              <a:off x="2505209" y="2611121"/>
              <a:ext cx="7788729" cy="1278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92918" tIns="110490" rIns="206248" bIns="11049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2- It 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protects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your 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inner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organs such as the 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</a:t>
              </a:r>
              <a:r>
                <a:rPr kumimoji="0" lang="en-US" sz="2900" b="1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rain , the lungs and the heart.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4BB27-FC7B-446C-98F2-F10E16A7782E}"/>
              </a:ext>
            </a:extLst>
          </p:cNvPr>
          <p:cNvGrpSpPr/>
          <p:nvPr/>
        </p:nvGrpSpPr>
        <p:grpSpPr>
          <a:xfrm>
            <a:off x="3015643" y="4490847"/>
            <a:ext cx="8183742" cy="1256816"/>
            <a:chOff x="2158255" y="5049515"/>
            <a:chExt cx="7989513" cy="125681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A3C426D-768A-433A-B13E-5A1F5B696394}"/>
                </a:ext>
              </a:extLst>
            </p:cNvPr>
            <p:cNvSpPr/>
            <p:nvPr/>
          </p:nvSpPr>
          <p:spPr>
            <a:xfrm rot="10800000">
              <a:off x="2158255" y="5049515"/>
              <a:ext cx="7989513" cy="1256816"/>
            </a:xfrm>
            <a:prstGeom prst="homePlat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6" name="Arrow: Pentagon 4">
              <a:extLst>
                <a:ext uri="{FF2B5EF4-FFF2-40B4-BE49-F238E27FC236}">
                  <a16:creationId xmlns:a16="http://schemas.microsoft.com/office/drawing/2014/main" id="{5289CD4F-AFFF-471E-88F8-B0B8465D5479}"/>
                </a:ext>
              </a:extLst>
            </p:cNvPr>
            <p:cNvSpPr txBox="1"/>
            <p:nvPr/>
          </p:nvSpPr>
          <p:spPr>
            <a:xfrm rot="21600000">
              <a:off x="2472459" y="5049515"/>
              <a:ext cx="7675309" cy="12568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92918" tIns="110490" rIns="206248" bIns="11049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3- It 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helps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you 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move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F0484D2-0B3C-4D67-80DD-06FCFCEC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96" y="0"/>
            <a:ext cx="1530229" cy="18472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D3E08D-C2D1-4657-90FC-97D9770A923C}"/>
              </a:ext>
            </a:extLst>
          </p:cNvPr>
          <p:cNvSpPr/>
          <p:nvPr/>
        </p:nvSpPr>
        <p:spPr>
          <a:xfrm>
            <a:off x="872523" y="1847248"/>
            <a:ext cx="1697974" cy="24491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577" t="-30676" r="-140480" b="-1474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6B36BF-81EA-494D-9C1E-69C556E5A48A}"/>
              </a:ext>
            </a:extLst>
          </p:cNvPr>
          <p:cNvSpPr/>
          <p:nvPr/>
        </p:nvSpPr>
        <p:spPr>
          <a:xfrm>
            <a:off x="956396" y="4314438"/>
            <a:ext cx="1638457" cy="182919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3760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C4462-4624-4C0B-AF6F-A0F1405E39DE}"/>
              </a:ext>
            </a:extLst>
          </p:cNvPr>
          <p:cNvSpPr/>
          <p:nvPr/>
        </p:nvSpPr>
        <p:spPr>
          <a:xfrm>
            <a:off x="429489" y="376591"/>
            <a:ext cx="115962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bones in our skeleton look similar to those of other animals although animal bones may be bigger or smaller than ours.</a:t>
            </a:r>
          </a:p>
        </p:txBody>
      </p:sp>
      <p:pic>
        <p:nvPicPr>
          <p:cNvPr id="10" name="Picture 6" descr="https://www.wikihow.com/images/thumb/d/d3/Identify-Human-Bones-Step-2.jpg/aid9976158-v4-728px-Identify-Human-Bones-Step-2.jpg">
            <a:extLst>
              <a:ext uri="{FF2B5EF4-FFF2-40B4-BE49-F238E27FC236}">
                <a16:creationId xmlns:a16="http://schemas.microsoft.com/office/drawing/2014/main" id="{6D140A2C-FFAA-44E9-848A-7C62355B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50" y="1405570"/>
            <a:ext cx="2357150" cy="176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CC0A9A-7F2D-4678-87AD-1E12D39270DC}"/>
              </a:ext>
            </a:extLst>
          </p:cNvPr>
          <p:cNvSpPr/>
          <p:nvPr/>
        </p:nvSpPr>
        <p:spPr>
          <a:xfrm>
            <a:off x="318650" y="3429000"/>
            <a:ext cx="10764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Unlike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skeletons of animals, the human skeleton stands upright.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7797A-3C75-44D2-BDDD-F4C534AD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18" y="4019931"/>
            <a:ext cx="3255817" cy="224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89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684" y="8543185"/>
            <a:ext cx="4263152" cy="79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C4462-4624-4C0B-AF6F-A0F1405E39DE}"/>
              </a:ext>
            </a:extLst>
          </p:cNvPr>
          <p:cNvSpPr/>
          <p:nvPr/>
        </p:nvSpPr>
        <p:spPr>
          <a:xfrm>
            <a:off x="429489" y="376591"/>
            <a:ext cx="1159625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89C789-7B04-4C5E-B690-FCA076588CFA}"/>
              </a:ext>
            </a:extLst>
          </p:cNvPr>
          <p:cNvSpPr/>
          <p:nvPr/>
        </p:nvSpPr>
        <p:spPr>
          <a:xfrm>
            <a:off x="304801" y="309547"/>
            <a:ext cx="6395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Many animals have bones inside their bodies. These animals are called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vertebrates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074DB-C0AC-4389-8D37-57892DD1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198" y="309547"/>
            <a:ext cx="3591063" cy="299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2B2BFB-02CA-43FB-A37F-9FD488E1F16B}"/>
              </a:ext>
            </a:extLst>
          </p:cNvPr>
          <p:cNvSpPr/>
          <p:nvPr/>
        </p:nvSpPr>
        <p:spPr>
          <a:xfrm>
            <a:off x="429489" y="3638124"/>
            <a:ext cx="6506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are hard .They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 long time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death.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C2BE3-E3C9-4F32-9924-C1DA948D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25" y="4083565"/>
            <a:ext cx="3578443" cy="236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525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Agency FB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The Human Skeleton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skeleton protects our organs</vt:lpstr>
      <vt:lpstr>The skeleton protects our organs</vt:lpstr>
      <vt:lpstr>There is a joint between the bones in you upper and lower arm, which is called the elbow. </vt:lpstr>
      <vt:lpstr> </vt:lpstr>
      <vt:lpstr>Your knee connects the thigh bone to the bones below your knee.</vt:lpstr>
      <vt:lpstr>PowerPoint Presentation</vt:lpstr>
      <vt:lpstr>PowerPoint Presentation</vt:lpstr>
      <vt:lpstr>PowerPoint Presentation</vt:lpstr>
      <vt:lpstr>How can I keep my bones strong and healthy?</vt:lpstr>
      <vt:lpstr>You need to eat healthy food and to do some exercises.</vt:lpstr>
      <vt:lpstr>Here are some examples of top foods for healthy bones: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skeleton</dc:title>
  <dc:creator>Acer</dc:creator>
  <cp:lastModifiedBy>Maram Dayoub</cp:lastModifiedBy>
  <cp:revision>145</cp:revision>
  <dcterms:created xsi:type="dcterms:W3CDTF">2020-09-24T10:14:38Z</dcterms:created>
  <dcterms:modified xsi:type="dcterms:W3CDTF">2024-09-18T11:02:58Z</dcterms:modified>
</cp:coreProperties>
</file>