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9" autoAdjust="0"/>
    <p:restoredTop sz="94660"/>
  </p:normalViewPr>
  <p:slideViewPr>
    <p:cSldViewPr snapToGrid="0">
      <p:cViewPr varScale="1">
        <p:scale>
          <a:sx n="44" d="100"/>
          <a:sy n="44" d="100"/>
        </p:scale>
        <p:origin x="83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82439D-7558-441F-9B74-33EC54C968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83EF29-6CE1-4385-9768-1A3C175444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AFE66C-1637-46CB-872C-6F7180CF00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7FDBC-E058-49E9-8E5B-AF7E90A24248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725AE1-7905-4D6B-AB04-E81B4F3812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BC4A86-26AB-4D15-936D-9AA2BBAA8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5A80E-D51B-4B2D-898D-9E3CD9B78E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6358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815A96-7997-48DB-9B2D-454B03602A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BEE639E-6C11-4C3C-BF92-C656A12995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FF6ED1-298E-438A-979C-54CA8BF4B5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7FDBC-E058-49E9-8E5B-AF7E90A24248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03A15E-78C4-4887-ABC0-885438172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15E0D5-AF1A-4188-8FB0-EF18D57C7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5A80E-D51B-4B2D-898D-9E3CD9B78E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2013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D512731-40D2-496F-90EE-D3A70F1E03D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A0E67AF-A223-49D0-BC63-638D7E86DB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FFC861-4D35-4E6D-955F-D57925B1C3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7FDBC-E058-49E9-8E5B-AF7E90A24248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7BA775-4A68-45A3-BD7E-EFB7A37D15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C5270B-8B76-4BCA-8BB0-979CE3A3C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5A80E-D51B-4B2D-898D-9E3CD9B78E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7234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CC879D-688F-41CF-B8C2-487E6CD079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0F7F70-0AC3-4B4A-9FD9-43CDCE6577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C7838B-7200-46E1-AE20-C94927162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7FDBC-E058-49E9-8E5B-AF7E90A24248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E60B13-104F-4B99-8E86-B0904E7DB7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8B7442-097B-4BE0-A6B2-F10FCD8808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5A80E-D51B-4B2D-898D-9E3CD9B78E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0101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361222-B44C-484C-9CC9-400F515A8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E3CF45-BD17-4EBA-9B4B-48D524D9FD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9BACE2-2053-44BD-A9E5-AC5CDB294B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7FDBC-E058-49E9-8E5B-AF7E90A24248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92F7F6-6739-4D89-B24B-239029811C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14137D-B020-4F2D-A93F-675596F6F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5A80E-D51B-4B2D-898D-9E3CD9B78E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0928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BAA8CD-4C19-455C-8506-5BB8C62968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D677D8-44EC-431C-8519-54C54FC0B7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72D563-90D3-4C23-93AF-634B1D2A9F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88958A-BA06-4624-8DD1-3F5256ECC8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7FDBC-E058-49E9-8E5B-AF7E90A24248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423FEF-C43E-4515-AE14-45E0E6BE4B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CF6342-2027-46E5-91A1-2619B5FB3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5A80E-D51B-4B2D-898D-9E3CD9B78E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4425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C02983-5645-4D7A-8A7B-11D734BDAF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B9D502-CEBF-44F7-80A6-66205C5594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163BA0-8459-455D-9C95-1F5D8E67C6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4A06B3-F131-4976-94E8-CFEB155B47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BCF4A0C-AED0-4888-B92F-731EF2767C2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509FE9C-7D57-4EA8-9017-6DF7DD30B8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7FDBC-E058-49E9-8E5B-AF7E90A24248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3C8128-D49D-41D0-8B1F-83D0F4EE2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6DE33DA-AE31-474E-84FB-9248A0B32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5A80E-D51B-4B2D-898D-9E3CD9B78E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2116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2B197D-9867-495A-A591-F8590965A1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D5D5706-B555-48BB-B4DB-F7E8262CAD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7FDBC-E058-49E9-8E5B-AF7E90A24248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FFBD26-C8A4-496D-AE45-B976990D1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592F40-72C5-4CFB-8F92-FB83BC0047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5A80E-D51B-4B2D-898D-9E3CD9B78E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2152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BB72934-E09B-49D4-B5DA-7F915233DB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7FDBC-E058-49E9-8E5B-AF7E90A24248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FD7E9A-B8C4-4171-AF56-C263FAE33C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F94A32-1AED-4CB3-9CF2-4F2549A4B3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5A80E-D51B-4B2D-898D-9E3CD9B78E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1296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9F7F6F-E89B-4CA1-AAD7-69ECA261F5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D00B7C-BB4F-4A45-8002-0067924127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5552E1-1138-4606-B054-640A4F280E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D1EA52-F9B4-4F37-A83A-7CC8ADFE9D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7FDBC-E058-49E9-8E5B-AF7E90A24248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5EF890-06CF-4347-B093-EFE3AFD48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73343B-08D7-4523-9176-763399E261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5A80E-D51B-4B2D-898D-9E3CD9B78E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7094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6A0BD6-3AA2-47A0-92ED-DBDCD9C265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CEDB29F-0D1C-40E6-BFB3-4900920C45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01D487-1411-4837-9ECA-2013EB9E47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244BD7-5D2C-4C63-B440-BCF7914AC3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7FDBC-E058-49E9-8E5B-AF7E90A24248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87E350-8E64-4361-A1E4-7B9B00E14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4137A9-E013-4C92-8F16-AEE03CD98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5A80E-D51B-4B2D-898D-9E3CD9B78E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4651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5D681BF-44DA-4C19-89C5-DAB342E771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81ED68-C877-40B8-A329-022A9D9E03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6B70D5-0AA4-4247-8F74-356E508C68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97FDBC-E058-49E9-8E5B-AF7E90A24248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F43669-D80F-488A-B132-7F8B7D9D88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EDE2BC-3D9A-4402-8047-773EE424E4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45A80E-D51B-4B2D-898D-9E3CD9B78E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083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video" Target="../media/media8.mp4"/><Relationship Id="rId7" Type="http://schemas.openxmlformats.org/officeDocument/2006/relationships/image" Target="../media/image15.png"/><Relationship Id="rId2" Type="http://schemas.microsoft.com/office/2007/relationships/media" Target="../media/media8.mp4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2.xml"/><Relationship Id="rId5" Type="http://schemas.openxmlformats.org/officeDocument/2006/relationships/video" Target="../media/media9.mp4"/><Relationship Id="rId4" Type="http://schemas.microsoft.com/office/2007/relationships/media" Target="../media/media9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9B76D444-2756-434F-AE61-96D69830C1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581EB52-DB98-4410-BB66-AE144C312C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7" y="474146"/>
            <a:ext cx="10515593" cy="1197864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famille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famille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EDF5FE34-0A41-407A-8D94-10FCF68F1D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475488" y="587238"/>
            <a:ext cx="0" cy="914400"/>
          </a:xfrm>
          <a:prstGeom prst="line">
            <a:avLst/>
          </a:prstGeom>
          <a:ln w="19050">
            <a:solidFill>
              <a:schemeClr val="tx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Free French Family Cliparts, Download Free Clip Art, Free Clip Art ...">
            <a:extLst>
              <a:ext uri="{FF2B5EF4-FFF2-40B4-BE49-F238E27FC236}">
                <a16:creationId xmlns:a16="http://schemas.microsoft.com/office/drawing/2014/main" id="{7E922472-3566-4066-B7A7-21B8F632D3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87" r="-2" b="-2"/>
          <a:stretch/>
        </p:blipFill>
        <p:spPr bwMode="auto">
          <a:xfrm>
            <a:off x="1261102" y="2061947"/>
            <a:ext cx="6122860" cy="4109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2" name="Content Placeholder 1029">
            <a:extLst>
              <a:ext uri="{FF2B5EF4-FFF2-40B4-BE49-F238E27FC236}">
                <a16:creationId xmlns:a16="http://schemas.microsoft.com/office/drawing/2014/main" id="{BBB064D8-6AAE-4506-A601-201B02D3A6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3314" y="1999578"/>
            <a:ext cx="3823525" cy="4171568"/>
          </a:xfrm>
        </p:spPr>
        <p:txBody>
          <a:bodyPr anchor="ctr">
            <a:normAutofit/>
          </a:bodyPr>
          <a:lstStyle/>
          <a:p>
            <a:pPr algn="ctr"/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J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aime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ma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famille</a:t>
            </a: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Video 11">
            <a:hlinkClick r:id="" action="ppaction://media"/>
            <a:extLst>
              <a:ext uri="{FF2B5EF4-FFF2-40B4-BE49-F238E27FC236}">
                <a16:creationId xmlns:a16="http://schemas.microsoft.com/office/drawing/2014/main" id="{192745B2-0D8D-9D19-46F0-6A4877D4AB6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rcRect l="121" r="121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2210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Tm="25507"/>
    </mc:Choice>
    <mc:Fallback>
      <p:transition spd="slow" advTm="255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8537B233-9CDD-4A90-AABB-A8963DEE4F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D9CFBF-C8F9-4B4C-8FD9-A05A35836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818457"/>
            <a:ext cx="3322317" cy="2975876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5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J’ ai un </a:t>
            </a:r>
            <a:r>
              <a:rPr lang="en-US" sz="5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père</a:t>
            </a:r>
            <a:br>
              <a:rPr lang="en-US" sz="5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5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54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AB0598-F290-4017-80D2-520DAF06BB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56360" y="3429000"/>
            <a:ext cx="3407204" cy="2211223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buNone/>
            </a:pPr>
            <a:r>
              <a:rPr lang="en-US" sz="4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J’ </a:t>
            </a:r>
            <a:r>
              <a:rPr lang="en-US" sz="4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aime</a:t>
            </a:r>
            <a:r>
              <a:rPr lang="en-US" sz="4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mon </a:t>
            </a:r>
            <a:r>
              <a:rPr lang="en-US" sz="4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père</a:t>
            </a:r>
            <a:r>
              <a:rPr lang="en-US" sz="4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</a:p>
          <a:p>
            <a:pPr marL="0" indent="0">
              <a:buNone/>
            </a:pPr>
            <a:r>
              <a:rPr lang="en-US" sz="4000" dirty="0" err="1"/>
              <a:t>Regarde</a:t>
            </a:r>
            <a:r>
              <a:rPr lang="en-US" sz="4000" dirty="0"/>
              <a:t> ,c’ </a:t>
            </a:r>
            <a:r>
              <a:rPr lang="en-US" sz="4000" dirty="0" err="1"/>
              <a:t>est</a:t>
            </a:r>
            <a:r>
              <a:rPr lang="en-US" sz="4000" dirty="0"/>
              <a:t> papa</a:t>
            </a:r>
            <a:endParaRPr lang="en-US" sz="40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040575EE-C594-4566-BC00-663004E52A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63566" y="1417320"/>
            <a:ext cx="0" cy="402336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Fils, père, assorti, vêtements. Porter, père, illustration, fils ...">
            <a:extLst>
              <a:ext uri="{FF2B5EF4-FFF2-40B4-BE49-F238E27FC236}">
                <a16:creationId xmlns:a16="http://schemas.microsoft.com/office/drawing/2014/main" id="{6E08BB4C-9A07-480E-90AD-C29695C99401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58456" y="566916"/>
            <a:ext cx="5208992" cy="5724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Video 8">
            <a:hlinkClick r:id="" action="ppaction://media"/>
            <a:extLst>
              <a:ext uri="{FF2B5EF4-FFF2-40B4-BE49-F238E27FC236}">
                <a16:creationId xmlns:a16="http://schemas.microsoft.com/office/drawing/2014/main" id="{B58FB787-4188-6B33-4A4A-CAB45DA1D83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7352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Tm="11410"/>
    </mc:Choice>
    <mc:Fallback>
      <p:transition spd="slow" advTm="114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B0792D4F-247E-46FE-85FC-881DEFA41D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A8F110-6035-44AE-A49C-B977E3519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4264" y="932688"/>
            <a:ext cx="4892040" cy="177393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J’ ai </a:t>
            </a:r>
            <a:r>
              <a:rPr lang="en-US" sz="5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une</a:t>
            </a:r>
            <a:r>
              <a:rPr lang="en-US" sz="5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5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mère</a:t>
            </a:r>
            <a:r>
              <a:rPr lang="en-US" sz="5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br>
              <a:rPr lang="en-US" sz="5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54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074" name="Picture 2" descr="I Love My Mom Clipart">
            <a:extLst>
              <a:ext uri="{FF2B5EF4-FFF2-40B4-BE49-F238E27FC236}">
                <a16:creationId xmlns:a16="http://schemas.microsoft.com/office/drawing/2014/main" id="{2721F4B1-BB44-4099-ADB9-0BC1FB66CA8B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0018" y="920809"/>
            <a:ext cx="5025525" cy="5025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7AD0F4D2-80E7-4A78-82EE-BEAEE49454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1417320"/>
            <a:ext cx="0" cy="402336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DEB207-FAE3-4EDC-ABCA-38EC4483FE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684264" y="2898648"/>
            <a:ext cx="4892040" cy="320954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5400" dirty="0" err="1"/>
              <a:t>J’aime</a:t>
            </a:r>
            <a:r>
              <a:rPr lang="en-US" sz="5400" dirty="0"/>
              <a:t> ma </a:t>
            </a:r>
            <a:r>
              <a:rPr lang="en-US" sz="5400" dirty="0" err="1"/>
              <a:t>mère</a:t>
            </a:r>
            <a:r>
              <a:rPr lang="en-US" sz="5400" dirty="0"/>
              <a:t> </a:t>
            </a:r>
          </a:p>
          <a:p>
            <a:r>
              <a:rPr lang="en-US" sz="5400" dirty="0" err="1"/>
              <a:t>Regarde</a:t>
            </a:r>
            <a:r>
              <a:rPr lang="en-US" sz="5400" dirty="0"/>
              <a:t> , c ‘</a:t>
            </a:r>
            <a:r>
              <a:rPr lang="en-US" sz="5400" dirty="0" err="1"/>
              <a:t>est</a:t>
            </a:r>
            <a:r>
              <a:rPr lang="en-US" sz="5400" dirty="0"/>
              <a:t> </a:t>
            </a:r>
            <a:r>
              <a:rPr lang="en-US" sz="5400" dirty="0" err="1"/>
              <a:t>maman</a:t>
            </a:r>
            <a:endParaRPr lang="en-US" sz="5400" dirty="0"/>
          </a:p>
        </p:txBody>
      </p:sp>
      <p:pic>
        <p:nvPicPr>
          <p:cNvPr id="5" name="Video 4">
            <a:hlinkClick r:id="" action="ppaction://media"/>
            <a:extLst>
              <a:ext uri="{FF2B5EF4-FFF2-40B4-BE49-F238E27FC236}">
                <a16:creationId xmlns:a16="http://schemas.microsoft.com/office/drawing/2014/main" id="{5E6F46D1-064B-ED8B-9FBF-6D250B735C7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3292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Tm="11132"/>
    </mc:Choice>
    <mc:Fallback>
      <p:transition spd="slow" advTm="111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B0792D4F-247E-46FE-85FC-881DEFA41D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CF7C1A8-4097-4A09-B7F4-C4388386A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2156" y="713232"/>
            <a:ext cx="4874692" cy="1197864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J’ ai </a:t>
            </a:r>
            <a:r>
              <a:rPr lang="en-US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une</a:t>
            </a:r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soeur</a:t>
            </a:r>
            <a:b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098" name="Picture 2" descr="Older Brother And Sister Clipart">
            <a:extLst>
              <a:ext uri="{FF2B5EF4-FFF2-40B4-BE49-F238E27FC236}">
                <a16:creationId xmlns:a16="http://schemas.microsoft.com/office/drawing/2014/main" id="{16F08250-72AF-44E8-9673-1CB1D8DBD4B3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2628" y="1408689"/>
            <a:ext cx="4945964" cy="4068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CE272F12-AF86-441A-BC1B-C014BBBF85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6116396" y="822960"/>
            <a:ext cx="0" cy="914400"/>
          </a:xfrm>
          <a:prstGeom prst="line">
            <a:avLst/>
          </a:prstGeom>
          <a:ln w="19050">
            <a:solidFill>
              <a:schemeClr val="tx1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88DF83-B660-4672-8107-E2A39EC051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06426" y="1756791"/>
            <a:ext cx="4874692" cy="412394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400" dirty="0"/>
              <a:t>Voila ma </a:t>
            </a:r>
            <a:r>
              <a:rPr lang="en-US" sz="4400" dirty="0" err="1"/>
              <a:t>soeur</a:t>
            </a:r>
            <a:r>
              <a:rPr lang="en-US" sz="4400" dirty="0"/>
              <a:t> </a:t>
            </a:r>
          </a:p>
          <a:p>
            <a:r>
              <a:rPr lang="en-US" sz="4400" dirty="0"/>
              <a:t>Je </a:t>
            </a:r>
            <a:r>
              <a:rPr lang="en-US" sz="4400" dirty="0" err="1"/>
              <a:t>joue</a:t>
            </a:r>
            <a:r>
              <a:rPr lang="en-US" sz="4400" dirty="0"/>
              <a:t> avec ma </a:t>
            </a:r>
            <a:r>
              <a:rPr lang="en-US" sz="4400" dirty="0" err="1"/>
              <a:t>soeur</a:t>
            </a:r>
            <a:r>
              <a:rPr lang="en-US" sz="4400" dirty="0"/>
              <a:t> .</a:t>
            </a:r>
          </a:p>
          <a:p>
            <a:r>
              <a:rPr lang="en-US" sz="4400" dirty="0"/>
              <a:t>J </a:t>
            </a:r>
            <a:r>
              <a:rPr lang="en-US" sz="4400" dirty="0" err="1"/>
              <a:t>aime</a:t>
            </a:r>
            <a:r>
              <a:rPr lang="en-US" sz="4400" dirty="0"/>
              <a:t> ma </a:t>
            </a:r>
            <a:r>
              <a:rPr lang="en-US" sz="4400" dirty="0" err="1"/>
              <a:t>soeur</a:t>
            </a:r>
            <a:r>
              <a:rPr lang="en-US" sz="4400" dirty="0"/>
              <a:t>.</a:t>
            </a:r>
          </a:p>
        </p:txBody>
      </p:sp>
      <p:pic>
        <p:nvPicPr>
          <p:cNvPr id="5" name="Video 4">
            <a:hlinkClick r:id="" action="ppaction://media"/>
            <a:extLst>
              <a:ext uri="{FF2B5EF4-FFF2-40B4-BE49-F238E27FC236}">
                <a16:creationId xmlns:a16="http://schemas.microsoft.com/office/drawing/2014/main" id="{C63A303D-BDA2-A85F-4BBA-CD293924FE8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1368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Tm="17522"/>
    </mc:Choice>
    <mc:Fallback>
      <p:transition spd="slow" advTm="175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B0792D4F-247E-46FE-85FC-881DEFA41D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E452F85-0E44-4B5C-952F-1C0B56E85D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932688"/>
            <a:ext cx="4892040" cy="177393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J’ ai un frère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1D3ECC-6C19-480E-A1E2-0965004F24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41248" y="2898648"/>
            <a:ext cx="4892040" cy="320954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Voici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mon frère .</a:t>
            </a:r>
          </a:p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J ‘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aime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mon frère .</a:t>
            </a:r>
          </a:p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Je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joue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avec mon frère</a:t>
            </a:r>
            <a:r>
              <a:rPr lang="en-US" sz="3600" dirty="0"/>
              <a:t>.</a:t>
            </a: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749A7284-D010-4ACB-A08A-FC3C3689B5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238597" y="1417320"/>
            <a:ext cx="0" cy="402336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2" name="Picture 2" descr="What Is Disability - My Brother My Life , Free Transparent Clipart ...">
            <a:extLst>
              <a:ext uri="{FF2B5EF4-FFF2-40B4-BE49-F238E27FC236}">
                <a16:creationId xmlns:a16="http://schemas.microsoft.com/office/drawing/2014/main" id="{6A43E20D-9084-48ED-83D3-0B28442D13A3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43907" y="1117258"/>
            <a:ext cx="5025525" cy="4623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Video 4">
            <a:hlinkClick r:id="" action="ppaction://media"/>
            <a:extLst>
              <a:ext uri="{FF2B5EF4-FFF2-40B4-BE49-F238E27FC236}">
                <a16:creationId xmlns:a16="http://schemas.microsoft.com/office/drawing/2014/main" id="{60896827-30BB-12B5-9CB4-BD4CC92B25C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1387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Tm="15590"/>
    </mc:Choice>
    <mc:Fallback>
      <p:transition spd="slow" advTm="155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Grand mère clipart 4 » Clipart Station">
            <a:extLst>
              <a:ext uri="{FF2B5EF4-FFF2-40B4-BE49-F238E27FC236}">
                <a16:creationId xmlns:a16="http://schemas.microsoft.com/office/drawing/2014/main" id="{FE661AFA-6040-4BE1-8FDE-B81474251B8A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41" r="-2" b="-2"/>
          <a:stretch/>
        </p:blipFill>
        <p:spPr bwMode="auto">
          <a:xfrm>
            <a:off x="20" y="10"/>
            <a:ext cx="4637226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B9951BD9-0868-4CDB-ACD6-9C4209B5E4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4637247" y="0"/>
            <a:ext cx="7554754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0BDAD0B-5163-41FB-9D32-59292DAE78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7328" y="640082"/>
            <a:ext cx="6274591" cy="335160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J’ ai </a:t>
            </a:r>
            <a:r>
              <a:rPr lang="en-US" sz="4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une</a:t>
            </a:r>
            <a:r>
              <a:rPr lang="en-US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grand-</a:t>
            </a:r>
            <a:r>
              <a:rPr lang="en-US" sz="4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mère</a:t>
            </a:r>
            <a:br>
              <a:rPr lang="en-US" sz="5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5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5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5BC1E2-F46C-40E7-A987-9407A936307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77327" y="4156276"/>
            <a:ext cx="6274592" cy="2061645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J’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aime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 grand-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mère</a:t>
            </a:r>
            <a:endParaRPr lang="en-US" sz="4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Video 4">
            <a:hlinkClick r:id="" action="ppaction://media"/>
            <a:extLst>
              <a:ext uri="{FF2B5EF4-FFF2-40B4-BE49-F238E27FC236}">
                <a16:creationId xmlns:a16="http://schemas.microsoft.com/office/drawing/2014/main" id="{524C1DDC-7A2E-AEF2-9D55-89BFB30BC03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9789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671"/>
    </mc:Choice>
    <mc:Fallback>
      <p:transition spd="slow" advTm="86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968EB073-27D4-42DD-B533-EFFE0B20BB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5803871" y="0"/>
            <a:ext cx="6388129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C97E15-1846-4142-847D-F75025EB82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65333" y="-317182"/>
            <a:ext cx="5286586" cy="3637373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dirty="0">
                <a:solidFill>
                  <a:schemeClr val="bg1"/>
                </a:solidFill>
              </a:rPr>
              <a:t>J’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ai un grand-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père</a:t>
            </a:r>
            <a:endParaRPr lang="en-US" sz="6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226C3D-A83B-4C12-BB5F-4427AB68EF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745735" y="4415883"/>
            <a:ext cx="4806184" cy="1802038"/>
          </a:xfrm>
          <a:noFill/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5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J’ </a:t>
            </a:r>
            <a:r>
              <a:rPr lang="en-US" sz="5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aime</a:t>
            </a:r>
            <a:r>
              <a:rPr lang="en-US" sz="5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mon grand-</a:t>
            </a:r>
            <a:r>
              <a:rPr lang="en-US" sz="5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père</a:t>
            </a:r>
            <a:endParaRPr lang="en-US" sz="5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70" name="Picture 2" descr="Grandfather Walking Hand By Hand With Granddaughter Stock ...">
            <a:extLst>
              <a:ext uri="{FF2B5EF4-FFF2-40B4-BE49-F238E27FC236}">
                <a16:creationId xmlns:a16="http://schemas.microsoft.com/office/drawing/2014/main" id="{C297821C-C946-4530-BF50-FF139F2528CE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" r="2335"/>
          <a:stretch/>
        </p:blipFill>
        <p:spPr bwMode="auto">
          <a:xfrm>
            <a:off x="20" y="10"/>
            <a:ext cx="6105635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Video 4">
            <a:hlinkClick r:id="" action="ppaction://media"/>
            <a:extLst>
              <a:ext uri="{FF2B5EF4-FFF2-40B4-BE49-F238E27FC236}">
                <a16:creationId xmlns:a16="http://schemas.microsoft.com/office/drawing/2014/main" id="{5113C1EE-ADF1-FE54-1C6B-327A977FF03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8304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276"/>
    </mc:Choice>
    <mc:Fallback>
      <p:transition spd="slow" advTm="82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B16E66-0CDB-4385-A251-2E25115BF0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Je chante -----</a:t>
            </a:r>
            <a:endParaRPr lang="en-US" dirty="0"/>
          </a:p>
        </p:txBody>
      </p:sp>
      <p:pic>
        <p:nvPicPr>
          <p:cNvPr id="4" name="J'AIME PAPA, J'AIME MAMAN (1)">
            <a:hlinkClick r:id="" action="ppaction://media"/>
            <a:extLst>
              <a:ext uri="{FF2B5EF4-FFF2-40B4-BE49-F238E27FC236}">
                <a16:creationId xmlns:a16="http://schemas.microsoft.com/office/drawing/2014/main" id="{3F04BB14-67BD-4059-A6AC-1786034CFC63}"/>
              </a:ext>
            </a:extLst>
          </p:cNvPr>
          <p:cNvPicPr>
            <a:picLocks noGrp="1" noChangeAspect="1"/>
          </p:cNvPicPr>
          <p:nvPr>
            <p:ph idx="1"/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" y="1471613"/>
            <a:ext cx="10186919" cy="4857750"/>
          </a:xfrm>
        </p:spPr>
      </p:pic>
      <p:pic>
        <p:nvPicPr>
          <p:cNvPr id="5" name="Video 4">
            <a:hlinkClick r:id="" action="ppaction://media"/>
            <a:extLst>
              <a:ext uri="{FF2B5EF4-FFF2-40B4-BE49-F238E27FC236}">
                <a16:creationId xmlns:a16="http://schemas.microsoft.com/office/drawing/2014/main" id="{B3DC4EB8-5A67-C89D-2965-C7FB532BF82D}"/>
              </a:ext>
            </a:extLst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570653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4973"/>
    </mc:Choice>
    <mc:Fallback>
      <p:transition spd="slow" advTm="1049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92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9031" objId="4"/>
        <p14:stopEvt time="104904" objId="4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247</TotalTime>
  <Words>109</Words>
  <Application>Microsoft Office PowerPoint</Application>
  <PresentationFormat>Widescreen</PresentationFormat>
  <Paragraphs>21</Paragraphs>
  <Slides>8</Slides>
  <Notes>0</Notes>
  <HiddenSlides>0</HiddenSlides>
  <MMClips>9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Tw Cen MT</vt:lpstr>
      <vt:lpstr>Office Theme</vt:lpstr>
      <vt:lpstr>La famille        ma famille</vt:lpstr>
      <vt:lpstr>J’ ai un père  </vt:lpstr>
      <vt:lpstr>J’ ai une mère  </vt:lpstr>
      <vt:lpstr>J’ ai une soeur </vt:lpstr>
      <vt:lpstr>J’ ai un frère</vt:lpstr>
      <vt:lpstr>J’ ai une grand-mère  </vt:lpstr>
      <vt:lpstr>J’ ai un grand-père</vt:lpstr>
      <vt:lpstr>Je chante -----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famille        ma famille</dc:title>
  <dc:creator>Naheda Mreibee</dc:creator>
  <cp:lastModifiedBy>Nahida.m</cp:lastModifiedBy>
  <cp:revision>12</cp:revision>
  <dcterms:created xsi:type="dcterms:W3CDTF">2020-05-05T07:01:54Z</dcterms:created>
  <dcterms:modified xsi:type="dcterms:W3CDTF">2022-10-05T13:32:17Z</dcterms:modified>
</cp:coreProperties>
</file>