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2"/>
  </p:notesMasterIdLst>
  <p:sldIdLst>
    <p:sldId id="256" r:id="rId2"/>
    <p:sldId id="258" r:id="rId3"/>
    <p:sldId id="260" r:id="rId4"/>
    <p:sldId id="262" r:id="rId5"/>
    <p:sldId id="272" r:id="rId6"/>
    <p:sldId id="265" r:id="rId7"/>
    <p:sldId id="263" r:id="rId8"/>
    <p:sldId id="276" r:id="rId9"/>
    <p:sldId id="293" r:id="rId10"/>
    <p:sldId id="295" r:id="rId11"/>
    <p:sldId id="294" r:id="rId12"/>
    <p:sldId id="279" r:id="rId13"/>
    <p:sldId id="270" r:id="rId14"/>
    <p:sldId id="271" r:id="rId15"/>
    <p:sldId id="281" r:id="rId16"/>
    <p:sldId id="296" r:id="rId17"/>
    <p:sldId id="297" r:id="rId18"/>
    <p:sldId id="284" r:id="rId19"/>
    <p:sldId id="285" r:id="rId20"/>
    <p:sldId id="286" r:id="rId21"/>
  </p:sldIdLst>
  <p:sldSz cx="9144000" cy="5143500" type="screen16x9"/>
  <p:notesSz cx="6858000" cy="9144000"/>
  <p:embeddedFontLst>
    <p:embeddedFont>
      <p:font typeface="Bebas Neue" panose="020B0604020202020204" charset="0"/>
      <p:regular r:id="rId23"/>
    </p:embeddedFont>
    <p:embeddedFont>
      <p:font typeface="Plus Jakarta Sans" panose="020B0604020202020204" charset="0"/>
      <p:regular r:id="rId24"/>
      <p:bold r:id="rId25"/>
      <p:italic r:id="rId26"/>
      <p:boldItalic r:id="rId27"/>
    </p:embeddedFont>
    <p:embeddedFont>
      <p:font typeface="Cambria Math" panose="02040503050406030204" pitchFamily="18" charset="0"/>
      <p:regular r:id="rId28"/>
    </p:embeddedFont>
    <p:embeddedFont>
      <p:font typeface="DM Sans" panose="020B0604020202020204" charset="0"/>
      <p:regular r:id="rId29"/>
      <p:bold r:id="rId30"/>
      <p:italic r:id="rId31"/>
      <p:boldItalic r:id="rId32"/>
    </p:embeddedFont>
    <p:embeddedFont>
      <p:font typeface="Bowlby One" panose="020B0604020202020204" charset="0"/>
      <p:regular r:id="rId33"/>
    </p:embeddedFont>
    <p:embeddedFont>
      <p:font typeface="Anaheim"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4BAB54-9077-4990-B731-AC8632A34900}">
  <a:tblStyle styleId="{604BAB54-9077-4990-B731-AC8632A349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4660"/>
  </p:normalViewPr>
  <p:slideViewPr>
    <p:cSldViewPr snapToGrid="0">
      <p:cViewPr varScale="1">
        <p:scale>
          <a:sx n="84" d="100"/>
          <a:sy n="84" d="100"/>
        </p:scale>
        <p:origin x="46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7"/>
        <p:cNvGrpSpPr/>
        <p:nvPr/>
      </p:nvGrpSpPr>
      <p:grpSpPr>
        <a:xfrm>
          <a:off x="0" y="0"/>
          <a:ext cx="0" cy="0"/>
          <a:chOff x="0" y="0"/>
          <a:chExt cx="0" cy="0"/>
        </a:xfrm>
      </p:grpSpPr>
      <p:sp>
        <p:nvSpPr>
          <p:cNvPr id="2618" name="Google Shape;2618;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9" name="Google Shape;2619;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9" name="Google Shape;193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7"/>
        <p:cNvGrpSpPr/>
        <p:nvPr/>
      </p:nvGrpSpPr>
      <p:grpSpPr>
        <a:xfrm>
          <a:off x="0" y="0"/>
          <a:ext cx="0" cy="0"/>
          <a:chOff x="0" y="0"/>
          <a:chExt cx="0" cy="0"/>
        </a:xfrm>
      </p:grpSpPr>
      <p:sp>
        <p:nvSpPr>
          <p:cNvPr id="2738" name="Google Shape;2738;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9" name="Google Shape;2739;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g1e89f3fc3c6_0_2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1" name="Google Shape;2881;g1e89f3fc3c6_0_2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9"/>
        <p:cNvGrpSpPr/>
        <p:nvPr/>
      </p:nvGrpSpPr>
      <p:grpSpPr>
        <a:xfrm>
          <a:off x="0" y="0"/>
          <a:ext cx="0" cy="0"/>
          <a:chOff x="0" y="0"/>
          <a:chExt cx="0" cy="0"/>
        </a:xfrm>
      </p:grpSpPr>
      <p:sp>
        <p:nvSpPr>
          <p:cNvPr id="2890" name="Google Shape;2890;g1e89f3fc3c6_0_2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1" name="Google Shape;2891;g1e89f3fc3c6_0_2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7"/>
        <p:cNvGrpSpPr/>
        <p:nvPr/>
      </p:nvGrpSpPr>
      <p:grpSpPr>
        <a:xfrm>
          <a:off x="0" y="0"/>
          <a:ext cx="0" cy="0"/>
          <a:chOff x="0" y="0"/>
          <a:chExt cx="0" cy="0"/>
        </a:xfrm>
      </p:grpSpPr>
      <p:sp>
        <p:nvSpPr>
          <p:cNvPr id="2968" name="Google Shape;2968;g1db132cc3b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9" name="Google Shape;2969;g1db132cc3b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g1e89f3fc3c6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1" name="Google Shape;2031;g1e89f3fc3c6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g1e89f3fc3c6_0_1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1e89f3fc3c6_0_1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1" name="Google Shape;3001;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91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10" name="Google Shape;10;p2"/>
          <p:cNvGrpSpPr/>
          <p:nvPr/>
        </p:nvGrpSpPr>
        <p:grpSpPr>
          <a:xfrm>
            <a:off x="215770" y="159799"/>
            <a:ext cx="584509" cy="475795"/>
            <a:chOff x="2528435" y="159446"/>
            <a:chExt cx="704993" cy="573870"/>
          </a:xfrm>
        </p:grpSpPr>
        <p:sp>
          <p:nvSpPr>
            <p:cNvPr id="11" name="Google Shape;11;p2"/>
            <p:cNvSpPr/>
            <p:nvPr/>
          </p:nvSpPr>
          <p:spPr>
            <a:xfrm rot="3430164">
              <a:off x="2759709" y="105096"/>
              <a:ext cx="242444" cy="682569"/>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430164">
              <a:off x="2907748" y="185767"/>
              <a:ext cx="242500" cy="330128"/>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430164">
              <a:off x="2907748" y="185767"/>
              <a:ext cx="242500" cy="330128"/>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430164">
              <a:off x="2621012" y="359617"/>
              <a:ext cx="242500" cy="352498"/>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3430164">
              <a:off x="2621012" y="359617"/>
              <a:ext cx="242500" cy="352498"/>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430164">
              <a:off x="2879467" y="105325"/>
              <a:ext cx="123142" cy="462484"/>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430164">
              <a:off x="2768975" y="308133"/>
              <a:ext cx="56" cy="132413"/>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3430164">
              <a:off x="3023664" y="181856"/>
              <a:ext cx="119414" cy="121284"/>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3430164">
              <a:off x="2920136" y="163031"/>
              <a:ext cx="188385" cy="330128"/>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3430164">
              <a:off x="2763414" y="318338"/>
              <a:ext cx="24346" cy="132413"/>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6299877">
            <a:off x="8443383" y="261185"/>
            <a:ext cx="559288" cy="455265"/>
            <a:chOff x="2528435" y="159446"/>
            <a:chExt cx="704993" cy="573870"/>
          </a:xfrm>
        </p:grpSpPr>
        <p:sp>
          <p:nvSpPr>
            <p:cNvPr id="22" name="Google Shape;22;p2"/>
            <p:cNvSpPr/>
            <p:nvPr/>
          </p:nvSpPr>
          <p:spPr>
            <a:xfrm rot="3430164">
              <a:off x="2759709" y="105096"/>
              <a:ext cx="242444" cy="682569"/>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3430164">
              <a:off x="2907748" y="185767"/>
              <a:ext cx="242500" cy="330128"/>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3430164">
              <a:off x="2907748" y="185767"/>
              <a:ext cx="242500" cy="330128"/>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430164">
              <a:off x="2621012" y="359617"/>
              <a:ext cx="242500" cy="352498"/>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3430164">
              <a:off x="2621012" y="359617"/>
              <a:ext cx="242500" cy="352498"/>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3430164">
              <a:off x="2879467" y="105325"/>
              <a:ext cx="123142" cy="462484"/>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3430164">
              <a:off x="2768975" y="308133"/>
              <a:ext cx="56" cy="132413"/>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3430164">
              <a:off x="3023664" y="181856"/>
              <a:ext cx="119414" cy="121284"/>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430164">
              <a:off x="2920136" y="163031"/>
              <a:ext cx="188385" cy="330128"/>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3430164">
              <a:off x="2763414" y="318338"/>
              <a:ext cx="24346" cy="132413"/>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rot="3599821">
            <a:off x="4789201" y="4466164"/>
            <a:ext cx="611455" cy="497701"/>
            <a:chOff x="2528435" y="159446"/>
            <a:chExt cx="704993" cy="573870"/>
          </a:xfrm>
        </p:grpSpPr>
        <p:sp>
          <p:nvSpPr>
            <p:cNvPr id="33" name="Google Shape;33;p2"/>
            <p:cNvSpPr/>
            <p:nvPr/>
          </p:nvSpPr>
          <p:spPr>
            <a:xfrm rot="3430164">
              <a:off x="2759709" y="105096"/>
              <a:ext cx="242444" cy="682569"/>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3430164">
              <a:off x="2907748" y="185767"/>
              <a:ext cx="242500" cy="330128"/>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3430164">
              <a:off x="2907748" y="185767"/>
              <a:ext cx="242500" cy="330128"/>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3430164">
              <a:off x="2621012" y="359617"/>
              <a:ext cx="242500" cy="352498"/>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3430164">
              <a:off x="2621012" y="359617"/>
              <a:ext cx="242500" cy="352498"/>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3430164">
              <a:off x="2879467" y="105325"/>
              <a:ext cx="123142" cy="462484"/>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3430164">
              <a:off x="2768975" y="308133"/>
              <a:ext cx="56" cy="132413"/>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430164">
              <a:off x="3023664" y="181856"/>
              <a:ext cx="119414" cy="121284"/>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430164">
              <a:off x="2920136" y="163031"/>
              <a:ext cx="188385" cy="330128"/>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3430164">
              <a:off x="2763414" y="318338"/>
              <a:ext cx="24346" cy="132413"/>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2"/>
          <p:cNvSpPr txBox="1">
            <a:spLocks noGrp="1"/>
          </p:cNvSpPr>
          <p:nvPr>
            <p:ph type="ctrTitle"/>
          </p:nvPr>
        </p:nvSpPr>
        <p:spPr>
          <a:xfrm>
            <a:off x="960550" y="817850"/>
            <a:ext cx="4863600" cy="30318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Clr>
                <a:srgbClr val="191919"/>
              </a:buClr>
              <a:buSzPts val="5200"/>
              <a:buNone/>
              <a:defRPr sz="5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4" name="Google Shape;44;p2"/>
          <p:cNvSpPr txBox="1">
            <a:spLocks noGrp="1"/>
          </p:cNvSpPr>
          <p:nvPr>
            <p:ph type="subTitle" idx="1"/>
          </p:nvPr>
        </p:nvSpPr>
        <p:spPr>
          <a:xfrm>
            <a:off x="960550" y="3849850"/>
            <a:ext cx="4863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83"/>
        <p:cNvGrpSpPr/>
        <p:nvPr/>
      </p:nvGrpSpPr>
      <p:grpSpPr>
        <a:xfrm>
          <a:off x="0" y="0"/>
          <a:ext cx="0" cy="0"/>
          <a:chOff x="0" y="0"/>
          <a:chExt cx="0" cy="0"/>
        </a:xfrm>
      </p:grpSpPr>
      <p:sp>
        <p:nvSpPr>
          <p:cNvPr id="584" name="Google Shape;584;p17"/>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585" name="Google Shape;585;p17"/>
          <p:cNvGrpSpPr/>
          <p:nvPr/>
        </p:nvGrpSpPr>
        <p:grpSpPr>
          <a:xfrm rot="2937289">
            <a:off x="372603" y="-90795"/>
            <a:ext cx="480825" cy="1043214"/>
            <a:chOff x="669275" y="2276300"/>
            <a:chExt cx="272350" cy="590900"/>
          </a:xfrm>
        </p:grpSpPr>
        <p:sp>
          <p:nvSpPr>
            <p:cNvPr id="586" name="Google Shape;586;p17"/>
            <p:cNvSpPr/>
            <p:nvPr/>
          </p:nvSpPr>
          <p:spPr>
            <a:xfrm>
              <a:off x="669275" y="2276300"/>
              <a:ext cx="272350" cy="590900"/>
            </a:xfrm>
            <a:custGeom>
              <a:avLst/>
              <a:gdLst/>
              <a:ahLst/>
              <a:cxnLst/>
              <a:rect l="l" t="t" r="r" b="b"/>
              <a:pathLst>
                <a:path w="10894" h="23636" extrusionOk="0">
                  <a:moveTo>
                    <a:pt x="7593" y="0"/>
                  </a:moveTo>
                  <a:lnTo>
                    <a:pt x="7362" y="33"/>
                  </a:lnTo>
                  <a:lnTo>
                    <a:pt x="7164" y="132"/>
                  </a:lnTo>
                  <a:lnTo>
                    <a:pt x="6966" y="231"/>
                  </a:lnTo>
                  <a:lnTo>
                    <a:pt x="6801" y="363"/>
                  </a:lnTo>
                  <a:lnTo>
                    <a:pt x="6669" y="561"/>
                  </a:lnTo>
                  <a:lnTo>
                    <a:pt x="6569" y="759"/>
                  </a:lnTo>
                  <a:lnTo>
                    <a:pt x="2806" y="11752"/>
                  </a:lnTo>
                  <a:lnTo>
                    <a:pt x="2608" y="15845"/>
                  </a:lnTo>
                  <a:lnTo>
                    <a:pt x="33" y="22744"/>
                  </a:lnTo>
                  <a:lnTo>
                    <a:pt x="0" y="22876"/>
                  </a:lnTo>
                  <a:lnTo>
                    <a:pt x="0" y="23008"/>
                  </a:lnTo>
                  <a:lnTo>
                    <a:pt x="0" y="23140"/>
                  </a:lnTo>
                  <a:lnTo>
                    <a:pt x="66" y="23272"/>
                  </a:lnTo>
                  <a:lnTo>
                    <a:pt x="99" y="23371"/>
                  </a:lnTo>
                  <a:lnTo>
                    <a:pt x="198" y="23470"/>
                  </a:lnTo>
                  <a:lnTo>
                    <a:pt x="298" y="23536"/>
                  </a:lnTo>
                  <a:lnTo>
                    <a:pt x="430" y="23603"/>
                  </a:lnTo>
                  <a:lnTo>
                    <a:pt x="562" y="23636"/>
                  </a:lnTo>
                  <a:lnTo>
                    <a:pt x="826" y="23636"/>
                  </a:lnTo>
                  <a:lnTo>
                    <a:pt x="925" y="23603"/>
                  </a:lnTo>
                  <a:lnTo>
                    <a:pt x="1057" y="23536"/>
                  </a:lnTo>
                  <a:lnTo>
                    <a:pt x="1156" y="23437"/>
                  </a:lnTo>
                  <a:lnTo>
                    <a:pt x="1222" y="23338"/>
                  </a:lnTo>
                  <a:lnTo>
                    <a:pt x="1288" y="23206"/>
                  </a:lnTo>
                  <a:lnTo>
                    <a:pt x="2179" y="20830"/>
                  </a:lnTo>
                  <a:lnTo>
                    <a:pt x="3863" y="16340"/>
                  </a:lnTo>
                  <a:lnTo>
                    <a:pt x="6437" y="13072"/>
                  </a:lnTo>
                  <a:lnTo>
                    <a:pt x="10828" y="2344"/>
                  </a:lnTo>
                  <a:lnTo>
                    <a:pt x="10894" y="2146"/>
                  </a:lnTo>
                  <a:lnTo>
                    <a:pt x="10894" y="1915"/>
                  </a:lnTo>
                  <a:lnTo>
                    <a:pt x="10894" y="1684"/>
                  </a:lnTo>
                  <a:lnTo>
                    <a:pt x="10828" y="1486"/>
                  </a:lnTo>
                  <a:lnTo>
                    <a:pt x="10696" y="1287"/>
                  </a:lnTo>
                  <a:lnTo>
                    <a:pt x="10564" y="1122"/>
                  </a:lnTo>
                  <a:lnTo>
                    <a:pt x="10399" y="990"/>
                  </a:lnTo>
                  <a:lnTo>
                    <a:pt x="10201" y="891"/>
                  </a:lnTo>
                  <a:lnTo>
                    <a:pt x="8022" y="99"/>
                  </a:lnTo>
                  <a:lnTo>
                    <a:pt x="7791" y="33"/>
                  </a:lnTo>
                  <a:lnTo>
                    <a:pt x="7593"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17"/>
            <p:cNvGrpSpPr/>
            <p:nvPr/>
          </p:nvGrpSpPr>
          <p:grpSpPr>
            <a:xfrm>
              <a:off x="669275" y="2276300"/>
              <a:ext cx="272350" cy="590900"/>
              <a:chOff x="410200" y="2210275"/>
              <a:chExt cx="272350" cy="590900"/>
            </a:xfrm>
          </p:grpSpPr>
          <p:sp>
            <p:nvSpPr>
              <p:cNvPr id="588" name="Google Shape;588;p17"/>
              <p:cNvSpPr/>
              <p:nvPr/>
            </p:nvSpPr>
            <p:spPr>
              <a:xfrm>
                <a:off x="521875" y="26956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521050" y="26956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521050" y="26956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520225" y="2695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478700" y="2210275"/>
                <a:ext cx="203850" cy="333425"/>
              </a:xfrm>
              <a:custGeom>
                <a:avLst/>
                <a:gdLst/>
                <a:ahLst/>
                <a:cxnLst/>
                <a:rect l="l" t="t" r="r" b="b"/>
                <a:pathLst>
                  <a:path w="8154" h="13337" extrusionOk="0">
                    <a:moveTo>
                      <a:pt x="4853" y="0"/>
                    </a:moveTo>
                    <a:lnTo>
                      <a:pt x="4622" y="33"/>
                    </a:lnTo>
                    <a:lnTo>
                      <a:pt x="4423" y="99"/>
                    </a:lnTo>
                    <a:lnTo>
                      <a:pt x="4225" y="198"/>
                    </a:lnTo>
                    <a:lnTo>
                      <a:pt x="4060" y="364"/>
                    </a:lnTo>
                    <a:lnTo>
                      <a:pt x="3928" y="529"/>
                    </a:lnTo>
                    <a:lnTo>
                      <a:pt x="3829" y="727"/>
                    </a:lnTo>
                    <a:lnTo>
                      <a:pt x="0" y="11983"/>
                    </a:lnTo>
                    <a:lnTo>
                      <a:pt x="3598" y="13337"/>
                    </a:lnTo>
                    <a:lnTo>
                      <a:pt x="8088" y="2344"/>
                    </a:lnTo>
                    <a:lnTo>
                      <a:pt x="8154" y="2113"/>
                    </a:lnTo>
                    <a:lnTo>
                      <a:pt x="8154" y="1882"/>
                    </a:lnTo>
                    <a:lnTo>
                      <a:pt x="8154" y="1684"/>
                    </a:lnTo>
                    <a:lnTo>
                      <a:pt x="8055" y="1453"/>
                    </a:lnTo>
                    <a:lnTo>
                      <a:pt x="7956" y="1288"/>
                    </a:lnTo>
                    <a:lnTo>
                      <a:pt x="7824" y="1123"/>
                    </a:lnTo>
                    <a:lnTo>
                      <a:pt x="7659" y="958"/>
                    </a:lnTo>
                    <a:lnTo>
                      <a:pt x="7427" y="859"/>
                    </a:lnTo>
                    <a:lnTo>
                      <a:pt x="5282" y="66"/>
                    </a:lnTo>
                    <a:lnTo>
                      <a:pt x="50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475400" y="2509850"/>
                <a:ext cx="92450" cy="108125"/>
              </a:xfrm>
              <a:custGeom>
                <a:avLst/>
                <a:gdLst/>
                <a:ahLst/>
                <a:cxnLst/>
                <a:rect l="l" t="t" r="r" b="b"/>
                <a:pathLst>
                  <a:path w="3698" h="4325" extrusionOk="0">
                    <a:moveTo>
                      <a:pt x="132" y="0"/>
                    </a:moveTo>
                    <a:lnTo>
                      <a:pt x="0" y="3862"/>
                    </a:lnTo>
                    <a:lnTo>
                      <a:pt x="1254" y="4325"/>
                    </a:lnTo>
                    <a:lnTo>
                      <a:pt x="3697" y="1354"/>
                    </a:lnTo>
                    <a:lnTo>
                      <a:pt x="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410200" y="2606400"/>
                <a:ext cx="96575" cy="194775"/>
              </a:xfrm>
              <a:custGeom>
                <a:avLst/>
                <a:gdLst/>
                <a:ahLst/>
                <a:cxnLst/>
                <a:rect l="l" t="t" r="r" b="b"/>
                <a:pathLst>
                  <a:path w="3863" h="7791" extrusionOk="0">
                    <a:moveTo>
                      <a:pt x="2608" y="0"/>
                    </a:moveTo>
                    <a:lnTo>
                      <a:pt x="33" y="6867"/>
                    </a:lnTo>
                    <a:lnTo>
                      <a:pt x="0" y="6999"/>
                    </a:lnTo>
                    <a:lnTo>
                      <a:pt x="0" y="7131"/>
                    </a:lnTo>
                    <a:lnTo>
                      <a:pt x="0" y="7263"/>
                    </a:lnTo>
                    <a:lnTo>
                      <a:pt x="33" y="7395"/>
                    </a:lnTo>
                    <a:lnTo>
                      <a:pt x="99" y="7494"/>
                    </a:lnTo>
                    <a:lnTo>
                      <a:pt x="198" y="7593"/>
                    </a:lnTo>
                    <a:lnTo>
                      <a:pt x="297" y="7692"/>
                    </a:lnTo>
                    <a:lnTo>
                      <a:pt x="429" y="7725"/>
                    </a:lnTo>
                    <a:lnTo>
                      <a:pt x="561" y="7791"/>
                    </a:lnTo>
                    <a:lnTo>
                      <a:pt x="693" y="7791"/>
                    </a:lnTo>
                    <a:lnTo>
                      <a:pt x="826" y="7758"/>
                    </a:lnTo>
                    <a:lnTo>
                      <a:pt x="925" y="7725"/>
                    </a:lnTo>
                    <a:lnTo>
                      <a:pt x="1057" y="7659"/>
                    </a:lnTo>
                    <a:lnTo>
                      <a:pt x="1156" y="7560"/>
                    </a:lnTo>
                    <a:lnTo>
                      <a:pt x="1222" y="7461"/>
                    </a:lnTo>
                    <a:lnTo>
                      <a:pt x="1288" y="7362"/>
                    </a:lnTo>
                    <a:lnTo>
                      <a:pt x="3862" y="463"/>
                    </a:lnTo>
                    <a:lnTo>
                      <a:pt x="2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529850" y="2293625"/>
                <a:ext cx="101550" cy="160950"/>
              </a:xfrm>
              <a:custGeom>
                <a:avLst/>
                <a:gdLst/>
                <a:ahLst/>
                <a:cxnLst/>
                <a:rect l="l" t="t" r="r" b="b"/>
                <a:pathLst>
                  <a:path w="4062" h="6438" extrusionOk="0">
                    <a:moveTo>
                      <a:pt x="2344" y="0"/>
                    </a:moveTo>
                    <a:lnTo>
                      <a:pt x="2179" y="33"/>
                    </a:lnTo>
                    <a:lnTo>
                      <a:pt x="2047" y="133"/>
                    </a:lnTo>
                    <a:lnTo>
                      <a:pt x="1948" y="298"/>
                    </a:lnTo>
                    <a:lnTo>
                      <a:pt x="34" y="5381"/>
                    </a:lnTo>
                    <a:lnTo>
                      <a:pt x="1" y="5546"/>
                    </a:lnTo>
                    <a:lnTo>
                      <a:pt x="34" y="5711"/>
                    </a:lnTo>
                    <a:lnTo>
                      <a:pt x="133" y="5843"/>
                    </a:lnTo>
                    <a:lnTo>
                      <a:pt x="298" y="5942"/>
                    </a:lnTo>
                    <a:lnTo>
                      <a:pt x="1552" y="6404"/>
                    </a:lnTo>
                    <a:lnTo>
                      <a:pt x="1717" y="6437"/>
                    </a:lnTo>
                    <a:lnTo>
                      <a:pt x="1882" y="6404"/>
                    </a:lnTo>
                    <a:lnTo>
                      <a:pt x="2014" y="6305"/>
                    </a:lnTo>
                    <a:lnTo>
                      <a:pt x="2113" y="6173"/>
                    </a:lnTo>
                    <a:lnTo>
                      <a:pt x="4028" y="1057"/>
                    </a:lnTo>
                    <a:lnTo>
                      <a:pt x="4061" y="892"/>
                    </a:lnTo>
                    <a:lnTo>
                      <a:pt x="3995" y="727"/>
                    </a:lnTo>
                    <a:lnTo>
                      <a:pt x="3929" y="595"/>
                    </a:lnTo>
                    <a:lnTo>
                      <a:pt x="3764" y="496"/>
                    </a:lnTo>
                    <a:lnTo>
                      <a:pt x="2510" y="33"/>
                    </a:lnTo>
                    <a:lnTo>
                      <a:pt x="23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410200" y="2718625"/>
                <a:ext cx="54475" cy="82550"/>
              </a:xfrm>
              <a:custGeom>
                <a:avLst/>
                <a:gdLst/>
                <a:ahLst/>
                <a:cxnLst/>
                <a:rect l="l" t="t" r="r" b="b"/>
                <a:pathLst>
                  <a:path w="2179" h="3302" extrusionOk="0">
                    <a:moveTo>
                      <a:pt x="925" y="1"/>
                    </a:moveTo>
                    <a:lnTo>
                      <a:pt x="33" y="2378"/>
                    </a:lnTo>
                    <a:lnTo>
                      <a:pt x="0" y="2510"/>
                    </a:lnTo>
                    <a:lnTo>
                      <a:pt x="0" y="2642"/>
                    </a:lnTo>
                    <a:lnTo>
                      <a:pt x="0" y="2774"/>
                    </a:lnTo>
                    <a:lnTo>
                      <a:pt x="33" y="2906"/>
                    </a:lnTo>
                    <a:lnTo>
                      <a:pt x="99" y="3005"/>
                    </a:lnTo>
                    <a:lnTo>
                      <a:pt x="198" y="3104"/>
                    </a:lnTo>
                    <a:lnTo>
                      <a:pt x="297" y="3203"/>
                    </a:lnTo>
                    <a:lnTo>
                      <a:pt x="429" y="3236"/>
                    </a:lnTo>
                    <a:lnTo>
                      <a:pt x="561" y="3302"/>
                    </a:lnTo>
                    <a:lnTo>
                      <a:pt x="693" y="3302"/>
                    </a:lnTo>
                    <a:lnTo>
                      <a:pt x="826" y="3269"/>
                    </a:lnTo>
                    <a:lnTo>
                      <a:pt x="925" y="3236"/>
                    </a:lnTo>
                    <a:lnTo>
                      <a:pt x="1057" y="3170"/>
                    </a:lnTo>
                    <a:lnTo>
                      <a:pt x="1156" y="3071"/>
                    </a:lnTo>
                    <a:lnTo>
                      <a:pt x="1222" y="2972"/>
                    </a:lnTo>
                    <a:lnTo>
                      <a:pt x="1288" y="2873"/>
                    </a:lnTo>
                    <a:lnTo>
                      <a:pt x="2179" y="463"/>
                    </a:lnTo>
                    <a:lnTo>
                      <a:pt x="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548825" y="2382750"/>
                <a:ext cx="47075" cy="35525"/>
              </a:xfrm>
              <a:custGeom>
                <a:avLst/>
                <a:gdLst/>
                <a:ahLst/>
                <a:cxnLst/>
                <a:rect l="l" t="t" r="r" b="b"/>
                <a:pathLst>
                  <a:path w="1883" h="1421" extrusionOk="0">
                    <a:moveTo>
                      <a:pt x="364" y="1"/>
                    </a:moveTo>
                    <a:lnTo>
                      <a:pt x="265" y="34"/>
                    </a:lnTo>
                    <a:lnTo>
                      <a:pt x="133" y="166"/>
                    </a:lnTo>
                    <a:lnTo>
                      <a:pt x="67" y="364"/>
                    </a:lnTo>
                    <a:lnTo>
                      <a:pt x="1" y="496"/>
                    </a:lnTo>
                    <a:lnTo>
                      <a:pt x="1" y="595"/>
                    </a:lnTo>
                    <a:lnTo>
                      <a:pt x="1" y="727"/>
                    </a:lnTo>
                    <a:lnTo>
                      <a:pt x="34" y="793"/>
                    </a:lnTo>
                    <a:lnTo>
                      <a:pt x="133" y="925"/>
                    </a:lnTo>
                    <a:lnTo>
                      <a:pt x="265" y="991"/>
                    </a:lnTo>
                    <a:lnTo>
                      <a:pt x="364" y="1024"/>
                    </a:lnTo>
                    <a:lnTo>
                      <a:pt x="430" y="925"/>
                    </a:lnTo>
                    <a:lnTo>
                      <a:pt x="463" y="859"/>
                    </a:lnTo>
                    <a:lnTo>
                      <a:pt x="430" y="826"/>
                    </a:lnTo>
                    <a:lnTo>
                      <a:pt x="364" y="760"/>
                    </a:lnTo>
                    <a:lnTo>
                      <a:pt x="298" y="727"/>
                    </a:lnTo>
                    <a:lnTo>
                      <a:pt x="265" y="661"/>
                    </a:lnTo>
                    <a:lnTo>
                      <a:pt x="232" y="562"/>
                    </a:lnTo>
                    <a:lnTo>
                      <a:pt x="265" y="430"/>
                    </a:lnTo>
                    <a:lnTo>
                      <a:pt x="331" y="331"/>
                    </a:lnTo>
                    <a:lnTo>
                      <a:pt x="397" y="265"/>
                    </a:lnTo>
                    <a:lnTo>
                      <a:pt x="496" y="265"/>
                    </a:lnTo>
                    <a:lnTo>
                      <a:pt x="628" y="298"/>
                    </a:lnTo>
                    <a:lnTo>
                      <a:pt x="727" y="364"/>
                    </a:lnTo>
                    <a:lnTo>
                      <a:pt x="793" y="430"/>
                    </a:lnTo>
                    <a:lnTo>
                      <a:pt x="826" y="529"/>
                    </a:lnTo>
                    <a:lnTo>
                      <a:pt x="793" y="628"/>
                    </a:lnTo>
                    <a:lnTo>
                      <a:pt x="760" y="694"/>
                    </a:lnTo>
                    <a:lnTo>
                      <a:pt x="793" y="727"/>
                    </a:lnTo>
                    <a:lnTo>
                      <a:pt x="859" y="760"/>
                    </a:lnTo>
                    <a:lnTo>
                      <a:pt x="958" y="760"/>
                    </a:lnTo>
                    <a:lnTo>
                      <a:pt x="991" y="727"/>
                    </a:lnTo>
                    <a:lnTo>
                      <a:pt x="1057" y="595"/>
                    </a:lnTo>
                    <a:lnTo>
                      <a:pt x="1123" y="529"/>
                    </a:lnTo>
                    <a:lnTo>
                      <a:pt x="1222" y="496"/>
                    </a:lnTo>
                    <a:lnTo>
                      <a:pt x="1354" y="529"/>
                    </a:lnTo>
                    <a:lnTo>
                      <a:pt x="1420" y="529"/>
                    </a:lnTo>
                    <a:lnTo>
                      <a:pt x="1552" y="595"/>
                    </a:lnTo>
                    <a:lnTo>
                      <a:pt x="1618" y="694"/>
                    </a:lnTo>
                    <a:lnTo>
                      <a:pt x="1618" y="793"/>
                    </a:lnTo>
                    <a:lnTo>
                      <a:pt x="1585" y="925"/>
                    </a:lnTo>
                    <a:lnTo>
                      <a:pt x="1519" y="1057"/>
                    </a:lnTo>
                    <a:lnTo>
                      <a:pt x="1453" y="1123"/>
                    </a:lnTo>
                    <a:lnTo>
                      <a:pt x="1354" y="1156"/>
                    </a:lnTo>
                    <a:lnTo>
                      <a:pt x="1189" y="1156"/>
                    </a:lnTo>
                    <a:lnTo>
                      <a:pt x="1123" y="1255"/>
                    </a:lnTo>
                    <a:lnTo>
                      <a:pt x="1123" y="1354"/>
                    </a:lnTo>
                    <a:lnTo>
                      <a:pt x="1156" y="1387"/>
                    </a:lnTo>
                    <a:lnTo>
                      <a:pt x="1189" y="1387"/>
                    </a:lnTo>
                    <a:lnTo>
                      <a:pt x="1354" y="1420"/>
                    </a:lnTo>
                    <a:lnTo>
                      <a:pt x="1519" y="1387"/>
                    </a:lnTo>
                    <a:lnTo>
                      <a:pt x="1618" y="1321"/>
                    </a:lnTo>
                    <a:lnTo>
                      <a:pt x="1685" y="1255"/>
                    </a:lnTo>
                    <a:lnTo>
                      <a:pt x="1751" y="1156"/>
                    </a:lnTo>
                    <a:lnTo>
                      <a:pt x="1817" y="1024"/>
                    </a:lnTo>
                    <a:lnTo>
                      <a:pt x="1883" y="793"/>
                    </a:lnTo>
                    <a:lnTo>
                      <a:pt x="1883" y="694"/>
                    </a:lnTo>
                    <a:lnTo>
                      <a:pt x="1850" y="595"/>
                    </a:lnTo>
                    <a:lnTo>
                      <a:pt x="1817" y="496"/>
                    </a:lnTo>
                    <a:lnTo>
                      <a:pt x="1718" y="430"/>
                    </a:lnTo>
                    <a:lnTo>
                      <a:pt x="1618" y="331"/>
                    </a:lnTo>
                    <a:lnTo>
                      <a:pt x="1486" y="265"/>
                    </a:lnTo>
                    <a:lnTo>
                      <a:pt x="1453" y="265"/>
                    </a:lnTo>
                    <a:lnTo>
                      <a:pt x="1321" y="232"/>
                    </a:lnTo>
                    <a:lnTo>
                      <a:pt x="1189" y="232"/>
                    </a:lnTo>
                    <a:lnTo>
                      <a:pt x="1090" y="298"/>
                    </a:lnTo>
                    <a:lnTo>
                      <a:pt x="991" y="364"/>
                    </a:lnTo>
                    <a:lnTo>
                      <a:pt x="958" y="265"/>
                    </a:lnTo>
                    <a:lnTo>
                      <a:pt x="892" y="166"/>
                    </a:lnTo>
                    <a:lnTo>
                      <a:pt x="793" y="100"/>
                    </a:lnTo>
                    <a:lnTo>
                      <a:pt x="661" y="34"/>
                    </a:lnTo>
                    <a:lnTo>
                      <a:pt x="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560400" y="2350575"/>
                <a:ext cx="47050" cy="36325"/>
              </a:xfrm>
              <a:custGeom>
                <a:avLst/>
                <a:gdLst/>
                <a:ahLst/>
                <a:cxnLst/>
                <a:rect l="l" t="t" r="r" b="b"/>
                <a:pathLst>
                  <a:path w="1882" h="1453" extrusionOk="0">
                    <a:moveTo>
                      <a:pt x="594" y="297"/>
                    </a:moveTo>
                    <a:lnTo>
                      <a:pt x="693" y="363"/>
                    </a:lnTo>
                    <a:lnTo>
                      <a:pt x="759" y="429"/>
                    </a:lnTo>
                    <a:lnTo>
                      <a:pt x="792" y="528"/>
                    </a:lnTo>
                    <a:lnTo>
                      <a:pt x="759" y="627"/>
                    </a:lnTo>
                    <a:lnTo>
                      <a:pt x="693" y="726"/>
                    </a:lnTo>
                    <a:lnTo>
                      <a:pt x="627" y="792"/>
                    </a:lnTo>
                    <a:lnTo>
                      <a:pt x="528" y="825"/>
                    </a:lnTo>
                    <a:lnTo>
                      <a:pt x="429" y="792"/>
                    </a:lnTo>
                    <a:lnTo>
                      <a:pt x="330" y="726"/>
                    </a:lnTo>
                    <a:lnTo>
                      <a:pt x="264" y="660"/>
                    </a:lnTo>
                    <a:lnTo>
                      <a:pt x="231" y="561"/>
                    </a:lnTo>
                    <a:lnTo>
                      <a:pt x="264" y="462"/>
                    </a:lnTo>
                    <a:lnTo>
                      <a:pt x="330" y="363"/>
                    </a:lnTo>
                    <a:lnTo>
                      <a:pt x="396" y="297"/>
                    </a:lnTo>
                    <a:close/>
                    <a:moveTo>
                      <a:pt x="1222" y="528"/>
                    </a:moveTo>
                    <a:lnTo>
                      <a:pt x="1387" y="561"/>
                    </a:lnTo>
                    <a:lnTo>
                      <a:pt x="1420" y="561"/>
                    </a:lnTo>
                    <a:lnTo>
                      <a:pt x="1552" y="627"/>
                    </a:lnTo>
                    <a:lnTo>
                      <a:pt x="1618" y="726"/>
                    </a:lnTo>
                    <a:lnTo>
                      <a:pt x="1651" y="825"/>
                    </a:lnTo>
                    <a:lnTo>
                      <a:pt x="1618" y="957"/>
                    </a:lnTo>
                    <a:lnTo>
                      <a:pt x="1552" y="1090"/>
                    </a:lnTo>
                    <a:lnTo>
                      <a:pt x="1453" y="1156"/>
                    </a:lnTo>
                    <a:lnTo>
                      <a:pt x="1354" y="1189"/>
                    </a:lnTo>
                    <a:lnTo>
                      <a:pt x="1189" y="1156"/>
                    </a:lnTo>
                    <a:lnTo>
                      <a:pt x="1155" y="1123"/>
                    </a:lnTo>
                    <a:lnTo>
                      <a:pt x="1023" y="1057"/>
                    </a:lnTo>
                    <a:lnTo>
                      <a:pt x="957" y="957"/>
                    </a:lnTo>
                    <a:lnTo>
                      <a:pt x="924" y="858"/>
                    </a:lnTo>
                    <a:lnTo>
                      <a:pt x="957" y="726"/>
                    </a:lnTo>
                    <a:lnTo>
                      <a:pt x="1023" y="594"/>
                    </a:lnTo>
                    <a:lnTo>
                      <a:pt x="1122" y="528"/>
                    </a:lnTo>
                    <a:close/>
                    <a:moveTo>
                      <a:pt x="462" y="0"/>
                    </a:moveTo>
                    <a:lnTo>
                      <a:pt x="363" y="33"/>
                    </a:lnTo>
                    <a:lnTo>
                      <a:pt x="297" y="66"/>
                    </a:lnTo>
                    <a:lnTo>
                      <a:pt x="165" y="198"/>
                    </a:lnTo>
                    <a:lnTo>
                      <a:pt x="66" y="396"/>
                    </a:lnTo>
                    <a:lnTo>
                      <a:pt x="0" y="594"/>
                    </a:lnTo>
                    <a:lnTo>
                      <a:pt x="33" y="759"/>
                    </a:lnTo>
                    <a:lnTo>
                      <a:pt x="66" y="858"/>
                    </a:lnTo>
                    <a:lnTo>
                      <a:pt x="132" y="924"/>
                    </a:lnTo>
                    <a:lnTo>
                      <a:pt x="198" y="991"/>
                    </a:lnTo>
                    <a:lnTo>
                      <a:pt x="297" y="1024"/>
                    </a:lnTo>
                    <a:lnTo>
                      <a:pt x="429" y="1057"/>
                    </a:lnTo>
                    <a:lnTo>
                      <a:pt x="561" y="1057"/>
                    </a:lnTo>
                    <a:lnTo>
                      <a:pt x="660" y="1024"/>
                    </a:lnTo>
                    <a:lnTo>
                      <a:pt x="759" y="957"/>
                    </a:lnTo>
                    <a:lnTo>
                      <a:pt x="792" y="1090"/>
                    </a:lnTo>
                    <a:lnTo>
                      <a:pt x="825" y="1222"/>
                    </a:lnTo>
                    <a:lnTo>
                      <a:pt x="957" y="1321"/>
                    </a:lnTo>
                    <a:lnTo>
                      <a:pt x="1089" y="1387"/>
                    </a:lnTo>
                    <a:lnTo>
                      <a:pt x="1122" y="1420"/>
                    </a:lnTo>
                    <a:lnTo>
                      <a:pt x="1255" y="1453"/>
                    </a:lnTo>
                    <a:lnTo>
                      <a:pt x="1387" y="1453"/>
                    </a:lnTo>
                    <a:lnTo>
                      <a:pt x="1486" y="1420"/>
                    </a:lnTo>
                    <a:lnTo>
                      <a:pt x="1585" y="1387"/>
                    </a:lnTo>
                    <a:lnTo>
                      <a:pt x="1651" y="1321"/>
                    </a:lnTo>
                    <a:lnTo>
                      <a:pt x="1717" y="1255"/>
                    </a:lnTo>
                    <a:lnTo>
                      <a:pt x="1849" y="1057"/>
                    </a:lnTo>
                    <a:lnTo>
                      <a:pt x="1882" y="825"/>
                    </a:lnTo>
                    <a:lnTo>
                      <a:pt x="1882" y="726"/>
                    </a:lnTo>
                    <a:lnTo>
                      <a:pt x="1849" y="627"/>
                    </a:lnTo>
                    <a:lnTo>
                      <a:pt x="1816" y="528"/>
                    </a:lnTo>
                    <a:lnTo>
                      <a:pt x="1750" y="462"/>
                    </a:lnTo>
                    <a:lnTo>
                      <a:pt x="1651" y="396"/>
                    </a:lnTo>
                    <a:lnTo>
                      <a:pt x="1552" y="330"/>
                    </a:lnTo>
                    <a:lnTo>
                      <a:pt x="1519" y="297"/>
                    </a:lnTo>
                    <a:lnTo>
                      <a:pt x="1321" y="264"/>
                    </a:lnTo>
                    <a:lnTo>
                      <a:pt x="1189" y="264"/>
                    </a:lnTo>
                    <a:lnTo>
                      <a:pt x="1056" y="330"/>
                    </a:lnTo>
                    <a:lnTo>
                      <a:pt x="957" y="429"/>
                    </a:lnTo>
                    <a:lnTo>
                      <a:pt x="924" y="297"/>
                    </a:lnTo>
                    <a:lnTo>
                      <a:pt x="891" y="198"/>
                    </a:lnTo>
                    <a:lnTo>
                      <a:pt x="792" y="132"/>
                    </a:lnTo>
                    <a:lnTo>
                      <a:pt x="660" y="66"/>
                    </a:lnTo>
                    <a:lnTo>
                      <a:pt x="561" y="33"/>
                    </a:lnTo>
                    <a:lnTo>
                      <a:pt x="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606600" y="2350575"/>
                <a:ext cx="7450" cy="7450"/>
              </a:xfrm>
              <a:custGeom>
                <a:avLst/>
                <a:gdLst/>
                <a:ahLst/>
                <a:cxnLst/>
                <a:rect l="l" t="t" r="r" b="b"/>
                <a:pathLst>
                  <a:path w="298" h="298" extrusionOk="0">
                    <a:moveTo>
                      <a:pt x="100" y="0"/>
                    </a:moveTo>
                    <a:lnTo>
                      <a:pt x="34" y="33"/>
                    </a:lnTo>
                    <a:lnTo>
                      <a:pt x="1" y="99"/>
                    </a:lnTo>
                    <a:lnTo>
                      <a:pt x="1" y="165"/>
                    </a:lnTo>
                    <a:lnTo>
                      <a:pt x="34" y="198"/>
                    </a:lnTo>
                    <a:lnTo>
                      <a:pt x="67" y="264"/>
                    </a:lnTo>
                    <a:lnTo>
                      <a:pt x="100" y="297"/>
                    </a:lnTo>
                    <a:lnTo>
                      <a:pt x="232" y="297"/>
                    </a:lnTo>
                    <a:lnTo>
                      <a:pt x="265" y="264"/>
                    </a:lnTo>
                    <a:lnTo>
                      <a:pt x="298" y="198"/>
                    </a:lnTo>
                    <a:lnTo>
                      <a:pt x="298" y="132"/>
                    </a:lnTo>
                    <a:lnTo>
                      <a:pt x="298" y="66"/>
                    </a:lnTo>
                    <a:lnTo>
                      <a:pt x="265" y="33"/>
                    </a:lnTo>
                    <a:lnTo>
                      <a:pt x="1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574425" y="2307650"/>
                <a:ext cx="48700" cy="38000"/>
              </a:xfrm>
              <a:custGeom>
                <a:avLst/>
                <a:gdLst/>
                <a:ahLst/>
                <a:cxnLst/>
                <a:rect l="l" t="t" r="r" b="b"/>
                <a:pathLst>
                  <a:path w="1948" h="1520" extrusionOk="0">
                    <a:moveTo>
                      <a:pt x="330" y="1"/>
                    </a:moveTo>
                    <a:lnTo>
                      <a:pt x="297" y="34"/>
                    </a:lnTo>
                    <a:lnTo>
                      <a:pt x="264" y="67"/>
                    </a:lnTo>
                    <a:lnTo>
                      <a:pt x="0" y="793"/>
                    </a:lnTo>
                    <a:lnTo>
                      <a:pt x="0" y="826"/>
                    </a:lnTo>
                    <a:lnTo>
                      <a:pt x="66" y="859"/>
                    </a:lnTo>
                    <a:lnTo>
                      <a:pt x="694" y="1156"/>
                    </a:lnTo>
                    <a:lnTo>
                      <a:pt x="727" y="1189"/>
                    </a:lnTo>
                    <a:lnTo>
                      <a:pt x="859" y="1189"/>
                    </a:lnTo>
                    <a:lnTo>
                      <a:pt x="892" y="1123"/>
                    </a:lnTo>
                    <a:lnTo>
                      <a:pt x="1024" y="760"/>
                    </a:lnTo>
                    <a:lnTo>
                      <a:pt x="1090" y="661"/>
                    </a:lnTo>
                    <a:lnTo>
                      <a:pt x="1156" y="595"/>
                    </a:lnTo>
                    <a:lnTo>
                      <a:pt x="1288" y="562"/>
                    </a:lnTo>
                    <a:lnTo>
                      <a:pt x="1420" y="595"/>
                    </a:lnTo>
                    <a:lnTo>
                      <a:pt x="1486" y="628"/>
                    </a:lnTo>
                    <a:lnTo>
                      <a:pt x="1618" y="694"/>
                    </a:lnTo>
                    <a:lnTo>
                      <a:pt x="1684" y="793"/>
                    </a:lnTo>
                    <a:lnTo>
                      <a:pt x="1684" y="892"/>
                    </a:lnTo>
                    <a:lnTo>
                      <a:pt x="1684" y="1024"/>
                    </a:lnTo>
                    <a:lnTo>
                      <a:pt x="1618" y="1123"/>
                    </a:lnTo>
                    <a:lnTo>
                      <a:pt x="1552" y="1189"/>
                    </a:lnTo>
                    <a:lnTo>
                      <a:pt x="1453" y="1222"/>
                    </a:lnTo>
                    <a:lnTo>
                      <a:pt x="1255" y="1222"/>
                    </a:lnTo>
                    <a:lnTo>
                      <a:pt x="1222" y="1255"/>
                    </a:lnTo>
                    <a:lnTo>
                      <a:pt x="1189" y="1321"/>
                    </a:lnTo>
                    <a:lnTo>
                      <a:pt x="1189" y="1420"/>
                    </a:lnTo>
                    <a:lnTo>
                      <a:pt x="1222" y="1453"/>
                    </a:lnTo>
                    <a:lnTo>
                      <a:pt x="1255" y="1486"/>
                    </a:lnTo>
                    <a:lnTo>
                      <a:pt x="1354" y="1519"/>
                    </a:lnTo>
                    <a:lnTo>
                      <a:pt x="1453" y="1519"/>
                    </a:lnTo>
                    <a:lnTo>
                      <a:pt x="1618" y="1453"/>
                    </a:lnTo>
                    <a:lnTo>
                      <a:pt x="1684" y="1387"/>
                    </a:lnTo>
                    <a:lnTo>
                      <a:pt x="1783" y="1321"/>
                    </a:lnTo>
                    <a:lnTo>
                      <a:pt x="1849" y="1222"/>
                    </a:lnTo>
                    <a:lnTo>
                      <a:pt x="1882" y="1090"/>
                    </a:lnTo>
                    <a:lnTo>
                      <a:pt x="1948" y="892"/>
                    </a:lnTo>
                    <a:lnTo>
                      <a:pt x="1948" y="760"/>
                    </a:lnTo>
                    <a:lnTo>
                      <a:pt x="1915" y="661"/>
                    </a:lnTo>
                    <a:lnTo>
                      <a:pt x="1882" y="595"/>
                    </a:lnTo>
                    <a:lnTo>
                      <a:pt x="1783" y="496"/>
                    </a:lnTo>
                    <a:lnTo>
                      <a:pt x="1684" y="430"/>
                    </a:lnTo>
                    <a:lnTo>
                      <a:pt x="1585" y="364"/>
                    </a:lnTo>
                    <a:lnTo>
                      <a:pt x="1519" y="331"/>
                    </a:lnTo>
                    <a:lnTo>
                      <a:pt x="1387" y="298"/>
                    </a:lnTo>
                    <a:lnTo>
                      <a:pt x="1288" y="298"/>
                    </a:lnTo>
                    <a:lnTo>
                      <a:pt x="1156" y="331"/>
                    </a:lnTo>
                    <a:lnTo>
                      <a:pt x="1057" y="364"/>
                    </a:lnTo>
                    <a:lnTo>
                      <a:pt x="991" y="430"/>
                    </a:lnTo>
                    <a:lnTo>
                      <a:pt x="925" y="496"/>
                    </a:lnTo>
                    <a:lnTo>
                      <a:pt x="826" y="694"/>
                    </a:lnTo>
                    <a:lnTo>
                      <a:pt x="727" y="925"/>
                    </a:lnTo>
                    <a:lnTo>
                      <a:pt x="264" y="694"/>
                    </a:lnTo>
                    <a:lnTo>
                      <a:pt x="495" y="133"/>
                    </a:lnTo>
                    <a:lnTo>
                      <a:pt x="495" y="100"/>
                    </a:lnTo>
                    <a:lnTo>
                      <a:pt x="462" y="67"/>
                    </a:lnTo>
                    <a:lnTo>
                      <a:pt x="396" y="34"/>
                    </a:lnTo>
                    <a:lnTo>
                      <a:pt x="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17"/>
          <p:cNvSpPr txBox="1">
            <a:spLocks noGrp="1"/>
          </p:cNvSpPr>
          <p:nvPr>
            <p:ph type="title"/>
          </p:nvPr>
        </p:nvSpPr>
        <p:spPr>
          <a:xfrm>
            <a:off x="720000" y="1527350"/>
            <a:ext cx="3686100" cy="1255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02" name="Google Shape;602;p17"/>
          <p:cNvSpPr txBox="1">
            <a:spLocks noGrp="1"/>
          </p:cNvSpPr>
          <p:nvPr>
            <p:ph type="subTitle" idx="1"/>
          </p:nvPr>
        </p:nvSpPr>
        <p:spPr>
          <a:xfrm>
            <a:off x="720000" y="2782500"/>
            <a:ext cx="3686100" cy="833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3" name="Google Shape;603;p17"/>
          <p:cNvSpPr>
            <a:spLocks noGrp="1"/>
          </p:cNvSpPr>
          <p:nvPr>
            <p:ph type="pic" idx="2"/>
          </p:nvPr>
        </p:nvSpPr>
        <p:spPr>
          <a:xfrm>
            <a:off x="5273100" y="533863"/>
            <a:ext cx="2910000" cy="4075800"/>
          </a:xfrm>
          <a:prstGeom prst="roundRect">
            <a:avLst>
              <a:gd name="adj" fmla="val 16667"/>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604"/>
        <p:cNvGrpSpPr/>
        <p:nvPr/>
      </p:nvGrpSpPr>
      <p:grpSpPr>
        <a:xfrm>
          <a:off x="0" y="0"/>
          <a:ext cx="0" cy="0"/>
          <a:chOff x="0" y="0"/>
          <a:chExt cx="0" cy="0"/>
        </a:xfrm>
      </p:grpSpPr>
      <p:sp>
        <p:nvSpPr>
          <p:cNvPr id="605" name="Google Shape;605;p18"/>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06" name="Google Shape;606;p18"/>
          <p:cNvSpPr txBox="1">
            <a:spLocks noGrp="1"/>
          </p:cNvSpPr>
          <p:nvPr>
            <p:ph type="title"/>
          </p:nvPr>
        </p:nvSpPr>
        <p:spPr>
          <a:xfrm>
            <a:off x="720000" y="1887088"/>
            <a:ext cx="3597900" cy="57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07" name="Google Shape;607;p18"/>
          <p:cNvSpPr txBox="1">
            <a:spLocks noGrp="1"/>
          </p:cNvSpPr>
          <p:nvPr>
            <p:ph type="subTitle" idx="1"/>
          </p:nvPr>
        </p:nvSpPr>
        <p:spPr>
          <a:xfrm>
            <a:off x="720000" y="2451213"/>
            <a:ext cx="35979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90"/>
        <p:cNvGrpSpPr/>
        <p:nvPr/>
      </p:nvGrpSpPr>
      <p:grpSpPr>
        <a:xfrm>
          <a:off x="0" y="0"/>
          <a:ext cx="0" cy="0"/>
          <a:chOff x="0" y="0"/>
          <a:chExt cx="0" cy="0"/>
        </a:xfrm>
      </p:grpSpPr>
      <p:sp>
        <p:nvSpPr>
          <p:cNvPr id="691" name="Google Shape;691;p22"/>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692" name="Google Shape;692;p22"/>
          <p:cNvGrpSpPr/>
          <p:nvPr/>
        </p:nvGrpSpPr>
        <p:grpSpPr>
          <a:xfrm rot="1395282">
            <a:off x="7796352" y="4106394"/>
            <a:ext cx="717288" cy="933417"/>
            <a:chOff x="2347988" y="2144838"/>
            <a:chExt cx="361500" cy="470425"/>
          </a:xfrm>
        </p:grpSpPr>
        <p:sp>
          <p:nvSpPr>
            <p:cNvPr id="693" name="Google Shape;693;p22"/>
            <p:cNvSpPr/>
            <p:nvPr/>
          </p:nvSpPr>
          <p:spPr>
            <a:xfrm>
              <a:off x="2347988" y="2144838"/>
              <a:ext cx="361500" cy="470425"/>
            </a:xfrm>
            <a:custGeom>
              <a:avLst/>
              <a:gdLst/>
              <a:ahLst/>
              <a:cxnLst/>
              <a:rect l="l" t="t" r="r" b="b"/>
              <a:pathLst>
                <a:path w="14460" h="18817" extrusionOk="0">
                  <a:moveTo>
                    <a:pt x="1717" y="1"/>
                  </a:moveTo>
                  <a:lnTo>
                    <a:pt x="1387" y="34"/>
                  </a:lnTo>
                  <a:lnTo>
                    <a:pt x="1090" y="133"/>
                  </a:lnTo>
                  <a:lnTo>
                    <a:pt x="826" y="265"/>
                  </a:lnTo>
                  <a:lnTo>
                    <a:pt x="562" y="463"/>
                  </a:lnTo>
                  <a:lnTo>
                    <a:pt x="364" y="727"/>
                  </a:lnTo>
                  <a:lnTo>
                    <a:pt x="199" y="991"/>
                  </a:lnTo>
                  <a:lnTo>
                    <a:pt x="133" y="1321"/>
                  </a:lnTo>
                  <a:lnTo>
                    <a:pt x="100" y="1651"/>
                  </a:lnTo>
                  <a:lnTo>
                    <a:pt x="100" y="6141"/>
                  </a:lnTo>
                  <a:lnTo>
                    <a:pt x="1" y="6141"/>
                  </a:lnTo>
                  <a:lnTo>
                    <a:pt x="1" y="9145"/>
                  </a:lnTo>
                  <a:lnTo>
                    <a:pt x="1" y="9673"/>
                  </a:lnTo>
                  <a:lnTo>
                    <a:pt x="1" y="10333"/>
                  </a:lnTo>
                  <a:lnTo>
                    <a:pt x="1" y="18817"/>
                  </a:lnTo>
                  <a:lnTo>
                    <a:pt x="14459" y="18817"/>
                  </a:lnTo>
                  <a:lnTo>
                    <a:pt x="14459" y="9904"/>
                  </a:lnTo>
                  <a:lnTo>
                    <a:pt x="14459" y="9211"/>
                  </a:lnTo>
                  <a:lnTo>
                    <a:pt x="14459" y="8683"/>
                  </a:lnTo>
                  <a:lnTo>
                    <a:pt x="14459" y="8055"/>
                  </a:lnTo>
                  <a:lnTo>
                    <a:pt x="14459" y="6141"/>
                  </a:lnTo>
                  <a:lnTo>
                    <a:pt x="14459" y="1651"/>
                  </a:lnTo>
                  <a:lnTo>
                    <a:pt x="14393" y="1321"/>
                  </a:lnTo>
                  <a:lnTo>
                    <a:pt x="14327" y="991"/>
                  </a:lnTo>
                  <a:lnTo>
                    <a:pt x="14162" y="727"/>
                  </a:lnTo>
                  <a:lnTo>
                    <a:pt x="13964" y="463"/>
                  </a:lnTo>
                  <a:lnTo>
                    <a:pt x="13700" y="265"/>
                  </a:lnTo>
                  <a:lnTo>
                    <a:pt x="13436" y="133"/>
                  </a:lnTo>
                  <a:lnTo>
                    <a:pt x="13139" y="34"/>
                  </a:lnTo>
                  <a:lnTo>
                    <a:pt x="12809"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22"/>
            <p:cNvGrpSpPr/>
            <p:nvPr/>
          </p:nvGrpSpPr>
          <p:grpSpPr>
            <a:xfrm>
              <a:off x="2348400" y="2144838"/>
              <a:ext cx="360675" cy="470425"/>
              <a:chOff x="1871400" y="2148750"/>
              <a:chExt cx="360675" cy="470425"/>
            </a:xfrm>
          </p:grpSpPr>
          <p:sp>
            <p:nvSpPr>
              <p:cNvPr id="695" name="Google Shape;695;p22"/>
              <p:cNvSpPr/>
              <p:nvPr/>
            </p:nvSpPr>
            <p:spPr>
              <a:xfrm>
                <a:off x="1873050" y="2148750"/>
                <a:ext cx="359025" cy="242650"/>
              </a:xfrm>
              <a:custGeom>
                <a:avLst/>
                <a:gdLst/>
                <a:ahLst/>
                <a:cxnLst/>
                <a:rect l="l" t="t" r="r" b="b"/>
                <a:pathLst>
                  <a:path w="14361" h="9706" extrusionOk="0">
                    <a:moveTo>
                      <a:pt x="1651" y="1"/>
                    </a:moveTo>
                    <a:lnTo>
                      <a:pt x="1321" y="34"/>
                    </a:lnTo>
                    <a:lnTo>
                      <a:pt x="1024" y="133"/>
                    </a:lnTo>
                    <a:lnTo>
                      <a:pt x="727" y="298"/>
                    </a:lnTo>
                    <a:lnTo>
                      <a:pt x="496" y="496"/>
                    </a:lnTo>
                    <a:lnTo>
                      <a:pt x="298" y="727"/>
                    </a:lnTo>
                    <a:lnTo>
                      <a:pt x="133" y="1024"/>
                    </a:lnTo>
                    <a:lnTo>
                      <a:pt x="34" y="1321"/>
                    </a:lnTo>
                    <a:lnTo>
                      <a:pt x="1" y="1651"/>
                    </a:lnTo>
                    <a:lnTo>
                      <a:pt x="1" y="8088"/>
                    </a:lnTo>
                    <a:lnTo>
                      <a:pt x="34" y="8419"/>
                    </a:lnTo>
                    <a:lnTo>
                      <a:pt x="133" y="8716"/>
                    </a:lnTo>
                    <a:lnTo>
                      <a:pt x="298" y="8980"/>
                    </a:lnTo>
                    <a:lnTo>
                      <a:pt x="496" y="9244"/>
                    </a:lnTo>
                    <a:lnTo>
                      <a:pt x="727" y="9442"/>
                    </a:lnTo>
                    <a:lnTo>
                      <a:pt x="1024" y="9607"/>
                    </a:lnTo>
                    <a:lnTo>
                      <a:pt x="1321" y="9673"/>
                    </a:lnTo>
                    <a:lnTo>
                      <a:pt x="1651" y="9706"/>
                    </a:lnTo>
                    <a:lnTo>
                      <a:pt x="12743" y="9706"/>
                    </a:lnTo>
                    <a:lnTo>
                      <a:pt x="13073" y="9673"/>
                    </a:lnTo>
                    <a:lnTo>
                      <a:pt x="13370" y="9607"/>
                    </a:lnTo>
                    <a:lnTo>
                      <a:pt x="13634" y="9442"/>
                    </a:lnTo>
                    <a:lnTo>
                      <a:pt x="13898" y="9244"/>
                    </a:lnTo>
                    <a:lnTo>
                      <a:pt x="14096" y="8980"/>
                    </a:lnTo>
                    <a:lnTo>
                      <a:pt x="14261" y="8716"/>
                    </a:lnTo>
                    <a:lnTo>
                      <a:pt x="14327" y="8419"/>
                    </a:lnTo>
                    <a:lnTo>
                      <a:pt x="14360" y="8088"/>
                    </a:lnTo>
                    <a:lnTo>
                      <a:pt x="14360" y="1651"/>
                    </a:lnTo>
                    <a:lnTo>
                      <a:pt x="14327" y="1321"/>
                    </a:lnTo>
                    <a:lnTo>
                      <a:pt x="14261" y="1024"/>
                    </a:lnTo>
                    <a:lnTo>
                      <a:pt x="14096" y="727"/>
                    </a:lnTo>
                    <a:lnTo>
                      <a:pt x="13898" y="496"/>
                    </a:lnTo>
                    <a:lnTo>
                      <a:pt x="13634" y="298"/>
                    </a:lnTo>
                    <a:lnTo>
                      <a:pt x="13370" y="133"/>
                    </a:lnTo>
                    <a:lnTo>
                      <a:pt x="13073" y="34"/>
                    </a:lnTo>
                    <a:lnTo>
                      <a:pt x="127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1897825" y="2265125"/>
                <a:ext cx="60250" cy="61100"/>
              </a:xfrm>
              <a:custGeom>
                <a:avLst/>
                <a:gdLst/>
                <a:ahLst/>
                <a:cxnLst/>
                <a:rect l="l" t="t" r="r" b="b"/>
                <a:pathLst>
                  <a:path w="2410" h="2444" extrusionOk="0">
                    <a:moveTo>
                      <a:pt x="1090" y="0"/>
                    </a:moveTo>
                    <a:lnTo>
                      <a:pt x="891" y="33"/>
                    </a:lnTo>
                    <a:lnTo>
                      <a:pt x="693" y="99"/>
                    </a:lnTo>
                    <a:lnTo>
                      <a:pt x="495"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1" y="2410"/>
                    </a:lnTo>
                    <a:lnTo>
                      <a:pt x="1090" y="2443"/>
                    </a:lnTo>
                    <a:lnTo>
                      <a:pt x="1288" y="2443"/>
                    </a:lnTo>
                    <a:lnTo>
                      <a:pt x="1519" y="2410"/>
                    </a:lnTo>
                    <a:lnTo>
                      <a:pt x="1717" y="2344"/>
                    </a:lnTo>
                    <a:lnTo>
                      <a:pt x="1882" y="2212"/>
                    </a:lnTo>
                    <a:lnTo>
                      <a:pt x="2047" y="2080"/>
                    </a:lnTo>
                    <a:lnTo>
                      <a:pt x="2212" y="1915"/>
                    </a:lnTo>
                    <a:lnTo>
                      <a:pt x="2311" y="1717"/>
                    </a:lnTo>
                    <a:lnTo>
                      <a:pt x="2377" y="1519"/>
                    </a:lnTo>
                    <a:lnTo>
                      <a:pt x="2410" y="1321"/>
                    </a:lnTo>
                    <a:lnTo>
                      <a:pt x="2410" y="1123"/>
                    </a:lnTo>
                    <a:lnTo>
                      <a:pt x="2377" y="892"/>
                    </a:lnTo>
                    <a:lnTo>
                      <a:pt x="2311" y="694"/>
                    </a:lnTo>
                    <a:lnTo>
                      <a:pt x="2179" y="529"/>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1906075" y="2265125"/>
                <a:ext cx="39625" cy="9100"/>
              </a:xfrm>
              <a:custGeom>
                <a:avLst/>
                <a:gdLst/>
                <a:ahLst/>
                <a:cxnLst/>
                <a:rect l="l" t="t" r="r" b="b"/>
                <a:pathLst>
                  <a:path w="1585" h="364" extrusionOk="0">
                    <a:moveTo>
                      <a:pt x="1552" y="231"/>
                    </a:moveTo>
                    <a:lnTo>
                      <a:pt x="1552" y="231"/>
                    </a:lnTo>
                    <a:lnTo>
                      <a:pt x="1585" y="231"/>
                    </a:lnTo>
                    <a:lnTo>
                      <a:pt x="1585" y="231"/>
                    </a:lnTo>
                    <a:lnTo>
                      <a:pt x="1585" y="231"/>
                    </a:lnTo>
                    <a:lnTo>
                      <a:pt x="1585" y="231"/>
                    </a:lnTo>
                    <a:lnTo>
                      <a:pt x="1552" y="231"/>
                    </a:lnTo>
                    <a:close/>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1944850" y="2270900"/>
                <a:ext cx="850" cy="25"/>
              </a:xfrm>
              <a:custGeom>
                <a:avLst/>
                <a:gdLst/>
                <a:ahLst/>
                <a:cxnLst/>
                <a:rect l="l" t="t" r="r" b="b"/>
                <a:pathLst>
                  <a:path w="34" h="1" fill="none" extrusionOk="0">
                    <a:moveTo>
                      <a:pt x="1" y="0"/>
                    </a:moveTo>
                    <a:lnTo>
                      <a:pt x="1" y="0"/>
                    </a:lnTo>
                    <a:lnTo>
                      <a:pt x="34" y="0"/>
                    </a:lnTo>
                    <a:lnTo>
                      <a:pt x="34"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1906075" y="2265125"/>
                <a:ext cx="21475" cy="9100"/>
              </a:xfrm>
              <a:custGeom>
                <a:avLst/>
                <a:gdLst/>
                <a:ahLst/>
                <a:cxnLst/>
                <a:rect l="l" t="t" r="r" b="b"/>
                <a:pathLst>
                  <a:path w="859" h="364" fill="none" extrusionOk="0">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1927525"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1902775" y="2265125"/>
                <a:ext cx="55300" cy="55325"/>
              </a:xfrm>
              <a:custGeom>
                <a:avLst/>
                <a:gdLst/>
                <a:ahLst/>
                <a:cxnLst/>
                <a:rect l="l" t="t" r="r" b="b"/>
                <a:pathLst>
                  <a:path w="2212" h="2213" extrusionOk="0">
                    <a:moveTo>
                      <a:pt x="991" y="0"/>
                    </a:moveTo>
                    <a:lnTo>
                      <a:pt x="759" y="33"/>
                    </a:lnTo>
                    <a:lnTo>
                      <a:pt x="528" y="99"/>
                    </a:lnTo>
                    <a:lnTo>
                      <a:pt x="330" y="198"/>
                    </a:lnTo>
                    <a:lnTo>
                      <a:pt x="132" y="363"/>
                    </a:lnTo>
                    <a:lnTo>
                      <a:pt x="0" y="529"/>
                    </a:lnTo>
                    <a:lnTo>
                      <a:pt x="165" y="429"/>
                    </a:lnTo>
                    <a:lnTo>
                      <a:pt x="363" y="330"/>
                    </a:lnTo>
                    <a:lnTo>
                      <a:pt x="528" y="297"/>
                    </a:lnTo>
                    <a:lnTo>
                      <a:pt x="892" y="297"/>
                    </a:lnTo>
                    <a:lnTo>
                      <a:pt x="1090" y="330"/>
                    </a:lnTo>
                    <a:lnTo>
                      <a:pt x="1255" y="429"/>
                    </a:lnTo>
                    <a:lnTo>
                      <a:pt x="1420" y="529"/>
                    </a:lnTo>
                    <a:lnTo>
                      <a:pt x="1585" y="661"/>
                    </a:lnTo>
                    <a:lnTo>
                      <a:pt x="1717" y="793"/>
                    </a:lnTo>
                    <a:lnTo>
                      <a:pt x="1816" y="958"/>
                    </a:lnTo>
                    <a:lnTo>
                      <a:pt x="1882" y="1156"/>
                    </a:lnTo>
                    <a:lnTo>
                      <a:pt x="1915" y="1321"/>
                    </a:lnTo>
                    <a:lnTo>
                      <a:pt x="1948" y="1519"/>
                    </a:lnTo>
                    <a:lnTo>
                      <a:pt x="1915" y="1684"/>
                    </a:lnTo>
                    <a:lnTo>
                      <a:pt x="1882" y="1882"/>
                    </a:lnTo>
                    <a:lnTo>
                      <a:pt x="1816" y="2047"/>
                    </a:lnTo>
                    <a:lnTo>
                      <a:pt x="1717" y="2212"/>
                    </a:lnTo>
                    <a:lnTo>
                      <a:pt x="1849" y="2080"/>
                    </a:lnTo>
                    <a:lnTo>
                      <a:pt x="2014" y="1882"/>
                    </a:lnTo>
                    <a:lnTo>
                      <a:pt x="2113" y="1684"/>
                    </a:lnTo>
                    <a:lnTo>
                      <a:pt x="2179" y="1453"/>
                    </a:lnTo>
                    <a:lnTo>
                      <a:pt x="2212" y="1222"/>
                    </a:lnTo>
                    <a:lnTo>
                      <a:pt x="2212" y="1024"/>
                    </a:lnTo>
                    <a:lnTo>
                      <a:pt x="2146" y="859"/>
                    </a:lnTo>
                    <a:lnTo>
                      <a:pt x="2080" y="694"/>
                    </a:lnTo>
                    <a:lnTo>
                      <a:pt x="1981" y="529"/>
                    </a:lnTo>
                    <a:lnTo>
                      <a:pt x="1849" y="363"/>
                    </a:lnTo>
                    <a:lnTo>
                      <a:pt x="1717" y="231"/>
                    </a:lnTo>
                    <a:lnTo>
                      <a:pt x="1684" y="231"/>
                    </a:lnTo>
                    <a:lnTo>
                      <a:pt x="1519"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1897825" y="2173525"/>
                <a:ext cx="60250" cy="61075"/>
              </a:xfrm>
              <a:custGeom>
                <a:avLst/>
                <a:gdLst/>
                <a:ahLst/>
                <a:cxnLst/>
                <a:rect l="l" t="t" r="r" b="b"/>
                <a:pathLst>
                  <a:path w="2410" h="2443" extrusionOk="0">
                    <a:moveTo>
                      <a:pt x="1090" y="0"/>
                    </a:moveTo>
                    <a:lnTo>
                      <a:pt x="891" y="33"/>
                    </a:lnTo>
                    <a:lnTo>
                      <a:pt x="693" y="99"/>
                    </a:lnTo>
                    <a:lnTo>
                      <a:pt x="495"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1" y="2377"/>
                    </a:lnTo>
                    <a:lnTo>
                      <a:pt x="1090" y="2443"/>
                    </a:lnTo>
                    <a:lnTo>
                      <a:pt x="1288" y="2443"/>
                    </a:lnTo>
                    <a:lnTo>
                      <a:pt x="1519" y="2410"/>
                    </a:lnTo>
                    <a:lnTo>
                      <a:pt x="1717" y="2311"/>
                    </a:lnTo>
                    <a:lnTo>
                      <a:pt x="1882" y="2212"/>
                    </a:lnTo>
                    <a:lnTo>
                      <a:pt x="2047" y="2080"/>
                    </a:lnTo>
                    <a:lnTo>
                      <a:pt x="2212" y="1915"/>
                    </a:lnTo>
                    <a:lnTo>
                      <a:pt x="2311" y="1717"/>
                    </a:lnTo>
                    <a:lnTo>
                      <a:pt x="2377" y="1519"/>
                    </a:lnTo>
                    <a:lnTo>
                      <a:pt x="2410" y="1321"/>
                    </a:lnTo>
                    <a:lnTo>
                      <a:pt x="2410" y="1090"/>
                    </a:lnTo>
                    <a:lnTo>
                      <a:pt x="2377" y="891"/>
                    </a:lnTo>
                    <a:lnTo>
                      <a:pt x="2311" y="693"/>
                    </a:lnTo>
                    <a:lnTo>
                      <a:pt x="2179" y="528"/>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1906075" y="2173525"/>
                <a:ext cx="43750" cy="9100"/>
              </a:xfrm>
              <a:custGeom>
                <a:avLst/>
                <a:gdLst/>
                <a:ahLst/>
                <a:cxnLst/>
                <a:rect l="l" t="t" r="r" b="b"/>
                <a:pathLst>
                  <a:path w="1750" h="364" extrusionOk="0">
                    <a:moveTo>
                      <a:pt x="1552" y="231"/>
                    </a:moveTo>
                    <a:lnTo>
                      <a:pt x="1552" y="231"/>
                    </a:lnTo>
                    <a:lnTo>
                      <a:pt x="1585" y="231"/>
                    </a:lnTo>
                    <a:lnTo>
                      <a:pt x="1585" y="231"/>
                    </a:lnTo>
                    <a:lnTo>
                      <a:pt x="1717" y="363"/>
                    </a:lnTo>
                    <a:lnTo>
                      <a:pt x="1717" y="363"/>
                    </a:lnTo>
                    <a:lnTo>
                      <a:pt x="1750" y="363"/>
                    </a:lnTo>
                    <a:lnTo>
                      <a:pt x="1750" y="363"/>
                    </a:lnTo>
                    <a:lnTo>
                      <a:pt x="1717" y="363"/>
                    </a:lnTo>
                    <a:lnTo>
                      <a:pt x="1717" y="363"/>
                    </a:lnTo>
                    <a:lnTo>
                      <a:pt x="1585" y="231"/>
                    </a:lnTo>
                    <a:lnTo>
                      <a:pt x="1585" y="231"/>
                    </a:lnTo>
                    <a:lnTo>
                      <a:pt x="1552" y="231"/>
                    </a:lnTo>
                    <a:close/>
                    <a:moveTo>
                      <a:pt x="1552" y="198"/>
                    </a:moveTo>
                    <a:lnTo>
                      <a:pt x="1552" y="198"/>
                    </a:lnTo>
                    <a:lnTo>
                      <a:pt x="1552" y="198"/>
                    </a:lnTo>
                    <a:lnTo>
                      <a:pt x="1552" y="198"/>
                    </a:lnTo>
                    <a:lnTo>
                      <a:pt x="1552" y="198"/>
                    </a:lnTo>
                    <a:close/>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1944850" y="2179300"/>
                <a:ext cx="4975" cy="3325"/>
              </a:xfrm>
              <a:custGeom>
                <a:avLst/>
                <a:gdLst/>
                <a:ahLst/>
                <a:cxnLst/>
                <a:rect l="l" t="t" r="r" b="b"/>
                <a:pathLst>
                  <a:path w="199" h="133" fill="none" extrusionOk="0">
                    <a:moveTo>
                      <a:pt x="1" y="0"/>
                    </a:moveTo>
                    <a:lnTo>
                      <a:pt x="1" y="0"/>
                    </a:lnTo>
                    <a:lnTo>
                      <a:pt x="34" y="0"/>
                    </a:lnTo>
                    <a:lnTo>
                      <a:pt x="34" y="0"/>
                    </a:lnTo>
                    <a:lnTo>
                      <a:pt x="166" y="132"/>
                    </a:lnTo>
                    <a:lnTo>
                      <a:pt x="166" y="132"/>
                    </a:lnTo>
                    <a:lnTo>
                      <a:pt x="199" y="132"/>
                    </a:lnTo>
                    <a:lnTo>
                      <a:pt x="199" y="132"/>
                    </a:lnTo>
                    <a:lnTo>
                      <a:pt x="166" y="132"/>
                    </a:lnTo>
                    <a:lnTo>
                      <a:pt x="166" y="132"/>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194485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1906075" y="2173525"/>
                <a:ext cx="21475" cy="9100"/>
              </a:xfrm>
              <a:custGeom>
                <a:avLst/>
                <a:gdLst/>
                <a:ahLst/>
                <a:cxnLst/>
                <a:rect l="l" t="t" r="r" b="b"/>
                <a:pathLst>
                  <a:path w="859" h="364" fill="none" extrusionOk="0">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1927525"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1902775" y="2173525"/>
                <a:ext cx="55300" cy="55300"/>
              </a:xfrm>
              <a:custGeom>
                <a:avLst/>
                <a:gdLst/>
                <a:ahLst/>
                <a:cxnLst/>
                <a:rect l="l" t="t" r="r" b="b"/>
                <a:pathLst>
                  <a:path w="2212" h="2212" extrusionOk="0">
                    <a:moveTo>
                      <a:pt x="991" y="0"/>
                    </a:moveTo>
                    <a:lnTo>
                      <a:pt x="759" y="33"/>
                    </a:lnTo>
                    <a:lnTo>
                      <a:pt x="528" y="99"/>
                    </a:lnTo>
                    <a:lnTo>
                      <a:pt x="330" y="198"/>
                    </a:lnTo>
                    <a:lnTo>
                      <a:pt x="132" y="363"/>
                    </a:lnTo>
                    <a:lnTo>
                      <a:pt x="0" y="528"/>
                    </a:lnTo>
                    <a:lnTo>
                      <a:pt x="165" y="429"/>
                    </a:lnTo>
                    <a:lnTo>
                      <a:pt x="363" y="330"/>
                    </a:lnTo>
                    <a:lnTo>
                      <a:pt x="528" y="297"/>
                    </a:lnTo>
                    <a:lnTo>
                      <a:pt x="892" y="297"/>
                    </a:lnTo>
                    <a:lnTo>
                      <a:pt x="1090" y="330"/>
                    </a:lnTo>
                    <a:lnTo>
                      <a:pt x="1255" y="429"/>
                    </a:lnTo>
                    <a:lnTo>
                      <a:pt x="1420" y="528"/>
                    </a:lnTo>
                    <a:lnTo>
                      <a:pt x="1585" y="660"/>
                    </a:lnTo>
                    <a:lnTo>
                      <a:pt x="1717" y="792"/>
                    </a:lnTo>
                    <a:lnTo>
                      <a:pt x="1816" y="957"/>
                    </a:lnTo>
                    <a:lnTo>
                      <a:pt x="1882" y="1123"/>
                    </a:lnTo>
                    <a:lnTo>
                      <a:pt x="1915" y="1321"/>
                    </a:lnTo>
                    <a:lnTo>
                      <a:pt x="1948" y="1519"/>
                    </a:lnTo>
                    <a:lnTo>
                      <a:pt x="1915" y="1684"/>
                    </a:lnTo>
                    <a:lnTo>
                      <a:pt x="1882" y="1882"/>
                    </a:lnTo>
                    <a:lnTo>
                      <a:pt x="1816" y="2047"/>
                    </a:lnTo>
                    <a:lnTo>
                      <a:pt x="1717" y="2212"/>
                    </a:lnTo>
                    <a:lnTo>
                      <a:pt x="1849" y="2080"/>
                    </a:lnTo>
                    <a:lnTo>
                      <a:pt x="2014" y="1882"/>
                    </a:lnTo>
                    <a:lnTo>
                      <a:pt x="2113" y="1684"/>
                    </a:lnTo>
                    <a:lnTo>
                      <a:pt x="2179" y="1453"/>
                    </a:lnTo>
                    <a:lnTo>
                      <a:pt x="2212" y="1222"/>
                    </a:lnTo>
                    <a:lnTo>
                      <a:pt x="2212" y="1024"/>
                    </a:lnTo>
                    <a:lnTo>
                      <a:pt x="2146" y="858"/>
                    </a:lnTo>
                    <a:lnTo>
                      <a:pt x="2080" y="693"/>
                    </a:lnTo>
                    <a:lnTo>
                      <a:pt x="1981" y="528"/>
                    </a:lnTo>
                    <a:lnTo>
                      <a:pt x="1882" y="363"/>
                    </a:lnTo>
                    <a:lnTo>
                      <a:pt x="1849" y="363"/>
                    </a:lnTo>
                    <a:lnTo>
                      <a:pt x="1717" y="231"/>
                    </a:lnTo>
                    <a:lnTo>
                      <a:pt x="1684" y="231"/>
                    </a:lnTo>
                    <a:lnTo>
                      <a:pt x="1684" y="198"/>
                    </a:lnTo>
                    <a:lnTo>
                      <a:pt x="1519"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a:off x="1981175" y="2265125"/>
                <a:ext cx="60250" cy="61100"/>
              </a:xfrm>
              <a:custGeom>
                <a:avLst/>
                <a:gdLst/>
                <a:ahLst/>
                <a:cxnLst/>
                <a:rect l="l" t="t" r="r" b="b"/>
                <a:pathLst>
                  <a:path w="2410" h="2444" extrusionOk="0">
                    <a:moveTo>
                      <a:pt x="1090" y="0"/>
                    </a:moveTo>
                    <a:lnTo>
                      <a:pt x="891" y="33"/>
                    </a:lnTo>
                    <a:lnTo>
                      <a:pt x="693" y="99"/>
                    </a:lnTo>
                    <a:lnTo>
                      <a:pt x="528"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1" y="2410"/>
                    </a:lnTo>
                    <a:lnTo>
                      <a:pt x="1090" y="2443"/>
                    </a:lnTo>
                    <a:lnTo>
                      <a:pt x="1288" y="2443"/>
                    </a:lnTo>
                    <a:lnTo>
                      <a:pt x="1519" y="2410"/>
                    </a:lnTo>
                    <a:lnTo>
                      <a:pt x="1717" y="2344"/>
                    </a:lnTo>
                    <a:lnTo>
                      <a:pt x="1882" y="2212"/>
                    </a:lnTo>
                    <a:lnTo>
                      <a:pt x="2047" y="2080"/>
                    </a:lnTo>
                    <a:lnTo>
                      <a:pt x="2212" y="1915"/>
                    </a:lnTo>
                    <a:lnTo>
                      <a:pt x="2311" y="1717"/>
                    </a:lnTo>
                    <a:lnTo>
                      <a:pt x="2377" y="1519"/>
                    </a:lnTo>
                    <a:lnTo>
                      <a:pt x="2410" y="1321"/>
                    </a:lnTo>
                    <a:lnTo>
                      <a:pt x="2410" y="1123"/>
                    </a:lnTo>
                    <a:lnTo>
                      <a:pt x="2377" y="892"/>
                    </a:lnTo>
                    <a:lnTo>
                      <a:pt x="2311" y="694"/>
                    </a:lnTo>
                    <a:lnTo>
                      <a:pt x="2179" y="529"/>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1989425" y="2265125"/>
                <a:ext cx="42925" cy="52000"/>
              </a:xfrm>
              <a:custGeom>
                <a:avLst/>
                <a:gdLst/>
                <a:ahLst/>
                <a:cxnLst/>
                <a:rect l="l" t="t" r="r" b="b"/>
                <a:pathLst>
                  <a:path w="1717" h="2080" extrusionOk="0">
                    <a:moveTo>
                      <a:pt x="1717" y="2080"/>
                    </a:moveTo>
                    <a:lnTo>
                      <a:pt x="1717" y="2080"/>
                    </a:lnTo>
                    <a:lnTo>
                      <a:pt x="1717" y="2080"/>
                    </a:lnTo>
                    <a:lnTo>
                      <a:pt x="1717" y="2080"/>
                    </a:lnTo>
                    <a:lnTo>
                      <a:pt x="1717" y="2080"/>
                    </a:lnTo>
                    <a:close/>
                    <a:moveTo>
                      <a:pt x="1585" y="231"/>
                    </a:moveTo>
                    <a:lnTo>
                      <a:pt x="1585" y="231"/>
                    </a:lnTo>
                    <a:lnTo>
                      <a:pt x="1585" y="231"/>
                    </a:lnTo>
                    <a:lnTo>
                      <a:pt x="1585" y="231"/>
                    </a:lnTo>
                    <a:lnTo>
                      <a:pt x="1585" y="231"/>
                    </a:lnTo>
                    <a:lnTo>
                      <a:pt x="1585" y="231"/>
                    </a:lnTo>
                    <a:lnTo>
                      <a:pt x="1585" y="231"/>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2032325" y="2317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202902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1989425" y="22651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2010875"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1986125" y="2265125"/>
                <a:ext cx="55300" cy="55325"/>
              </a:xfrm>
              <a:custGeom>
                <a:avLst/>
                <a:gdLst/>
                <a:ahLst/>
                <a:cxnLst/>
                <a:rect l="l" t="t" r="r" b="b"/>
                <a:pathLst>
                  <a:path w="2212" h="2213" extrusionOk="0">
                    <a:moveTo>
                      <a:pt x="991" y="0"/>
                    </a:moveTo>
                    <a:lnTo>
                      <a:pt x="760" y="33"/>
                    </a:lnTo>
                    <a:lnTo>
                      <a:pt x="561" y="99"/>
                    </a:lnTo>
                    <a:lnTo>
                      <a:pt x="330" y="198"/>
                    </a:lnTo>
                    <a:lnTo>
                      <a:pt x="132" y="363"/>
                    </a:lnTo>
                    <a:lnTo>
                      <a:pt x="0" y="529"/>
                    </a:lnTo>
                    <a:lnTo>
                      <a:pt x="165" y="429"/>
                    </a:lnTo>
                    <a:lnTo>
                      <a:pt x="363" y="330"/>
                    </a:lnTo>
                    <a:lnTo>
                      <a:pt x="528" y="297"/>
                    </a:lnTo>
                    <a:lnTo>
                      <a:pt x="892" y="297"/>
                    </a:lnTo>
                    <a:lnTo>
                      <a:pt x="1090" y="330"/>
                    </a:lnTo>
                    <a:lnTo>
                      <a:pt x="1255" y="429"/>
                    </a:lnTo>
                    <a:lnTo>
                      <a:pt x="1420" y="529"/>
                    </a:lnTo>
                    <a:lnTo>
                      <a:pt x="1585" y="661"/>
                    </a:lnTo>
                    <a:lnTo>
                      <a:pt x="1717" y="793"/>
                    </a:lnTo>
                    <a:lnTo>
                      <a:pt x="1816" y="958"/>
                    </a:lnTo>
                    <a:lnTo>
                      <a:pt x="1882" y="1156"/>
                    </a:lnTo>
                    <a:lnTo>
                      <a:pt x="1915" y="1321"/>
                    </a:lnTo>
                    <a:lnTo>
                      <a:pt x="1948" y="1519"/>
                    </a:lnTo>
                    <a:lnTo>
                      <a:pt x="1915" y="1684"/>
                    </a:lnTo>
                    <a:lnTo>
                      <a:pt x="1882" y="1882"/>
                    </a:lnTo>
                    <a:lnTo>
                      <a:pt x="1816" y="2047"/>
                    </a:lnTo>
                    <a:lnTo>
                      <a:pt x="1717" y="2212"/>
                    </a:lnTo>
                    <a:lnTo>
                      <a:pt x="1849" y="2080"/>
                    </a:lnTo>
                    <a:lnTo>
                      <a:pt x="2014" y="1882"/>
                    </a:lnTo>
                    <a:lnTo>
                      <a:pt x="2146" y="1684"/>
                    </a:lnTo>
                    <a:lnTo>
                      <a:pt x="2212" y="1453"/>
                    </a:lnTo>
                    <a:lnTo>
                      <a:pt x="2212" y="1222"/>
                    </a:lnTo>
                    <a:lnTo>
                      <a:pt x="2212" y="1024"/>
                    </a:lnTo>
                    <a:lnTo>
                      <a:pt x="2179" y="859"/>
                    </a:lnTo>
                    <a:lnTo>
                      <a:pt x="2080" y="694"/>
                    </a:lnTo>
                    <a:lnTo>
                      <a:pt x="1981" y="529"/>
                    </a:lnTo>
                    <a:lnTo>
                      <a:pt x="1849" y="363"/>
                    </a:lnTo>
                    <a:lnTo>
                      <a:pt x="1717" y="231"/>
                    </a:lnTo>
                    <a:lnTo>
                      <a:pt x="1552"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1981175" y="2173525"/>
                <a:ext cx="60250" cy="61075"/>
              </a:xfrm>
              <a:custGeom>
                <a:avLst/>
                <a:gdLst/>
                <a:ahLst/>
                <a:cxnLst/>
                <a:rect l="l" t="t" r="r" b="b"/>
                <a:pathLst>
                  <a:path w="2410" h="2443" extrusionOk="0">
                    <a:moveTo>
                      <a:pt x="1090" y="0"/>
                    </a:moveTo>
                    <a:lnTo>
                      <a:pt x="891" y="33"/>
                    </a:lnTo>
                    <a:lnTo>
                      <a:pt x="693" y="99"/>
                    </a:lnTo>
                    <a:lnTo>
                      <a:pt x="528"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1" y="2377"/>
                    </a:lnTo>
                    <a:lnTo>
                      <a:pt x="1090" y="2443"/>
                    </a:lnTo>
                    <a:lnTo>
                      <a:pt x="1288" y="2443"/>
                    </a:lnTo>
                    <a:lnTo>
                      <a:pt x="1519" y="2410"/>
                    </a:lnTo>
                    <a:lnTo>
                      <a:pt x="1717" y="2311"/>
                    </a:lnTo>
                    <a:lnTo>
                      <a:pt x="1882" y="2212"/>
                    </a:lnTo>
                    <a:lnTo>
                      <a:pt x="2047" y="2080"/>
                    </a:lnTo>
                    <a:lnTo>
                      <a:pt x="2212" y="1915"/>
                    </a:lnTo>
                    <a:lnTo>
                      <a:pt x="2311" y="1717"/>
                    </a:lnTo>
                    <a:lnTo>
                      <a:pt x="2377" y="1519"/>
                    </a:lnTo>
                    <a:lnTo>
                      <a:pt x="2410" y="1321"/>
                    </a:lnTo>
                    <a:lnTo>
                      <a:pt x="2410" y="1090"/>
                    </a:lnTo>
                    <a:lnTo>
                      <a:pt x="2377" y="891"/>
                    </a:lnTo>
                    <a:lnTo>
                      <a:pt x="2311" y="693"/>
                    </a:lnTo>
                    <a:lnTo>
                      <a:pt x="2179" y="528"/>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1989425" y="2173525"/>
                <a:ext cx="43750" cy="52000"/>
              </a:xfrm>
              <a:custGeom>
                <a:avLst/>
                <a:gdLst/>
                <a:ahLst/>
                <a:cxnLst/>
                <a:rect l="l" t="t" r="r" b="b"/>
                <a:pathLst>
                  <a:path w="1750" h="2080" extrusionOk="0">
                    <a:moveTo>
                      <a:pt x="1717" y="2080"/>
                    </a:moveTo>
                    <a:lnTo>
                      <a:pt x="1717" y="2080"/>
                    </a:lnTo>
                    <a:lnTo>
                      <a:pt x="1717" y="2080"/>
                    </a:lnTo>
                    <a:lnTo>
                      <a:pt x="1717" y="2080"/>
                    </a:lnTo>
                    <a:lnTo>
                      <a:pt x="1717" y="2080"/>
                    </a:lnTo>
                    <a:close/>
                    <a:moveTo>
                      <a:pt x="0" y="363"/>
                    </a:moveTo>
                    <a:lnTo>
                      <a:pt x="0" y="363"/>
                    </a:lnTo>
                    <a:lnTo>
                      <a:pt x="0" y="363"/>
                    </a:lnTo>
                    <a:lnTo>
                      <a:pt x="0" y="363"/>
                    </a:lnTo>
                    <a:lnTo>
                      <a:pt x="0" y="363"/>
                    </a:lnTo>
                    <a:close/>
                    <a:moveTo>
                      <a:pt x="33" y="330"/>
                    </a:moveTo>
                    <a:lnTo>
                      <a:pt x="33" y="330"/>
                    </a:lnTo>
                    <a:lnTo>
                      <a:pt x="0" y="363"/>
                    </a:lnTo>
                    <a:lnTo>
                      <a:pt x="0" y="363"/>
                    </a:lnTo>
                    <a:lnTo>
                      <a:pt x="0" y="363"/>
                    </a:lnTo>
                    <a:lnTo>
                      <a:pt x="0" y="363"/>
                    </a:lnTo>
                    <a:lnTo>
                      <a:pt x="0" y="363"/>
                    </a:lnTo>
                    <a:lnTo>
                      <a:pt x="0" y="363"/>
                    </a:lnTo>
                    <a:lnTo>
                      <a:pt x="33" y="330"/>
                    </a:lnTo>
                    <a:close/>
                    <a:moveTo>
                      <a:pt x="1585" y="231"/>
                    </a:moveTo>
                    <a:lnTo>
                      <a:pt x="1585" y="231"/>
                    </a:lnTo>
                    <a:lnTo>
                      <a:pt x="1585" y="231"/>
                    </a:lnTo>
                    <a:lnTo>
                      <a:pt x="1585" y="231"/>
                    </a:lnTo>
                    <a:lnTo>
                      <a:pt x="1717" y="363"/>
                    </a:lnTo>
                    <a:lnTo>
                      <a:pt x="1717" y="363"/>
                    </a:lnTo>
                    <a:lnTo>
                      <a:pt x="1750" y="363"/>
                    </a:lnTo>
                    <a:lnTo>
                      <a:pt x="1750" y="363"/>
                    </a:lnTo>
                    <a:lnTo>
                      <a:pt x="1717" y="363"/>
                    </a:lnTo>
                    <a:lnTo>
                      <a:pt x="1717" y="363"/>
                    </a:lnTo>
                    <a:lnTo>
                      <a:pt x="1585" y="231"/>
                    </a:lnTo>
                    <a:lnTo>
                      <a:pt x="1585" y="231"/>
                    </a:lnTo>
                    <a:lnTo>
                      <a:pt x="1585" y="231"/>
                    </a:lnTo>
                    <a:close/>
                    <a:moveTo>
                      <a:pt x="1552" y="198"/>
                    </a:moveTo>
                    <a:lnTo>
                      <a:pt x="1552" y="198"/>
                    </a:lnTo>
                    <a:lnTo>
                      <a:pt x="1552" y="198"/>
                    </a:lnTo>
                    <a:lnTo>
                      <a:pt x="1552" y="198"/>
                    </a:lnTo>
                    <a:lnTo>
                      <a:pt x="1552" y="198"/>
                    </a:lnTo>
                    <a:close/>
                    <a:moveTo>
                      <a:pt x="859" y="0"/>
                    </a:moveTo>
                    <a:lnTo>
                      <a:pt x="859" y="0"/>
                    </a:lnTo>
                    <a:lnTo>
                      <a:pt x="661" y="33"/>
                    </a:lnTo>
                    <a:lnTo>
                      <a:pt x="429" y="99"/>
                    </a:lnTo>
                    <a:lnTo>
                      <a:pt x="231" y="198"/>
                    </a:lnTo>
                    <a:lnTo>
                      <a:pt x="33" y="330"/>
                    </a:lnTo>
                    <a:lnTo>
                      <a:pt x="33" y="330"/>
                    </a:lnTo>
                    <a:lnTo>
                      <a:pt x="231" y="198"/>
                    </a:lnTo>
                    <a:lnTo>
                      <a:pt x="429" y="99"/>
                    </a:lnTo>
                    <a:lnTo>
                      <a:pt x="661"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2032325" y="22255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1989425" y="21826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1989425" y="2181775"/>
                <a:ext cx="850" cy="850"/>
              </a:xfrm>
              <a:custGeom>
                <a:avLst/>
                <a:gdLst/>
                <a:ahLst/>
                <a:cxnLst/>
                <a:rect l="l" t="t" r="r" b="b"/>
                <a:pathLst>
                  <a:path w="34" h="34" fill="none" extrusionOk="0">
                    <a:moveTo>
                      <a:pt x="33" y="0"/>
                    </a:moveTo>
                    <a:lnTo>
                      <a:pt x="33" y="0"/>
                    </a:lnTo>
                    <a:lnTo>
                      <a:pt x="0" y="33"/>
                    </a:lnTo>
                    <a:lnTo>
                      <a:pt x="0" y="33"/>
                    </a:lnTo>
                    <a:lnTo>
                      <a:pt x="0" y="33"/>
                    </a:lnTo>
                    <a:lnTo>
                      <a:pt x="0" y="33"/>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2029025" y="2179300"/>
                <a:ext cx="4150" cy="3325"/>
              </a:xfrm>
              <a:custGeom>
                <a:avLst/>
                <a:gdLst/>
                <a:ahLst/>
                <a:cxnLst/>
                <a:rect l="l" t="t" r="r" b="b"/>
                <a:pathLst>
                  <a:path w="166" h="133" fill="none" extrusionOk="0">
                    <a:moveTo>
                      <a:pt x="1" y="0"/>
                    </a:moveTo>
                    <a:lnTo>
                      <a:pt x="1" y="0"/>
                    </a:lnTo>
                    <a:lnTo>
                      <a:pt x="1" y="0"/>
                    </a:lnTo>
                    <a:lnTo>
                      <a:pt x="1" y="0"/>
                    </a:lnTo>
                    <a:lnTo>
                      <a:pt x="133" y="132"/>
                    </a:lnTo>
                    <a:lnTo>
                      <a:pt x="133" y="132"/>
                    </a:lnTo>
                    <a:lnTo>
                      <a:pt x="166" y="132"/>
                    </a:lnTo>
                    <a:lnTo>
                      <a:pt x="166" y="132"/>
                    </a:lnTo>
                    <a:lnTo>
                      <a:pt x="133" y="132"/>
                    </a:lnTo>
                    <a:lnTo>
                      <a:pt x="133"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202820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1990250" y="2173525"/>
                <a:ext cx="20650" cy="8275"/>
              </a:xfrm>
              <a:custGeom>
                <a:avLst/>
                <a:gdLst/>
                <a:ahLst/>
                <a:cxnLst/>
                <a:rect l="l" t="t" r="r" b="b"/>
                <a:pathLst>
                  <a:path w="826" h="331" fill="none" extrusionOk="0">
                    <a:moveTo>
                      <a:pt x="826" y="0"/>
                    </a:moveTo>
                    <a:lnTo>
                      <a:pt x="826" y="0"/>
                    </a:lnTo>
                    <a:lnTo>
                      <a:pt x="628" y="33"/>
                    </a:lnTo>
                    <a:lnTo>
                      <a:pt x="396" y="99"/>
                    </a:lnTo>
                    <a:lnTo>
                      <a:pt x="198" y="198"/>
                    </a:lnTo>
                    <a:lnTo>
                      <a:pt x="0" y="330"/>
                    </a:lnTo>
                    <a:lnTo>
                      <a:pt x="0" y="330"/>
                    </a:lnTo>
                    <a:lnTo>
                      <a:pt x="198" y="198"/>
                    </a:lnTo>
                    <a:lnTo>
                      <a:pt x="396" y="99"/>
                    </a:lnTo>
                    <a:lnTo>
                      <a:pt x="628"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2010875"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1986125" y="2173525"/>
                <a:ext cx="55300" cy="55300"/>
              </a:xfrm>
              <a:custGeom>
                <a:avLst/>
                <a:gdLst/>
                <a:ahLst/>
                <a:cxnLst/>
                <a:rect l="l" t="t" r="r" b="b"/>
                <a:pathLst>
                  <a:path w="2212" h="2212" extrusionOk="0">
                    <a:moveTo>
                      <a:pt x="991" y="0"/>
                    </a:moveTo>
                    <a:lnTo>
                      <a:pt x="793" y="33"/>
                    </a:lnTo>
                    <a:lnTo>
                      <a:pt x="561" y="99"/>
                    </a:lnTo>
                    <a:lnTo>
                      <a:pt x="363" y="198"/>
                    </a:lnTo>
                    <a:lnTo>
                      <a:pt x="165" y="330"/>
                    </a:lnTo>
                    <a:lnTo>
                      <a:pt x="132" y="363"/>
                    </a:lnTo>
                    <a:lnTo>
                      <a:pt x="0" y="528"/>
                    </a:lnTo>
                    <a:lnTo>
                      <a:pt x="165" y="429"/>
                    </a:lnTo>
                    <a:lnTo>
                      <a:pt x="363" y="330"/>
                    </a:lnTo>
                    <a:lnTo>
                      <a:pt x="528" y="297"/>
                    </a:lnTo>
                    <a:lnTo>
                      <a:pt x="892" y="297"/>
                    </a:lnTo>
                    <a:lnTo>
                      <a:pt x="1090" y="330"/>
                    </a:lnTo>
                    <a:lnTo>
                      <a:pt x="1255" y="429"/>
                    </a:lnTo>
                    <a:lnTo>
                      <a:pt x="1420" y="528"/>
                    </a:lnTo>
                    <a:lnTo>
                      <a:pt x="1585" y="660"/>
                    </a:lnTo>
                    <a:lnTo>
                      <a:pt x="1717" y="792"/>
                    </a:lnTo>
                    <a:lnTo>
                      <a:pt x="1816" y="957"/>
                    </a:lnTo>
                    <a:lnTo>
                      <a:pt x="1882" y="1123"/>
                    </a:lnTo>
                    <a:lnTo>
                      <a:pt x="1915" y="1321"/>
                    </a:lnTo>
                    <a:lnTo>
                      <a:pt x="1948" y="1519"/>
                    </a:lnTo>
                    <a:lnTo>
                      <a:pt x="1915" y="1684"/>
                    </a:lnTo>
                    <a:lnTo>
                      <a:pt x="1882" y="1882"/>
                    </a:lnTo>
                    <a:lnTo>
                      <a:pt x="1816" y="2047"/>
                    </a:lnTo>
                    <a:lnTo>
                      <a:pt x="1717" y="2212"/>
                    </a:lnTo>
                    <a:lnTo>
                      <a:pt x="1849" y="2080"/>
                    </a:lnTo>
                    <a:lnTo>
                      <a:pt x="2014" y="1882"/>
                    </a:lnTo>
                    <a:lnTo>
                      <a:pt x="2146" y="1684"/>
                    </a:lnTo>
                    <a:lnTo>
                      <a:pt x="2212" y="1453"/>
                    </a:lnTo>
                    <a:lnTo>
                      <a:pt x="2212" y="1222"/>
                    </a:lnTo>
                    <a:lnTo>
                      <a:pt x="2212" y="1024"/>
                    </a:lnTo>
                    <a:lnTo>
                      <a:pt x="2179" y="858"/>
                    </a:lnTo>
                    <a:lnTo>
                      <a:pt x="2080" y="693"/>
                    </a:lnTo>
                    <a:lnTo>
                      <a:pt x="1981" y="528"/>
                    </a:lnTo>
                    <a:lnTo>
                      <a:pt x="1882" y="363"/>
                    </a:lnTo>
                    <a:lnTo>
                      <a:pt x="1849" y="363"/>
                    </a:lnTo>
                    <a:lnTo>
                      <a:pt x="1717" y="231"/>
                    </a:lnTo>
                    <a:lnTo>
                      <a:pt x="1684" y="198"/>
                    </a:lnTo>
                    <a:lnTo>
                      <a:pt x="1519" y="132"/>
                    </a:lnTo>
                    <a:lnTo>
                      <a:pt x="1354" y="66"/>
                    </a:lnTo>
                    <a:lnTo>
                      <a:pt x="118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2"/>
              <p:cNvSpPr/>
              <p:nvPr/>
            </p:nvSpPr>
            <p:spPr>
              <a:xfrm>
                <a:off x="2064525" y="2265125"/>
                <a:ext cx="60275" cy="61100"/>
              </a:xfrm>
              <a:custGeom>
                <a:avLst/>
                <a:gdLst/>
                <a:ahLst/>
                <a:cxnLst/>
                <a:rect l="l" t="t" r="r" b="b"/>
                <a:pathLst>
                  <a:path w="2411" h="2444" extrusionOk="0">
                    <a:moveTo>
                      <a:pt x="1123" y="0"/>
                    </a:moveTo>
                    <a:lnTo>
                      <a:pt x="892" y="33"/>
                    </a:lnTo>
                    <a:lnTo>
                      <a:pt x="693" y="99"/>
                    </a:lnTo>
                    <a:lnTo>
                      <a:pt x="528"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2" y="2410"/>
                    </a:lnTo>
                    <a:lnTo>
                      <a:pt x="1090" y="2443"/>
                    </a:lnTo>
                    <a:lnTo>
                      <a:pt x="1288" y="2443"/>
                    </a:lnTo>
                    <a:lnTo>
                      <a:pt x="1519" y="2410"/>
                    </a:lnTo>
                    <a:lnTo>
                      <a:pt x="1717" y="2344"/>
                    </a:lnTo>
                    <a:lnTo>
                      <a:pt x="1882" y="2212"/>
                    </a:lnTo>
                    <a:lnTo>
                      <a:pt x="2080" y="2080"/>
                    </a:lnTo>
                    <a:lnTo>
                      <a:pt x="2212" y="1915"/>
                    </a:lnTo>
                    <a:lnTo>
                      <a:pt x="2311" y="1717"/>
                    </a:lnTo>
                    <a:lnTo>
                      <a:pt x="2377" y="1519"/>
                    </a:lnTo>
                    <a:lnTo>
                      <a:pt x="2410" y="1321"/>
                    </a:lnTo>
                    <a:lnTo>
                      <a:pt x="2410" y="1123"/>
                    </a:lnTo>
                    <a:lnTo>
                      <a:pt x="2377" y="892"/>
                    </a:lnTo>
                    <a:lnTo>
                      <a:pt x="2311" y="694"/>
                    </a:lnTo>
                    <a:lnTo>
                      <a:pt x="2179" y="529"/>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p:nvPr/>
            </p:nvSpPr>
            <p:spPr>
              <a:xfrm>
                <a:off x="2072775" y="2265125"/>
                <a:ext cx="39625" cy="9100"/>
              </a:xfrm>
              <a:custGeom>
                <a:avLst/>
                <a:gdLst/>
                <a:ahLst/>
                <a:cxnLst/>
                <a:rect l="l" t="t" r="r" b="b"/>
                <a:pathLst>
                  <a:path w="1585" h="364" extrusionOk="0">
                    <a:moveTo>
                      <a:pt x="1585" y="231"/>
                    </a:moveTo>
                    <a:lnTo>
                      <a:pt x="1585" y="231"/>
                    </a:lnTo>
                    <a:lnTo>
                      <a:pt x="1585" y="231"/>
                    </a:lnTo>
                    <a:lnTo>
                      <a:pt x="1585" y="231"/>
                    </a:lnTo>
                    <a:lnTo>
                      <a:pt x="1585" y="231"/>
                    </a:lnTo>
                    <a:lnTo>
                      <a:pt x="1585" y="231"/>
                    </a:lnTo>
                    <a:lnTo>
                      <a:pt x="1585" y="231"/>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92" y="0"/>
                    </a:lnTo>
                    <a:lnTo>
                      <a:pt x="892"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211237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2072775" y="22651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a:off x="2094225" y="2265125"/>
                <a:ext cx="850" cy="25"/>
              </a:xfrm>
              <a:custGeom>
                <a:avLst/>
                <a:gdLst/>
                <a:ahLst/>
                <a:cxnLst/>
                <a:rect l="l" t="t" r="r" b="b"/>
                <a:pathLst>
                  <a:path w="34" h="1" fill="none" extrusionOk="0">
                    <a:moveTo>
                      <a:pt x="1" y="0"/>
                    </a:moveTo>
                    <a:lnTo>
                      <a:pt x="1" y="0"/>
                    </a:lnTo>
                    <a:lnTo>
                      <a:pt x="1"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p:nvPr/>
            </p:nvSpPr>
            <p:spPr>
              <a:xfrm>
                <a:off x="2070300" y="2265125"/>
                <a:ext cx="54500" cy="55325"/>
              </a:xfrm>
              <a:custGeom>
                <a:avLst/>
                <a:gdLst/>
                <a:ahLst/>
                <a:cxnLst/>
                <a:rect l="l" t="t" r="r" b="b"/>
                <a:pathLst>
                  <a:path w="2180" h="2213" extrusionOk="0">
                    <a:moveTo>
                      <a:pt x="958" y="0"/>
                    </a:moveTo>
                    <a:lnTo>
                      <a:pt x="727" y="33"/>
                    </a:lnTo>
                    <a:lnTo>
                      <a:pt x="528" y="99"/>
                    </a:lnTo>
                    <a:lnTo>
                      <a:pt x="297" y="198"/>
                    </a:lnTo>
                    <a:lnTo>
                      <a:pt x="99" y="363"/>
                    </a:lnTo>
                    <a:lnTo>
                      <a:pt x="0" y="529"/>
                    </a:lnTo>
                    <a:lnTo>
                      <a:pt x="132" y="429"/>
                    </a:lnTo>
                    <a:lnTo>
                      <a:pt x="330" y="330"/>
                    </a:lnTo>
                    <a:lnTo>
                      <a:pt x="495" y="297"/>
                    </a:lnTo>
                    <a:lnTo>
                      <a:pt x="859" y="297"/>
                    </a:lnTo>
                    <a:lnTo>
                      <a:pt x="1057" y="330"/>
                    </a:lnTo>
                    <a:lnTo>
                      <a:pt x="1222" y="429"/>
                    </a:lnTo>
                    <a:lnTo>
                      <a:pt x="1387" y="529"/>
                    </a:lnTo>
                    <a:lnTo>
                      <a:pt x="1552" y="661"/>
                    </a:lnTo>
                    <a:lnTo>
                      <a:pt x="1684" y="793"/>
                    </a:lnTo>
                    <a:lnTo>
                      <a:pt x="1783" y="958"/>
                    </a:lnTo>
                    <a:lnTo>
                      <a:pt x="1849" y="1156"/>
                    </a:lnTo>
                    <a:lnTo>
                      <a:pt x="1882" y="1321"/>
                    </a:lnTo>
                    <a:lnTo>
                      <a:pt x="1915" y="1519"/>
                    </a:lnTo>
                    <a:lnTo>
                      <a:pt x="1882" y="1684"/>
                    </a:lnTo>
                    <a:lnTo>
                      <a:pt x="1849" y="1882"/>
                    </a:lnTo>
                    <a:lnTo>
                      <a:pt x="1783" y="2047"/>
                    </a:lnTo>
                    <a:lnTo>
                      <a:pt x="1684" y="2212"/>
                    </a:lnTo>
                    <a:lnTo>
                      <a:pt x="1849" y="2080"/>
                    </a:lnTo>
                    <a:lnTo>
                      <a:pt x="1981" y="1882"/>
                    </a:lnTo>
                    <a:lnTo>
                      <a:pt x="2113" y="1684"/>
                    </a:lnTo>
                    <a:lnTo>
                      <a:pt x="2179" y="1453"/>
                    </a:lnTo>
                    <a:lnTo>
                      <a:pt x="2179" y="1222"/>
                    </a:lnTo>
                    <a:lnTo>
                      <a:pt x="2179" y="1024"/>
                    </a:lnTo>
                    <a:lnTo>
                      <a:pt x="2146" y="859"/>
                    </a:lnTo>
                    <a:lnTo>
                      <a:pt x="2047" y="694"/>
                    </a:lnTo>
                    <a:lnTo>
                      <a:pt x="1948" y="529"/>
                    </a:lnTo>
                    <a:lnTo>
                      <a:pt x="1849" y="363"/>
                    </a:lnTo>
                    <a:lnTo>
                      <a:pt x="1816" y="363"/>
                    </a:lnTo>
                    <a:lnTo>
                      <a:pt x="1684" y="231"/>
                    </a:lnTo>
                    <a:lnTo>
                      <a:pt x="1519"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2064525" y="2173525"/>
                <a:ext cx="60275" cy="61075"/>
              </a:xfrm>
              <a:custGeom>
                <a:avLst/>
                <a:gdLst/>
                <a:ahLst/>
                <a:cxnLst/>
                <a:rect l="l" t="t" r="r" b="b"/>
                <a:pathLst>
                  <a:path w="2411" h="2443" extrusionOk="0">
                    <a:moveTo>
                      <a:pt x="1123" y="0"/>
                    </a:moveTo>
                    <a:lnTo>
                      <a:pt x="892" y="33"/>
                    </a:lnTo>
                    <a:lnTo>
                      <a:pt x="693" y="99"/>
                    </a:lnTo>
                    <a:lnTo>
                      <a:pt x="528"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2" y="2377"/>
                    </a:lnTo>
                    <a:lnTo>
                      <a:pt x="1090" y="2443"/>
                    </a:lnTo>
                    <a:lnTo>
                      <a:pt x="1288" y="2443"/>
                    </a:lnTo>
                    <a:lnTo>
                      <a:pt x="1519" y="2410"/>
                    </a:lnTo>
                    <a:lnTo>
                      <a:pt x="1717" y="2311"/>
                    </a:lnTo>
                    <a:lnTo>
                      <a:pt x="1882" y="2212"/>
                    </a:lnTo>
                    <a:lnTo>
                      <a:pt x="2080" y="2080"/>
                    </a:lnTo>
                    <a:lnTo>
                      <a:pt x="2212" y="1915"/>
                    </a:lnTo>
                    <a:lnTo>
                      <a:pt x="2311" y="1717"/>
                    </a:lnTo>
                    <a:lnTo>
                      <a:pt x="2377" y="1519"/>
                    </a:lnTo>
                    <a:lnTo>
                      <a:pt x="2410" y="1321"/>
                    </a:lnTo>
                    <a:lnTo>
                      <a:pt x="2410" y="1090"/>
                    </a:lnTo>
                    <a:lnTo>
                      <a:pt x="2377" y="891"/>
                    </a:lnTo>
                    <a:lnTo>
                      <a:pt x="2311" y="693"/>
                    </a:lnTo>
                    <a:lnTo>
                      <a:pt x="2179" y="528"/>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2072775" y="2173525"/>
                <a:ext cx="43750" cy="9100"/>
              </a:xfrm>
              <a:custGeom>
                <a:avLst/>
                <a:gdLst/>
                <a:ahLst/>
                <a:cxnLst/>
                <a:rect l="l" t="t" r="r" b="b"/>
                <a:pathLst>
                  <a:path w="1750" h="364" extrusionOk="0">
                    <a:moveTo>
                      <a:pt x="1585" y="231"/>
                    </a:moveTo>
                    <a:lnTo>
                      <a:pt x="1585" y="231"/>
                    </a:lnTo>
                    <a:lnTo>
                      <a:pt x="1585" y="231"/>
                    </a:lnTo>
                    <a:lnTo>
                      <a:pt x="1585" y="231"/>
                    </a:lnTo>
                    <a:lnTo>
                      <a:pt x="1750" y="363"/>
                    </a:lnTo>
                    <a:lnTo>
                      <a:pt x="1750" y="363"/>
                    </a:lnTo>
                    <a:lnTo>
                      <a:pt x="1750" y="363"/>
                    </a:lnTo>
                    <a:lnTo>
                      <a:pt x="1750" y="363"/>
                    </a:lnTo>
                    <a:lnTo>
                      <a:pt x="1585" y="231"/>
                    </a:lnTo>
                    <a:lnTo>
                      <a:pt x="1585" y="231"/>
                    </a:lnTo>
                    <a:lnTo>
                      <a:pt x="1585" y="231"/>
                    </a:lnTo>
                    <a:close/>
                    <a:moveTo>
                      <a:pt x="1552" y="198"/>
                    </a:moveTo>
                    <a:lnTo>
                      <a:pt x="1552" y="198"/>
                    </a:lnTo>
                    <a:lnTo>
                      <a:pt x="1552" y="198"/>
                    </a:lnTo>
                    <a:lnTo>
                      <a:pt x="1552" y="198"/>
                    </a:lnTo>
                    <a:lnTo>
                      <a:pt x="1552" y="198"/>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92" y="0"/>
                    </a:lnTo>
                    <a:lnTo>
                      <a:pt x="892"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a:off x="2112375" y="2179300"/>
                <a:ext cx="4150" cy="3325"/>
              </a:xfrm>
              <a:custGeom>
                <a:avLst/>
                <a:gdLst/>
                <a:ahLst/>
                <a:cxnLst/>
                <a:rect l="l" t="t" r="r" b="b"/>
                <a:pathLst>
                  <a:path w="166" h="133" fill="none" extrusionOk="0">
                    <a:moveTo>
                      <a:pt x="1" y="0"/>
                    </a:moveTo>
                    <a:lnTo>
                      <a:pt x="1" y="0"/>
                    </a:lnTo>
                    <a:lnTo>
                      <a:pt x="1" y="0"/>
                    </a:lnTo>
                    <a:lnTo>
                      <a:pt x="1" y="0"/>
                    </a:lnTo>
                    <a:lnTo>
                      <a:pt x="166" y="132"/>
                    </a:lnTo>
                    <a:lnTo>
                      <a:pt x="166" y="132"/>
                    </a:lnTo>
                    <a:lnTo>
                      <a:pt x="166" y="132"/>
                    </a:lnTo>
                    <a:lnTo>
                      <a:pt x="166"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p:nvPr/>
            </p:nvSpPr>
            <p:spPr>
              <a:xfrm>
                <a:off x="211155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2072775" y="21735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2094225" y="2173525"/>
                <a:ext cx="850" cy="25"/>
              </a:xfrm>
              <a:custGeom>
                <a:avLst/>
                <a:gdLst/>
                <a:ahLst/>
                <a:cxnLst/>
                <a:rect l="l" t="t" r="r" b="b"/>
                <a:pathLst>
                  <a:path w="34" h="1" fill="none" extrusionOk="0">
                    <a:moveTo>
                      <a:pt x="1" y="0"/>
                    </a:moveTo>
                    <a:lnTo>
                      <a:pt x="1" y="0"/>
                    </a:lnTo>
                    <a:lnTo>
                      <a:pt x="1"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2"/>
              <p:cNvSpPr/>
              <p:nvPr/>
            </p:nvSpPr>
            <p:spPr>
              <a:xfrm>
                <a:off x="2070300" y="2173525"/>
                <a:ext cx="54500" cy="55300"/>
              </a:xfrm>
              <a:custGeom>
                <a:avLst/>
                <a:gdLst/>
                <a:ahLst/>
                <a:cxnLst/>
                <a:rect l="l" t="t" r="r" b="b"/>
                <a:pathLst>
                  <a:path w="2180" h="2212" extrusionOk="0">
                    <a:moveTo>
                      <a:pt x="958" y="0"/>
                    </a:moveTo>
                    <a:lnTo>
                      <a:pt x="727" y="33"/>
                    </a:lnTo>
                    <a:lnTo>
                      <a:pt x="528" y="99"/>
                    </a:lnTo>
                    <a:lnTo>
                      <a:pt x="297" y="198"/>
                    </a:lnTo>
                    <a:lnTo>
                      <a:pt x="99" y="363"/>
                    </a:lnTo>
                    <a:lnTo>
                      <a:pt x="0" y="528"/>
                    </a:lnTo>
                    <a:lnTo>
                      <a:pt x="132" y="429"/>
                    </a:lnTo>
                    <a:lnTo>
                      <a:pt x="330" y="330"/>
                    </a:lnTo>
                    <a:lnTo>
                      <a:pt x="495" y="297"/>
                    </a:lnTo>
                    <a:lnTo>
                      <a:pt x="859" y="297"/>
                    </a:lnTo>
                    <a:lnTo>
                      <a:pt x="1057" y="330"/>
                    </a:lnTo>
                    <a:lnTo>
                      <a:pt x="1222" y="429"/>
                    </a:lnTo>
                    <a:lnTo>
                      <a:pt x="1387" y="528"/>
                    </a:lnTo>
                    <a:lnTo>
                      <a:pt x="1552" y="660"/>
                    </a:lnTo>
                    <a:lnTo>
                      <a:pt x="1684" y="792"/>
                    </a:lnTo>
                    <a:lnTo>
                      <a:pt x="1783" y="957"/>
                    </a:lnTo>
                    <a:lnTo>
                      <a:pt x="1849" y="1123"/>
                    </a:lnTo>
                    <a:lnTo>
                      <a:pt x="1882" y="1321"/>
                    </a:lnTo>
                    <a:lnTo>
                      <a:pt x="1915" y="1519"/>
                    </a:lnTo>
                    <a:lnTo>
                      <a:pt x="1882" y="1684"/>
                    </a:lnTo>
                    <a:lnTo>
                      <a:pt x="1849" y="1882"/>
                    </a:lnTo>
                    <a:lnTo>
                      <a:pt x="1783" y="2047"/>
                    </a:lnTo>
                    <a:lnTo>
                      <a:pt x="1684" y="2212"/>
                    </a:lnTo>
                    <a:lnTo>
                      <a:pt x="1849" y="2080"/>
                    </a:lnTo>
                    <a:lnTo>
                      <a:pt x="1981" y="1882"/>
                    </a:lnTo>
                    <a:lnTo>
                      <a:pt x="2113" y="1684"/>
                    </a:lnTo>
                    <a:lnTo>
                      <a:pt x="2179" y="1453"/>
                    </a:lnTo>
                    <a:lnTo>
                      <a:pt x="2179" y="1222"/>
                    </a:lnTo>
                    <a:lnTo>
                      <a:pt x="2179" y="1024"/>
                    </a:lnTo>
                    <a:lnTo>
                      <a:pt x="2146" y="858"/>
                    </a:lnTo>
                    <a:lnTo>
                      <a:pt x="2047" y="693"/>
                    </a:lnTo>
                    <a:lnTo>
                      <a:pt x="1948" y="528"/>
                    </a:lnTo>
                    <a:lnTo>
                      <a:pt x="1849" y="363"/>
                    </a:lnTo>
                    <a:lnTo>
                      <a:pt x="1684" y="231"/>
                    </a:lnTo>
                    <a:lnTo>
                      <a:pt x="1651" y="198"/>
                    </a:lnTo>
                    <a:lnTo>
                      <a:pt x="1486" y="132"/>
                    </a:lnTo>
                    <a:lnTo>
                      <a:pt x="1321" y="66"/>
                    </a:lnTo>
                    <a:lnTo>
                      <a:pt x="115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2"/>
              <p:cNvSpPr/>
              <p:nvPr/>
            </p:nvSpPr>
            <p:spPr>
              <a:xfrm>
                <a:off x="2147875" y="2265125"/>
                <a:ext cx="60275" cy="61100"/>
              </a:xfrm>
              <a:custGeom>
                <a:avLst/>
                <a:gdLst/>
                <a:ahLst/>
                <a:cxnLst/>
                <a:rect l="l" t="t" r="r" b="b"/>
                <a:pathLst>
                  <a:path w="2411" h="2444" extrusionOk="0">
                    <a:moveTo>
                      <a:pt x="1123" y="0"/>
                    </a:moveTo>
                    <a:lnTo>
                      <a:pt x="892" y="33"/>
                    </a:lnTo>
                    <a:lnTo>
                      <a:pt x="694" y="99"/>
                    </a:lnTo>
                    <a:lnTo>
                      <a:pt x="528" y="231"/>
                    </a:lnTo>
                    <a:lnTo>
                      <a:pt x="363" y="363"/>
                    </a:lnTo>
                    <a:lnTo>
                      <a:pt x="198" y="529"/>
                    </a:lnTo>
                    <a:lnTo>
                      <a:pt x="99" y="727"/>
                    </a:lnTo>
                    <a:lnTo>
                      <a:pt x="33" y="925"/>
                    </a:lnTo>
                    <a:lnTo>
                      <a:pt x="0" y="1123"/>
                    </a:lnTo>
                    <a:lnTo>
                      <a:pt x="0" y="1321"/>
                    </a:lnTo>
                    <a:lnTo>
                      <a:pt x="33" y="1552"/>
                    </a:lnTo>
                    <a:lnTo>
                      <a:pt x="99" y="1750"/>
                    </a:lnTo>
                    <a:lnTo>
                      <a:pt x="231" y="1915"/>
                    </a:lnTo>
                    <a:lnTo>
                      <a:pt x="363" y="2080"/>
                    </a:lnTo>
                    <a:lnTo>
                      <a:pt x="495" y="2212"/>
                    </a:lnTo>
                    <a:lnTo>
                      <a:pt x="694" y="2311"/>
                    </a:lnTo>
                    <a:lnTo>
                      <a:pt x="892" y="2410"/>
                    </a:lnTo>
                    <a:lnTo>
                      <a:pt x="1090" y="2443"/>
                    </a:lnTo>
                    <a:lnTo>
                      <a:pt x="1288" y="2443"/>
                    </a:lnTo>
                    <a:lnTo>
                      <a:pt x="1519" y="2410"/>
                    </a:lnTo>
                    <a:lnTo>
                      <a:pt x="1717" y="2344"/>
                    </a:lnTo>
                    <a:lnTo>
                      <a:pt x="1882" y="2212"/>
                    </a:lnTo>
                    <a:lnTo>
                      <a:pt x="2080" y="2080"/>
                    </a:lnTo>
                    <a:lnTo>
                      <a:pt x="2212" y="1915"/>
                    </a:lnTo>
                    <a:lnTo>
                      <a:pt x="2311" y="1717"/>
                    </a:lnTo>
                    <a:lnTo>
                      <a:pt x="2377" y="1519"/>
                    </a:lnTo>
                    <a:lnTo>
                      <a:pt x="2410" y="1321"/>
                    </a:lnTo>
                    <a:lnTo>
                      <a:pt x="2410" y="1123"/>
                    </a:lnTo>
                    <a:lnTo>
                      <a:pt x="2377" y="892"/>
                    </a:lnTo>
                    <a:lnTo>
                      <a:pt x="2311" y="694"/>
                    </a:lnTo>
                    <a:lnTo>
                      <a:pt x="2212" y="529"/>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a:off x="2156950" y="2265125"/>
                <a:ext cx="42925" cy="52000"/>
              </a:xfrm>
              <a:custGeom>
                <a:avLst/>
                <a:gdLst/>
                <a:ahLst/>
                <a:cxnLst/>
                <a:rect l="l" t="t" r="r" b="b"/>
                <a:pathLst>
                  <a:path w="1717" h="2080" extrusionOk="0">
                    <a:moveTo>
                      <a:pt x="1717" y="2080"/>
                    </a:moveTo>
                    <a:lnTo>
                      <a:pt x="1717" y="2080"/>
                    </a:lnTo>
                    <a:lnTo>
                      <a:pt x="1684" y="2080"/>
                    </a:lnTo>
                    <a:lnTo>
                      <a:pt x="1684" y="2080"/>
                    </a:lnTo>
                    <a:lnTo>
                      <a:pt x="1717" y="2080"/>
                    </a:lnTo>
                    <a:close/>
                    <a:moveTo>
                      <a:pt x="1552" y="231"/>
                    </a:moveTo>
                    <a:lnTo>
                      <a:pt x="1552" y="231"/>
                    </a:lnTo>
                    <a:lnTo>
                      <a:pt x="1552" y="231"/>
                    </a:lnTo>
                    <a:lnTo>
                      <a:pt x="1552" y="231"/>
                    </a:lnTo>
                    <a:lnTo>
                      <a:pt x="1552" y="231"/>
                    </a:lnTo>
                    <a:lnTo>
                      <a:pt x="1552" y="231"/>
                    </a:lnTo>
                    <a:lnTo>
                      <a:pt x="1552" y="231"/>
                    </a:lnTo>
                    <a:close/>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a:off x="2199025" y="2317100"/>
                <a:ext cx="850" cy="25"/>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a:off x="219572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a:off x="2156950" y="2265125"/>
                <a:ext cx="20650" cy="9100"/>
              </a:xfrm>
              <a:custGeom>
                <a:avLst/>
                <a:gdLst/>
                <a:ahLst/>
                <a:cxnLst/>
                <a:rect l="l" t="t" r="r" b="b"/>
                <a:pathLst>
                  <a:path w="826" h="364" fill="none" extrusionOk="0">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2"/>
              <p:cNvSpPr/>
              <p:nvPr/>
            </p:nvSpPr>
            <p:spPr>
              <a:xfrm>
                <a:off x="2178400"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p:nvPr/>
            </p:nvSpPr>
            <p:spPr>
              <a:xfrm>
                <a:off x="2153650" y="2265125"/>
                <a:ext cx="54500" cy="55325"/>
              </a:xfrm>
              <a:custGeom>
                <a:avLst/>
                <a:gdLst/>
                <a:ahLst/>
                <a:cxnLst/>
                <a:rect l="l" t="t" r="r" b="b"/>
                <a:pathLst>
                  <a:path w="2180" h="2213" extrusionOk="0">
                    <a:moveTo>
                      <a:pt x="958" y="0"/>
                    </a:moveTo>
                    <a:lnTo>
                      <a:pt x="727" y="33"/>
                    </a:lnTo>
                    <a:lnTo>
                      <a:pt x="529" y="99"/>
                    </a:lnTo>
                    <a:lnTo>
                      <a:pt x="297" y="198"/>
                    </a:lnTo>
                    <a:lnTo>
                      <a:pt x="132" y="363"/>
                    </a:lnTo>
                    <a:lnTo>
                      <a:pt x="0" y="529"/>
                    </a:lnTo>
                    <a:lnTo>
                      <a:pt x="165" y="429"/>
                    </a:lnTo>
                    <a:lnTo>
                      <a:pt x="330" y="330"/>
                    </a:lnTo>
                    <a:lnTo>
                      <a:pt x="496" y="297"/>
                    </a:lnTo>
                    <a:lnTo>
                      <a:pt x="892" y="297"/>
                    </a:lnTo>
                    <a:lnTo>
                      <a:pt x="1057" y="330"/>
                    </a:lnTo>
                    <a:lnTo>
                      <a:pt x="1222" y="429"/>
                    </a:lnTo>
                    <a:lnTo>
                      <a:pt x="1387" y="529"/>
                    </a:lnTo>
                    <a:lnTo>
                      <a:pt x="1552" y="661"/>
                    </a:lnTo>
                    <a:lnTo>
                      <a:pt x="1684" y="793"/>
                    </a:lnTo>
                    <a:lnTo>
                      <a:pt x="1783" y="958"/>
                    </a:lnTo>
                    <a:lnTo>
                      <a:pt x="1849" y="1156"/>
                    </a:lnTo>
                    <a:lnTo>
                      <a:pt x="1882" y="1321"/>
                    </a:lnTo>
                    <a:lnTo>
                      <a:pt x="1915" y="1519"/>
                    </a:lnTo>
                    <a:lnTo>
                      <a:pt x="1882" y="1684"/>
                    </a:lnTo>
                    <a:lnTo>
                      <a:pt x="1849" y="1882"/>
                    </a:lnTo>
                    <a:lnTo>
                      <a:pt x="1783" y="2047"/>
                    </a:lnTo>
                    <a:lnTo>
                      <a:pt x="1684" y="2212"/>
                    </a:lnTo>
                    <a:lnTo>
                      <a:pt x="1816" y="2080"/>
                    </a:lnTo>
                    <a:lnTo>
                      <a:pt x="1849" y="2080"/>
                    </a:lnTo>
                    <a:lnTo>
                      <a:pt x="1981" y="1915"/>
                    </a:lnTo>
                    <a:lnTo>
                      <a:pt x="2080" y="1750"/>
                    </a:lnTo>
                    <a:lnTo>
                      <a:pt x="2146" y="1552"/>
                    </a:lnTo>
                    <a:lnTo>
                      <a:pt x="2179" y="1354"/>
                    </a:lnTo>
                    <a:lnTo>
                      <a:pt x="2179" y="1156"/>
                    </a:lnTo>
                    <a:lnTo>
                      <a:pt x="2146" y="925"/>
                    </a:lnTo>
                    <a:lnTo>
                      <a:pt x="2080" y="760"/>
                    </a:lnTo>
                    <a:lnTo>
                      <a:pt x="1981" y="562"/>
                    </a:lnTo>
                    <a:lnTo>
                      <a:pt x="1981" y="529"/>
                    </a:lnTo>
                    <a:lnTo>
                      <a:pt x="1849" y="363"/>
                    </a:lnTo>
                    <a:lnTo>
                      <a:pt x="1816" y="363"/>
                    </a:lnTo>
                    <a:lnTo>
                      <a:pt x="1684" y="231"/>
                    </a:lnTo>
                    <a:lnTo>
                      <a:pt x="1519"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p:nvPr/>
            </p:nvSpPr>
            <p:spPr>
              <a:xfrm>
                <a:off x="2147875" y="2173525"/>
                <a:ext cx="60275" cy="61075"/>
              </a:xfrm>
              <a:custGeom>
                <a:avLst/>
                <a:gdLst/>
                <a:ahLst/>
                <a:cxnLst/>
                <a:rect l="l" t="t" r="r" b="b"/>
                <a:pathLst>
                  <a:path w="2411" h="2443" extrusionOk="0">
                    <a:moveTo>
                      <a:pt x="1123" y="0"/>
                    </a:moveTo>
                    <a:lnTo>
                      <a:pt x="892" y="33"/>
                    </a:lnTo>
                    <a:lnTo>
                      <a:pt x="694" y="99"/>
                    </a:lnTo>
                    <a:lnTo>
                      <a:pt x="528" y="231"/>
                    </a:lnTo>
                    <a:lnTo>
                      <a:pt x="363" y="363"/>
                    </a:lnTo>
                    <a:lnTo>
                      <a:pt x="198" y="528"/>
                    </a:lnTo>
                    <a:lnTo>
                      <a:pt x="99" y="726"/>
                    </a:lnTo>
                    <a:lnTo>
                      <a:pt x="33" y="924"/>
                    </a:lnTo>
                    <a:lnTo>
                      <a:pt x="0" y="1123"/>
                    </a:lnTo>
                    <a:lnTo>
                      <a:pt x="0" y="1321"/>
                    </a:lnTo>
                    <a:lnTo>
                      <a:pt x="33" y="1552"/>
                    </a:lnTo>
                    <a:lnTo>
                      <a:pt x="99" y="1750"/>
                    </a:lnTo>
                    <a:lnTo>
                      <a:pt x="231" y="1915"/>
                    </a:lnTo>
                    <a:lnTo>
                      <a:pt x="363" y="2080"/>
                    </a:lnTo>
                    <a:lnTo>
                      <a:pt x="495" y="2212"/>
                    </a:lnTo>
                    <a:lnTo>
                      <a:pt x="694" y="2311"/>
                    </a:lnTo>
                    <a:lnTo>
                      <a:pt x="892" y="2377"/>
                    </a:lnTo>
                    <a:lnTo>
                      <a:pt x="1090" y="2443"/>
                    </a:lnTo>
                    <a:lnTo>
                      <a:pt x="1288" y="2443"/>
                    </a:lnTo>
                    <a:lnTo>
                      <a:pt x="1519" y="2410"/>
                    </a:lnTo>
                    <a:lnTo>
                      <a:pt x="1717" y="2311"/>
                    </a:lnTo>
                    <a:lnTo>
                      <a:pt x="1882" y="2212"/>
                    </a:lnTo>
                    <a:lnTo>
                      <a:pt x="2080" y="2080"/>
                    </a:lnTo>
                    <a:lnTo>
                      <a:pt x="2212" y="1915"/>
                    </a:lnTo>
                    <a:lnTo>
                      <a:pt x="2311" y="1717"/>
                    </a:lnTo>
                    <a:lnTo>
                      <a:pt x="2377" y="1519"/>
                    </a:lnTo>
                    <a:lnTo>
                      <a:pt x="2410" y="1321"/>
                    </a:lnTo>
                    <a:lnTo>
                      <a:pt x="2410" y="1090"/>
                    </a:lnTo>
                    <a:lnTo>
                      <a:pt x="2377" y="891"/>
                    </a:lnTo>
                    <a:lnTo>
                      <a:pt x="2311" y="693"/>
                    </a:lnTo>
                    <a:lnTo>
                      <a:pt x="2212" y="528"/>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p:nvPr/>
            </p:nvSpPr>
            <p:spPr>
              <a:xfrm>
                <a:off x="2156950" y="2173525"/>
                <a:ext cx="42925" cy="52000"/>
              </a:xfrm>
              <a:custGeom>
                <a:avLst/>
                <a:gdLst/>
                <a:ahLst/>
                <a:cxnLst/>
                <a:rect l="l" t="t" r="r" b="b"/>
                <a:pathLst>
                  <a:path w="1717" h="2080" extrusionOk="0">
                    <a:moveTo>
                      <a:pt x="1717" y="2080"/>
                    </a:moveTo>
                    <a:lnTo>
                      <a:pt x="1717" y="2080"/>
                    </a:lnTo>
                    <a:lnTo>
                      <a:pt x="1684" y="2080"/>
                    </a:lnTo>
                    <a:lnTo>
                      <a:pt x="1684" y="2080"/>
                    </a:lnTo>
                    <a:lnTo>
                      <a:pt x="1717" y="2080"/>
                    </a:lnTo>
                    <a:close/>
                    <a:moveTo>
                      <a:pt x="1552" y="231"/>
                    </a:moveTo>
                    <a:lnTo>
                      <a:pt x="1552" y="231"/>
                    </a:lnTo>
                    <a:lnTo>
                      <a:pt x="1552" y="231"/>
                    </a:lnTo>
                    <a:lnTo>
                      <a:pt x="1552" y="231"/>
                    </a:lnTo>
                    <a:lnTo>
                      <a:pt x="1717" y="363"/>
                    </a:lnTo>
                    <a:lnTo>
                      <a:pt x="1717" y="363"/>
                    </a:lnTo>
                    <a:lnTo>
                      <a:pt x="1717" y="363"/>
                    </a:lnTo>
                    <a:lnTo>
                      <a:pt x="1717" y="363"/>
                    </a:lnTo>
                    <a:lnTo>
                      <a:pt x="1717" y="363"/>
                    </a:lnTo>
                    <a:lnTo>
                      <a:pt x="1717" y="363"/>
                    </a:lnTo>
                    <a:lnTo>
                      <a:pt x="1552" y="231"/>
                    </a:lnTo>
                    <a:lnTo>
                      <a:pt x="1552" y="231"/>
                    </a:lnTo>
                    <a:lnTo>
                      <a:pt x="1552" y="231"/>
                    </a:lnTo>
                    <a:close/>
                    <a:moveTo>
                      <a:pt x="1519" y="198"/>
                    </a:moveTo>
                    <a:lnTo>
                      <a:pt x="1519" y="198"/>
                    </a:lnTo>
                    <a:lnTo>
                      <a:pt x="1519" y="198"/>
                    </a:lnTo>
                    <a:lnTo>
                      <a:pt x="1519" y="198"/>
                    </a:lnTo>
                    <a:lnTo>
                      <a:pt x="1519" y="198"/>
                    </a:lnTo>
                    <a:close/>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2"/>
              <p:cNvSpPr/>
              <p:nvPr/>
            </p:nvSpPr>
            <p:spPr>
              <a:xfrm>
                <a:off x="2199025" y="2225500"/>
                <a:ext cx="850" cy="25"/>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2"/>
              <p:cNvSpPr/>
              <p:nvPr/>
            </p:nvSpPr>
            <p:spPr>
              <a:xfrm>
                <a:off x="2195725" y="2179300"/>
                <a:ext cx="4150" cy="3325"/>
              </a:xfrm>
              <a:custGeom>
                <a:avLst/>
                <a:gdLst/>
                <a:ahLst/>
                <a:cxnLst/>
                <a:rect l="l" t="t" r="r" b="b"/>
                <a:pathLst>
                  <a:path w="166" h="133" fill="none" extrusionOk="0">
                    <a:moveTo>
                      <a:pt x="1" y="0"/>
                    </a:moveTo>
                    <a:lnTo>
                      <a:pt x="1" y="0"/>
                    </a:lnTo>
                    <a:lnTo>
                      <a:pt x="1" y="0"/>
                    </a:lnTo>
                    <a:lnTo>
                      <a:pt x="1" y="0"/>
                    </a:lnTo>
                    <a:lnTo>
                      <a:pt x="166" y="132"/>
                    </a:lnTo>
                    <a:lnTo>
                      <a:pt x="166" y="132"/>
                    </a:lnTo>
                    <a:lnTo>
                      <a:pt x="166" y="132"/>
                    </a:lnTo>
                    <a:lnTo>
                      <a:pt x="166" y="132"/>
                    </a:lnTo>
                    <a:lnTo>
                      <a:pt x="166" y="132"/>
                    </a:lnTo>
                    <a:lnTo>
                      <a:pt x="166"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2"/>
              <p:cNvSpPr/>
              <p:nvPr/>
            </p:nvSpPr>
            <p:spPr>
              <a:xfrm>
                <a:off x="219490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2156950" y="2173525"/>
                <a:ext cx="20650" cy="9100"/>
              </a:xfrm>
              <a:custGeom>
                <a:avLst/>
                <a:gdLst/>
                <a:ahLst/>
                <a:cxnLst/>
                <a:rect l="l" t="t" r="r" b="b"/>
                <a:pathLst>
                  <a:path w="826" h="364" fill="none" extrusionOk="0">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2"/>
              <p:cNvSpPr/>
              <p:nvPr/>
            </p:nvSpPr>
            <p:spPr>
              <a:xfrm>
                <a:off x="2178400"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2"/>
              <p:cNvSpPr/>
              <p:nvPr/>
            </p:nvSpPr>
            <p:spPr>
              <a:xfrm>
                <a:off x="2153650" y="2173525"/>
                <a:ext cx="54500" cy="55300"/>
              </a:xfrm>
              <a:custGeom>
                <a:avLst/>
                <a:gdLst/>
                <a:ahLst/>
                <a:cxnLst/>
                <a:rect l="l" t="t" r="r" b="b"/>
                <a:pathLst>
                  <a:path w="2180" h="2212" extrusionOk="0">
                    <a:moveTo>
                      <a:pt x="958" y="0"/>
                    </a:moveTo>
                    <a:lnTo>
                      <a:pt x="727" y="33"/>
                    </a:lnTo>
                    <a:lnTo>
                      <a:pt x="529" y="99"/>
                    </a:lnTo>
                    <a:lnTo>
                      <a:pt x="297" y="198"/>
                    </a:lnTo>
                    <a:lnTo>
                      <a:pt x="132" y="363"/>
                    </a:lnTo>
                    <a:lnTo>
                      <a:pt x="0" y="528"/>
                    </a:lnTo>
                    <a:lnTo>
                      <a:pt x="165" y="429"/>
                    </a:lnTo>
                    <a:lnTo>
                      <a:pt x="330" y="330"/>
                    </a:lnTo>
                    <a:lnTo>
                      <a:pt x="496" y="297"/>
                    </a:lnTo>
                    <a:lnTo>
                      <a:pt x="892" y="297"/>
                    </a:lnTo>
                    <a:lnTo>
                      <a:pt x="1057" y="330"/>
                    </a:lnTo>
                    <a:lnTo>
                      <a:pt x="1222" y="429"/>
                    </a:lnTo>
                    <a:lnTo>
                      <a:pt x="1387" y="528"/>
                    </a:lnTo>
                    <a:lnTo>
                      <a:pt x="1552" y="660"/>
                    </a:lnTo>
                    <a:lnTo>
                      <a:pt x="1684" y="792"/>
                    </a:lnTo>
                    <a:lnTo>
                      <a:pt x="1783" y="957"/>
                    </a:lnTo>
                    <a:lnTo>
                      <a:pt x="1849" y="1123"/>
                    </a:lnTo>
                    <a:lnTo>
                      <a:pt x="1882" y="1321"/>
                    </a:lnTo>
                    <a:lnTo>
                      <a:pt x="1915" y="1519"/>
                    </a:lnTo>
                    <a:lnTo>
                      <a:pt x="1882" y="1684"/>
                    </a:lnTo>
                    <a:lnTo>
                      <a:pt x="1849" y="1882"/>
                    </a:lnTo>
                    <a:lnTo>
                      <a:pt x="1783" y="2047"/>
                    </a:lnTo>
                    <a:lnTo>
                      <a:pt x="1684" y="2212"/>
                    </a:lnTo>
                    <a:lnTo>
                      <a:pt x="1816" y="2080"/>
                    </a:lnTo>
                    <a:lnTo>
                      <a:pt x="1849" y="2080"/>
                    </a:lnTo>
                    <a:lnTo>
                      <a:pt x="1981" y="1915"/>
                    </a:lnTo>
                    <a:lnTo>
                      <a:pt x="2080" y="1717"/>
                    </a:lnTo>
                    <a:lnTo>
                      <a:pt x="2146" y="1552"/>
                    </a:lnTo>
                    <a:lnTo>
                      <a:pt x="2179" y="1354"/>
                    </a:lnTo>
                    <a:lnTo>
                      <a:pt x="2179" y="1123"/>
                    </a:lnTo>
                    <a:lnTo>
                      <a:pt x="2146" y="924"/>
                    </a:lnTo>
                    <a:lnTo>
                      <a:pt x="2080" y="759"/>
                    </a:lnTo>
                    <a:lnTo>
                      <a:pt x="1981" y="561"/>
                    </a:lnTo>
                    <a:lnTo>
                      <a:pt x="1981" y="528"/>
                    </a:lnTo>
                    <a:lnTo>
                      <a:pt x="1849" y="363"/>
                    </a:lnTo>
                    <a:lnTo>
                      <a:pt x="1684" y="231"/>
                    </a:lnTo>
                    <a:lnTo>
                      <a:pt x="1651" y="198"/>
                    </a:lnTo>
                    <a:lnTo>
                      <a:pt x="1486"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p:nvPr/>
            </p:nvSpPr>
            <p:spPr>
              <a:xfrm>
                <a:off x="1886275" y="2246975"/>
                <a:ext cx="12400" cy="5800"/>
              </a:xfrm>
              <a:custGeom>
                <a:avLst/>
                <a:gdLst/>
                <a:ahLst/>
                <a:cxnLst/>
                <a:rect l="l" t="t" r="r" b="b"/>
                <a:pathLst>
                  <a:path w="496" h="232" extrusionOk="0">
                    <a:moveTo>
                      <a:pt x="99" y="0"/>
                    </a:moveTo>
                    <a:lnTo>
                      <a:pt x="33" y="33"/>
                    </a:lnTo>
                    <a:lnTo>
                      <a:pt x="0" y="99"/>
                    </a:lnTo>
                    <a:lnTo>
                      <a:pt x="33" y="198"/>
                    </a:lnTo>
                    <a:lnTo>
                      <a:pt x="99" y="231"/>
                    </a:lnTo>
                    <a:lnTo>
                      <a:pt x="363" y="231"/>
                    </a:lnTo>
                    <a:lnTo>
                      <a:pt x="462" y="198"/>
                    </a:lnTo>
                    <a:lnTo>
                      <a:pt x="495" y="99"/>
                    </a:lnTo>
                    <a:lnTo>
                      <a:pt x="462" y="33"/>
                    </a:lnTo>
                    <a:lnTo>
                      <a:pt x="36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2"/>
              <p:cNvSpPr/>
              <p:nvPr/>
            </p:nvSpPr>
            <p:spPr>
              <a:xfrm>
                <a:off x="1912675" y="2246975"/>
                <a:ext cx="280600" cy="5800"/>
              </a:xfrm>
              <a:custGeom>
                <a:avLst/>
                <a:gdLst/>
                <a:ahLst/>
                <a:cxnLst/>
                <a:rect l="l" t="t" r="r" b="b"/>
                <a:pathLst>
                  <a:path w="11224" h="232" extrusionOk="0">
                    <a:moveTo>
                      <a:pt x="132" y="0"/>
                    </a:moveTo>
                    <a:lnTo>
                      <a:pt x="33" y="33"/>
                    </a:lnTo>
                    <a:lnTo>
                      <a:pt x="0" y="99"/>
                    </a:lnTo>
                    <a:lnTo>
                      <a:pt x="33" y="198"/>
                    </a:lnTo>
                    <a:lnTo>
                      <a:pt x="132" y="231"/>
                    </a:lnTo>
                    <a:lnTo>
                      <a:pt x="628" y="231"/>
                    </a:lnTo>
                    <a:lnTo>
                      <a:pt x="694" y="198"/>
                    </a:lnTo>
                    <a:lnTo>
                      <a:pt x="727" y="99"/>
                    </a:lnTo>
                    <a:lnTo>
                      <a:pt x="694" y="33"/>
                    </a:lnTo>
                    <a:lnTo>
                      <a:pt x="628" y="0"/>
                    </a:lnTo>
                    <a:close/>
                    <a:moveTo>
                      <a:pt x="1420" y="0"/>
                    </a:moveTo>
                    <a:lnTo>
                      <a:pt x="1354" y="33"/>
                    </a:lnTo>
                    <a:lnTo>
                      <a:pt x="1321" y="99"/>
                    </a:lnTo>
                    <a:lnTo>
                      <a:pt x="1354" y="198"/>
                    </a:lnTo>
                    <a:lnTo>
                      <a:pt x="1420" y="231"/>
                    </a:lnTo>
                    <a:lnTo>
                      <a:pt x="1915" y="231"/>
                    </a:lnTo>
                    <a:lnTo>
                      <a:pt x="2014" y="198"/>
                    </a:lnTo>
                    <a:lnTo>
                      <a:pt x="2047" y="99"/>
                    </a:lnTo>
                    <a:lnTo>
                      <a:pt x="2014" y="33"/>
                    </a:lnTo>
                    <a:lnTo>
                      <a:pt x="1915" y="0"/>
                    </a:lnTo>
                    <a:close/>
                    <a:moveTo>
                      <a:pt x="2740" y="0"/>
                    </a:moveTo>
                    <a:lnTo>
                      <a:pt x="2641" y="33"/>
                    </a:lnTo>
                    <a:lnTo>
                      <a:pt x="2608" y="99"/>
                    </a:lnTo>
                    <a:lnTo>
                      <a:pt x="2641" y="198"/>
                    </a:lnTo>
                    <a:lnTo>
                      <a:pt x="2740" y="231"/>
                    </a:lnTo>
                    <a:lnTo>
                      <a:pt x="3235" y="231"/>
                    </a:lnTo>
                    <a:lnTo>
                      <a:pt x="3334" y="198"/>
                    </a:lnTo>
                    <a:lnTo>
                      <a:pt x="3367" y="99"/>
                    </a:lnTo>
                    <a:lnTo>
                      <a:pt x="3334" y="33"/>
                    </a:lnTo>
                    <a:lnTo>
                      <a:pt x="3235" y="0"/>
                    </a:lnTo>
                    <a:close/>
                    <a:moveTo>
                      <a:pt x="4061" y="0"/>
                    </a:moveTo>
                    <a:lnTo>
                      <a:pt x="3962" y="33"/>
                    </a:lnTo>
                    <a:lnTo>
                      <a:pt x="3929" y="99"/>
                    </a:lnTo>
                    <a:lnTo>
                      <a:pt x="3962" y="198"/>
                    </a:lnTo>
                    <a:lnTo>
                      <a:pt x="4061" y="231"/>
                    </a:lnTo>
                    <a:lnTo>
                      <a:pt x="4556" y="231"/>
                    </a:lnTo>
                    <a:lnTo>
                      <a:pt x="4622" y="198"/>
                    </a:lnTo>
                    <a:lnTo>
                      <a:pt x="4655" y="99"/>
                    </a:lnTo>
                    <a:lnTo>
                      <a:pt x="4622" y="33"/>
                    </a:lnTo>
                    <a:lnTo>
                      <a:pt x="4556" y="0"/>
                    </a:lnTo>
                    <a:close/>
                    <a:moveTo>
                      <a:pt x="5381" y="0"/>
                    </a:moveTo>
                    <a:lnTo>
                      <a:pt x="5282" y="33"/>
                    </a:lnTo>
                    <a:lnTo>
                      <a:pt x="5249" y="99"/>
                    </a:lnTo>
                    <a:lnTo>
                      <a:pt x="5282" y="198"/>
                    </a:lnTo>
                    <a:lnTo>
                      <a:pt x="5381" y="231"/>
                    </a:lnTo>
                    <a:lnTo>
                      <a:pt x="5843" y="231"/>
                    </a:lnTo>
                    <a:lnTo>
                      <a:pt x="5942" y="198"/>
                    </a:lnTo>
                    <a:lnTo>
                      <a:pt x="5975" y="99"/>
                    </a:lnTo>
                    <a:lnTo>
                      <a:pt x="5942" y="33"/>
                    </a:lnTo>
                    <a:lnTo>
                      <a:pt x="5843" y="0"/>
                    </a:lnTo>
                    <a:close/>
                    <a:moveTo>
                      <a:pt x="6668" y="0"/>
                    </a:moveTo>
                    <a:lnTo>
                      <a:pt x="6602" y="33"/>
                    </a:lnTo>
                    <a:lnTo>
                      <a:pt x="6536" y="99"/>
                    </a:lnTo>
                    <a:lnTo>
                      <a:pt x="6602" y="198"/>
                    </a:lnTo>
                    <a:lnTo>
                      <a:pt x="6668" y="231"/>
                    </a:lnTo>
                    <a:lnTo>
                      <a:pt x="7164" y="231"/>
                    </a:lnTo>
                    <a:lnTo>
                      <a:pt x="7263" y="198"/>
                    </a:lnTo>
                    <a:lnTo>
                      <a:pt x="7296" y="99"/>
                    </a:lnTo>
                    <a:lnTo>
                      <a:pt x="7263" y="33"/>
                    </a:lnTo>
                    <a:lnTo>
                      <a:pt x="7164" y="0"/>
                    </a:lnTo>
                    <a:close/>
                    <a:moveTo>
                      <a:pt x="7989" y="0"/>
                    </a:moveTo>
                    <a:lnTo>
                      <a:pt x="7890" y="33"/>
                    </a:lnTo>
                    <a:lnTo>
                      <a:pt x="7857" y="99"/>
                    </a:lnTo>
                    <a:lnTo>
                      <a:pt x="7890" y="198"/>
                    </a:lnTo>
                    <a:lnTo>
                      <a:pt x="7989" y="231"/>
                    </a:lnTo>
                    <a:lnTo>
                      <a:pt x="8484" y="231"/>
                    </a:lnTo>
                    <a:lnTo>
                      <a:pt x="8550" y="198"/>
                    </a:lnTo>
                    <a:lnTo>
                      <a:pt x="8616" y="99"/>
                    </a:lnTo>
                    <a:lnTo>
                      <a:pt x="8550" y="33"/>
                    </a:lnTo>
                    <a:lnTo>
                      <a:pt x="8484" y="0"/>
                    </a:lnTo>
                    <a:close/>
                    <a:moveTo>
                      <a:pt x="9309" y="0"/>
                    </a:moveTo>
                    <a:lnTo>
                      <a:pt x="9210" y="33"/>
                    </a:lnTo>
                    <a:lnTo>
                      <a:pt x="9177" y="99"/>
                    </a:lnTo>
                    <a:lnTo>
                      <a:pt x="9210" y="198"/>
                    </a:lnTo>
                    <a:lnTo>
                      <a:pt x="9309" y="231"/>
                    </a:lnTo>
                    <a:lnTo>
                      <a:pt x="9804" y="231"/>
                    </a:lnTo>
                    <a:lnTo>
                      <a:pt x="9870" y="198"/>
                    </a:lnTo>
                    <a:lnTo>
                      <a:pt x="9903" y="99"/>
                    </a:lnTo>
                    <a:lnTo>
                      <a:pt x="9870" y="33"/>
                    </a:lnTo>
                    <a:lnTo>
                      <a:pt x="9804" y="0"/>
                    </a:lnTo>
                    <a:close/>
                    <a:moveTo>
                      <a:pt x="10597" y="0"/>
                    </a:moveTo>
                    <a:lnTo>
                      <a:pt x="10531" y="33"/>
                    </a:lnTo>
                    <a:lnTo>
                      <a:pt x="10498" y="99"/>
                    </a:lnTo>
                    <a:lnTo>
                      <a:pt x="10531" y="198"/>
                    </a:lnTo>
                    <a:lnTo>
                      <a:pt x="10597" y="231"/>
                    </a:lnTo>
                    <a:lnTo>
                      <a:pt x="11092" y="231"/>
                    </a:lnTo>
                    <a:lnTo>
                      <a:pt x="11191" y="198"/>
                    </a:lnTo>
                    <a:lnTo>
                      <a:pt x="11224" y="99"/>
                    </a:lnTo>
                    <a:lnTo>
                      <a:pt x="11191" y="33"/>
                    </a:lnTo>
                    <a:lnTo>
                      <a:pt x="11092"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2"/>
              <p:cNvSpPr/>
              <p:nvPr/>
            </p:nvSpPr>
            <p:spPr>
              <a:xfrm>
                <a:off x="2207300" y="2246975"/>
                <a:ext cx="12400" cy="5800"/>
              </a:xfrm>
              <a:custGeom>
                <a:avLst/>
                <a:gdLst/>
                <a:ahLst/>
                <a:cxnLst/>
                <a:rect l="l" t="t" r="r" b="b"/>
                <a:pathLst>
                  <a:path w="496" h="232" extrusionOk="0">
                    <a:moveTo>
                      <a:pt x="132" y="0"/>
                    </a:moveTo>
                    <a:lnTo>
                      <a:pt x="33" y="33"/>
                    </a:lnTo>
                    <a:lnTo>
                      <a:pt x="0" y="99"/>
                    </a:lnTo>
                    <a:lnTo>
                      <a:pt x="33" y="198"/>
                    </a:lnTo>
                    <a:lnTo>
                      <a:pt x="132" y="231"/>
                    </a:lnTo>
                    <a:lnTo>
                      <a:pt x="396" y="231"/>
                    </a:lnTo>
                    <a:lnTo>
                      <a:pt x="462" y="198"/>
                    </a:lnTo>
                    <a:lnTo>
                      <a:pt x="495" y="99"/>
                    </a:lnTo>
                    <a:lnTo>
                      <a:pt x="462" y="33"/>
                    </a:lnTo>
                    <a:lnTo>
                      <a:pt x="39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p:nvPr/>
            </p:nvSpPr>
            <p:spPr>
              <a:xfrm>
                <a:off x="1871400" y="2303075"/>
                <a:ext cx="360675" cy="316100"/>
              </a:xfrm>
              <a:custGeom>
                <a:avLst/>
                <a:gdLst/>
                <a:ahLst/>
                <a:cxnLst/>
                <a:rect l="l" t="t" r="r" b="b"/>
                <a:pathLst>
                  <a:path w="14427" h="12644" extrusionOk="0">
                    <a:moveTo>
                      <a:pt x="1" y="1"/>
                    </a:moveTo>
                    <a:lnTo>
                      <a:pt x="1" y="12644"/>
                    </a:lnTo>
                    <a:lnTo>
                      <a:pt x="14426" y="12644"/>
                    </a:lnTo>
                    <a:lnTo>
                      <a:pt x="14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2"/>
              <p:cNvSpPr/>
              <p:nvPr/>
            </p:nvSpPr>
            <p:spPr>
              <a:xfrm>
                <a:off x="1871400" y="2383950"/>
                <a:ext cx="360675" cy="235225"/>
              </a:xfrm>
              <a:custGeom>
                <a:avLst/>
                <a:gdLst/>
                <a:ahLst/>
                <a:cxnLst/>
                <a:rect l="l" t="t" r="r" b="b"/>
                <a:pathLst>
                  <a:path w="14427" h="9409" extrusionOk="0">
                    <a:moveTo>
                      <a:pt x="11554" y="1"/>
                    </a:moveTo>
                    <a:lnTo>
                      <a:pt x="10696" y="34"/>
                    </a:lnTo>
                    <a:lnTo>
                      <a:pt x="9871" y="100"/>
                    </a:lnTo>
                    <a:lnTo>
                      <a:pt x="9079" y="232"/>
                    </a:lnTo>
                    <a:lnTo>
                      <a:pt x="8286" y="397"/>
                    </a:lnTo>
                    <a:lnTo>
                      <a:pt x="7494" y="562"/>
                    </a:lnTo>
                    <a:lnTo>
                      <a:pt x="5910" y="925"/>
                    </a:lnTo>
                    <a:lnTo>
                      <a:pt x="5051" y="1090"/>
                    </a:lnTo>
                    <a:lnTo>
                      <a:pt x="4160" y="1189"/>
                    </a:lnTo>
                    <a:lnTo>
                      <a:pt x="3236" y="1255"/>
                    </a:lnTo>
                    <a:lnTo>
                      <a:pt x="2246" y="1222"/>
                    </a:lnTo>
                    <a:lnTo>
                      <a:pt x="1717" y="1189"/>
                    </a:lnTo>
                    <a:lnTo>
                      <a:pt x="1156" y="1156"/>
                    </a:lnTo>
                    <a:lnTo>
                      <a:pt x="595" y="1057"/>
                    </a:lnTo>
                    <a:lnTo>
                      <a:pt x="1" y="958"/>
                    </a:lnTo>
                    <a:lnTo>
                      <a:pt x="1" y="9409"/>
                    </a:lnTo>
                    <a:lnTo>
                      <a:pt x="14426" y="9409"/>
                    </a:lnTo>
                    <a:lnTo>
                      <a:pt x="14426" y="496"/>
                    </a:lnTo>
                    <a:lnTo>
                      <a:pt x="13931" y="364"/>
                    </a:lnTo>
                    <a:lnTo>
                      <a:pt x="13403" y="232"/>
                    </a:lnTo>
                    <a:lnTo>
                      <a:pt x="12941" y="166"/>
                    </a:lnTo>
                    <a:lnTo>
                      <a:pt x="12446" y="67"/>
                    </a:lnTo>
                    <a:lnTo>
                      <a:pt x="12017" y="34"/>
                    </a:lnTo>
                    <a:lnTo>
                      <a:pt x="115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2"/>
              <p:cNvSpPr/>
              <p:nvPr/>
            </p:nvSpPr>
            <p:spPr>
              <a:xfrm>
                <a:off x="1871400" y="2354250"/>
                <a:ext cx="360675" cy="43775"/>
              </a:xfrm>
              <a:custGeom>
                <a:avLst/>
                <a:gdLst/>
                <a:ahLst/>
                <a:cxnLst/>
                <a:rect l="l" t="t" r="r" b="b"/>
                <a:pathLst>
                  <a:path w="14427" h="1751" extrusionOk="0">
                    <a:moveTo>
                      <a:pt x="11455" y="0"/>
                    </a:moveTo>
                    <a:lnTo>
                      <a:pt x="10564" y="33"/>
                    </a:lnTo>
                    <a:lnTo>
                      <a:pt x="9706" y="99"/>
                    </a:lnTo>
                    <a:lnTo>
                      <a:pt x="8881" y="232"/>
                    </a:lnTo>
                    <a:lnTo>
                      <a:pt x="8055" y="430"/>
                    </a:lnTo>
                    <a:lnTo>
                      <a:pt x="7263" y="595"/>
                    </a:lnTo>
                    <a:lnTo>
                      <a:pt x="6471" y="793"/>
                    </a:lnTo>
                    <a:lnTo>
                      <a:pt x="5712" y="958"/>
                    </a:lnTo>
                    <a:lnTo>
                      <a:pt x="4886" y="1090"/>
                    </a:lnTo>
                    <a:lnTo>
                      <a:pt x="4061" y="1189"/>
                    </a:lnTo>
                    <a:lnTo>
                      <a:pt x="3170" y="1222"/>
                    </a:lnTo>
                    <a:lnTo>
                      <a:pt x="2213" y="1222"/>
                    </a:lnTo>
                    <a:lnTo>
                      <a:pt x="1717" y="1189"/>
                    </a:lnTo>
                    <a:lnTo>
                      <a:pt x="1222" y="1123"/>
                    </a:lnTo>
                    <a:lnTo>
                      <a:pt x="661" y="1057"/>
                    </a:lnTo>
                    <a:lnTo>
                      <a:pt x="133" y="958"/>
                    </a:lnTo>
                    <a:lnTo>
                      <a:pt x="1" y="925"/>
                    </a:lnTo>
                    <a:lnTo>
                      <a:pt x="1" y="1453"/>
                    </a:lnTo>
                    <a:lnTo>
                      <a:pt x="595" y="1552"/>
                    </a:lnTo>
                    <a:lnTo>
                      <a:pt x="1156" y="1651"/>
                    </a:lnTo>
                    <a:lnTo>
                      <a:pt x="1717" y="1717"/>
                    </a:lnTo>
                    <a:lnTo>
                      <a:pt x="2246" y="1750"/>
                    </a:lnTo>
                    <a:lnTo>
                      <a:pt x="3236" y="1750"/>
                    </a:lnTo>
                    <a:lnTo>
                      <a:pt x="4160" y="1684"/>
                    </a:lnTo>
                    <a:lnTo>
                      <a:pt x="5051" y="1585"/>
                    </a:lnTo>
                    <a:lnTo>
                      <a:pt x="5910" y="1420"/>
                    </a:lnTo>
                    <a:lnTo>
                      <a:pt x="7494" y="1090"/>
                    </a:lnTo>
                    <a:lnTo>
                      <a:pt x="8286" y="892"/>
                    </a:lnTo>
                    <a:lnTo>
                      <a:pt x="9079" y="727"/>
                    </a:lnTo>
                    <a:lnTo>
                      <a:pt x="9871" y="595"/>
                    </a:lnTo>
                    <a:lnTo>
                      <a:pt x="10696" y="529"/>
                    </a:lnTo>
                    <a:lnTo>
                      <a:pt x="11554" y="529"/>
                    </a:lnTo>
                    <a:lnTo>
                      <a:pt x="12017" y="562"/>
                    </a:lnTo>
                    <a:lnTo>
                      <a:pt x="12446" y="595"/>
                    </a:lnTo>
                    <a:lnTo>
                      <a:pt x="12941" y="661"/>
                    </a:lnTo>
                    <a:lnTo>
                      <a:pt x="13403" y="760"/>
                    </a:lnTo>
                    <a:lnTo>
                      <a:pt x="13931" y="859"/>
                    </a:lnTo>
                    <a:lnTo>
                      <a:pt x="14426" y="1024"/>
                    </a:lnTo>
                    <a:lnTo>
                      <a:pt x="14426" y="463"/>
                    </a:lnTo>
                    <a:lnTo>
                      <a:pt x="13898" y="331"/>
                    </a:lnTo>
                    <a:lnTo>
                      <a:pt x="13370" y="199"/>
                    </a:lnTo>
                    <a:lnTo>
                      <a:pt x="12875" y="133"/>
                    </a:lnTo>
                    <a:lnTo>
                      <a:pt x="12380" y="66"/>
                    </a:lnTo>
                    <a:lnTo>
                      <a:pt x="119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2"/>
              <p:cNvSpPr/>
              <p:nvPr/>
            </p:nvSpPr>
            <p:spPr>
              <a:xfrm>
                <a:off x="1900300" y="2322900"/>
                <a:ext cx="108125" cy="15700"/>
              </a:xfrm>
              <a:custGeom>
                <a:avLst/>
                <a:gdLst/>
                <a:ahLst/>
                <a:cxnLst/>
                <a:rect l="l" t="t" r="r" b="b"/>
                <a:pathLst>
                  <a:path w="4325" h="628" extrusionOk="0">
                    <a:moveTo>
                      <a:pt x="0" y="0"/>
                    </a:moveTo>
                    <a:lnTo>
                      <a:pt x="0" y="627"/>
                    </a:lnTo>
                    <a:lnTo>
                      <a:pt x="4325" y="627"/>
                    </a:lnTo>
                    <a:lnTo>
                      <a:pt x="43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a:off x="1900300" y="2349300"/>
                <a:ext cx="77600" cy="11575"/>
              </a:xfrm>
              <a:custGeom>
                <a:avLst/>
                <a:gdLst/>
                <a:ahLst/>
                <a:cxnLst/>
                <a:rect l="l" t="t" r="r" b="b"/>
                <a:pathLst>
                  <a:path w="3104" h="463" extrusionOk="0">
                    <a:moveTo>
                      <a:pt x="0" y="0"/>
                    </a:moveTo>
                    <a:lnTo>
                      <a:pt x="0" y="463"/>
                    </a:lnTo>
                    <a:lnTo>
                      <a:pt x="3103" y="463"/>
                    </a:lnTo>
                    <a:lnTo>
                      <a:pt x="3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2055450" y="2440900"/>
                <a:ext cx="121325" cy="122175"/>
              </a:xfrm>
              <a:custGeom>
                <a:avLst/>
                <a:gdLst/>
                <a:ahLst/>
                <a:cxnLst/>
                <a:rect l="l" t="t" r="r" b="b"/>
                <a:pathLst>
                  <a:path w="4853" h="4887" extrusionOk="0">
                    <a:moveTo>
                      <a:pt x="2179" y="1"/>
                    </a:moveTo>
                    <a:lnTo>
                      <a:pt x="1948" y="67"/>
                    </a:lnTo>
                    <a:lnTo>
                      <a:pt x="1717" y="100"/>
                    </a:lnTo>
                    <a:lnTo>
                      <a:pt x="1486" y="199"/>
                    </a:lnTo>
                    <a:lnTo>
                      <a:pt x="1255" y="298"/>
                    </a:lnTo>
                    <a:lnTo>
                      <a:pt x="1056" y="430"/>
                    </a:lnTo>
                    <a:lnTo>
                      <a:pt x="891" y="562"/>
                    </a:lnTo>
                    <a:lnTo>
                      <a:pt x="693" y="727"/>
                    </a:lnTo>
                    <a:lnTo>
                      <a:pt x="528" y="892"/>
                    </a:lnTo>
                    <a:lnTo>
                      <a:pt x="396" y="1090"/>
                    </a:lnTo>
                    <a:lnTo>
                      <a:pt x="297" y="1288"/>
                    </a:lnTo>
                    <a:lnTo>
                      <a:pt x="165" y="1486"/>
                    </a:lnTo>
                    <a:lnTo>
                      <a:pt x="99" y="1717"/>
                    </a:lnTo>
                    <a:lnTo>
                      <a:pt x="33" y="1948"/>
                    </a:lnTo>
                    <a:lnTo>
                      <a:pt x="0" y="2179"/>
                    </a:lnTo>
                    <a:lnTo>
                      <a:pt x="0" y="2443"/>
                    </a:lnTo>
                    <a:lnTo>
                      <a:pt x="0" y="2674"/>
                    </a:lnTo>
                    <a:lnTo>
                      <a:pt x="33" y="2938"/>
                    </a:lnTo>
                    <a:lnTo>
                      <a:pt x="99" y="3170"/>
                    </a:lnTo>
                    <a:lnTo>
                      <a:pt x="165" y="3401"/>
                    </a:lnTo>
                    <a:lnTo>
                      <a:pt x="297" y="3599"/>
                    </a:lnTo>
                    <a:lnTo>
                      <a:pt x="396" y="3797"/>
                    </a:lnTo>
                    <a:lnTo>
                      <a:pt x="528" y="3995"/>
                    </a:lnTo>
                    <a:lnTo>
                      <a:pt x="693" y="4160"/>
                    </a:lnTo>
                    <a:lnTo>
                      <a:pt x="891" y="4325"/>
                    </a:lnTo>
                    <a:lnTo>
                      <a:pt x="1056" y="4457"/>
                    </a:lnTo>
                    <a:lnTo>
                      <a:pt x="1255" y="4589"/>
                    </a:lnTo>
                    <a:lnTo>
                      <a:pt x="1486" y="4688"/>
                    </a:lnTo>
                    <a:lnTo>
                      <a:pt x="1717" y="4754"/>
                    </a:lnTo>
                    <a:lnTo>
                      <a:pt x="1948" y="4820"/>
                    </a:lnTo>
                    <a:lnTo>
                      <a:pt x="2179" y="4853"/>
                    </a:lnTo>
                    <a:lnTo>
                      <a:pt x="2410" y="4886"/>
                    </a:lnTo>
                    <a:lnTo>
                      <a:pt x="2674" y="4853"/>
                    </a:lnTo>
                    <a:lnTo>
                      <a:pt x="2905" y="4820"/>
                    </a:lnTo>
                    <a:lnTo>
                      <a:pt x="3136" y="4754"/>
                    </a:lnTo>
                    <a:lnTo>
                      <a:pt x="3367" y="4688"/>
                    </a:lnTo>
                    <a:lnTo>
                      <a:pt x="3598" y="4589"/>
                    </a:lnTo>
                    <a:lnTo>
                      <a:pt x="3796" y="4457"/>
                    </a:lnTo>
                    <a:lnTo>
                      <a:pt x="3961" y="4325"/>
                    </a:lnTo>
                    <a:lnTo>
                      <a:pt x="4159" y="4160"/>
                    </a:lnTo>
                    <a:lnTo>
                      <a:pt x="4291" y="3995"/>
                    </a:lnTo>
                    <a:lnTo>
                      <a:pt x="4457" y="3797"/>
                    </a:lnTo>
                    <a:lnTo>
                      <a:pt x="4556" y="3599"/>
                    </a:lnTo>
                    <a:lnTo>
                      <a:pt x="4688" y="3401"/>
                    </a:lnTo>
                    <a:lnTo>
                      <a:pt x="4754" y="3170"/>
                    </a:lnTo>
                    <a:lnTo>
                      <a:pt x="4820" y="2938"/>
                    </a:lnTo>
                    <a:lnTo>
                      <a:pt x="4853" y="2674"/>
                    </a:lnTo>
                    <a:lnTo>
                      <a:pt x="4853" y="2443"/>
                    </a:lnTo>
                    <a:lnTo>
                      <a:pt x="4853" y="2179"/>
                    </a:lnTo>
                    <a:lnTo>
                      <a:pt x="4820" y="1948"/>
                    </a:lnTo>
                    <a:lnTo>
                      <a:pt x="4754" y="1717"/>
                    </a:lnTo>
                    <a:lnTo>
                      <a:pt x="4688" y="1486"/>
                    </a:lnTo>
                    <a:lnTo>
                      <a:pt x="4556" y="1288"/>
                    </a:lnTo>
                    <a:lnTo>
                      <a:pt x="4457" y="1090"/>
                    </a:lnTo>
                    <a:lnTo>
                      <a:pt x="4291" y="892"/>
                    </a:lnTo>
                    <a:lnTo>
                      <a:pt x="4159" y="727"/>
                    </a:lnTo>
                    <a:lnTo>
                      <a:pt x="3961" y="562"/>
                    </a:lnTo>
                    <a:lnTo>
                      <a:pt x="3796" y="430"/>
                    </a:lnTo>
                    <a:lnTo>
                      <a:pt x="3598" y="298"/>
                    </a:lnTo>
                    <a:lnTo>
                      <a:pt x="3367" y="199"/>
                    </a:lnTo>
                    <a:lnTo>
                      <a:pt x="3136" y="100"/>
                    </a:lnTo>
                    <a:lnTo>
                      <a:pt x="2905" y="67"/>
                    </a:lnTo>
                    <a:lnTo>
                      <a:pt x="26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2"/>
              <p:cNvSpPr/>
              <p:nvPr/>
            </p:nvSpPr>
            <p:spPr>
              <a:xfrm>
                <a:off x="2071125" y="2457400"/>
                <a:ext cx="89975" cy="89150"/>
              </a:xfrm>
              <a:custGeom>
                <a:avLst/>
                <a:gdLst/>
                <a:ahLst/>
                <a:cxnLst/>
                <a:rect l="l" t="t" r="r" b="b"/>
                <a:pathLst>
                  <a:path w="3599" h="3566" extrusionOk="0">
                    <a:moveTo>
                      <a:pt x="1783" y="1"/>
                    </a:moveTo>
                    <a:lnTo>
                      <a:pt x="1453" y="34"/>
                    </a:lnTo>
                    <a:lnTo>
                      <a:pt x="1090" y="133"/>
                    </a:lnTo>
                    <a:lnTo>
                      <a:pt x="793" y="298"/>
                    </a:lnTo>
                    <a:lnTo>
                      <a:pt x="529" y="529"/>
                    </a:lnTo>
                    <a:lnTo>
                      <a:pt x="330" y="793"/>
                    </a:lnTo>
                    <a:lnTo>
                      <a:pt x="165" y="1090"/>
                    </a:lnTo>
                    <a:lnTo>
                      <a:pt x="33" y="1420"/>
                    </a:lnTo>
                    <a:lnTo>
                      <a:pt x="0" y="1783"/>
                    </a:lnTo>
                    <a:lnTo>
                      <a:pt x="33" y="2146"/>
                    </a:lnTo>
                    <a:lnTo>
                      <a:pt x="165" y="2477"/>
                    </a:lnTo>
                    <a:lnTo>
                      <a:pt x="330" y="2774"/>
                    </a:lnTo>
                    <a:lnTo>
                      <a:pt x="529" y="3038"/>
                    </a:lnTo>
                    <a:lnTo>
                      <a:pt x="793" y="3269"/>
                    </a:lnTo>
                    <a:lnTo>
                      <a:pt x="1090" y="3434"/>
                    </a:lnTo>
                    <a:lnTo>
                      <a:pt x="1453" y="3533"/>
                    </a:lnTo>
                    <a:lnTo>
                      <a:pt x="1783" y="3566"/>
                    </a:lnTo>
                    <a:lnTo>
                      <a:pt x="2146" y="3533"/>
                    </a:lnTo>
                    <a:lnTo>
                      <a:pt x="2509" y="3434"/>
                    </a:lnTo>
                    <a:lnTo>
                      <a:pt x="2806" y="3269"/>
                    </a:lnTo>
                    <a:lnTo>
                      <a:pt x="3070" y="3038"/>
                    </a:lnTo>
                    <a:lnTo>
                      <a:pt x="3268" y="2774"/>
                    </a:lnTo>
                    <a:lnTo>
                      <a:pt x="3433" y="2477"/>
                    </a:lnTo>
                    <a:lnTo>
                      <a:pt x="3565" y="2146"/>
                    </a:lnTo>
                    <a:lnTo>
                      <a:pt x="3598" y="1783"/>
                    </a:lnTo>
                    <a:lnTo>
                      <a:pt x="3565" y="1420"/>
                    </a:lnTo>
                    <a:lnTo>
                      <a:pt x="3433" y="1090"/>
                    </a:lnTo>
                    <a:lnTo>
                      <a:pt x="3268" y="793"/>
                    </a:lnTo>
                    <a:lnTo>
                      <a:pt x="3070" y="529"/>
                    </a:lnTo>
                    <a:lnTo>
                      <a:pt x="2806" y="298"/>
                    </a:lnTo>
                    <a:lnTo>
                      <a:pt x="2509" y="133"/>
                    </a:lnTo>
                    <a:lnTo>
                      <a:pt x="2146" y="34"/>
                    </a:lnTo>
                    <a:lnTo>
                      <a:pt x="17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a:off x="1902775" y="2450800"/>
                <a:ext cx="125450" cy="23125"/>
              </a:xfrm>
              <a:custGeom>
                <a:avLst/>
                <a:gdLst/>
                <a:ahLst/>
                <a:cxnLst/>
                <a:rect l="l" t="t" r="r" b="b"/>
                <a:pathLst>
                  <a:path w="5018" h="925" extrusionOk="0">
                    <a:moveTo>
                      <a:pt x="0" y="1"/>
                    </a:moveTo>
                    <a:lnTo>
                      <a:pt x="0" y="925"/>
                    </a:lnTo>
                    <a:lnTo>
                      <a:pt x="5018" y="925"/>
                    </a:lnTo>
                    <a:lnTo>
                      <a:pt x="50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1902775" y="2489600"/>
                <a:ext cx="65225" cy="12400"/>
              </a:xfrm>
              <a:custGeom>
                <a:avLst/>
                <a:gdLst/>
                <a:ahLst/>
                <a:cxnLst/>
                <a:rect l="l" t="t" r="r" b="b"/>
                <a:pathLst>
                  <a:path w="2609" h="496" extrusionOk="0">
                    <a:moveTo>
                      <a:pt x="0" y="0"/>
                    </a:moveTo>
                    <a:lnTo>
                      <a:pt x="0" y="495"/>
                    </a:lnTo>
                    <a:lnTo>
                      <a:pt x="2608" y="495"/>
                    </a:lnTo>
                    <a:lnTo>
                      <a:pt x="26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1902775" y="2517650"/>
                <a:ext cx="94100" cy="12400"/>
              </a:xfrm>
              <a:custGeom>
                <a:avLst/>
                <a:gdLst/>
                <a:ahLst/>
                <a:cxnLst/>
                <a:rect l="l" t="t" r="r" b="b"/>
                <a:pathLst>
                  <a:path w="3764" h="496" extrusionOk="0">
                    <a:moveTo>
                      <a:pt x="0" y="1"/>
                    </a:moveTo>
                    <a:lnTo>
                      <a:pt x="0" y="496"/>
                    </a:lnTo>
                    <a:lnTo>
                      <a:pt x="3763" y="496"/>
                    </a:lnTo>
                    <a:lnTo>
                      <a:pt x="37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1902775" y="2545700"/>
                <a:ext cx="75125" cy="12425"/>
              </a:xfrm>
              <a:custGeom>
                <a:avLst/>
                <a:gdLst/>
                <a:ahLst/>
                <a:cxnLst/>
                <a:rect l="l" t="t" r="r" b="b"/>
                <a:pathLst>
                  <a:path w="3005" h="497" extrusionOk="0">
                    <a:moveTo>
                      <a:pt x="0" y="1"/>
                    </a:moveTo>
                    <a:lnTo>
                      <a:pt x="0" y="496"/>
                    </a:lnTo>
                    <a:lnTo>
                      <a:pt x="3004" y="496"/>
                    </a:lnTo>
                    <a:lnTo>
                      <a:pt x="30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22"/>
          <p:cNvGrpSpPr/>
          <p:nvPr/>
        </p:nvGrpSpPr>
        <p:grpSpPr>
          <a:xfrm rot="-1405983">
            <a:off x="178943" y="1567039"/>
            <a:ext cx="799871" cy="1065772"/>
            <a:chOff x="2374454" y="1234591"/>
            <a:chExt cx="828145" cy="1103445"/>
          </a:xfrm>
        </p:grpSpPr>
        <p:sp>
          <p:nvSpPr>
            <p:cNvPr id="769" name="Google Shape;769;p22"/>
            <p:cNvSpPr/>
            <p:nvPr/>
          </p:nvSpPr>
          <p:spPr>
            <a:xfrm>
              <a:off x="2374454" y="1234591"/>
              <a:ext cx="828145" cy="1103445"/>
            </a:xfrm>
            <a:custGeom>
              <a:avLst/>
              <a:gdLst/>
              <a:ahLst/>
              <a:cxnLst/>
              <a:rect l="l" t="t" r="r" b="b"/>
              <a:pathLst>
                <a:path w="12908" h="17199" extrusionOk="0">
                  <a:moveTo>
                    <a:pt x="9673" y="8352"/>
                  </a:moveTo>
                  <a:lnTo>
                    <a:pt x="9838" y="8418"/>
                  </a:lnTo>
                  <a:lnTo>
                    <a:pt x="9904" y="8484"/>
                  </a:lnTo>
                  <a:lnTo>
                    <a:pt x="9970" y="8517"/>
                  </a:lnTo>
                  <a:lnTo>
                    <a:pt x="9970" y="8550"/>
                  </a:lnTo>
                  <a:lnTo>
                    <a:pt x="9904" y="8616"/>
                  </a:lnTo>
                  <a:lnTo>
                    <a:pt x="9838" y="8682"/>
                  </a:lnTo>
                  <a:lnTo>
                    <a:pt x="9673" y="8715"/>
                  </a:lnTo>
                  <a:lnTo>
                    <a:pt x="9475" y="8748"/>
                  </a:lnTo>
                  <a:lnTo>
                    <a:pt x="8022" y="8748"/>
                  </a:lnTo>
                  <a:lnTo>
                    <a:pt x="7890" y="8583"/>
                  </a:lnTo>
                  <a:lnTo>
                    <a:pt x="7758" y="8484"/>
                  </a:lnTo>
                  <a:lnTo>
                    <a:pt x="7560" y="8385"/>
                  </a:lnTo>
                  <a:lnTo>
                    <a:pt x="7395" y="8352"/>
                  </a:lnTo>
                  <a:close/>
                  <a:moveTo>
                    <a:pt x="5249" y="0"/>
                  </a:moveTo>
                  <a:lnTo>
                    <a:pt x="5216" y="1948"/>
                  </a:lnTo>
                  <a:lnTo>
                    <a:pt x="5183" y="1981"/>
                  </a:lnTo>
                  <a:lnTo>
                    <a:pt x="5084" y="2047"/>
                  </a:lnTo>
                  <a:lnTo>
                    <a:pt x="4952" y="2080"/>
                  </a:lnTo>
                  <a:lnTo>
                    <a:pt x="4754" y="2113"/>
                  </a:lnTo>
                  <a:lnTo>
                    <a:pt x="4259" y="2113"/>
                  </a:lnTo>
                  <a:lnTo>
                    <a:pt x="4094" y="2014"/>
                  </a:lnTo>
                  <a:lnTo>
                    <a:pt x="3929" y="1948"/>
                  </a:lnTo>
                  <a:lnTo>
                    <a:pt x="3731" y="1915"/>
                  </a:lnTo>
                  <a:lnTo>
                    <a:pt x="3368" y="1915"/>
                  </a:lnTo>
                  <a:lnTo>
                    <a:pt x="3170" y="1981"/>
                  </a:lnTo>
                  <a:lnTo>
                    <a:pt x="3005" y="2047"/>
                  </a:lnTo>
                  <a:lnTo>
                    <a:pt x="2839" y="2179"/>
                  </a:lnTo>
                  <a:lnTo>
                    <a:pt x="2542" y="2245"/>
                  </a:lnTo>
                  <a:lnTo>
                    <a:pt x="2245" y="2311"/>
                  </a:lnTo>
                  <a:lnTo>
                    <a:pt x="1981" y="2410"/>
                  </a:lnTo>
                  <a:lnTo>
                    <a:pt x="1717" y="2542"/>
                  </a:lnTo>
                  <a:lnTo>
                    <a:pt x="1486" y="2674"/>
                  </a:lnTo>
                  <a:lnTo>
                    <a:pt x="1255" y="2839"/>
                  </a:lnTo>
                  <a:lnTo>
                    <a:pt x="1024" y="3037"/>
                  </a:lnTo>
                  <a:lnTo>
                    <a:pt x="826" y="3235"/>
                  </a:lnTo>
                  <a:lnTo>
                    <a:pt x="661" y="3433"/>
                  </a:lnTo>
                  <a:lnTo>
                    <a:pt x="496" y="3664"/>
                  </a:lnTo>
                  <a:lnTo>
                    <a:pt x="364" y="3895"/>
                  </a:lnTo>
                  <a:lnTo>
                    <a:pt x="265" y="4126"/>
                  </a:lnTo>
                  <a:lnTo>
                    <a:pt x="166" y="4390"/>
                  </a:lnTo>
                  <a:lnTo>
                    <a:pt x="100" y="4654"/>
                  </a:lnTo>
                  <a:lnTo>
                    <a:pt x="67" y="4919"/>
                  </a:lnTo>
                  <a:lnTo>
                    <a:pt x="34" y="5216"/>
                  </a:lnTo>
                  <a:lnTo>
                    <a:pt x="34" y="5249"/>
                  </a:lnTo>
                  <a:lnTo>
                    <a:pt x="67" y="5480"/>
                  </a:lnTo>
                  <a:lnTo>
                    <a:pt x="67" y="5711"/>
                  </a:lnTo>
                  <a:lnTo>
                    <a:pt x="133" y="5942"/>
                  </a:lnTo>
                  <a:lnTo>
                    <a:pt x="199" y="6173"/>
                  </a:lnTo>
                  <a:lnTo>
                    <a:pt x="397" y="6602"/>
                  </a:lnTo>
                  <a:lnTo>
                    <a:pt x="661" y="7031"/>
                  </a:lnTo>
                  <a:lnTo>
                    <a:pt x="628" y="7196"/>
                  </a:lnTo>
                  <a:lnTo>
                    <a:pt x="595" y="7361"/>
                  </a:lnTo>
                  <a:lnTo>
                    <a:pt x="628" y="7559"/>
                  </a:lnTo>
                  <a:lnTo>
                    <a:pt x="661" y="7724"/>
                  </a:lnTo>
                  <a:lnTo>
                    <a:pt x="760" y="7889"/>
                  </a:lnTo>
                  <a:lnTo>
                    <a:pt x="859" y="8022"/>
                  </a:lnTo>
                  <a:lnTo>
                    <a:pt x="1024" y="8154"/>
                  </a:lnTo>
                  <a:lnTo>
                    <a:pt x="1189" y="8220"/>
                  </a:lnTo>
                  <a:lnTo>
                    <a:pt x="1354" y="8286"/>
                  </a:lnTo>
                  <a:lnTo>
                    <a:pt x="1684" y="8286"/>
                  </a:lnTo>
                  <a:lnTo>
                    <a:pt x="1849" y="8253"/>
                  </a:lnTo>
                  <a:lnTo>
                    <a:pt x="1981" y="8187"/>
                  </a:lnTo>
                  <a:lnTo>
                    <a:pt x="2113" y="8088"/>
                  </a:lnTo>
                  <a:lnTo>
                    <a:pt x="2443" y="8187"/>
                  </a:lnTo>
                  <a:lnTo>
                    <a:pt x="2773" y="8286"/>
                  </a:lnTo>
                  <a:lnTo>
                    <a:pt x="3104" y="8319"/>
                  </a:lnTo>
                  <a:lnTo>
                    <a:pt x="3467" y="8352"/>
                  </a:lnTo>
                  <a:lnTo>
                    <a:pt x="4952" y="8352"/>
                  </a:lnTo>
                  <a:lnTo>
                    <a:pt x="5117" y="8484"/>
                  </a:lnTo>
                  <a:lnTo>
                    <a:pt x="5282" y="8583"/>
                  </a:lnTo>
                  <a:lnTo>
                    <a:pt x="5480" y="8649"/>
                  </a:lnTo>
                  <a:lnTo>
                    <a:pt x="5678" y="8682"/>
                  </a:lnTo>
                  <a:lnTo>
                    <a:pt x="5909" y="8649"/>
                  </a:lnTo>
                  <a:lnTo>
                    <a:pt x="6107" y="8583"/>
                  </a:lnTo>
                  <a:lnTo>
                    <a:pt x="6273" y="8484"/>
                  </a:lnTo>
                  <a:lnTo>
                    <a:pt x="6438" y="8352"/>
                  </a:lnTo>
                  <a:lnTo>
                    <a:pt x="7131" y="8352"/>
                  </a:lnTo>
                  <a:lnTo>
                    <a:pt x="6933" y="8385"/>
                  </a:lnTo>
                  <a:lnTo>
                    <a:pt x="6768" y="8484"/>
                  </a:lnTo>
                  <a:lnTo>
                    <a:pt x="6603" y="8583"/>
                  </a:lnTo>
                  <a:lnTo>
                    <a:pt x="6471" y="8748"/>
                  </a:lnTo>
                  <a:lnTo>
                    <a:pt x="3104" y="8748"/>
                  </a:lnTo>
                  <a:lnTo>
                    <a:pt x="2740" y="8814"/>
                  </a:lnTo>
                  <a:lnTo>
                    <a:pt x="2410" y="8880"/>
                  </a:lnTo>
                  <a:lnTo>
                    <a:pt x="2080" y="9012"/>
                  </a:lnTo>
                  <a:lnTo>
                    <a:pt x="1849" y="8979"/>
                  </a:lnTo>
                  <a:lnTo>
                    <a:pt x="1651" y="8979"/>
                  </a:lnTo>
                  <a:lnTo>
                    <a:pt x="1453" y="9045"/>
                  </a:lnTo>
                  <a:lnTo>
                    <a:pt x="1288" y="9144"/>
                  </a:lnTo>
                  <a:lnTo>
                    <a:pt x="1123" y="9276"/>
                  </a:lnTo>
                  <a:lnTo>
                    <a:pt x="991" y="9441"/>
                  </a:lnTo>
                  <a:lnTo>
                    <a:pt x="925" y="9606"/>
                  </a:lnTo>
                  <a:lnTo>
                    <a:pt x="859" y="9804"/>
                  </a:lnTo>
                  <a:lnTo>
                    <a:pt x="694" y="10035"/>
                  </a:lnTo>
                  <a:lnTo>
                    <a:pt x="529" y="10266"/>
                  </a:lnTo>
                  <a:lnTo>
                    <a:pt x="364" y="10497"/>
                  </a:lnTo>
                  <a:lnTo>
                    <a:pt x="265" y="10761"/>
                  </a:lnTo>
                  <a:lnTo>
                    <a:pt x="166" y="11025"/>
                  </a:lnTo>
                  <a:lnTo>
                    <a:pt x="100" y="11290"/>
                  </a:lnTo>
                  <a:lnTo>
                    <a:pt x="67" y="11554"/>
                  </a:lnTo>
                  <a:lnTo>
                    <a:pt x="34" y="11851"/>
                  </a:lnTo>
                  <a:lnTo>
                    <a:pt x="34" y="11884"/>
                  </a:lnTo>
                  <a:lnTo>
                    <a:pt x="67" y="12181"/>
                  </a:lnTo>
                  <a:lnTo>
                    <a:pt x="100" y="12445"/>
                  </a:lnTo>
                  <a:lnTo>
                    <a:pt x="34" y="12676"/>
                  </a:lnTo>
                  <a:lnTo>
                    <a:pt x="1" y="12940"/>
                  </a:lnTo>
                  <a:lnTo>
                    <a:pt x="34" y="13171"/>
                  </a:lnTo>
                  <a:lnTo>
                    <a:pt x="100" y="13402"/>
                  </a:lnTo>
                  <a:lnTo>
                    <a:pt x="199" y="13600"/>
                  </a:lnTo>
                  <a:lnTo>
                    <a:pt x="331" y="13765"/>
                  </a:lnTo>
                  <a:lnTo>
                    <a:pt x="496" y="13930"/>
                  </a:lnTo>
                  <a:lnTo>
                    <a:pt x="694" y="14062"/>
                  </a:lnTo>
                  <a:lnTo>
                    <a:pt x="925" y="14128"/>
                  </a:lnTo>
                  <a:lnTo>
                    <a:pt x="1156" y="14161"/>
                  </a:lnTo>
                  <a:lnTo>
                    <a:pt x="1585" y="14459"/>
                  </a:lnTo>
                  <a:lnTo>
                    <a:pt x="2047" y="14690"/>
                  </a:lnTo>
                  <a:lnTo>
                    <a:pt x="2542" y="14855"/>
                  </a:lnTo>
                  <a:lnTo>
                    <a:pt x="3071" y="14954"/>
                  </a:lnTo>
                  <a:lnTo>
                    <a:pt x="3203" y="15086"/>
                  </a:lnTo>
                  <a:lnTo>
                    <a:pt x="3368" y="15152"/>
                  </a:lnTo>
                  <a:lnTo>
                    <a:pt x="3566" y="15218"/>
                  </a:lnTo>
                  <a:lnTo>
                    <a:pt x="3929" y="15218"/>
                  </a:lnTo>
                  <a:lnTo>
                    <a:pt x="4094" y="15152"/>
                  </a:lnTo>
                  <a:lnTo>
                    <a:pt x="4292" y="15086"/>
                  </a:lnTo>
                  <a:lnTo>
                    <a:pt x="4424" y="14987"/>
                  </a:lnTo>
                  <a:lnTo>
                    <a:pt x="5315" y="14987"/>
                  </a:lnTo>
                  <a:lnTo>
                    <a:pt x="5447" y="15053"/>
                  </a:lnTo>
                  <a:lnTo>
                    <a:pt x="5546" y="15119"/>
                  </a:lnTo>
                  <a:lnTo>
                    <a:pt x="5579" y="15152"/>
                  </a:lnTo>
                  <a:lnTo>
                    <a:pt x="5579" y="17198"/>
                  </a:lnTo>
                  <a:lnTo>
                    <a:pt x="8517" y="17198"/>
                  </a:lnTo>
                  <a:lnTo>
                    <a:pt x="8517" y="15152"/>
                  </a:lnTo>
                  <a:lnTo>
                    <a:pt x="8517" y="14855"/>
                  </a:lnTo>
                  <a:lnTo>
                    <a:pt x="8451" y="14558"/>
                  </a:lnTo>
                  <a:lnTo>
                    <a:pt x="8385" y="14260"/>
                  </a:lnTo>
                  <a:lnTo>
                    <a:pt x="8286" y="13963"/>
                  </a:lnTo>
                  <a:lnTo>
                    <a:pt x="8286" y="13798"/>
                  </a:lnTo>
                  <a:lnTo>
                    <a:pt x="8286" y="13600"/>
                  </a:lnTo>
                  <a:lnTo>
                    <a:pt x="8220" y="13402"/>
                  </a:lnTo>
                  <a:lnTo>
                    <a:pt x="8121" y="13204"/>
                  </a:lnTo>
                  <a:lnTo>
                    <a:pt x="7989" y="13072"/>
                  </a:lnTo>
                  <a:lnTo>
                    <a:pt x="7857" y="12940"/>
                  </a:lnTo>
                  <a:lnTo>
                    <a:pt x="7659" y="12841"/>
                  </a:lnTo>
                  <a:lnTo>
                    <a:pt x="7494" y="12775"/>
                  </a:lnTo>
                  <a:lnTo>
                    <a:pt x="7296" y="12742"/>
                  </a:lnTo>
                  <a:lnTo>
                    <a:pt x="7032" y="12577"/>
                  </a:lnTo>
                  <a:lnTo>
                    <a:pt x="6801" y="12445"/>
                  </a:lnTo>
                  <a:lnTo>
                    <a:pt x="6537" y="12313"/>
                  </a:lnTo>
                  <a:lnTo>
                    <a:pt x="6273" y="12214"/>
                  </a:lnTo>
                  <a:lnTo>
                    <a:pt x="5975" y="12148"/>
                  </a:lnTo>
                  <a:lnTo>
                    <a:pt x="5711" y="12082"/>
                  </a:lnTo>
                  <a:lnTo>
                    <a:pt x="5414" y="12049"/>
                  </a:lnTo>
                  <a:lnTo>
                    <a:pt x="3467" y="12049"/>
                  </a:lnTo>
                  <a:lnTo>
                    <a:pt x="3269" y="12016"/>
                  </a:lnTo>
                  <a:lnTo>
                    <a:pt x="3137" y="11983"/>
                  </a:lnTo>
                  <a:lnTo>
                    <a:pt x="3038" y="11917"/>
                  </a:lnTo>
                  <a:lnTo>
                    <a:pt x="2971" y="11851"/>
                  </a:lnTo>
                  <a:lnTo>
                    <a:pt x="3038" y="11818"/>
                  </a:lnTo>
                  <a:lnTo>
                    <a:pt x="3104" y="11752"/>
                  </a:lnTo>
                  <a:lnTo>
                    <a:pt x="3236" y="11719"/>
                  </a:lnTo>
                  <a:lnTo>
                    <a:pt x="3434" y="11686"/>
                  </a:lnTo>
                  <a:lnTo>
                    <a:pt x="3599" y="11818"/>
                  </a:lnTo>
                  <a:lnTo>
                    <a:pt x="3830" y="11950"/>
                  </a:lnTo>
                  <a:lnTo>
                    <a:pt x="4061" y="12016"/>
                  </a:lnTo>
                  <a:lnTo>
                    <a:pt x="4556" y="12016"/>
                  </a:lnTo>
                  <a:lnTo>
                    <a:pt x="4787" y="11950"/>
                  </a:lnTo>
                  <a:lnTo>
                    <a:pt x="5018" y="11818"/>
                  </a:lnTo>
                  <a:lnTo>
                    <a:pt x="5216" y="11686"/>
                  </a:lnTo>
                  <a:lnTo>
                    <a:pt x="9342" y="11686"/>
                  </a:lnTo>
                  <a:lnTo>
                    <a:pt x="9541" y="11818"/>
                  </a:lnTo>
                  <a:lnTo>
                    <a:pt x="9739" y="11950"/>
                  </a:lnTo>
                  <a:lnTo>
                    <a:pt x="9970" y="12016"/>
                  </a:lnTo>
                  <a:lnTo>
                    <a:pt x="10465" y="12016"/>
                  </a:lnTo>
                  <a:lnTo>
                    <a:pt x="10663" y="11950"/>
                  </a:lnTo>
                  <a:lnTo>
                    <a:pt x="10861" y="11884"/>
                  </a:lnTo>
                  <a:lnTo>
                    <a:pt x="11026" y="11752"/>
                  </a:lnTo>
                  <a:lnTo>
                    <a:pt x="11191" y="11620"/>
                  </a:lnTo>
                  <a:lnTo>
                    <a:pt x="11323" y="11455"/>
                  </a:lnTo>
                  <a:lnTo>
                    <a:pt x="11422" y="11290"/>
                  </a:lnTo>
                  <a:lnTo>
                    <a:pt x="11488" y="11091"/>
                  </a:lnTo>
                  <a:lnTo>
                    <a:pt x="11818" y="10860"/>
                  </a:lnTo>
                  <a:lnTo>
                    <a:pt x="12082" y="10596"/>
                  </a:lnTo>
                  <a:lnTo>
                    <a:pt x="12346" y="10299"/>
                  </a:lnTo>
                  <a:lnTo>
                    <a:pt x="12544" y="9969"/>
                  </a:lnTo>
                  <a:lnTo>
                    <a:pt x="12710" y="9639"/>
                  </a:lnTo>
                  <a:lnTo>
                    <a:pt x="12809" y="9309"/>
                  </a:lnTo>
                  <a:lnTo>
                    <a:pt x="12875" y="8946"/>
                  </a:lnTo>
                  <a:lnTo>
                    <a:pt x="12908" y="8583"/>
                  </a:lnTo>
                  <a:lnTo>
                    <a:pt x="12908" y="8484"/>
                  </a:lnTo>
                  <a:lnTo>
                    <a:pt x="12875" y="8187"/>
                  </a:lnTo>
                  <a:lnTo>
                    <a:pt x="12842" y="7889"/>
                  </a:lnTo>
                  <a:lnTo>
                    <a:pt x="12743" y="7592"/>
                  </a:lnTo>
                  <a:lnTo>
                    <a:pt x="12644" y="7295"/>
                  </a:lnTo>
                  <a:lnTo>
                    <a:pt x="12511" y="7031"/>
                  </a:lnTo>
                  <a:lnTo>
                    <a:pt x="12346" y="6767"/>
                  </a:lnTo>
                  <a:lnTo>
                    <a:pt x="12148" y="6536"/>
                  </a:lnTo>
                  <a:lnTo>
                    <a:pt x="11917" y="6338"/>
                  </a:lnTo>
                  <a:lnTo>
                    <a:pt x="11686" y="6140"/>
                  </a:lnTo>
                  <a:lnTo>
                    <a:pt x="11422" y="5942"/>
                  </a:lnTo>
                  <a:lnTo>
                    <a:pt x="11158" y="5777"/>
                  </a:lnTo>
                  <a:lnTo>
                    <a:pt x="10861" y="5645"/>
                  </a:lnTo>
                  <a:lnTo>
                    <a:pt x="10531" y="5546"/>
                  </a:lnTo>
                  <a:lnTo>
                    <a:pt x="10234" y="5480"/>
                  </a:lnTo>
                  <a:lnTo>
                    <a:pt x="9904" y="5414"/>
                  </a:lnTo>
                  <a:lnTo>
                    <a:pt x="9541" y="5414"/>
                  </a:lnTo>
                  <a:lnTo>
                    <a:pt x="9342" y="5216"/>
                  </a:lnTo>
                  <a:lnTo>
                    <a:pt x="9078" y="5051"/>
                  </a:lnTo>
                  <a:lnTo>
                    <a:pt x="8814" y="4952"/>
                  </a:lnTo>
                  <a:lnTo>
                    <a:pt x="8517" y="4919"/>
                  </a:lnTo>
                  <a:lnTo>
                    <a:pt x="8253" y="4952"/>
                  </a:lnTo>
                  <a:lnTo>
                    <a:pt x="7956" y="5051"/>
                  </a:lnTo>
                  <a:lnTo>
                    <a:pt x="7725" y="5216"/>
                  </a:lnTo>
                  <a:lnTo>
                    <a:pt x="7527" y="5414"/>
                  </a:lnTo>
                  <a:lnTo>
                    <a:pt x="4028" y="5414"/>
                  </a:lnTo>
                  <a:lnTo>
                    <a:pt x="3863" y="5216"/>
                  </a:lnTo>
                  <a:lnTo>
                    <a:pt x="3665" y="5051"/>
                  </a:lnTo>
                  <a:lnTo>
                    <a:pt x="5084" y="5051"/>
                  </a:lnTo>
                  <a:lnTo>
                    <a:pt x="5414" y="4985"/>
                  </a:lnTo>
                  <a:lnTo>
                    <a:pt x="5744" y="4919"/>
                  </a:lnTo>
                  <a:lnTo>
                    <a:pt x="6074" y="4820"/>
                  </a:lnTo>
                  <a:lnTo>
                    <a:pt x="6372" y="4687"/>
                  </a:lnTo>
                  <a:lnTo>
                    <a:pt x="6636" y="4522"/>
                  </a:lnTo>
                  <a:lnTo>
                    <a:pt x="6900" y="4357"/>
                  </a:lnTo>
                  <a:lnTo>
                    <a:pt x="7164" y="4159"/>
                  </a:lnTo>
                  <a:lnTo>
                    <a:pt x="7362" y="3928"/>
                  </a:lnTo>
                  <a:lnTo>
                    <a:pt x="7560" y="3697"/>
                  </a:lnTo>
                  <a:lnTo>
                    <a:pt x="7725" y="3433"/>
                  </a:lnTo>
                  <a:lnTo>
                    <a:pt x="7890" y="3169"/>
                  </a:lnTo>
                  <a:lnTo>
                    <a:pt x="7989" y="2905"/>
                  </a:lnTo>
                  <a:lnTo>
                    <a:pt x="8088" y="2608"/>
                  </a:lnTo>
                  <a:lnTo>
                    <a:pt x="8154" y="2311"/>
                  </a:lnTo>
                  <a:lnTo>
                    <a:pt x="8154" y="1981"/>
                  </a:lnTo>
                  <a:lnTo>
                    <a:pt x="8187"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22"/>
            <p:cNvGrpSpPr/>
            <p:nvPr/>
          </p:nvGrpSpPr>
          <p:grpSpPr>
            <a:xfrm>
              <a:off x="2374454" y="1234591"/>
              <a:ext cx="828145" cy="1103445"/>
              <a:chOff x="1873925" y="1371182"/>
              <a:chExt cx="828145" cy="1103445"/>
            </a:xfrm>
          </p:grpSpPr>
          <p:sp>
            <p:nvSpPr>
              <p:cNvPr id="771" name="Google Shape;771;p22"/>
              <p:cNvSpPr/>
              <p:nvPr/>
            </p:nvSpPr>
            <p:spPr>
              <a:xfrm>
                <a:off x="1884511" y="1371182"/>
                <a:ext cx="806973" cy="1103445"/>
              </a:xfrm>
              <a:custGeom>
                <a:avLst/>
                <a:gdLst/>
                <a:ahLst/>
                <a:cxnLst/>
                <a:rect l="l" t="t" r="r" b="b"/>
                <a:pathLst>
                  <a:path w="12578" h="17199" extrusionOk="0">
                    <a:moveTo>
                      <a:pt x="5249" y="0"/>
                    </a:moveTo>
                    <a:lnTo>
                      <a:pt x="5249" y="1948"/>
                    </a:lnTo>
                    <a:lnTo>
                      <a:pt x="5183" y="2047"/>
                    </a:lnTo>
                    <a:lnTo>
                      <a:pt x="5084" y="2146"/>
                    </a:lnTo>
                    <a:lnTo>
                      <a:pt x="4853" y="2245"/>
                    </a:lnTo>
                    <a:lnTo>
                      <a:pt x="4721" y="2278"/>
                    </a:lnTo>
                    <a:lnTo>
                      <a:pt x="4061" y="2278"/>
                    </a:lnTo>
                    <a:lnTo>
                      <a:pt x="3929" y="2179"/>
                    </a:lnTo>
                    <a:lnTo>
                      <a:pt x="3764" y="2113"/>
                    </a:lnTo>
                    <a:lnTo>
                      <a:pt x="3599" y="2080"/>
                    </a:lnTo>
                    <a:lnTo>
                      <a:pt x="3434" y="2047"/>
                    </a:lnTo>
                    <a:lnTo>
                      <a:pt x="3236" y="2080"/>
                    </a:lnTo>
                    <a:lnTo>
                      <a:pt x="3071" y="2146"/>
                    </a:lnTo>
                    <a:lnTo>
                      <a:pt x="2906" y="2212"/>
                    </a:lnTo>
                    <a:lnTo>
                      <a:pt x="2774" y="2311"/>
                    </a:lnTo>
                    <a:lnTo>
                      <a:pt x="2477" y="2377"/>
                    </a:lnTo>
                    <a:lnTo>
                      <a:pt x="2212" y="2443"/>
                    </a:lnTo>
                    <a:lnTo>
                      <a:pt x="1948" y="2542"/>
                    </a:lnTo>
                    <a:lnTo>
                      <a:pt x="1684" y="2674"/>
                    </a:lnTo>
                    <a:lnTo>
                      <a:pt x="1453" y="2806"/>
                    </a:lnTo>
                    <a:lnTo>
                      <a:pt x="1222" y="2938"/>
                    </a:lnTo>
                    <a:lnTo>
                      <a:pt x="1024" y="3136"/>
                    </a:lnTo>
                    <a:lnTo>
                      <a:pt x="826" y="3301"/>
                    </a:lnTo>
                    <a:lnTo>
                      <a:pt x="661" y="3499"/>
                    </a:lnTo>
                    <a:lnTo>
                      <a:pt x="496" y="3698"/>
                    </a:lnTo>
                    <a:lnTo>
                      <a:pt x="364" y="3929"/>
                    </a:lnTo>
                    <a:lnTo>
                      <a:pt x="265" y="4160"/>
                    </a:lnTo>
                    <a:lnTo>
                      <a:pt x="166" y="4424"/>
                    </a:lnTo>
                    <a:lnTo>
                      <a:pt x="100" y="4655"/>
                    </a:lnTo>
                    <a:lnTo>
                      <a:pt x="67" y="4919"/>
                    </a:lnTo>
                    <a:lnTo>
                      <a:pt x="67" y="5183"/>
                    </a:lnTo>
                    <a:lnTo>
                      <a:pt x="67" y="5216"/>
                    </a:lnTo>
                    <a:lnTo>
                      <a:pt x="67" y="5480"/>
                    </a:lnTo>
                    <a:lnTo>
                      <a:pt x="100" y="5711"/>
                    </a:lnTo>
                    <a:lnTo>
                      <a:pt x="166" y="5942"/>
                    </a:lnTo>
                    <a:lnTo>
                      <a:pt x="232" y="6173"/>
                    </a:lnTo>
                    <a:lnTo>
                      <a:pt x="331" y="6371"/>
                    </a:lnTo>
                    <a:lnTo>
                      <a:pt x="430" y="6602"/>
                    </a:lnTo>
                    <a:lnTo>
                      <a:pt x="694" y="6999"/>
                    </a:lnTo>
                    <a:lnTo>
                      <a:pt x="628" y="7164"/>
                    </a:lnTo>
                    <a:lnTo>
                      <a:pt x="628" y="7362"/>
                    </a:lnTo>
                    <a:lnTo>
                      <a:pt x="628" y="7494"/>
                    </a:lnTo>
                    <a:lnTo>
                      <a:pt x="661" y="7659"/>
                    </a:lnTo>
                    <a:lnTo>
                      <a:pt x="727" y="7791"/>
                    </a:lnTo>
                    <a:lnTo>
                      <a:pt x="826" y="7890"/>
                    </a:lnTo>
                    <a:lnTo>
                      <a:pt x="958" y="7989"/>
                    </a:lnTo>
                    <a:lnTo>
                      <a:pt x="1090" y="8055"/>
                    </a:lnTo>
                    <a:lnTo>
                      <a:pt x="1222" y="8088"/>
                    </a:lnTo>
                    <a:lnTo>
                      <a:pt x="1387" y="8121"/>
                    </a:lnTo>
                    <a:lnTo>
                      <a:pt x="1519" y="8088"/>
                    </a:lnTo>
                    <a:lnTo>
                      <a:pt x="1684" y="8055"/>
                    </a:lnTo>
                    <a:lnTo>
                      <a:pt x="1816" y="7989"/>
                    </a:lnTo>
                    <a:lnTo>
                      <a:pt x="1915" y="7890"/>
                    </a:lnTo>
                    <a:lnTo>
                      <a:pt x="2245" y="7989"/>
                    </a:lnTo>
                    <a:lnTo>
                      <a:pt x="2576" y="8088"/>
                    </a:lnTo>
                    <a:lnTo>
                      <a:pt x="2939" y="8121"/>
                    </a:lnTo>
                    <a:lnTo>
                      <a:pt x="3302" y="8154"/>
                    </a:lnTo>
                    <a:lnTo>
                      <a:pt x="4886" y="8154"/>
                    </a:lnTo>
                    <a:lnTo>
                      <a:pt x="5018" y="8286"/>
                    </a:lnTo>
                    <a:lnTo>
                      <a:pt x="5150" y="8385"/>
                    </a:lnTo>
                    <a:lnTo>
                      <a:pt x="5348" y="8484"/>
                    </a:lnTo>
                    <a:lnTo>
                      <a:pt x="5712" y="8484"/>
                    </a:lnTo>
                    <a:lnTo>
                      <a:pt x="5910" y="8385"/>
                    </a:lnTo>
                    <a:lnTo>
                      <a:pt x="6042" y="8286"/>
                    </a:lnTo>
                    <a:lnTo>
                      <a:pt x="6174" y="8154"/>
                    </a:lnTo>
                    <a:lnTo>
                      <a:pt x="9475" y="8154"/>
                    </a:lnTo>
                    <a:lnTo>
                      <a:pt x="9607" y="8187"/>
                    </a:lnTo>
                    <a:lnTo>
                      <a:pt x="9805" y="8286"/>
                    </a:lnTo>
                    <a:lnTo>
                      <a:pt x="9937" y="8385"/>
                    </a:lnTo>
                    <a:lnTo>
                      <a:pt x="9970" y="8484"/>
                    </a:lnTo>
                    <a:lnTo>
                      <a:pt x="9970" y="8583"/>
                    </a:lnTo>
                    <a:lnTo>
                      <a:pt x="9937" y="8649"/>
                    </a:lnTo>
                    <a:lnTo>
                      <a:pt x="9805" y="8781"/>
                    </a:lnTo>
                    <a:lnTo>
                      <a:pt x="9607" y="8880"/>
                    </a:lnTo>
                    <a:lnTo>
                      <a:pt x="9475" y="8880"/>
                    </a:lnTo>
                    <a:lnTo>
                      <a:pt x="9343" y="8913"/>
                    </a:lnTo>
                    <a:lnTo>
                      <a:pt x="7758" y="8913"/>
                    </a:lnTo>
                    <a:lnTo>
                      <a:pt x="7659" y="8748"/>
                    </a:lnTo>
                    <a:lnTo>
                      <a:pt x="7494" y="8616"/>
                    </a:lnTo>
                    <a:lnTo>
                      <a:pt x="7296" y="8517"/>
                    </a:lnTo>
                    <a:lnTo>
                      <a:pt x="7098" y="8484"/>
                    </a:lnTo>
                    <a:lnTo>
                      <a:pt x="6867" y="8517"/>
                    </a:lnTo>
                    <a:lnTo>
                      <a:pt x="6702" y="8616"/>
                    </a:lnTo>
                    <a:lnTo>
                      <a:pt x="6537" y="8748"/>
                    </a:lnTo>
                    <a:lnTo>
                      <a:pt x="6405" y="8913"/>
                    </a:lnTo>
                    <a:lnTo>
                      <a:pt x="2939" y="8913"/>
                    </a:lnTo>
                    <a:lnTo>
                      <a:pt x="2576" y="8979"/>
                    </a:lnTo>
                    <a:lnTo>
                      <a:pt x="2245" y="9078"/>
                    </a:lnTo>
                    <a:lnTo>
                      <a:pt x="1915" y="9177"/>
                    </a:lnTo>
                    <a:lnTo>
                      <a:pt x="1783" y="9144"/>
                    </a:lnTo>
                    <a:lnTo>
                      <a:pt x="1519" y="9144"/>
                    </a:lnTo>
                    <a:lnTo>
                      <a:pt x="1354" y="9210"/>
                    </a:lnTo>
                    <a:lnTo>
                      <a:pt x="1222" y="9276"/>
                    </a:lnTo>
                    <a:lnTo>
                      <a:pt x="1123" y="9342"/>
                    </a:lnTo>
                    <a:lnTo>
                      <a:pt x="1024" y="9474"/>
                    </a:lnTo>
                    <a:lnTo>
                      <a:pt x="958" y="9606"/>
                    </a:lnTo>
                    <a:lnTo>
                      <a:pt x="892" y="9738"/>
                    </a:lnTo>
                    <a:lnTo>
                      <a:pt x="892" y="9870"/>
                    </a:lnTo>
                    <a:lnTo>
                      <a:pt x="694" y="10069"/>
                    </a:lnTo>
                    <a:lnTo>
                      <a:pt x="529" y="10300"/>
                    </a:lnTo>
                    <a:lnTo>
                      <a:pt x="397" y="10531"/>
                    </a:lnTo>
                    <a:lnTo>
                      <a:pt x="265" y="10762"/>
                    </a:lnTo>
                    <a:lnTo>
                      <a:pt x="166" y="11026"/>
                    </a:lnTo>
                    <a:lnTo>
                      <a:pt x="100" y="11290"/>
                    </a:lnTo>
                    <a:lnTo>
                      <a:pt x="67" y="11554"/>
                    </a:lnTo>
                    <a:lnTo>
                      <a:pt x="67" y="11818"/>
                    </a:lnTo>
                    <a:lnTo>
                      <a:pt x="67" y="11884"/>
                    </a:lnTo>
                    <a:lnTo>
                      <a:pt x="67" y="12181"/>
                    </a:lnTo>
                    <a:lnTo>
                      <a:pt x="133" y="12445"/>
                    </a:lnTo>
                    <a:lnTo>
                      <a:pt x="34" y="12676"/>
                    </a:lnTo>
                    <a:lnTo>
                      <a:pt x="1" y="12907"/>
                    </a:lnTo>
                    <a:lnTo>
                      <a:pt x="34" y="13138"/>
                    </a:lnTo>
                    <a:lnTo>
                      <a:pt x="100" y="13337"/>
                    </a:lnTo>
                    <a:lnTo>
                      <a:pt x="199" y="13502"/>
                    </a:lnTo>
                    <a:lnTo>
                      <a:pt x="331" y="13667"/>
                    </a:lnTo>
                    <a:lnTo>
                      <a:pt x="463" y="13799"/>
                    </a:lnTo>
                    <a:lnTo>
                      <a:pt x="661" y="13898"/>
                    </a:lnTo>
                    <a:lnTo>
                      <a:pt x="859" y="13964"/>
                    </a:lnTo>
                    <a:lnTo>
                      <a:pt x="1057" y="13997"/>
                    </a:lnTo>
                    <a:lnTo>
                      <a:pt x="1255" y="14129"/>
                    </a:lnTo>
                    <a:lnTo>
                      <a:pt x="1486" y="14294"/>
                    </a:lnTo>
                    <a:lnTo>
                      <a:pt x="1684" y="14426"/>
                    </a:lnTo>
                    <a:lnTo>
                      <a:pt x="1915" y="14525"/>
                    </a:lnTo>
                    <a:lnTo>
                      <a:pt x="2179" y="14624"/>
                    </a:lnTo>
                    <a:lnTo>
                      <a:pt x="2444" y="14690"/>
                    </a:lnTo>
                    <a:lnTo>
                      <a:pt x="2708" y="14756"/>
                    </a:lnTo>
                    <a:lnTo>
                      <a:pt x="2972" y="14789"/>
                    </a:lnTo>
                    <a:lnTo>
                      <a:pt x="3104" y="14888"/>
                    </a:lnTo>
                    <a:lnTo>
                      <a:pt x="3236" y="14987"/>
                    </a:lnTo>
                    <a:lnTo>
                      <a:pt x="3401" y="15020"/>
                    </a:lnTo>
                    <a:lnTo>
                      <a:pt x="3599" y="15053"/>
                    </a:lnTo>
                    <a:lnTo>
                      <a:pt x="3764" y="15020"/>
                    </a:lnTo>
                    <a:lnTo>
                      <a:pt x="3929" y="14987"/>
                    </a:lnTo>
                    <a:lnTo>
                      <a:pt x="4061" y="14888"/>
                    </a:lnTo>
                    <a:lnTo>
                      <a:pt x="4193" y="14789"/>
                    </a:lnTo>
                    <a:lnTo>
                      <a:pt x="5117" y="14789"/>
                    </a:lnTo>
                    <a:lnTo>
                      <a:pt x="5249" y="14822"/>
                    </a:lnTo>
                    <a:lnTo>
                      <a:pt x="5447" y="14921"/>
                    </a:lnTo>
                    <a:lnTo>
                      <a:pt x="5580" y="15020"/>
                    </a:lnTo>
                    <a:lnTo>
                      <a:pt x="5613" y="15119"/>
                    </a:lnTo>
                    <a:lnTo>
                      <a:pt x="5613" y="17199"/>
                    </a:lnTo>
                    <a:lnTo>
                      <a:pt x="8187" y="17199"/>
                    </a:lnTo>
                    <a:lnTo>
                      <a:pt x="8187" y="15119"/>
                    </a:lnTo>
                    <a:lnTo>
                      <a:pt x="8187" y="14822"/>
                    </a:lnTo>
                    <a:lnTo>
                      <a:pt x="8121" y="14525"/>
                    </a:lnTo>
                    <a:lnTo>
                      <a:pt x="8055" y="14261"/>
                    </a:lnTo>
                    <a:lnTo>
                      <a:pt x="7923" y="13997"/>
                    </a:lnTo>
                    <a:lnTo>
                      <a:pt x="7956" y="13766"/>
                    </a:lnTo>
                    <a:lnTo>
                      <a:pt x="7923" y="13601"/>
                    </a:lnTo>
                    <a:lnTo>
                      <a:pt x="7890" y="13436"/>
                    </a:lnTo>
                    <a:lnTo>
                      <a:pt x="7824" y="13304"/>
                    </a:lnTo>
                    <a:lnTo>
                      <a:pt x="7692" y="13171"/>
                    </a:lnTo>
                    <a:lnTo>
                      <a:pt x="7560" y="13072"/>
                    </a:lnTo>
                    <a:lnTo>
                      <a:pt x="7428" y="12973"/>
                    </a:lnTo>
                    <a:lnTo>
                      <a:pt x="7263" y="12940"/>
                    </a:lnTo>
                    <a:lnTo>
                      <a:pt x="7098" y="12907"/>
                    </a:lnTo>
                    <a:lnTo>
                      <a:pt x="7065" y="12907"/>
                    </a:lnTo>
                    <a:lnTo>
                      <a:pt x="6834" y="12775"/>
                    </a:lnTo>
                    <a:lnTo>
                      <a:pt x="6603" y="12610"/>
                    </a:lnTo>
                    <a:lnTo>
                      <a:pt x="6372" y="12511"/>
                    </a:lnTo>
                    <a:lnTo>
                      <a:pt x="6108" y="12412"/>
                    </a:lnTo>
                    <a:lnTo>
                      <a:pt x="5811" y="12313"/>
                    </a:lnTo>
                    <a:lnTo>
                      <a:pt x="5547" y="12247"/>
                    </a:lnTo>
                    <a:lnTo>
                      <a:pt x="5249" y="12214"/>
                    </a:lnTo>
                    <a:lnTo>
                      <a:pt x="3137" y="12214"/>
                    </a:lnTo>
                    <a:lnTo>
                      <a:pt x="3005" y="12181"/>
                    </a:lnTo>
                    <a:lnTo>
                      <a:pt x="2807" y="12082"/>
                    </a:lnTo>
                    <a:lnTo>
                      <a:pt x="2675" y="11983"/>
                    </a:lnTo>
                    <a:lnTo>
                      <a:pt x="2642" y="11884"/>
                    </a:lnTo>
                    <a:lnTo>
                      <a:pt x="2642" y="11818"/>
                    </a:lnTo>
                    <a:lnTo>
                      <a:pt x="2675" y="11719"/>
                    </a:lnTo>
                    <a:lnTo>
                      <a:pt x="2807" y="11620"/>
                    </a:lnTo>
                    <a:lnTo>
                      <a:pt x="3005" y="11521"/>
                    </a:lnTo>
                    <a:lnTo>
                      <a:pt x="3137" y="11488"/>
                    </a:lnTo>
                    <a:lnTo>
                      <a:pt x="3335" y="11488"/>
                    </a:lnTo>
                    <a:lnTo>
                      <a:pt x="3500" y="11620"/>
                    </a:lnTo>
                    <a:lnTo>
                      <a:pt x="3698" y="11752"/>
                    </a:lnTo>
                    <a:lnTo>
                      <a:pt x="3929" y="11818"/>
                    </a:lnTo>
                    <a:lnTo>
                      <a:pt x="4160" y="11851"/>
                    </a:lnTo>
                    <a:lnTo>
                      <a:pt x="4391" y="11818"/>
                    </a:lnTo>
                    <a:lnTo>
                      <a:pt x="4622" y="11752"/>
                    </a:lnTo>
                    <a:lnTo>
                      <a:pt x="4820" y="11620"/>
                    </a:lnTo>
                    <a:lnTo>
                      <a:pt x="4985" y="11488"/>
                    </a:lnTo>
                    <a:lnTo>
                      <a:pt x="9244" y="11488"/>
                    </a:lnTo>
                    <a:lnTo>
                      <a:pt x="9409" y="11620"/>
                    </a:lnTo>
                    <a:lnTo>
                      <a:pt x="9607" y="11752"/>
                    </a:lnTo>
                    <a:lnTo>
                      <a:pt x="9838" y="11818"/>
                    </a:lnTo>
                    <a:lnTo>
                      <a:pt x="10069" y="11851"/>
                    </a:lnTo>
                    <a:lnTo>
                      <a:pt x="10267" y="11818"/>
                    </a:lnTo>
                    <a:lnTo>
                      <a:pt x="10465" y="11785"/>
                    </a:lnTo>
                    <a:lnTo>
                      <a:pt x="10630" y="11686"/>
                    </a:lnTo>
                    <a:lnTo>
                      <a:pt x="10795" y="11587"/>
                    </a:lnTo>
                    <a:lnTo>
                      <a:pt x="10927" y="11455"/>
                    </a:lnTo>
                    <a:lnTo>
                      <a:pt x="11026" y="11323"/>
                    </a:lnTo>
                    <a:lnTo>
                      <a:pt x="11125" y="11158"/>
                    </a:lnTo>
                    <a:lnTo>
                      <a:pt x="11191" y="10960"/>
                    </a:lnTo>
                    <a:lnTo>
                      <a:pt x="11488" y="10729"/>
                    </a:lnTo>
                    <a:lnTo>
                      <a:pt x="11752" y="10498"/>
                    </a:lnTo>
                    <a:lnTo>
                      <a:pt x="11984" y="10234"/>
                    </a:lnTo>
                    <a:lnTo>
                      <a:pt x="12182" y="9936"/>
                    </a:lnTo>
                    <a:lnTo>
                      <a:pt x="12347" y="9606"/>
                    </a:lnTo>
                    <a:lnTo>
                      <a:pt x="12479" y="9276"/>
                    </a:lnTo>
                    <a:lnTo>
                      <a:pt x="12545" y="8946"/>
                    </a:lnTo>
                    <a:lnTo>
                      <a:pt x="12578" y="8583"/>
                    </a:lnTo>
                    <a:lnTo>
                      <a:pt x="12578" y="8484"/>
                    </a:lnTo>
                    <a:lnTo>
                      <a:pt x="12545" y="8187"/>
                    </a:lnTo>
                    <a:lnTo>
                      <a:pt x="12512" y="7890"/>
                    </a:lnTo>
                    <a:lnTo>
                      <a:pt x="12413" y="7626"/>
                    </a:lnTo>
                    <a:lnTo>
                      <a:pt x="12314" y="7362"/>
                    </a:lnTo>
                    <a:lnTo>
                      <a:pt x="12182" y="7098"/>
                    </a:lnTo>
                    <a:lnTo>
                      <a:pt x="12017" y="6867"/>
                    </a:lnTo>
                    <a:lnTo>
                      <a:pt x="11818" y="6635"/>
                    </a:lnTo>
                    <a:lnTo>
                      <a:pt x="11620" y="6437"/>
                    </a:lnTo>
                    <a:lnTo>
                      <a:pt x="11389" y="6239"/>
                    </a:lnTo>
                    <a:lnTo>
                      <a:pt x="11125" y="6074"/>
                    </a:lnTo>
                    <a:lnTo>
                      <a:pt x="10861" y="5909"/>
                    </a:lnTo>
                    <a:lnTo>
                      <a:pt x="10597" y="5810"/>
                    </a:lnTo>
                    <a:lnTo>
                      <a:pt x="10300" y="5711"/>
                    </a:lnTo>
                    <a:lnTo>
                      <a:pt x="9970" y="5612"/>
                    </a:lnTo>
                    <a:lnTo>
                      <a:pt x="9673" y="5579"/>
                    </a:lnTo>
                    <a:lnTo>
                      <a:pt x="9310" y="5579"/>
                    </a:lnTo>
                    <a:lnTo>
                      <a:pt x="9112" y="5381"/>
                    </a:lnTo>
                    <a:lnTo>
                      <a:pt x="8914" y="5216"/>
                    </a:lnTo>
                    <a:lnTo>
                      <a:pt x="8649" y="5117"/>
                    </a:lnTo>
                    <a:lnTo>
                      <a:pt x="8352" y="5084"/>
                    </a:lnTo>
                    <a:lnTo>
                      <a:pt x="8088" y="5117"/>
                    </a:lnTo>
                    <a:lnTo>
                      <a:pt x="7824" y="5216"/>
                    </a:lnTo>
                    <a:lnTo>
                      <a:pt x="7626" y="5381"/>
                    </a:lnTo>
                    <a:lnTo>
                      <a:pt x="7428" y="5579"/>
                    </a:lnTo>
                    <a:lnTo>
                      <a:pt x="3764" y="5579"/>
                    </a:lnTo>
                    <a:lnTo>
                      <a:pt x="3632" y="5381"/>
                    </a:lnTo>
                    <a:lnTo>
                      <a:pt x="3467" y="5216"/>
                    </a:lnTo>
                    <a:lnTo>
                      <a:pt x="3236" y="5117"/>
                    </a:lnTo>
                    <a:lnTo>
                      <a:pt x="3005" y="5084"/>
                    </a:lnTo>
                    <a:lnTo>
                      <a:pt x="2807" y="5117"/>
                    </a:lnTo>
                    <a:lnTo>
                      <a:pt x="2642" y="5150"/>
                    </a:lnTo>
                    <a:lnTo>
                      <a:pt x="2708" y="5084"/>
                    </a:lnTo>
                    <a:lnTo>
                      <a:pt x="2840" y="4985"/>
                    </a:lnTo>
                    <a:lnTo>
                      <a:pt x="3038" y="4886"/>
                    </a:lnTo>
                    <a:lnTo>
                      <a:pt x="3302" y="4853"/>
                    </a:lnTo>
                    <a:lnTo>
                      <a:pt x="4919" y="4853"/>
                    </a:lnTo>
                    <a:lnTo>
                      <a:pt x="5216" y="4820"/>
                    </a:lnTo>
                    <a:lnTo>
                      <a:pt x="5547" y="4721"/>
                    </a:lnTo>
                    <a:lnTo>
                      <a:pt x="5844" y="4622"/>
                    </a:lnTo>
                    <a:lnTo>
                      <a:pt x="6108" y="4523"/>
                    </a:lnTo>
                    <a:lnTo>
                      <a:pt x="6372" y="4358"/>
                    </a:lnTo>
                    <a:lnTo>
                      <a:pt x="6636" y="4193"/>
                    </a:lnTo>
                    <a:lnTo>
                      <a:pt x="6867" y="4028"/>
                    </a:lnTo>
                    <a:lnTo>
                      <a:pt x="7065" y="3797"/>
                    </a:lnTo>
                    <a:lnTo>
                      <a:pt x="7263" y="3598"/>
                    </a:lnTo>
                    <a:lnTo>
                      <a:pt x="7428" y="3334"/>
                    </a:lnTo>
                    <a:lnTo>
                      <a:pt x="7560" y="3103"/>
                    </a:lnTo>
                    <a:lnTo>
                      <a:pt x="7659" y="2839"/>
                    </a:lnTo>
                    <a:lnTo>
                      <a:pt x="7758" y="2542"/>
                    </a:lnTo>
                    <a:lnTo>
                      <a:pt x="7791" y="2278"/>
                    </a:lnTo>
                    <a:lnTo>
                      <a:pt x="7824" y="1981"/>
                    </a:lnTo>
                    <a:lnTo>
                      <a:pt x="7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a:off x="1873925" y="1371182"/>
                <a:ext cx="662939" cy="1103445"/>
              </a:xfrm>
              <a:custGeom>
                <a:avLst/>
                <a:gdLst/>
                <a:ahLst/>
                <a:cxnLst/>
                <a:rect l="l" t="t" r="r" b="b"/>
                <a:pathLst>
                  <a:path w="10333" h="17199" extrusionOk="0">
                    <a:moveTo>
                      <a:pt x="9508" y="8319"/>
                    </a:moveTo>
                    <a:lnTo>
                      <a:pt x="9673" y="8352"/>
                    </a:lnTo>
                    <a:lnTo>
                      <a:pt x="9838" y="8385"/>
                    </a:lnTo>
                    <a:lnTo>
                      <a:pt x="9937" y="8451"/>
                    </a:lnTo>
                    <a:lnTo>
                      <a:pt x="9970" y="8517"/>
                    </a:lnTo>
                    <a:lnTo>
                      <a:pt x="9970" y="8550"/>
                    </a:lnTo>
                    <a:lnTo>
                      <a:pt x="9937" y="8583"/>
                    </a:lnTo>
                    <a:lnTo>
                      <a:pt x="9838" y="8649"/>
                    </a:lnTo>
                    <a:lnTo>
                      <a:pt x="9673" y="8715"/>
                    </a:lnTo>
                    <a:lnTo>
                      <a:pt x="8022" y="8715"/>
                    </a:lnTo>
                    <a:lnTo>
                      <a:pt x="7890" y="8583"/>
                    </a:lnTo>
                    <a:lnTo>
                      <a:pt x="7758" y="8451"/>
                    </a:lnTo>
                    <a:lnTo>
                      <a:pt x="7560" y="8385"/>
                    </a:lnTo>
                    <a:lnTo>
                      <a:pt x="7395" y="8319"/>
                    </a:lnTo>
                    <a:close/>
                    <a:moveTo>
                      <a:pt x="5249" y="0"/>
                    </a:moveTo>
                    <a:lnTo>
                      <a:pt x="5216" y="1915"/>
                    </a:lnTo>
                    <a:lnTo>
                      <a:pt x="5183" y="1981"/>
                    </a:lnTo>
                    <a:lnTo>
                      <a:pt x="5084" y="2047"/>
                    </a:lnTo>
                    <a:lnTo>
                      <a:pt x="4952" y="2080"/>
                    </a:lnTo>
                    <a:lnTo>
                      <a:pt x="4754" y="2113"/>
                    </a:lnTo>
                    <a:lnTo>
                      <a:pt x="4259" y="2113"/>
                    </a:lnTo>
                    <a:lnTo>
                      <a:pt x="4094" y="2014"/>
                    </a:lnTo>
                    <a:lnTo>
                      <a:pt x="3929" y="1948"/>
                    </a:lnTo>
                    <a:lnTo>
                      <a:pt x="3731" y="1915"/>
                    </a:lnTo>
                    <a:lnTo>
                      <a:pt x="3566" y="1882"/>
                    </a:lnTo>
                    <a:lnTo>
                      <a:pt x="3368" y="1915"/>
                    </a:lnTo>
                    <a:lnTo>
                      <a:pt x="3170" y="1981"/>
                    </a:lnTo>
                    <a:lnTo>
                      <a:pt x="3005" y="2047"/>
                    </a:lnTo>
                    <a:lnTo>
                      <a:pt x="2840" y="2146"/>
                    </a:lnTo>
                    <a:lnTo>
                      <a:pt x="2543" y="2212"/>
                    </a:lnTo>
                    <a:lnTo>
                      <a:pt x="2278" y="2311"/>
                    </a:lnTo>
                    <a:lnTo>
                      <a:pt x="1981" y="2410"/>
                    </a:lnTo>
                    <a:lnTo>
                      <a:pt x="1717" y="2542"/>
                    </a:lnTo>
                    <a:lnTo>
                      <a:pt x="1486" y="2674"/>
                    </a:lnTo>
                    <a:lnTo>
                      <a:pt x="1255" y="2839"/>
                    </a:lnTo>
                    <a:lnTo>
                      <a:pt x="1024" y="3004"/>
                    </a:lnTo>
                    <a:lnTo>
                      <a:pt x="826" y="3202"/>
                    </a:lnTo>
                    <a:lnTo>
                      <a:pt x="661" y="3433"/>
                    </a:lnTo>
                    <a:lnTo>
                      <a:pt x="496" y="3631"/>
                    </a:lnTo>
                    <a:lnTo>
                      <a:pt x="364" y="3896"/>
                    </a:lnTo>
                    <a:lnTo>
                      <a:pt x="265" y="4127"/>
                    </a:lnTo>
                    <a:lnTo>
                      <a:pt x="166" y="4391"/>
                    </a:lnTo>
                    <a:lnTo>
                      <a:pt x="100" y="4655"/>
                    </a:lnTo>
                    <a:lnTo>
                      <a:pt x="67" y="4919"/>
                    </a:lnTo>
                    <a:lnTo>
                      <a:pt x="34" y="5183"/>
                    </a:lnTo>
                    <a:lnTo>
                      <a:pt x="34" y="5216"/>
                    </a:lnTo>
                    <a:lnTo>
                      <a:pt x="67" y="5480"/>
                    </a:lnTo>
                    <a:lnTo>
                      <a:pt x="100" y="5711"/>
                    </a:lnTo>
                    <a:lnTo>
                      <a:pt x="133" y="5942"/>
                    </a:lnTo>
                    <a:lnTo>
                      <a:pt x="199" y="6173"/>
                    </a:lnTo>
                    <a:lnTo>
                      <a:pt x="397" y="6602"/>
                    </a:lnTo>
                    <a:lnTo>
                      <a:pt x="661" y="6999"/>
                    </a:lnTo>
                    <a:lnTo>
                      <a:pt x="628" y="7164"/>
                    </a:lnTo>
                    <a:lnTo>
                      <a:pt x="595" y="7362"/>
                    </a:lnTo>
                    <a:lnTo>
                      <a:pt x="628" y="7527"/>
                    </a:lnTo>
                    <a:lnTo>
                      <a:pt x="661" y="7725"/>
                    </a:lnTo>
                    <a:lnTo>
                      <a:pt x="760" y="7890"/>
                    </a:lnTo>
                    <a:lnTo>
                      <a:pt x="892" y="8022"/>
                    </a:lnTo>
                    <a:lnTo>
                      <a:pt x="1024" y="8121"/>
                    </a:lnTo>
                    <a:lnTo>
                      <a:pt x="1189" y="8220"/>
                    </a:lnTo>
                    <a:lnTo>
                      <a:pt x="1354" y="8253"/>
                    </a:lnTo>
                    <a:lnTo>
                      <a:pt x="1552" y="8286"/>
                    </a:lnTo>
                    <a:lnTo>
                      <a:pt x="1717" y="8286"/>
                    </a:lnTo>
                    <a:lnTo>
                      <a:pt x="1849" y="8220"/>
                    </a:lnTo>
                    <a:lnTo>
                      <a:pt x="2014" y="8154"/>
                    </a:lnTo>
                    <a:lnTo>
                      <a:pt x="2146" y="8088"/>
                    </a:lnTo>
                    <a:lnTo>
                      <a:pt x="2443" y="8187"/>
                    </a:lnTo>
                    <a:lnTo>
                      <a:pt x="2774" y="8253"/>
                    </a:lnTo>
                    <a:lnTo>
                      <a:pt x="3104" y="8319"/>
                    </a:lnTo>
                    <a:lnTo>
                      <a:pt x="4952" y="8319"/>
                    </a:lnTo>
                    <a:lnTo>
                      <a:pt x="5117" y="8484"/>
                    </a:lnTo>
                    <a:lnTo>
                      <a:pt x="5282" y="8583"/>
                    </a:lnTo>
                    <a:lnTo>
                      <a:pt x="5480" y="8649"/>
                    </a:lnTo>
                    <a:lnTo>
                      <a:pt x="5712" y="8682"/>
                    </a:lnTo>
                    <a:lnTo>
                      <a:pt x="5910" y="8649"/>
                    </a:lnTo>
                    <a:lnTo>
                      <a:pt x="6108" y="8583"/>
                    </a:lnTo>
                    <a:lnTo>
                      <a:pt x="6273" y="8484"/>
                    </a:lnTo>
                    <a:lnTo>
                      <a:pt x="6438" y="8319"/>
                    </a:lnTo>
                    <a:lnTo>
                      <a:pt x="7131" y="8319"/>
                    </a:lnTo>
                    <a:lnTo>
                      <a:pt x="6933" y="8385"/>
                    </a:lnTo>
                    <a:lnTo>
                      <a:pt x="6768" y="8451"/>
                    </a:lnTo>
                    <a:lnTo>
                      <a:pt x="6603" y="8583"/>
                    </a:lnTo>
                    <a:lnTo>
                      <a:pt x="6471" y="8715"/>
                    </a:lnTo>
                    <a:lnTo>
                      <a:pt x="3467" y="8715"/>
                    </a:lnTo>
                    <a:lnTo>
                      <a:pt x="3104" y="8748"/>
                    </a:lnTo>
                    <a:lnTo>
                      <a:pt x="2741" y="8781"/>
                    </a:lnTo>
                    <a:lnTo>
                      <a:pt x="2410" y="8880"/>
                    </a:lnTo>
                    <a:lnTo>
                      <a:pt x="2080" y="9012"/>
                    </a:lnTo>
                    <a:lnTo>
                      <a:pt x="1849" y="8979"/>
                    </a:lnTo>
                    <a:lnTo>
                      <a:pt x="1651" y="8979"/>
                    </a:lnTo>
                    <a:lnTo>
                      <a:pt x="1453" y="9045"/>
                    </a:lnTo>
                    <a:lnTo>
                      <a:pt x="1288" y="9144"/>
                    </a:lnTo>
                    <a:lnTo>
                      <a:pt x="1123" y="9276"/>
                    </a:lnTo>
                    <a:lnTo>
                      <a:pt x="991" y="9408"/>
                    </a:lnTo>
                    <a:lnTo>
                      <a:pt x="925" y="9606"/>
                    </a:lnTo>
                    <a:lnTo>
                      <a:pt x="859" y="9804"/>
                    </a:lnTo>
                    <a:lnTo>
                      <a:pt x="694" y="10036"/>
                    </a:lnTo>
                    <a:lnTo>
                      <a:pt x="529" y="10267"/>
                    </a:lnTo>
                    <a:lnTo>
                      <a:pt x="364" y="10498"/>
                    </a:lnTo>
                    <a:lnTo>
                      <a:pt x="265" y="10762"/>
                    </a:lnTo>
                    <a:lnTo>
                      <a:pt x="166" y="10993"/>
                    </a:lnTo>
                    <a:lnTo>
                      <a:pt x="100" y="11290"/>
                    </a:lnTo>
                    <a:lnTo>
                      <a:pt x="67" y="11554"/>
                    </a:lnTo>
                    <a:lnTo>
                      <a:pt x="34" y="11818"/>
                    </a:lnTo>
                    <a:lnTo>
                      <a:pt x="34" y="11884"/>
                    </a:lnTo>
                    <a:lnTo>
                      <a:pt x="67" y="12148"/>
                    </a:lnTo>
                    <a:lnTo>
                      <a:pt x="100" y="12445"/>
                    </a:lnTo>
                    <a:lnTo>
                      <a:pt x="34" y="12676"/>
                    </a:lnTo>
                    <a:lnTo>
                      <a:pt x="1" y="12907"/>
                    </a:lnTo>
                    <a:lnTo>
                      <a:pt x="34" y="13138"/>
                    </a:lnTo>
                    <a:lnTo>
                      <a:pt x="100" y="13370"/>
                    </a:lnTo>
                    <a:lnTo>
                      <a:pt x="199" y="13568"/>
                    </a:lnTo>
                    <a:lnTo>
                      <a:pt x="331" y="13766"/>
                    </a:lnTo>
                    <a:lnTo>
                      <a:pt x="496" y="13931"/>
                    </a:lnTo>
                    <a:lnTo>
                      <a:pt x="694" y="14030"/>
                    </a:lnTo>
                    <a:lnTo>
                      <a:pt x="925" y="14129"/>
                    </a:lnTo>
                    <a:lnTo>
                      <a:pt x="1156" y="14162"/>
                    </a:lnTo>
                    <a:lnTo>
                      <a:pt x="1585" y="14459"/>
                    </a:lnTo>
                    <a:lnTo>
                      <a:pt x="2047" y="14690"/>
                    </a:lnTo>
                    <a:lnTo>
                      <a:pt x="2543" y="14855"/>
                    </a:lnTo>
                    <a:lnTo>
                      <a:pt x="3071" y="14954"/>
                    </a:lnTo>
                    <a:lnTo>
                      <a:pt x="3203" y="15053"/>
                    </a:lnTo>
                    <a:lnTo>
                      <a:pt x="3368" y="15152"/>
                    </a:lnTo>
                    <a:lnTo>
                      <a:pt x="3566" y="15185"/>
                    </a:lnTo>
                    <a:lnTo>
                      <a:pt x="3731" y="15218"/>
                    </a:lnTo>
                    <a:lnTo>
                      <a:pt x="3929" y="15185"/>
                    </a:lnTo>
                    <a:lnTo>
                      <a:pt x="4127" y="15152"/>
                    </a:lnTo>
                    <a:lnTo>
                      <a:pt x="4292" y="15086"/>
                    </a:lnTo>
                    <a:lnTo>
                      <a:pt x="4424" y="14954"/>
                    </a:lnTo>
                    <a:lnTo>
                      <a:pt x="5117" y="14954"/>
                    </a:lnTo>
                    <a:lnTo>
                      <a:pt x="5315" y="14987"/>
                    </a:lnTo>
                    <a:lnTo>
                      <a:pt x="5447" y="15053"/>
                    </a:lnTo>
                    <a:lnTo>
                      <a:pt x="5546" y="15086"/>
                    </a:lnTo>
                    <a:lnTo>
                      <a:pt x="5579" y="15152"/>
                    </a:lnTo>
                    <a:lnTo>
                      <a:pt x="5579" y="17199"/>
                    </a:lnTo>
                    <a:lnTo>
                      <a:pt x="5943" y="17199"/>
                    </a:lnTo>
                    <a:lnTo>
                      <a:pt x="5943" y="15119"/>
                    </a:lnTo>
                    <a:lnTo>
                      <a:pt x="5943" y="15053"/>
                    </a:lnTo>
                    <a:lnTo>
                      <a:pt x="5877" y="14954"/>
                    </a:lnTo>
                    <a:lnTo>
                      <a:pt x="5811" y="14888"/>
                    </a:lnTo>
                    <a:lnTo>
                      <a:pt x="5712" y="14789"/>
                    </a:lnTo>
                    <a:lnTo>
                      <a:pt x="5612" y="14723"/>
                    </a:lnTo>
                    <a:lnTo>
                      <a:pt x="5447" y="14657"/>
                    </a:lnTo>
                    <a:lnTo>
                      <a:pt x="5315" y="14624"/>
                    </a:lnTo>
                    <a:lnTo>
                      <a:pt x="4292" y="14624"/>
                    </a:lnTo>
                    <a:lnTo>
                      <a:pt x="4259" y="14657"/>
                    </a:lnTo>
                    <a:lnTo>
                      <a:pt x="4127" y="14756"/>
                    </a:lnTo>
                    <a:lnTo>
                      <a:pt x="4028" y="14822"/>
                    </a:lnTo>
                    <a:lnTo>
                      <a:pt x="3896" y="14855"/>
                    </a:lnTo>
                    <a:lnTo>
                      <a:pt x="3632" y="14855"/>
                    </a:lnTo>
                    <a:lnTo>
                      <a:pt x="3500" y="14822"/>
                    </a:lnTo>
                    <a:lnTo>
                      <a:pt x="3368" y="14756"/>
                    </a:lnTo>
                    <a:lnTo>
                      <a:pt x="3269" y="14657"/>
                    </a:lnTo>
                    <a:lnTo>
                      <a:pt x="3203" y="14624"/>
                    </a:lnTo>
                    <a:lnTo>
                      <a:pt x="3137" y="14591"/>
                    </a:lnTo>
                    <a:lnTo>
                      <a:pt x="2642" y="14525"/>
                    </a:lnTo>
                    <a:lnTo>
                      <a:pt x="2179" y="14360"/>
                    </a:lnTo>
                    <a:lnTo>
                      <a:pt x="1750" y="14129"/>
                    </a:lnTo>
                    <a:lnTo>
                      <a:pt x="1519" y="13997"/>
                    </a:lnTo>
                    <a:lnTo>
                      <a:pt x="1354" y="13865"/>
                    </a:lnTo>
                    <a:lnTo>
                      <a:pt x="1288" y="13799"/>
                    </a:lnTo>
                    <a:lnTo>
                      <a:pt x="1057" y="13799"/>
                    </a:lnTo>
                    <a:lnTo>
                      <a:pt x="892" y="13733"/>
                    </a:lnTo>
                    <a:lnTo>
                      <a:pt x="727" y="13634"/>
                    </a:lnTo>
                    <a:lnTo>
                      <a:pt x="595" y="13535"/>
                    </a:lnTo>
                    <a:lnTo>
                      <a:pt x="496" y="13403"/>
                    </a:lnTo>
                    <a:lnTo>
                      <a:pt x="430" y="13271"/>
                    </a:lnTo>
                    <a:lnTo>
                      <a:pt x="364" y="13105"/>
                    </a:lnTo>
                    <a:lnTo>
                      <a:pt x="364" y="12907"/>
                    </a:lnTo>
                    <a:lnTo>
                      <a:pt x="364" y="12709"/>
                    </a:lnTo>
                    <a:lnTo>
                      <a:pt x="430" y="12544"/>
                    </a:lnTo>
                    <a:lnTo>
                      <a:pt x="463" y="12478"/>
                    </a:lnTo>
                    <a:lnTo>
                      <a:pt x="463" y="12412"/>
                    </a:lnTo>
                    <a:lnTo>
                      <a:pt x="397" y="12148"/>
                    </a:lnTo>
                    <a:lnTo>
                      <a:pt x="397" y="11884"/>
                    </a:lnTo>
                    <a:lnTo>
                      <a:pt x="397" y="11818"/>
                    </a:lnTo>
                    <a:lnTo>
                      <a:pt x="397" y="11587"/>
                    </a:lnTo>
                    <a:lnTo>
                      <a:pt x="463" y="11323"/>
                    </a:lnTo>
                    <a:lnTo>
                      <a:pt x="496" y="11092"/>
                    </a:lnTo>
                    <a:lnTo>
                      <a:pt x="595" y="10861"/>
                    </a:lnTo>
                    <a:lnTo>
                      <a:pt x="694" y="10630"/>
                    </a:lnTo>
                    <a:lnTo>
                      <a:pt x="826" y="10399"/>
                    </a:lnTo>
                    <a:lnTo>
                      <a:pt x="991" y="10201"/>
                    </a:lnTo>
                    <a:lnTo>
                      <a:pt x="1156" y="10002"/>
                    </a:lnTo>
                    <a:lnTo>
                      <a:pt x="1222" y="9969"/>
                    </a:lnTo>
                    <a:lnTo>
                      <a:pt x="1222" y="9903"/>
                    </a:lnTo>
                    <a:lnTo>
                      <a:pt x="1222" y="9771"/>
                    </a:lnTo>
                    <a:lnTo>
                      <a:pt x="1288" y="9672"/>
                    </a:lnTo>
                    <a:lnTo>
                      <a:pt x="1321" y="9573"/>
                    </a:lnTo>
                    <a:lnTo>
                      <a:pt x="1420" y="9474"/>
                    </a:lnTo>
                    <a:lnTo>
                      <a:pt x="1486" y="9408"/>
                    </a:lnTo>
                    <a:lnTo>
                      <a:pt x="1585" y="9375"/>
                    </a:lnTo>
                    <a:lnTo>
                      <a:pt x="1717" y="9342"/>
                    </a:lnTo>
                    <a:lnTo>
                      <a:pt x="1816" y="9309"/>
                    </a:lnTo>
                    <a:lnTo>
                      <a:pt x="2014" y="9342"/>
                    </a:lnTo>
                    <a:lnTo>
                      <a:pt x="2080" y="9375"/>
                    </a:lnTo>
                    <a:lnTo>
                      <a:pt x="2146" y="9342"/>
                    </a:lnTo>
                    <a:lnTo>
                      <a:pt x="2476" y="9243"/>
                    </a:lnTo>
                    <a:lnTo>
                      <a:pt x="2774" y="9144"/>
                    </a:lnTo>
                    <a:lnTo>
                      <a:pt x="3137" y="9111"/>
                    </a:lnTo>
                    <a:lnTo>
                      <a:pt x="3467" y="9078"/>
                    </a:lnTo>
                    <a:lnTo>
                      <a:pt x="6669" y="9078"/>
                    </a:lnTo>
                    <a:lnTo>
                      <a:pt x="6735" y="8979"/>
                    </a:lnTo>
                    <a:lnTo>
                      <a:pt x="6834" y="8847"/>
                    </a:lnTo>
                    <a:lnTo>
                      <a:pt x="6966" y="8748"/>
                    </a:lnTo>
                    <a:lnTo>
                      <a:pt x="7098" y="8682"/>
                    </a:lnTo>
                    <a:lnTo>
                      <a:pt x="7428" y="8682"/>
                    </a:lnTo>
                    <a:lnTo>
                      <a:pt x="7560" y="8748"/>
                    </a:lnTo>
                    <a:lnTo>
                      <a:pt x="7692" y="8847"/>
                    </a:lnTo>
                    <a:lnTo>
                      <a:pt x="7791" y="8979"/>
                    </a:lnTo>
                    <a:lnTo>
                      <a:pt x="7824" y="9078"/>
                    </a:lnTo>
                    <a:lnTo>
                      <a:pt x="9673" y="9078"/>
                    </a:lnTo>
                    <a:lnTo>
                      <a:pt x="9838" y="9045"/>
                    </a:lnTo>
                    <a:lnTo>
                      <a:pt x="9970" y="8979"/>
                    </a:lnTo>
                    <a:lnTo>
                      <a:pt x="10102" y="8913"/>
                    </a:lnTo>
                    <a:lnTo>
                      <a:pt x="10201" y="8814"/>
                    </a:lnTo>
                    <a:lnTo>
                      <a:pt x="10267" y="8748"/>
                    </a:lnTo>
                    <a:lnTo>
                      <a:pt x="10300" y="8649"/>
                    </a:lnTo>
                    <a:lnTo>
                      <a:pt x="10333" y="8583"/>
                    </a:lnTo>
                    <a:lnTo>
                      <a:pt x="10333" y="8484"/>
                    </a:lnTo>
                    <a:lnTo>
                      <a:pt x="10300" y="8385"/>
                    </a:lnTo>
                    <a:lnTo>
                      <a:pt x="10267" y="8319"/>
                    </a:lnTo>
                    <a:lnTo>
                      <a:pt x="10201" y="8220"/>
                    </a:lnTo>
                    <a:lnTo>
                      <a:pt x="10102" y="8154"/>
                    </a:lnTo>
                    <a:lnTo>
                      <a:pt x="9970" y="8088"/>
                    </a:lnTo>
                    <a:lnTo>
                      <a:pt x="9838" y="8022"/>
                    </a:lnTo>
                    <a:lnTo>
                      <a:pt x="9673" y="7989"/>
                    </a:lnTo>
                    <a:lnTo>
                      <a:pt x="6240" y="7989"/>
                    </a:lnTo>
                    <a:lnTo>
                      <a:pt x="6207" y="8055"/>
                    </a:lnTo>
                    <a:lnTo>
                      <a:pt x="6108" y="8154"/>
                    </a:lnTo>
                    <a:lnTo>
                      <a:pt x="5976" y="8253"/>
                    </a:lnTo>
                    <a:lnTo>
                      <a:pt x="5844" y="8286"/>
                    </a:lnTo>
                    <a:lnTo>
                      <a:pt x="5712" y="8319"/>
                    </a:lnTo>
                    <a:lnTo>
                      <a:pt x="5546" y="8286"/>
                    </a:lnTo>
                    <a:lnTo>
                      <a:pt x="5414" y="8253"/>
                    </a:lnTo>
                    <a:lnTo>
                      <a:pt x="5282" y="8154"/>
                    </a:lnTo>
                    <a:lnTo>
                      <a:pt x="5183" y="8055"/>
                    </a:lnTo>
                    <a:lnTo>
                      <a:pt x="5150" y="7989"/>
                    </a:lnTo>
                    <a:lnTo>
                      <a:pt x="3467" y="7989"/>
                    </a:lnTo>
                    <a:lnTo>
                      <a:pt x="3137" y="7956"/>
                    </a:lnTo>
                    <a:lnTo>
                      <a:pt x="2807" y="7923"/>
                    </a:lnTo>
                    <a:lnTo>
                      <a:pt x="2476" y="7824"/>
                    </a:lnTo>
                    <a:lnTo>
                      <a:pt x="2146" y="7725"/>
                    </a:lnTo>
                    <a:lnTo>
                      <a:pt x="2047" y="7659"/>
                    </a:lnTo>
                    <a:lnTo>
                      <a:pt x="1981" y="7758"/>
                    </a:lnTo>
                    <a:lnTo>
                      <a:pt x="1882" y="7824"/>
                    </a:lnTo>
                    <a:lnTo>
                      <a:pt x="1783" y="7890"/>
                    </a:lnTo>
                    <a:lnTo>
                      <a:pt x="1651" y="7923"/>
                    </a:lnTo>
                    <a:lnTo>
                      <a:pt x="1420" y="7923"/>
                    </a:lnTo>
                    <a:lnTo>
                      <a:pt x="1321" y="7890"/>
                    </a:lnTo>
                    <a:lnTo>
                      <a:pt x="1222" y="7824"/>
                    </a:lnTo>
                    <a:lnTo>
                      <a:pt x="1123" y="7758"/>
                    </a:lnTo>
                    <a:lnTo>
                      <a:pt x="1057" y="7692"/>
                    </a:lnTo>
                    <a:lnTo>
                      <a:pt x="991" y="7593"/>
                    </a:lnTo>
                    <a:lnTo>
                      <a:pt x="958" y="7461"/>
                    </a:lnTo>
                    <a:lnTo>
                      <a:pt x="958" y="7362"/>
                    </a:lnTo>
                    <a:lnTo>
                      <a:pt x="958" y="7197"/>
                    </a:lnTo>
                    <a:lnTo>
                      <a:pt x="1024" y="7065"/>
                    </a:lnTo>
                    <a:lnTo>
                      <a:pt x="1090" y="6966"/>
                    </a:lnTo>
                    <a:lnTo>
                      <a:pt x="1024" y="6867"/>
                    </a:lnTo>
                    <a:lnTo>
                      <a:pt x="760" y="6503"/>
                    </a:lnTo>
                    <a:lnTo>
                      <a:pt x="562" y="6107"/>
                    </a:lnTo>
                    <a:lnTo>
                      <a:pt x="430" y="5678"/>
                    </a:lnTo>
                    <a:lnTo>
                      <a:pt x="397" y="5447"/>
                    </a:lnTo>
                    <a:lnTo>
                      <a:pt x="397" y="5216"/>
                    </a:lnTo>
                    <a:lnTo>
                      <a:pt x="397" y="5183"/>
                    </a:lnTo>
                    <a:lnTo>
                      <a:pt x="397" y="4952"/>
                    </a:lnTo>
                    <a:lnTo>
                      <a:pt x="430" y="4721"/>
                    </a:lnTo>
                    <a:lnTo>
                      <a:pt x="496" y="4457"/>
                    </a:lnTo>
                    <a:lnTo>
                      <a:pt x="595" y="4226"/>
                    </a:lnTo>
                    <a:lnTo>
                      <a:pt x="694" y="4028"/>
                    </a:lnTo>
                    <a:lnTo>
                      <a:pt x="826" y="3797"/>
                    </a:lnTo>
                    <a:lnTo>
                      <a:pt x="958" y="3598"/>
                    </a:lnTo>
                    <a:lnTo>
                      <a:pt x="1123" y="3433"/>
                    </a:lnTo>
                    <a:lnTo>
                      <a:pt x="1288" y="3268"/>
                    </a:lnTo>
                    <a:lnTo>
                      <a:pt x="1486" y="3103"/>
                    </a:lnTo>
                    <a:lnTo>
                      <a:pt x="1717" y="2938"/>
                    </a:lnTo>
                    <a:lnTo>
                      <a:pt x="1915" y="2839"/>
                    </a:lnTo>
                    <a:lnTo>
                      <a:pt x="2179" y="2707"/>
                    </a:lnTo>
                    <a:lnTo>
                      <a:pt x="2410" y="2608"/>
                    </a:lnTo>
                    <a:lnTo>
                      <a:pt x="2675" y="2542"/>
                    </a:lnTo>
                    <a:lnTo>
                      <a:pt x="2939" y="2509"/>
                    </a:lnTo>
                    <a:lnTo>
                      <a:pt x="3005" y="2476"/>
                    </a:lnTo>
                    <a:lnTo>
                      <a:pt x="3038" y="2443"/>
                    </a:lnTo>
                    <a:lnTo>
                      <a:pt x="3170" y="2377"/>
                    </a:lnTo>
                    <a:lnTo>
                      <a:pt x="3302" y="2311"/>
                    </a:lnTo>
                    <a:lnTo>
                      <a:pt x="3434" y="2245"/>
                    </a:lnTo>
                    <a:lnTo>
                      <a:pt x="3698" y="2245"/>
                    </a:lnTo>
                    <a:lnTo>
                      <a:pt x="3863" y="2278"/>
                    </a:lnTo>
                    <a:lnTo>
                      <a:pt x="3995" y="2344"/>
                    </a:lnTo>
                    <a:lnTo>
                      <a:pt x="4094" y="2410"/>
                    </a:lnTo>
                    <a:lnTo>
                      <a:pt x="4160" y="2443"/>
                    </a:lnTo>
                    <a:lnTo>
                      <a:pt x="4919" y="2443"/>
                    </a:lnTo>
                    <a:lnTo>
                      <a:pt x="5084" y="2410"/>
                    </a:lnTo>
                    <a:lnTo>
                      <a:pt x="5249" y="2344"/>
                    </a:lnTo>
                    <a:lnTo>
                      <a:pt x="5348" y="2278"/>
                    </a:lnTo>
                    <a:lnTo>
                      <a:pt x="5447" y="2212"/>
                    </a:lnTo>
                    <a:lnTo>
                      <a:pt x="5513" y="2113"/>
                    </a:lnTo>
                    <a:lnTo>
                      <a:pt x="5579" y="2014"/>
                    </a:lnTo>
                    <a:lnTo>
                      <a:pt x="5579" y="1948"/>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2"/>
              <p:cNvSpPr/>
              <p:nvPr/>
            </p:nvSpPr>
            <p:spPr>
              <a:xfrm>
                <a:off x="2348368" y="1904843"/>
                <a:ext cx="165206" cy="25535"/>
              </a:xfrm>
              <a:custGeom>
                <a:avLst/>
                <a:gdLst/>
                <a:ahLst/>
                <a:cxnLst/>
                <a:rect l="l" t="t" r="r" b="b"/>
                <a:pathLst>
                  <a:path w="2575" h="398" fill="none" extrusionOk="0">
                    <a:moveTo>
                      <a:pt x="2113" y="1"/>
                    </a:moveTo>
                    <a:lnTo>
                      <a:pt x="2113" y="1"/>
                    </a:lnTo>
                    <a:lnTo>
                      <a:pt x="2278" y="34"/>
                    </a:lnTo>
                    <a:lnTo>
                      <a:pt x="2443" y="67"/>
                    </a:lnTo>
                    <a:lnTo>
                      <a:pt x="2542" y="133"/>
                    </a:lnTo>
                    <a:lnTo>
                      <a:pt x="2575" y="199"/>
                    </a:lnTo>
                    <a:lnTo>
                      <a:pt x="2575" y="232"/>
                    </a:lnTo>
                    <a:lnTo>
                      <a:pt x="2575" y="232"/>
                    </a:lnTo>
                    <a:lnTo>
                      <a:pt x="2542" y="265"/>
                    </a:lnTo>
                    <a:lnTo>
                      <a:pt x="2443" y="331"/>
                    </a:lnTo>
                    <a:lnTo>
                      <a:pt x="2278" y="397"/>
                    </a:lnTo>
                    <a:lnTo>
                      <a:pt x="2113" y="397"/>
                    </a:lnTo>
                    <a:lnTo>
                      <a:pt x="627" y="397"/>
                    </a:lnTo>
                    <a:lnTo>
                      <a:pt x="627" y="397"/>
                    </a:lnTo>
                    <a:lnTo>
                      <a:pt x="495" y="265"/>
                    </a:lnTo>
                    <a:lnTo>
                      <a:pt x="363" y="133"/>
                    </a:lnTo>
                    <a:lnTo>
                      <a:pt x="165" y="67"/>
                    </a:lnTo>
                    <a:lnTo>
                      <a:pt x="0" y="1"/>
                    </a:lnTo>
                    <a:lnTo>
                      <a:pt x="21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2034896" y="1371182"/>
                <a:ext cx="667174" cy="1103445"/>
              </a:xfrm>
              <a:custGeom>
                <a:avLst/>
                <a:gdLst/>
                <a:ahLst/>
                <a:cxnLst/>
                <a:rect l="l" t="t" r="r" b="b"/>
                <a:pathLst>
                  <a:path w="10399" h="17199" extrusionOk="0">
                    <a:moveTo>
                      <a:pt x="925" y="11653"/>
                    </a:moveTo>
                    <a:lnTo>
                      <a:pt x="1123" y="11818"/>
                    </a:lnTo>
                    <a:lnTo>
                      <a:pt x="1321" y="11917"/>
                    </a:lnTo>
                    <a:lnTo>
                      <a:pt x="1552" y="11983"/>
                    </a:lnTo>
                    <a:lnTo>
                      <a:pt x="1816" y="12016"/>
                    </a:lnTo>
                    <a:lnTo>
                      <a:pt x="760" y="12016"/>
                    </a:lnTo>
                    <a:lnTo>
                      <a:pt x="628" y="11950"/>
                    </a:lnTo>
                    <a:lnTo>
                      <a:pt x="529" y="11917"/>
                    </a:lnTo>
                    <a:lnTo>
                      <a:pt x="463" y="11851"/>
                    </a:lnTo>
                    <a:lnTo>
                      <a:pt x="529" y="11785"/>
                    </a:lnTo>
                    <a:lnTo>
                      <a:pt x="595" y="11752"/>
                    </a:lnTo>
                    <a:lnTo>
                      <a:pt x="727" y="11686"/>
                    </a:lnTo>
                    <a:lnTo>
                      <a:pt x="925" y="11653"/>
                    </a:lnTo>
                    <a:close/>
                    <a:moveTo>
                      <a:pt x="5315" y="0"/>
                    </a:moveTo>
                    <a:lnTo>
                      <a:pt x="5315" y="1981"/>
                    </a:lnTo>
                    <a:lnTo>
                      <a:pt x="5282" y="2245"/>
                    </a:lnTo>
                    <a:lnTo>
                      <a:pt x="5249" y="2509"/>
                    </a:lnTo>
                    <a:lnTo>
                      <a:pt x="5150" y="2773"/>
                    </a:lnTo>
                    <a:lnTo>
                      <a:pt x="5051" y="3037"/>
                    </a:lnTo>
                    <a:lnTo>
                      <a:pt x="4919" y="3268"/>
                    </a:lnTo>
                    <a:lnTo>
                      <a:pt x="4787" y="3499"/>
                    </a:lnTo>
                    <a:lnTo>
                      <a:pt x="4589" y="3698"/>
                    </a:lnTo>
                    <a:lnTo>
                      <a:pt x="4391" y="3896"/>
                    </a:lnTo>
                    <a:lnTo>
                      <a:pt x="4193" y="4061"/>
                    </a:lnTo>
                    <a:lnTo>
                      <a:pt x="3929" y="4226"/>
                    </a:lnTo>
                    <a:lnTo>
                      <a:pt x="3698" y="4358"/>
                    </a:lnTo>
                    <a:lnTo>
                      <a:pt x="3434" y="4490"/>
                    </a:lnTo>
                    <a:lnTo>
                      <a:pt x="3136" y="4556"/>
                    </a:lnTo>
                    <a:lnTo>
                      <a:pt x="2839" y="4622"/>
                    </a:lnTo>
                    <a:lnTo>
                      <a:pt x="2542" y="4688"/>
                    </a:lnTo>
                    <a:lnTo>
                      <a:pt x="958" y="4688"/>
                    </a:lnTo>
                    <a:lnTo>
                      <a:pt x="661" y="4721"/>
                    </a:lnTo>
                    <a:lnTo>
                      <a:pt x="397" y="4820"/>
                    </a:lnTo>
                    <a:lnTo>
                      <a:pt x="232" y="4952"/>
                    </a:lnTo>
                    <a:lnTo>
                      <a:pt x="133" y="5117"/>
                    </a:lnTo>
                    <a:lnTo>
                      <a:pt x="1" y="5513"/>
                    </a:lnTo>
                    <a:lnTo>
                      <a:pt x="364" y="5315"/>
                    </a:lnTo>
                    <a:lnTo>
                      <a:pt x="496" y="5282"/>
                    </a:lnTo>
                    <a:lnTo>
                      <a:pt x="628" y="5249"/>
                    </a:lnTo>
                    <a:lnTo>
                      <a:pt x="760" y="5282"/>
                    </a:lnTo>
                    <a:lnTo>
                      <a:pt x="892" y="5315"/>
                    </a:lnTo>
                    <a:lnTo>
                      <a:pt x="1024" y="5348"/>
                    </a:lnTo>
                    <a:lnTo>
                      <a:pt x="1123" y="5447"/>
                    </a:lnTo>
                    <a:lnTo>
                      <a:pt x="1189" y="5546"/>
                    </a:lnTo>
                    <a:lnTo>
                      <a:pt x="1288" y="5645"/>
                    </a:lnTo>
                    <a:lnTo>
                      <a:pt x="1321" y="5744"/>
                    </a:lnTo>
                    <a:lnTo>
                      <a:pt x="5183" y="5744"/>
                    </a:lnTo>
                    <a:lnTo>
                      <a:pt x="5249" y="5678"/>
                    </a:lnTo>
                    <a:lnTo>
                      <a:pt x="5381" y="5513"/>
                    </a:lnTo>
                    <a:lnTo>
                      <a:pt x="5579" y="5381"/>
                    </a:lnTo>
                    <a:lnTo>
                      <a:pt x="5810" y="5282"/>
                    </a:lnTo>
                    <a:lnTo>
                      <a:pt x="6008" y="5249"/>
                    </a:lnTo>
                    <a:lnTo>
                      <a:pt x="6239" y="5282"/>
                    </a:lnTo>
                    <a:lnTo>
                      <a:pt x="6471" y="5381"/>
                    </a:lnTo>
                    <a:lnTo>
                      <a:pt x="6669" y="5513"/>
                    </a:lnTo>
                    <a:lnTo>
                      <a:pt x="6801" y="5678"/>
                    </a:lnTo>
                    <a:lnTo>
                      <a:pt x="6867" y="5744"/>
                    </a:lnTo>
                    <a:lnTo>
                      <a:pt x="7296" y="5744"/>
                    </a:lnTo>
                    <a:lnTo>
                      <a:pt x="7593" y="5810"/>
                    </a:lnTo>
                    <a:lnTo>
                      <a:pt x="7890" y="5876"/>
                    </a:lnTo>
                    <a:lnTo>
                      <a:pt x="8187" y="5942"/>
                    </a:lnTo>
                    <a:lnTo>
                      <a:pt x="8451" y="6074"/>
                    </a:lnTo>
                    <a:lnTo>
                      <a:pt x="8682" y="6206"/>
                    </a:lnTo>
                    <a:lnTo>
                      <a:pt x="8946" y="6371"/>
                    </a:lnTo>
                    <a:lnTo>
                      <a:pt x="9144" y="6536"/>
                    </a:lnTo>
                    <a:lnTo>
                      <a:pt x="9342" y="6734"/>
                    </a:lnTo>
                    <a:lnTo>
                      <a:pt x="9541" y="6966"/>
                    </a:lnTo>
                    <a:lnTo>
                      <a:pt x="9673" y="7164"/>
                    </a:lnTo>
                    <a:lnTo>
                      <a:pt x="9805" y="7428"/>
                    </a:lnTo>
                    <a:lnTo>
                      <a:pt x="9904" y="7659"/>
                    </a:lnTo>
                    <a:lnTo>
                      <a:pt x="9970" y="7923"/>
                    </a:lnTo>
                    <a:lnTo>
                      <a:pt x="10036" y="8220"/>
                    </a:lnTo>
                    <a:lnTo>
                      <a:pt x="10036" y="8484"/>
                    </a:lnTo>
                    <a:lnTo>
                      <a:pt x="10036" y="8583"/>
                    </a:lnTo>
                    <a:lnTo>
                      <a:pt x="10036" y="8913"/>
                    </a:lnTo>
                    <a:lnTo>
                      <a:pt x="9970" y="9210"/>
                    </a:lnTo>
                    <a:lnTo>
                      <a:pt x="9838" y="9540"/>
                    </a:lnTo>
                    <a:lnTo>
                      <a:pt x="9706" y="9837"/>
                    </a:lnTo>
                    <a:lnTo>
                      <a:pt x="9507" y="10102"/>
                    </a:lnTo>
                    <a:lnTo>
                      <a:pt x="9309" y="10366"/>
                    </a:lnTo>
                    <a:lnTo>
                      <a:pt x="9045" y="10597"/>
                    </a:lnTo>
                    <a:lnTo>
                      <a:pt x="8748" y="10795"/>
                    </a:lnTo>
                    <a:lnTo>
                      <a:pt x="8682" y="10861"/>
                    </a:lnTo>
                    <a:lnTo>
                      <a:pt x="8682" y="10927"/>
                    </a:lnTo>
                    <a:lnTo>
                      <a:pt x="8616" y="11092"/>
                    </a:lnTo>
                    <a:lnTo>
                      <a:pt x="8550" y="11224"/>
                    </a:lnTo>
                    <a:lnTo>
                      <a:pt x="8451" y="11356"/>
                    </a:lnTo>
                    <a:lnTo>
                      <a:pt x="8319" y="11455"/>
                    </a:lnTo>
                    <a:lnTo>
                      <a:pt x="8187" y="11554"/>
                    </a:lnTo>
                    <a:lnTo>
                      <a:pt x="8055" y="11620"/>
                    </a:lnTo>
                    <a:lnTo>
                      <a:pt x="7890" y="11653"/>
                    </a:lnTo>
                    <a:lnTo>
                      <a:pt x="7527" y="11653"/>
                    </a:lnTo>
                    <a:lnTo>
                      <a:pt x="7362" y="11587"/>
                    </a:lnTo>
                    <a:lnTo>
                      <a:pt x="7164" y="11488"/>
                    </a:lnTo>
                    <a:lnTo>
                      <a:pt x="7032" y="11356"/>
                    </a:lnTo>
                    <a:lnTo>
                      <a:pt x="6966" y="11323"/>
                    </a:lnTo>
                    <a:lnTo>
                      <a:pt x="2542" y="11323"/>
                    </a:lnTo>
                    <a:lnTo>
                      <a:pt x="2509" y="11356"/>
                    </a:lnTo>
                    <a:lnTo>
                      <a:pt x="2344" y="11488"/>
                    </a:lnTo>
                    <a:lnTo>
                      <a:pt x="2179" y="11587"/>
                    </a:lnTo>
                    <a:lnTo>
                      <a:pt x="2014" y="11653"/>
                    </a:lnTo>
                    <a:lnTo>
                      <a:pt x="1618" y="11653"/>
                    </a:lnTo>
                    <a:lnTo>
                      <a:pt x="1420" y="11587"/>
                    </a:lnTo>
                    <a:lnTo>
                      <a:pt x="1255" y="11488"/>
                    </a:lnTo>
                    <a:lnTo>
                      <a:pt x="1123" y="11356"/>
                    </a:lnTo>
                    <a:lnTo>
                      <a:pt x="1057" y="11323"/>
                    </a:lnTo>
                    <a:lnTo>
                      <a:pt x="760" y="11323"/>
                    </a:lnTo>
                    <a:lnTo>
                      <a:pt x="595" y="11356"/>
                    </a:lnTo>
                    <a:lnTo>
                      <a:pt x="463" y="11422"/>
                    </a:lnTo>
                    <a:lnTo>
                      <a:pt x="331" y="11488"/>
                    </a:lnTo>
                    <a:lnTo>
                      <a:pt x="232" y="11554"/>
                    </a:lnTo>
                    <a:lnTo>
                      <a:pt x="166" y="11653"/>
                    </a:lnTo>
                    <a:lnTo>
                      <a:pt x="133" y="11752"/>
                    </a:lnTo>
                    <a:lnTo>
                      <a:pt x="133" y="11818"/>
                    </a:lnTo>
                    <a:lnTo>
                      <a:pt x="133" y="11884"/>
                    </a:lnTo>
                    <a:lnTo>
                      <a:pt x="133" y="11950"/>
                    </a:lnTo>
                    <a:lnTo>
                      <a:pt x="166" y="12049"/>
                    </a:lnTo>
                    <a:lnTo>
                      <a:pt x="232" y="12115"/>
                    </a:lnTo>
                    <a:lnTo>
                      <a:pt x="331" y="12214"/>
                    </a:lnTo>
                    <a:lnTo>
                      <a:pt x="463" y="12280"/>
                    </a:lnTo>
                    <a:lnTo>
                      <a:pt x="595" y="12346"/>
                    </a:lnTo>
                    <a:lnTo>
                      <a:pt x="760" y="12379"/>
                    </a:lnTo>
                    <a:lnTo>
                      <a:pt x="2608" y="12379"/>
                    </a:lnTo>
                    <a:lnTo>
                      <a:pt x="2872" y="12412"/>
                    </a:lnTo>
                    <a:lnTo>
                      <a:pt x="3136" y="12445"/>
                    </a:lnTo>
                    <a:lnTo>
                      <a:pt x="3401" y="12478"/>
                    </a:lnTo>
                    <a:lnTo>
                      <a:pt x="3665" y="12544"/>
                    </a:lnTo>
                    <a:lnTo>
                      <a:pt x="3929" y="12643"/>
                    </a:lnTo>
                    <a:lnTo>
                      <a:pt x="4160" y="12775"/>
                    </a:lnTo>
                    <a:lnTo>
                      <a:pt x="4391" y="12907"/>
                    </a:lnTo>
                    <a:lnTo>
                      <a:pt x="4622" y="13072"/>
                    </a:lnTo>
                    <a:lnTo>
                      <a:pt x="4655" y="13105"/>
                    </a:lnTo>
                    <a:lnTo>
                      <a:pt x="4886" y="13105"/>
                    </a:lnTo>
                    <a:lnTo>
                      <a:pt x="5018" y="13138"/>
                    </a:lnTo>
                    <a:lnTo>
                      <a:pt x="5117" y="13205"/>
                    </a:lnTo>
                    <a:lnTo>
                      <a:pt x="5249" y="13304"/>
                    </a:lnTo>
                    <a:lnTo>
                      <a:pt x="5315" y="13403"/>
                    </a:lnTo>
                    <a:lnTo>
                      <a:pt x="5381" y="13502"/>
                    </a:lnTo>
                    <a:lnTo>
                      <a:pt x="5414" y="13634"/>
                    </a:lnTo>
                    <a:lnTo>
                      <a:pt x="5447" y="13766"/>
                    </a:lnTo>
                    <a:lnTo>
                      <a:pt x="5414" y="13931"/>
                    </a:lnTo>
                    <a:lnTo>
                      <a:pt x="5414" y="13997"/>
                    </a:lnTo>
                    <a:lnTo>
                      <a:pt x="5414" y="14063"/>
                    </a:lnTo>
                    <a:lnTo>
                      <a:pt x="5546" y="14327"/>
                    </a:lnTo>
                    <a:lnTo>
                      <a:pt x="5612" y="14591"/>
                    </a:lnTo>
                    <a:lnTo>
                      <a:pt x="5645" y="14855"/>
                    </a:lnTo>
                    <a:lnTo>
                      <a:pt x="5678" y="15119"/>
                    </a:lnTo>
                    <a:lnTo>
                      <a:pt x="5678" y="17199"/>
                    </a:lnTo>
                    <a:lnTo>
                      <a:pt x="6008" y="17199"/>
                    </a:lnTo>
                    <a:lnTo>
                      <a:pt x="6008" y="15119"/>
                    </a:lnTo>
                    <a:lnTo>
                      <a:pt x="6008" y="14822"/>
                    </a:lnTo>
                    <a:lnTo>
                      <a:pt x="5975" y="14525"/>
                    </a:lnTo>
                    <a:lnTo>
                      <a:pt x="5876" y="14228"/>
                    </a:lnTo>
                    <a:lnTo>
                      <a:pt x="5777" y="13964"/>
                    </a:lnTo>
                    <a:lnTo>
                      <a:pt x="5777" y="13766"/>
                    </a:lnTo>
                    <a:lnTo>
                      <a:pt x="5777" y="13568"/>
                    </a:lnTo>
                    <a:lnTo>
                      <a:pt x="5711" y="13370"/>
                    </a:lnTo>
                    <a:lnTo>
                      <a:pt x="5612" y="13205"/>
                    </a:lnTo>
                    <a:lnTo>
                      <a:pt x="5480" y="13039"/>
                    </a:lnTo>
                    <a:lnTo>
                      <a:pt x="5348" y="12940"/>
                    </a:lnTo>
                    <a:lnTo>
                      <a:pt x="5183" y="12841"/>
                    </a:lnTo>
                    <a:lnTo>
                      <a:pt x="4985" y="12775"/>
                    </a:lnTo>
                    <a:lnTo>
                      <a:pt x="4787" y="12742"/>
                    </a:lnTo>
                    <a:lnTo>
                      <a:pt x="4523" y="12577"/>
                    </a:lnTo>
                    <a:lnTo>
                      <a:pt x="4292" y="12445"/>
                    </a:lnTo>
                    <a:lnTo>
                      <a:pt x="4028" y="12313"/>
                    </a:lnTo>
                    <a:lnTo>
                      <a:pt x="3764" y="12214"/>
                    </a:lnTo>
                    <a:lnTo>
                      <a:pt x="3467" y="12148"/>
                    </a:lnTo>
                    <a:lnTo>
                      <a:pt x="3203" y="12082"/>
                    </a:lnTo>
                    <a:lnTo>
                      <a:pt x="2905" y="12049"/>
                    </a:lnTo>
                    <a:lnTo>
                      <a:pt x="2608" y="12016"/>
                    </a:lnTo>
                    <a:lnTo>
                      <a:pt x="1816" y="12016"/>
                    </a:lnTo>
                    <a:lnTo>
                      <a:pt x="2047" y="11983"/>
                    </a:lnTo>
                    <a:lnTo>
                      <a:pt x="2278" y="11917"/>
                    </a:lnTo>
                    <a:lnTo>
                      <a:pt x="2509" y="11818"/>
                    </a:lnTo>
                    <a:lnTo>
                      <a:pt x="2707" y="11653"/>
                    </a:lnTo>
                    <a:lnTo>
                      <a:pt x="6834" y="11653"/>
                    </a:lnTo>
                    <a:lnTo>
                      <a:pt x="7032" y="11818"/>
                    </a:lnTo>
                    <a:lnTo>
                      <a:pt x="7230" y="11917"/>
                    </a:lnTo>
                    <a:lnTo>
                      <a:pt x="7494" y="11983"/>
                    </a:lnTo>
                    <a:lnTo>
                      <a:pt x="7725" y="12016"/>
                    </a:lnTo>
                    <a:lnTo>
                      <a:pt x="7956" y="12016"/>
                    </a:lnTo>
                    <a:lnTo>
                      <a:pt x="8154" y="11950"/>
                    </a:lnTo>
                    <a:lnTo>
                      <a:pt x="8352" y="11851"/>
                    </a:lnTo>
                    <a:lnTo>
                      <a:pt x="8517" y="11752"/>
                    </a:lnTo>
                    <a:lnTo>
                      <a:pt x="8682" y="11620"/>
                    </a:lnTo>
                    <a:lnTo>
                      <a:pt x="8814" y="11455"/>
                    </a:lnTo>
                    <a:lnTo>
                      <a:pt x="8913" y="11257"/>
                    </a:lnTo>
                    <a:lnTo>
                      <a:pt x="8979" y="11059"/>
                    </a:lnTo>
                    <a:lnTo>
                      <a:pt x="9309" y="10828"/>
                    </a:lnTo>
                    <a:lnTo>
                      <a:pt x="9574" y="10564"/>
                    </a:lnTo>
                    <a:lnTo>
                      <a:pt x="9838" y="10267"/>
                    </a:lnTo>
                    <a:lnTo>
                      <a:pt x="10036" y="9969"/>
                    </a:lnTo>
                    <a:lnTo>
                      <a:pt x="10201" y="9639"/>
                    </a:lnTo>
                    <a:lnTo>
                      <a:pt x="10300" y="9309"/>
                    </a:lnTo>
                    <a:lnTo>
                      <a:pt x="10366" y="8946"/>
                    </a:lnTo>
                    <a:lnTo>
                      <a:pt x="10399" y="8583"/>
                    </a:lnTo>
                    <a:lnTo>
                      <a:pt x="10399" y="8484"/>
                    </a:lnTo>
                    <a:lnTo>
                      <a:pt x="10399" y="8187"/>
                    </a:lnTo>
                    <a:lnTo>
                      <a:pt x="10333" y="7857"/>
                    </a:lnTo>
                    <a:lnTo>
                      <a:pt x="10234" y="7560"/>
                    </a:lnTo>
                    <a:lnTo>
                      <a:pt x="10135" y="7296"/>
                    </a:lnTo>
                    <a:lnTo>
                      <a:pt x="10003" y="7032"/>
                    </a:lnTo>
                    <a:lnTo>
                      <a:pt x="9838" y="6767"/>
                    </a:lnTo>
                    <a:lnTo>
                      <a:pt x="9640" y="6536"/>
                    </a:lnTo>
                    <a:lnTo>
                      <a:pt x="9408" y="6305"/>
                    </a:lnTo>
                    <a:lnTo>
                      <a:pt x="9177" y="6107"/>
                    </a:lnTo>
                    <a:lnTo>
                      <a:pt x="8913" y="5942"/>
                    </a:lnTo>
                    <a:lnTo>
                      <a:pt x="8649" y="5777"/>
                    </a:lnTo>
                    <a:lnTo>
                      <a:pt x="8352" y="5645"/>
                    </a:lnTo>
                    <a:lnTo>
                      <a:pt x="8055" y="5546"/>
                    </a:lnTo>
                    <a:lnTo>
                      <a:pt x="7725" y="5447"/>
                    </a:lnTo>
                    <a:lnTo>
                      <a:pt x="7395" y="5414"/>
                    </a:lnTo>
                    <a:lnTo>
                      <a:pt x="7032" y="5381"/>
                    </a:lnTo>
                    <a:lnTo>
                      <a:pt x="6834" y="5183"/>
                    </a:lnTo>
                    <a:lnTo>
                      <a:pt x="6570" y="5051"/>
                    </a:lnTo>
                    <a:lnTo>
                      <a:pt x="6305" y="4952"/>
                    </a:lnTo>
                    <a:lnTo>
                      <a:pt x="6008" y="4919"/>
                    </a:lnTo>
                    <a:lnTo>
                      <a:pt x="5744" y="4952"/>
                    </a:lnTo>
                    <a:lnTo>
                      <a:pt x="5447" y="5051"/>
                    </a:lnTo>
                    <a:lnTo>
                      <a:pt x="5216" y="5183"/>
                    </a:lnTo>
                    <a:lnTo>
                      <a:pt x="5018" y="5381"/>
                    </a:lnTo>
                    <a:lnTo>
                      <a:pt x="1552" y="5381"/>
                    </a:lnTo>
                    <a:lnTo>
                      <a:pt x="1387" y="5183"/>
                    </a:lnTo>
                    <a:lnTo>
                      <a:pt x="1156" y="5051"/>
                    </a:lnTo>
                    <a:lnTo>
                      <a:pt x="2245" y="5051"/>
                    </a:lnTo>
                    <a:lnTo>
                      <a:pt x="2575" y="5018"/>
                    </a:lnTo>
                    <a:lnTo>
                      <a:pt x="2938" y="4985"/>
                    </a:lnTo>
                    <a:lnTo>
                      <a:pt x="3236" y="4919"/>
                    </a:lnTo>
                    <a:lnTo>
                      <a:pt x="3566" y="4787"/>
                    </a:lnTo>
                    <a:lnTo>
                      <a:pt x="3863" y="4655"/>
                    </a:lnTo>
                    <a:lnTo>
                      <a:pt x="4127" y="4523"/>
                    </a:lnTo>
                    <a:lnTo>
                      <a:pt x="4391" y="4325"/>
                    </a:lnTo>
                    <a:lnTo>
                      <a:pt x="4655" y="4127"/>
                    </a:lnTo>
                    <a:lnTo>
                      <a:pt x="4853" y="3929"/>
                    </a:lnTo>
                    <a:lnTo>
                      <a:pt x="5051" y="3698"/>
                    </a:lnTo>
                    <a:lnTo>
                      <a:pt x="5249" y="3433"/>
                    </a:lnTo>
                    <a:lnTo>
                      <a:pt x="5381" y="3169"/>
                    </a:lnTo>
                    <a:lnTo>
                      <a:pt x="5513" y="2872"/>
                    </a:lnTo>
                    <a:lnTo>
                      <a:pt x="5579" y="2608"/>
                    </a:lnTo>
                    <a:lnTo>
                      <a:pt x="5645" y="2278"/>
                    </a:lnTo>
                    <a:lnTo>
                      <a:pt x="5645" y="1981"/>
                    </a:lnTo>
                    <a:lnTo>
                      <a:pt x="5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2094177" y="2002298"/>
                <a:ext cx="110223" cy="110158"/>
              </a:xfrm>
              <a:custGeom>
                <a:avLst/>
                <a:gdLst/>
                <a:ahLst/>
                <a:cxnLst/>
                <a:rect l="l" t="t" r="r" b="b"/>
                <a:pathLst>
                  <a:path w="1718" h="1717" extrusionOk="0">
                    <a:moveTo>
                      <a:pt x="859" y="0"/>
                    </a:moveTo>
                    <a:lnTo>
                      <a:pt x="694" y="33"/>
                    </a:lnTo>
                    <a:lnTo>
                      <a:pt x="529" y="66"/>
                    </a:lnTo>
                    <a:lnTo>
                      <a:pt x="397" y="165"/>
                    </a:lnTo>
                    <a:lnTo>
                      <a:pt x="265" y="265"/>
                    </a:lnTo>
                    <a:lnTo>
                      <a:pt x="166" y="397"/>
                    </a:lnTo>
                    <a:lnTo>
                      <a:pt x="67" y="529"/>
                    </a:lnTo>
                    <a:lnTo>
                      <a:pt x="34" y="694"/>
                    </a:lnTo>
                    <a:lnTo>
                      <a:pt x="1" y="859"/>
                    </a:lnTo>
                    <a:lnTo>
                      <a:pt x="34" y="1057"/>
                    </a:lnTo>
                    <a:lnTo>
                      <a:pt x="67" y="1222"/>
                    </a:lnTo>
                    <a:lnTo>
                      <a:pt x="166" y="1354"/>
                    </a:lnTo>
                    <a:lnTo>
                      <a:pt x="265" y="1486"/>
                    </a:lnTo>
                    <a:lnTo>
                      <a:pt x="397" y="1585"/>
                    </a:lnTo>
                    <a:lnTo>
                      <a:pt x="529" y="1651"/>
                    </a:lnTo>
                    <a:lnTo>
                      <a:pt x="694" y="1717"/>
                    </a:lnTo>
                    <a:lnTo>
                      <a:pt x="1057" y="1717"/>
                    </a:lnTo>
                    <a:lnTo>
                      <a:pt x="1189" y="1651"/>
                    </a:lnTo>
                    <a:lnTo>
                      <a:pt x="1354" y="1585"/>
                    </a:lnTo>
                    <a:lnTo>
                      <a:pt x="1486" y="1486"/>
                    </a:lnTo>
                    <a:lnTo>
                      <a:pt x="1585" y="1354"/>
                    </a:lnTo>
                    <a:lnTo>
                      <a:pt x="1651" y="1222"/>
                    </a:lnTo>
                    <a:lnTo>
                      <a:pt x="1717" y="1057"/>
                    </a:lnTo>
                    <a:lnTo>
                      <a:pt x="1717" y="859"/>
                    </a:lnTo>
                    <a:lnTo>
                      <a:pt x="1717" y="694"/>
                    </a:lnTo>
                    <a:lnTo>
                      <a:pt x="1651" y="529"/>
                    </a:lnTo>
                    <a:lnTo>
                      <a:pt x="1585" y="397"/>
                    </a:lnTo>
                    <a:lnTo>
                      <a:pt x="1486" y="265"/>
                    </a:lnTo>
                    <a:lnTo>
                      <a:pt x="1354" y="165"/>
                    </a:lnTo>
                    <a:lnTo>
                      <a:pt x="1189" y="66"/>
                    </a:lnTo>
                    <a:lnTo>
                      <a:pt x="1057"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2026427" y="1720647"/>
                <a:ext cx="91104" cy="88986"/>
              </a:xfrm>
              <a:custGeom>
                <a:avLst/>
                <a:gdLst/>
                <a:ahLst/>
                <a:cxnLst/>
                <a:rect l="l" t="t" r="r" b="b"/>
                <a:pathLst>
                  <a:path w="1420" h="1387" extrusionOk="0">
                    <a:moveTo>
                      <a:pt x="562" y="0"/>
                    </a:moveTo>
                    <a:lnTo>
                      <a:pt x="430" y="33"/>
                    </a:lnTo>
                    <a:lnTo>
                      <a:pt x="298" y="99"/>
                    </a:lnTo>
                    <a:lnTo>
                      <a:pt x="199" y="198"/>
                    </a:lnTo>
                    <a:lnTo>
                      <a:pt x="99" y="297"/>
                    </a:lnTo>
                    <a:lnTo>
                      <a:pt x="66" y="429"/>
                    </a:lnTo>
                    <a:lnTo>
                      <a:pt x="0" y="561"/>
                    </a:lnTo>
                    <a:lnTo>
                      <a:pt x="0" y="693"/>
                    </a:lnTo>
                    <a:lnTo>
                      <a:pt x="0" y="825"/>
                    </a:lnTo>
                    <a:lnTo>
                      <a:pt x="66" y="957"/>
                    </a:lnTo>
                    <a:lnTo>
                      <a:pt x="99" y="1089"/>
                    </a:lnTo>
                    <a:lnTo>
                      <a:pt x="199" y="1188"/>
                    </a:lnTo>
                    <a:lnTo>
                      <a:pt x="298" y="1287"/>
                    </a:lnTo>
                    <a:lnTo>
                      <a:pt x="430" y="1353"/>
                    </a:lnTo>
                    <a:lnTo>
                      <a:pt x="562" y="1386"/>
                    </a:lnTo>
                    <a:lnTo>
                      <a:pt x="859" y="1386"/>
                    </a:lnTo>
                    <a:lnTo>
                      <a:pt x="991" y="1353"/>
                    </a:lnTo>
                    <a:lnTo>
                      <a:pt x="1090" y="1287"/>
                    </a:lnTo>
                    <a:lnTo>
                      <a:pt x="1189" y="1188"/>
                    </a:lnTo>
                    <a:lnTo>
                      <a:pt x="1288" y="1089"/>
                    </a:lnTo>
                    <a:lnTo>
                      <a:pt x="1354" y="957"/>
                    </a:lnTo>
                    <a:lnTo>
                      <a:pt x="1387" y="825"/>
                    </a:lnTo>
                    <a:lnTo>
                      <a:pt x="1420" y="693"/>
                    </a:lnTo>
                    <a:lnTo>
                      <a:pt x="1387" y="561"/>
                    </a:lnTo>
                    <a:lnTo>
                      <a:pt x="1354" y="429"/>
                    </a:lnTo>
                    <a:lnTo>
                      <a:pt x="1288" y="297"/>
                    </a:lnTo>
                    <a:lnTo>
                      <a:pt x="1189" y="198"/>
                    </a:lnTo>
                    <a:lnTo>
                      <a:pt x="1090" y="99"/>
                    </a:lnTo>
                    <a:lnTo>
                      <a:pt x="991"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2060302" y="1523684"/>
                <a:ext cx="89051" cy="91104"/>
              </a:xfrm>
              <a:custGeom>
                <a:avLst/>
                <a:gdLst/>
                <a:ahLst/>
                <a:cxnLst/>
                <a:rect l="l" t="t" r="r" b="b"/>
                <a:pathLst>
                  <a:path w="1388" h="1420" extrusionOk="0">
                    <a:moveTo>
                      <a:pt x="694" y="0"/>
                    </a:moveTo>
                    <a:lnTo>
                      <a:pt x="562" y="33"/>
                    </a:lnTo>
                    <a:lnTo>
                      <a:pt x="430" y="66"/>
                    </a:lnTo>
                    <a:lnTo>
                      <a:pt x="298" y="132"/>
                    </a:lnTo>
                    <a:lnTo>
                      <a:pt x="199" y="231"/>
                    </a:lnTo>
                    <a:lnTo>
                      <a:pt x="100" y="330"/>
                    </a:lnTo>
                    <a:lnTo>
                      <a:pt x="34" y="462"/>
                    </a:lnTo>
                    <a:lnTo>
                      <a:pt x="1" y="594"/>
                    </a:lnTo>
                    <a:lnTo>
                      <a:pt x="1" y="726"/>
                    </a:lnTo>
                    <a:lnTo>
                      <a:pt x="1" y="858"/>
                    </a:lnTo>
                    <a:lnTo>
                      <a:pt x="34" y="990"/>
                    </a:lnTo>
                    <a:lnTo>
                      <a:pt x="100" y="1122"/>
                    </a:lnTo>
                    <a:lnTo>
                      <a:pt x="199" y="1221"/>
                    </a:lnTo>
                    <a:lnTo>
                      <a:pt x="298" y="1321"/>
                    </a:lnTo>
                    <a:lnTo>
                      <a:pt x="430" y="1387"/>
                    </a:lnTo>
                    <a:lnTo>
                      <a:pt x="562" y="1420"/>
                    </a:lnTo>
                    <a:lnTo>
                      <a:pt x="826" y="1420"/>
                    </a:lnTo>
                    <a:lnTo>
                      <a:pt x="958" y="1387"/>
                    </a:lnTo>
                    <a:lnTo>
                      <a:pt x="1090" y="1321"/>
                    </a:lnTo>
                    <a:lnTo>
                      <a:pt x="1189" y="1221"/>
                    </a:lnTo>
                    <a:lnTo>
                      <a:pt x="1288" y="1122"/>
                    </a:lnTo>
                    <a:lnTo>
                      <a:pt x="1354" y="990"/>
                    </a:lnTo>
                    <a:lnTo>
                      <a:pt x="1387" y="858"/>
                    </a:lnTo>
                    <a:lnTo>
                      <a:pt x="1387" y="726"/>
                    </a:lnTo>
                    <a:lnTo>
                      <a:pt x="1387" y="594"/>
                    </a:lnTo>
                    <a:lnTo>
                      <a:pt x="1354" y="462"/>
                    </a:lnTo>
                    <a:lnTo>
                      <a:pt x="1288" y="330"/>
                    </a:lnTo>
                    <a:lnTo>
                      <a:pt x="1189" y="231"/>
                    </a:lnTo>
                    <a:lnTo>
                      <a:pt x="1090" y="132"/>
                    </a:lnTo>
                    <a:lnTo>
                      <a:pt x="958" y="66"/>
                    </a:lnTo>
                    <a:lnTo>
                      <a:pt x="826" y="33"/>
                    </a:lnTo>
                    <a:lnTo>
                      <a:pt x="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2367423" y="1714296"/>
                <a:ext cx="110158" cy="112276"/>
              </a:xfrm>
              <a:custGeom>
                <a:avLst/>
                <a:gdLst/>
                <a:ahLst/>
                <a:cxnLst/>
                <a:rect l="l" t="t" r="r" b="b"/>
                <a:pathLst>
                  <a:path w="1717" h="1750" extrusionOk="0">
                    <a:moveTo>
                      <a:pt x="858" y="0"/>
                    </a:moveTo>
                    <a:lnTo>
                      <a:pt x="660" y="33"/>
                    </a:lnTo>
                    <a:lnTo>
                      <a:pt x="495" y="99"/>
                    </a:lnTo>
                    <a:lnTo>
                      <a:pt x="363" y="165"/>
                    </a:lnTo>
                    <a:lnTo>
                      <a:pt x="231" y="264"/>
                    </a:lnTo>
                    <a:lnTo>
                      <a:pt x="132" y="396"/>
                    </a:lnTo>
                    <a:lnTo>
                      <a:pt x="66" y="528"/>
                    </a:lnTo>
                    <a:lnTo>
                      <a:pt x="0" y="693"/>
                    </a:lnTo>
                    <a:lnTo>
                      <a:pt x="0" y="891"/>
                    </a:lnTo>
                    <a:lnTo>
                      <a:pt x="0" y="1056"/>
                    </a:lnTo>
                    <a:lnTo>
                      <a:pt x="66" y="1221"/>
                    </a:lnTo>
                    <a:lnTo>
                      <a:pt x="132" y="1353"/>
                    </a:lnTo>
                    <a:lnTo>
                      <a:pt x="231" y="1485"/>
                    </a:lnTo>
                    <a:lnTo>
                      <a:pt x="363" y="1585"/>
                    </a:lnTo>
                    <a:lnTo>
                      <a:pt x="495" y="1684"/>
                    </a:lnTo>
                    <a:lnTo>
                      <a:pt x="660" y="1717"/>
                    </a:lnTo>
                    <a:lnTo>
                      <a:pt x="858" y="1750"/>
                    </a:lnTo>
                    <a:lnTo>
                      <a:pt x="1023" y="1717"/>
                    </a:lnTo>
                    <a:lnTo>
                      <a:pt x="1189" y="1684"/>
                    </a:lnTo>
                    <a:lnTo>
                      <a:pt x="1321" y="1585"/>
                    </a:lnTo>
                    <a:lnTo>
                      <a:pt x="1453" y="1485"/>
                    </a:lnTo>
                    <a:lnTo>
                      <a:pt x="1552" y="1353"/>
                    </a:lnTo>
                    <a:lnTo>
                      <a:pt x="1651" y="1221"/>
                    </a:lnTo>
                    <a:lnTo>
                      <a:pt x="1684" y="1056"/>
                    </a:lnTo>
                    <a:lnTo>
                      <a:pt x="1717" y="891"/>
                    </a:lnTo>
                    <a:lnTo>
                      <a:pt x="1684" y="693"/>
                    </a:lnTo>
                    <a:lnTo>
                      <a:pt x="1651" y="528"/>
                    </a:lnTo>
                    <a:lnTo>
                      <a:pt x="1552" y="396"/>
                    </a:lnTo>
                    <a:lnTo>
                      <a:pt x="1453" y="264"/>
                    </a:lnTo>
                    <a:lnTo>
                      <a:pt x="1321" y="165"/>
                    </a:lnTo>
                    <a:lnTo>
                      <a:pt x="1189" y="99"/>
                    </a:lnTo>
                    <a:lnTo>
                      <a:pt x="1023" y="33"/>
                    </a:lnTo>
                    <a:lnTo>
                      <a:pt x="8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1905683" y="2142097"/>
                <a:ext cx="110223" cy="110158"/>
              </a:xfrm>
              <a:custGeom>
                <a:avLst/>
                <a:gdLst/>
                <a:ahLst/>
                <a:cxnLst/>
                <a:rect l="l" t="t" r="r" b="b"/>
                <a:pathLst>
                  <a:path w="1718" h="1717" extrusionOk="0">
                    <a:moveTo>
                      <a:pt x="859" y="0"/>
                    </a:moveTo>
                    <a:lnTo>
                      <a:pt x="694" y="33"/>
                    </a:lnTo>
                    <a:lnTo>
                      <a:pt x="529" y="66"/>
                    </a:lnTo>
                    <a:lnTo>
                      <a:pt x="364" y="165"/>
                    </a:lnTo>
                    <a:lnTo>
                      <a:pt x="265" y="264"/>
                    </a:lnTo>
                    <a:lnTo>
                      <a:pt x="133" y="396"/>
                    </a:lnTo>
                    <a:lnTo>
                      <a:pt x="67" y="528"/>
                    </a:lnTo>
                    <a:lnTo>
                      <a:pt x="1" y="693"/>
                    </a:lnTo>
                    <a:lnTo>
                      <a:pt x="1" y="858"/>
                    </a:lnTo>
                    <a:lnTo>
                      <a:pt x="1" y="1056"/>
                    </a:lnTo>
                    <a:lnTo>
                      <a:pt x="67" y="1189"/>
                    </a:lnTo>
                    <a:lnTo>
                      <a:pt x="133" y="1354"/>
                    </a:lnTo>
                    <a:lnTo>
                      <a:pt x="265" y="1486"/>
                    </a:lnTo>
                    <a:lnTo>
                      <a:pt x="364" y="1585"/>
                    </a:lnTo>
                    <a:lnTo>
                      <a:pt x="529" y="1651"/>
                    </a:lnTo>
                    <a:lnTo>
                      <a:pt x="694" y="1717"/>
                    </a:lnTo>
                    <a:lnTo>
                      <a:pt x="1024" y="1717"/>
                    </a:lnTo>
                    <a:lnTo>
                      <a:pt x="1189" y="1651"/>
                    </a:lnTo>
                    <a:lnTo>
                      <a:pt x="1354" y="1585"/>
                    </a:lnTo>
                    <a:lnTo>
                      <a:pt x="1453" y="1486"/>
                    </a:lnTo>
                    <a:lnTo>
                      <a:pt x="1585" y="1354"/>
                    </a:lnTo>
                    <a:lnTo>
                      <a:pt x="1651" y="1189"/>
                    </a:lnTo>
                    <a:lnTo>
                      <a:pt x="1717" y="1056"/>
                    </a:lnTo>
                    <a:lnTo>
                      <a:pt x="1717" y="858"/>
                    </a:lnTo>
                    <a:lnTo>
                      <a:pt x="1717" y="693"/>
                    </a:lnTo>
                    <a:lnTo>
                      <a:pt x="1651" y="528"/>
                    </a:lnTo>
                    <a:lnTo>
                      <a:pt x="1585" y="396"/>
                    </a:lnTo>
                    <a:lnTo>
                      <a:pt x="1453" y="264"/>
                    </a:lnTo>
                    <a:lnTo>
                      <a:pt x="1354" y="165"/>
                    </a:lnTo>
                    <a:lnTo>
                      <a:pt x="1189" y="66"/>
                    </a:lnTo>
                    <a:lnTo>
                      <a:pt x="1024"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2308078" y="1934548"/>
                <a:ext cx="61527" cy="63580"/>
              </a:xfrm>
              <a:custGeom>
                <a:avLst/>
                <a:gdLst/>
                <a:ahLst/>
                <a:cxnLst/>
                <a:rect l="l" t="t" r="r" b="b"/>
                <a:pathLst>
                  <a:path w="959" h="991" extrusionOk="0">
                    <a:moveTo>
                      <a:pt x="496" y="0"/>
                    </a:moveTo>
                    <a:lnTo>
                      <a:pt x="397" y="33"/>
                    </a:lnTo>
                    <a:lnTo>
                      <a:pt x="298" y="66"/>
                    </a:lnTo>
                    <a:lnTo>
                      <a:pt x="133" y="165"/>
                    </a:lnTo>
                    <a:lnTo>
                      <a:pt x="34" y="297"/>
                    </a:lnTo>
                    <a:lnTo>
                      <a:pt x="1" y="396"/>
                    </a:lnTo>
                    <a:lnTo>
                      <a:pt x="1" y="495"/>
                    </a:lnTo>
                    <a:lnTo>
                      <a:pt x="1" y="594"/>
                    </a:lnTo>
                    <a:lnTo>
                      <a:pt x="34" y="693"/>
                    </a:lnTo>
                    <a:lnTo>
                      <a:pt x="133" y="858"/>
                    </a:lnTo>
                    <a:lnTo>
                      <a:pt x="298" y="957"/>
                    </a:lnTo>
                    <a:lnTo>
                      <a:pt x="397" y="990"/>
                    </a:lnTo>
                    <a:lnTo>
                      <a:pt x="595" y="990"/>
                    </a:lnTo>
                    <a:lnTo>
                      <a:pt x="661" y="957"/>
                    </a:lnTo>
                    <a:lnTo>
                      <a:pt x="826" y="858"/>
                    </a:lnTo>
                    <a:lnTo>
                      <a:pt x="925" y="693"/>
                    </a:lnTo>
                    <a:lnTo>
                      <a:pt x="958" y="594"/>
                    </a:lnTo>
                    <a:lnTo>
                      <a:pt x="958" y="495"/>
                    </a:lnTo>
                    <a:lnTo>
                      <a:pt x="958" y="396"/>
                    </a:lnTo>
                    <a:lnTo>
                      <a:pt x="925" y="297"/>
                    </a:lnTo>
                    <a:lnTo>
                      <a:pt x="826" y="165"/>
                    </a:lnTo>
                    <a:lnTo>
                      <a:pt x="661" y="66"/>
                    </a:lnTo>
                    <a:lnTo>
                      <a:pt x="595" y="33"/>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2"/>
              <p:cNvSpPr/>
              <p:nvPr/>
            </p:nvSpPr>
            <p:spPr>
              <a:xfrm>
                <a:off x="2083591" y="2250074"/>
                <a:ext cx="69996" cy="69932"/>
              </a:xfrm>
              <a:custGeom>
                <a:avLst/>
                <a:gdLst/>
                <a:ahLst/>
                <a:cxnLst/>
                <a:rect l="l" t="t" r="r" b="b"/>
                <a:pathLst>
                  <a:path w="1091" h="1090" extrusionOk="0">
                    <a:moveTo>
                      <a:pt x="430" y="1"/>
                    </a:moveTo>
                    <a:lnTo>
                      <a:pt x="331" y="34"/>
                    </a:lnTo>
                    <a:lnTo>
                      <a:pt x="232" y="100"/>
                    </a:lnTo>
                    <a:lnTo>
                      <a:pt x="133" y="166"/>
                    </a:lnTo>
                    <a:lnTo>
                      <a:pt x="67" y="232"/>
                    </a:lnTo>
                    <a:lnTo>
                      <a:pt x="34" y="331"/>
                    </a:lnTo>
                    <a:lnTo>
                      <a:pt x="1" y="430"/>
                    </a:lnTo>
                    <a:lnTo>
                      <a:pt x="1" y="529"/>
                    </a:lnTo>
                    <a:lnTo>
                      <a:pt x="1" y="661"/>
                    </a:lnTo>
                    <a:lnTo>
                      <a:pt x="34" y="760"/>
                    </a:lnTo>
                    <a:lnTo>
                      <a:pt x="67" y="826"/>
                    </a:lnTo>
                    <a:lnTo>
                      <a:pt x="133" y="925"/>
                    </a:lnTo>
                    <a:lnTo>
                      <a:pt x="232" y="991"/>
                    </a:lnTo>
                    <a:lnTo>
                      <a:pt x="331" y="1024"/>
                    </a:lnTo>
                    <a:lnTo>
                      <a:pt x="430" y="1057"/>
                    </a:lnTo>
                    <a:lnTo>
                      <a:pt x="529" y="1090"/>
                    </a:lnTo>
                    <a:lnTo>
                      <a:pt x="628" y="1057"/>
                    </a:lnTo>
                    <a:lnTo>
                      <a:pt x="727" y="1024"/>
                    </a:lnTo>
                    <a:lnTo>
                      <a:pt x="826" y="991"/>
                    </a:lnTo>
                    <a:lnTo>
                      <a:pt x="925" y="925"/>
                    </a:lnTo>
                    <a:lnTo>
                      <a:pt x="991" y="826"/>
                    </a:lnTo>
                    <a:lnTo>
                      <a:pt x="1024" y="760"/>
                    </a:lnTo>
                    <a:lnTo>
                      <a:pt x="1057" y="661"/>
                    </a:lnTo>
                    <a:lnTo>
                      <a:pt x="1090" y="529"/>
                    </a:lnTo>
                    <a:lnTo>
                      <a:pt x="1057" y="430"/>
                    </a:lnTo>
                    <a:lnTo>
                      <a:pt x="1024" y="331"/>
                    </a:lnTo>
                    <a:lnTo>
                      <a:pt x="991" y="232"/>
                    </a:lnTo>
                    <a:lnTo>
                      <a:pt x="925" y="166"/>
                    </a:lnTo>
                    <a:lnTo>
                      <a:pt x="826" y="100"/>
                    </a:lnTo>
                    <a:lnTo>
                      <a:pt x="727" y="34"/>
                    </a:lnTo>
                    <a:lnTo>
                      <a:pt x="6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2"/>
              <p:cNvSpPr/>
              <p:nvPr/>
            </p:nvSpPr>
            <p:spPr>
              <a:xfrm>
                <a:off x="2297492" y="2220433"/>
                <a:ext cx="78465" cy="76283"/>
              </a:xfrm>
              <a:custGeom>
                <a:avLst/>
                <a:gdLst/>
                <a:ahLst/>
                <a:cxnLst/>
                <a:rect l="l" t="t" r="r" b="b"/>
                <a:pathLst>
                  <a:path w="1223" h="1189" extrusionOk="0">
                    <a:moveTo>
                      <a:pt x="595" y="1"/>
                    </a:moveTo>
                    <a:lnTo>
                      <a:pt x="496" y="34"/>
                    </a:lnTo>
                    <a:lnTo>
                      <a:pt x="364" y="67"/>
                    </a:lnTo>
                    <a:lnTo>
                      <a:pt x="265" y="100"/>
                    </a:lnTo>
                    <a:lnTo>
                      <a:pt x="199" y="199"/>
                    </a:lnTo>
                    <a:lnTo>
                      <a:pt x="133" y="265"/>
                    </a:lnTo>
                    <a:lnTo>
                      <a:pt x="67" y="364"/>
                    </a:lnTo>
                    <a:lnTo>
                      <a:pt x="34" y="496"/>
                    </a:lnTo>
                    <a:lnTo>
                      <a:pt x="1" y="595"/>
                    </a:lnTo>
                    <a:lnTo>
                      <a:pt x="34" y="727"/>
                    </a:lnTo>
                    <a:lnTo>
                      <a:pt x="67" y="826"/>
                    </a:lnTo>
                    <a:lnTo>
                      <a:pt x="133" y="958"/>
                    </a:lnTo>
                    <a:lnTo>
                      <a:pt x="199" y="1024"/>
                    </a:lnTo>
                    <a:lnTo>
                      <a:pt x="265" y="1090"/>
                    </a:lnTo>
                    <a:lnTo>
                      <a:pt x="364" y="1156"/>
                    </a:lnTo>
                    <a:lnTo>
                      <a:pt x="496" y="1189"/>
                    </a:lnTo>
                    <a:lnTo>
                      <a:pt x="727" y="1189"/>
                    </a:lnTo>
                    <a:lnTo>
                      <a:pt x="859" y="1156"/>
                    </a:lnTo>
                    <a:lnTo>
                      <a:pt x="958" y="1090"/>
                    </a:lnTo>
                    <a:lnTo>
                      <a:pt x="1024" y="1024"/>
                    </a:lnTo>
                    <a:lnTo>
                      <a:pt x="1090" y="958"/>
                    </a:lnTo>
                    <a:lnTo>
                      <a:pt x="1156" y="826"/>
                    </a:lnTo>
                    <a:lnTo>
                      <a:pt x="1189" y="727"/>
                    </a:lnTo>
                    <a:lnTo>
                      <a:pt x="1222" y="595"/>
                    </a:lnTo>
                    <a:lnTo>
                      <a:pt x="1189" y="496"/>
                    </a:lnTo>
                    <a:lnTo>
                      <a:pt x="1156" y="364"/>
                    </a:lnTo>
                    <a:lnTo>
                      <a:pt x="1090" y="265"/>
                    </a:lnTo>
                    <a:lnTo>
                      <a:pt x="1024" y="199"/>
                    </a:lnTo>
                    <a:lnTo>
                      <a:pt x="958" y="100"/>
                    </a:lnTo>
                    <a:lnTo>
                      <a:pt x="859" y="67"/>
                    </a:lnTo>
                    <a:lnTo>
                      <a:pt x="727" y="34"/>
                    </a:lnTo>
                    <a:lnTo>
                      <a:pt x="5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2210687" y="1839210"/>
                <a:ext cx="57228" cy="59346"/>
              </a:xfrm>
              <a:custGeom>
                <a:avLst/>
                <a:gdLst/>
                <a:ahLst/>
                <a:cxnLst/>
                <a:rect l="l" t="t" r="r" b="b"/>
                <a:pathLst>
                  <a:path w="892" h="925" extrusionOk="0">
                    <a:moveTo>
                      <a:pt x="463" y="1"/>
                    </a:moveTo>
                    <a:lnTo>
                      <a:pt x="264" y="34"/>
                    </a:lnTo>
                    <a:lnTo>
                      <a:pt x="132" y="133"/>
                    </a:lnTo>
                    <a:lnTo>
                      <a:pt x="33" y="298"/>
                    </a:lnTo>
                    <a:lnTo>
                      <a:pt x="0" y="463"/>
                    </a:lnTo>
                    <a:lnTo>
                      <a:pt x="33" y="628"/>
                    </a:lnTo>
                    <a:lnTo>
                      <a:pt x="132" y="793"/>
                    </a:lnTo>
                    <a:lnTo>
                      <a:pt x="264" y="892"/>
                    </a:lnTo>
                    <a:lnTo>
                      <a:pt x="463" y="925"/>
                    </a:lnTo>
                    <a:lnTo>
                      <a:pt x="628" y="892"/>
                    </a:lnTo>
                    <a:lnTo>
                      <a:pt x="760" y="793"/>
                    </a:lnTo>
                    <a:lnTo>
                      <a:pt x="859" y="628"/>
                    </a:lnTo>
                    <a:lnTo>
                      <a:pt x="892" y="463"/>
                    </a:lnTo>
                    <a:lnTo>
                      <a:pt x="859" y="298"/>
                    </a:lnTo>
                    <a:lnTo>
                      <a:pt x="760" y="133"/>
                    </a:lnTo>
                    <a:lnTo>
                      <a:pt x="628" y="34"/>
                    </a:lnTo>
                    <a:lnTo>
                      <a:pt x="4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943856" y="1815921"/>
                <a:ext cx="57228" cy="57228"/>
              </a:xfrm>
              <a:custGeom>
                <a:avLst/>
                <a:gdLst/>
                <a:ahLst/>
                <a:cxnLst/>
                <a:rect l="l" t="t" r="r" b="b"/>
                <a:pathLst>
                  <a:path w="892" h="892" extrusionOk="0">
                    <a:moveTo>
                      <a:pt x="462" y="1"/>
                    </a:moveTo>
                    <a:lnTo>
                      <a:pt x="264" y="34"/>
                    </a:lnTo>
                    <a:lnTo>
                      <a:pt x="132" y="133"/>
                    </a:lnTo>
                    <a:lnTo>
                      <a:pt x="33" y="265"/>
                    </a:lnTo>
                    <a:lnTo>
                      <a:pt x="0" y="463"/>
                    </a:lnTo>
                    <a:lnTo>
                      <a:pt x="33" y="628"/>
                    </a:lnTo>
                    <a:lnTo>
                      <a:pt x="132" y="760"/>
                    </a:lnTo>
                    <a:lnTo>
                      <a:pt x="264" y="859"/>
                    </a:lnTo>
                    <a:lnTo>
                      <a:pt x="462" y="892"/>
                    </a:lnTo>
                    <a:lnTo>
                      <a:pt x="627" y="859"/>
                    </a:lnTo>
                    <a:lnTo>
                      <a:pt x="759" y="760"/>
                    </a:lnTo>
                    <a:lnTo>
                      <a:pt x="858" y="628"/>
                    </a:lnTo>
                    <a:lnTo>
                      <a:pt x="891" y="463"/>
                    </a:lnTo>
                    <a:lnTo>
                      <a:pt x="858" y="265"/>
                    </a:lnTo>
                    <a:lnTo>
                      <a:pt x="759" y="133"/>
                    </a:lnTo>
                    <a:lnTo>
                      <a:pt x="627" y="34"/>
                    </a:lnTo>
                    <a:lnTo>
                      <a:pt x="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1960794" y="1981126"/>
                <a:ext cx="57228" cy="57228"/>
              </a:xfrm>
              <a:custGeom>
                <a:avLst/>
                <a:gdLst/>
                <a:ahLst/>
                <a:cxnLst/>
                <a:rect l="l" t="t" r="r" b="b"/>
                <a:pathLst>
                  <a:path w="892" h="892" extrusionOk="0">
                    <a:moveTo>
                      <a:pt x="462" y="0"/>
                    </a:moveTo>
                    <a:lnTo>
                      <a:pt x="264" y="33"/>
                    </a:lnTo>
                    <a:lnTo>
                      <a:pt x="132" y="132"/>
                    </a:lnTo>
                    <a:lnTo>
                      <a:pt x="33" y="264"/>
                    </a:lnTo>
                    <a:lnTo>
                      <a:pt x="0" y="429"/>
                    </a:lnTo>
                    <a:lnTo>
                      <a:pt x="33" y="628"/>
                    </a:lnTo>
                    <a:lnTo>
                      <a:pt x="132" y="760"/>
                    </a:lnTo>
                    <a:lnTo>
                      <a:pt x="264" y="859"/>
                    </a:lnTo>
                    <a:lnTo>
                      <a:pt x="462" y="892"/>
                    </a:lnTo>
                    <a:lnTo>
                      <a:pt x="627" y="859"/>
                    </a:lnTo>
                    <a:lnTo>
                      <a:pt x="759" y="760"/>
                    </a:lnTo>
                    <a:lnTo>
                      <a:pt x="858" y="628"/>
                    </a:lnTo>
                    <a:lnTo>
                      <a:pt x="891" y="429"/>
                    </a:lnTo>
                    <a:lnTo>
                      <a:pt x="858" y="264"/>
                    </a:lnTo>
                    <a:lnTo>
                      <a:pt x="759" y="132"/>
                    </a:lnTo>
                    <a:lnTo>
                      <a:pt x="627" y="33"/>
                    </a:lnTo>
                    <a:lnTo>
                      <a:pt x="4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2471166" y="1998064"/>
                <a:ext cx="116574" cy="114393"/>
              </a:xfrm>
              <a:custGeom>
                <a:avLst/>
                <a:gdLst/>
                <a:ahLst/>
                <a:cxnLst/>
                <a:rect l="l" t="t" r="r" b="b"/>
                <a:pathLst>
                  <a:path w="1817" h="1783" extrusionOk="0">
                    <a:moveTo>
                      <a:pt x="727" y="0"/>
                    </a:moveTo>
                    <a:lnTo>
                      <a:pt x="562" y="66"/>
                    </a:lnTo>
                    <a:lnTo>
                      <a:pt x="397" y="132"/>
                    </a:lnTo>
                    <a:lnTo>
                      <a:pt x="265" y="265"/>
                    </a:lnTo>
                    <a:lnTo>
                      <a:pt x="166" y="397"/>
                    </a:lnTo>
                    <a:lnTo>
                      <a:pt x="67" y="562"/>
                    </a:lnTo>
                    <a:lnTo>
                      <a:pt x="1" y="727"/>
                    </a:lnTo>
                    <a:lnTo>
                      <a:pt x="1" y="892"/>
                    </a:lnTo>
                    <a:lnTo>
                      <a:pt x="1" y="1090"/>
                    </a:lnTo>
                    <a:lnTo>
                      <a:pt x="67" y="1255"/>
                    </a:lnTo>
                    <a:lnTo>
                      <a:pt x="166" y="1387"/>
                    </a:lnTo>
                    <a:lnTo>
                      <a:pt x="265" y="1519"/>
                    </a:lnTo>
                    <a:lnTo>
                      <a:pt x="397" y="1651"/>
                    </a:lnTo>
                    <a:lnTo>
                      <a:pt x="562" y="1717"/>
                    </a:lnTo>
                    <a:lnTo>
                      <a:pt x="727" y="1783"/>
                    </a:lnTo>
                    <a:lnTo>
                      <a:pt x="1090" y="1783"/>
                    </a:lnTo>
                    <a:lnTo>
                      <a:pt x="1255" y="1717"/>
                    </a:lnTo>
                    <a:lnTo>
                      <a:pt x="1387" y="1651"/>
                    </a:lnTo>
                    <a:lnTo>
                      <a:pt x="1552" y="1519"/>
                    </a:lnTo>
                    <a:lnTo>
                      <a:pt x="1651" y="1387"/>
                    </a:lnTo>
                    <a:lnTo>
                      <a:pt x="1717" y="1255"/>
                    </a:lnTo>
                    <a:lnTo>
                      <a:pt x="1783" y="1090"/>
                    </a:lnTo>
                    <a:lnTo>
                      <a:pt x="1816" y="892"/>
                    </a:lnTo>
                    <a:lnTo>
                      <a:pt x="1783" y="727"/>
                    </a:lnTo>
                    <a:lnTo>
                      <a:pt x="1717" y="562"/>
                    </a:lnTo>
                    <a:lnTo>
                      <a:pt x="1651" y="397"/>
                    </a:lnTo>
                    <a:lnTo>
                      <a:pt x="1552" y="265"/>
                    </a:lnTo>
                    <a:lnTo>
                      <a:pt x="1387" y="132"/>
                    </a:lnTo>
                    <a:lnTo>
                      <a:pt x="1255" y="66"/>
                    </a:lnTo>
                    <a:lnTo>
                      <a:pt x="10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2168343" y="2182324"/>
                <a:ext cx="118627" cy="118627"/>
              </a:xfrm>
              <a:custGeom>
                <a:avLst/>
                <a:gdLst/>
                <a:ahLst/>
                <a:cxnLst/>
                <a:rect l="l" t="t" r="r" b="b"/>
                <a:pathLst>
                  <a:path w="1849" h="1849" extrusionOk="0">
                    <a:moveTo>
                      <a:pt x="726" y="0"/>
                    </a:moveTo>
                    <a:lnTo>
                      <a:pt x="528" y="66"/>
                    </a:lnTo>
                    <a:lnTo>
                      <a:pt x="363" y="165"/>
                    </a:lnTo>
                    <a:lnTo>
                      <a:pt x="231" y="297"/>
                    </a:lnTo>
                    <a:lnTo>
                      <a:pt x="132" y="462"/>
                    </a:lnTo>
                    <a:lnTo>
                      <a:pt x="33" y="661"/>
                    </a:lnTo>
                    <a:lnTo>
                      <a:pt x="0" y="859"/>
                    </a:lnTo>
                    <a:lnTo>
                      <a:pt x="33" y="1057"/>
                    </a:lnTo>
                    <a:lnTo>
                      <a:pt x="66" y="1222"/>
                    </a:lnTo>
                    <a:lnTo>
                      <a:pt x="99" y="1354"/>
                    </a:lnTo>
                    <a:lnTo>
                      <a:pt x="198" y="1453"/>
                    </a:lnTo>
                    <a:lnTo>
                      <a:pt x="264" y="1585"/>
                    </a:lnTo>
                    <a:lnTo>
                      <a:pt x="396" y="1651"/>
                    </a:lnTo>
                    <a:lnTo>
                      <a:pt x="495" y="1750"/>
                    </a:lnTo>
                    <a:lnTo>
                      <a:pt x="627" y="1783"/>
                    </a:lnTo>
                    <a:lnTo>
                      <a:pt x="792" y="1816"/>
                    </a:lnTo>
                    <a:lnTo>
                      <a:pt x="924" y="1849"/>
                    </a:lnTo>
                    <a:lnTo>
                      <a:pt x="1123" y="1816"/>
                    </a:lnTo>
                    <a:lnTo>
                      <a:pt x="1321" y="1750"/>
                    </a:lnTo>
                    <a:lnTo>
                      <a:pt x="1486" y="1651"/>
                    </a:lnTo>
                    <a:lnTo>
                      <a:pt x="1618" y="1519"/>
                    </a:lnTo>
                    <a:lnTo>
                      <a:pt x="1750" y="1354"/>
                    </a:lnTo>
                    <a:lnTo>
                      <a:pt x="1816" y="1189"/>
                    </a:lnTo>
                    <a:lnTo>
                      <a:pt x="1849" y="991"/>
                    </a:lnTo>
                    <a:lnTo>
                      <a:pt x="1849" y="760"/>
                    </a:lnTo>
                    <a:lnTo>
                      <a:pt x="1816" y="628"/>
                    </a:lnTo>
                    <a:lnTo>
                      <a:pt x="1750" y="495"/>
                    </a:lnTo>
                    <a:lnTo>
                      <a:pt x="1684" y="363"/>
                    </a:lnTo>
                    <a:lnTo>
                      <a:pt x="1585" y="264"/>
                    </a:lnTo>
                    <a:lnTo>
                      <a:pt x="1486" y="165"/>
                    </a:lnTo>
                    <a:lnTo>
                      <a:pt x="1354" y="99"/>
                    </a:lnTo>
                    <a:lnTo>
                      <a:pt x="1222" y="33"/>
                    </a:lnTo>
                    <a:lnTo>
                      <a:pt x="10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1907800" y="1676122"/>
                <a:ext cx="105988" cy="105988"/>
              </a:xfrm>
              <a:custGeom>
                <a:avLst/>
                <a:gdLst/>
                <a:ahLst/>
                <a:cxnLst/>
                <a:rect l="l" t="t" r="r" b="b"/>
                <a:pathLst>
                  <a:path w="1652" h="1652" extrusionOk="0">
                    <a:moveTo>
                      <a:pt x="826" y="1"/>
                    </a:moveTo>
                    <a:lnTo>
                      <a:pt x="661" y="34"/>
                    </a:lnTo>
                    <a:lnTo>
                      <a:pt x="529" y="67"/>
                    </a:lnTo>
                    <a:lnTo>
                      <a:pt x="364" y="133"/>
                    </a:lnTo>
                    <a:lnTo>
                      <a:pt x="265" y="232"/>
                    </a:lnTo>
                    <a:lnTo>
                      <a:pt x="166" y="364"/>
                    </a:lnTo>
                    <a:lnTo>
                      <a:pt x="67" y="496"/>
                    </a:lnTo>
                    <a:lnTo>
                      <a:pt x="34" y="661"/>
                    </a:lnTo>
                    <a:lnTo>
                      <a:pt x="1" y="826"/>
                    </a:lnTo>
                    <a:lnTo>
                      <a:pt x="34" y="991"/>
                    </a:lnTo>
                    <a:lnTo>
                      <a:pt x="67" y="1156"/>
                    </a:lnTo>
                    <a:lnTo>
                      <a:pt x="166" y="1288"/>
                    </a:lnTo>
                    <a:lnTo>
                      <a:pt x="265" y="1387"/>
                    </a:lnTo>
                    <a:lnTo>
                      <a:pt x="364" y="1486"/>
                    </a:lnTo>
                    <a:lnTo>
                      <a:pt x="529" y="1585"/>
                    </a:lnTo>
                    <a:lnTo>
                      <a:pt x="661" y="1618"/>
                    </a:lnTo>
                    <a:lnTo>
                      <a:pt x="826" y="1651"/>
                    </a:lnTo>
                    <a:lnTo>
                      <a:pt x="991" y="1618"/>
                    </a:lnTo>
                    <a:lnTo>
                      <a:pt x="1156" y="1585"/>
                    </a:lnTo>
                    <a:lnTo>
                      <a:pt x="1288" y="1486"/>
                    </a:lnTo>
                    <a:lnTo>
                      <a:pt x="1420" y="1387"/>
                    </a:lnTo>
                    <a:lnTo>
                      <a:pt x="1519" y="1288"/>
                    </a:lnTo>
                    <a:lnTo>
                      <a:pt x="1585" y="1156"/>
                    </a:lnTo>
                    <a:lnTo>
                      <a:pt x="1618" y="991"/>
                    </a:lnTo>
                    <a:lnTo>
                      <a:pt x="1651" y="826"/>
                    </a:lnTo>
                    <a:lnTo>
                      <a:pt x="1618" y="661"/>
                    </a:lnTo>
                    <a:lnTo>
                      <a:pt x="1585" y="496"/>
                    </a:lnTo>
                    <a:lnTo>
                      <a:pt x="1519" y="364"/>
                    </a:lnTo>
                    <a:lnTo>
                      <a:pt x="1420" y="232"/>
                    </a:lnTo>
                    <a:lnTo>
                      <a:pt x="1288" y="133"/>
                    </a:lnTo>
                    <a:lnTo>
                      <a:pt x="1156" y="67"/>
                    </a:lnTo>
                    <a:lnTo>
                      <a:pt x="991" y="34"/>
                    </a:lnTo>
                    <a:lnTo>
                      <a:pt x="8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2166226" y="1532153"/>
                <a:ext cx="122862" cy="120744"/>
              </a:xfrm>
              <a:custGeom>
                <a:avLst/>
                <a:gdLst/>
                <a:ahLst/>
                <a:cxnLst/>
                <a:rect l="l" t="t" r="r" b="b"/>
                <a:pathLst>
                  <a:path w="1915" h="1882" extrusionOk="0">
                    <a:moveTo>
                      <a:pt x="759" y="0"/>
                    </a:moveTo>
                    <a:lnTo>
                      <a:pt x="594" y="66"/>
                    </a:lnTo>
                    <a:lnTo>
                      <a:pt x="429" y="165"/>
                    </a:lnTo>
                    <a:lnTo>
                      <a:pt x="297" y="264"/>
                    </a:lnTo>
                    <a:lnTo>
                      <a:pt x="165" y="396"/>
                    </a:lnTo>
                    <a:lnTo>
                      <a:pt x="99" y="561"/>
                    </a:lnTo>
                    <a:lnTo>
                      <a:pt x="33" y="759"/>
                    </a:lnTo>
                    <a:lnTo>
                      <a:pt x="0" y="924"/>
                    </a:lnTo>
                    <a:lnTo>
                      <a:pt x="33" y="1122"/>
                    </a:lnTo>
                    <a:lnTo>
                      <a:pt x="99" y="1321"/>
                    </a:lnTo>
                    <a:lnTo>
                      <a:pt x="165" y="1453"/>
                    </a:lnTo>
                    <a:lnTo>
                      <a:pt x="297" y="1618"/>
                    </a:lnTo>
                    <a:lnTo>
                      <a:pt x="429" y="1717"/>
                    </a:lnTo>
                    <a:lnTo>
                      <a:pt x="594" y="1816"/>
                    </a:lnTo>
                    <a:lnTo>
                      <a:pt x="759" y="1882"/>
                    </a:lnTo>
                    <a:lnTo>
                      <a:pt x="1156" y="1882"/>
                    </a:lnTo>
                    <a:lnTo>
                      <a:pt x="1321" y="1816"/>
                    </a:lnTo>
                    <a:lnTo>
                      <a:pt x="1486" y="1717"/>
                    </a:lnTo>
                    <a:lnTo>
                      <a:pt x="1651" y="1618"/>
                    </a:lnTo>
                    <a:lnTo>
                      <a:pt x="1750" y="1453"/>
                    </a:lnTo>
                    <a:lnTo>
                      <a:pt x="1849" y="1321"/>
                    </a:lnTo>
                    <a:lnTo>
                      <a:pt x="1882" y="1122"/>
                    </a:lnTo>
                    <a:lnTo>
                      <a:pt x="1915" y="924"/>
                    </a:lnTo>
                    <a:lnTo>
                      <a:pt x="1882" y="759"/>
                    </a:lnTo>
                    <a:lnTo>
                      <a:pt x="1849" y="561"/>
                    </a:lnTo>
                    <a:lnTo>
                      <a:pt x="1750" y="396"/>
                    </a:lnTo>
                    <a:lnTo>
                      <a:pt x="1651" y="264"/>
                    </a:lnTo>
                    <a:lnTo>
                      <a:pt x="1486" y="165"/>
                    </a:lnTo>
                    <a:lnTo>
                      <a:pt x="1321" y="66"/>
                    </a:lnTo>
                    <a:lnTo>
                      <a:pt x="11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0" name="Google Shape;790;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91" name="Google Shape;791;p22"/>
          <p:cNvSpPr txBox="1">
            <a:spLocks noGrp="1"/>
          </p:cNvSpPr>
          <p:nvPr>
            <p:ph type="subTitle" idx="1"/>
          </p:nvPr>
        </p:nvSpPr>
        <p:spPr>
          <a:xfrm>
            <a:off x="4844931" y="2738600"/>
            <a:ext cx="2796300" cy="108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2" name="Google Shape;792;p22"/>
          <p:cNvSpPr txBox="1">
            <a:spLocks noGrp="1"/>
          </p:cNvSpPr>
          <p:nvPr>
            <p:ph type="subTitle" idx="2"/>
          </p:nvPr>
        </p:nvSpPr>
        <p:spPr>
          <a:xfrm>
            <a:off x="1502725" y="2738600"/>
            <a:ext cx="2796300" cy="108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3" name="Google Shape;793;p22"/>
          <p:cNvSpPr txBox="1">
            <a:spLocks noGrp="1"/>
          </p:cNvSpPr>
          <p:nvPr>
            <p:ph type="subTitle" idx="3"/>
          </p:nvPr>
        </p:nvSpPr>
        <p:spPr>
          <a:xfrm>
            <a:off x="1502725" y="2179700"/>
            <a:ext cx="27963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4" name="Google Shape;794;p22"/>
          <p:cNvSpPr txBox="1">
            <a:spLocks noGrp="1"/>
          </p:cNvSpPr>
          <p:nvPr>
            <p:ph type="subTitle" idx="4"/>
          </p:nvPr>
        </p:nvSpPr>
        <p:spPr>
          <a:xfrm>
            <a:off x="4844941" y="2179700"/>
            <a:ext cx="27963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2">
    <p:spTree>
      <p:nvGrpSpPr>
        <p:cNvPr id="1" name="Shape 852"/>
        <p:cNvGrpSpPr/>
        <p:nvPr/>
      </p:nvGrpSpPr>
      <p:grpSpPr>
        <a:xfrm>
          <a:off x="0" y="0"/>
          <a:ext cx="0" cy="0"/>
          <a:chOff x="0" y="0"/>
          <a:chExt cx="0" cy="0"/>
        </a:xfrm>
      </p:grpSpPr>
      <p:sp>
        <p:nvSpPr>
          <p:cNvPr id="853" name="Google Shape;853;p24"/>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54" name="Google Shape;854;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55" name="Google Shape;855;p24"/>
          <p:cNvSpPr txBox="1">
            <a:spLocks noGrp="1"/>
          </p:cNvSpPr>
          <p:nvPr>
            <p:ph type="subTitle" idx="1"/>
          </p:nvPr>
        </p:nvSpPr>
        <p:spPr>
          <a:xfrm>
            <a:off x="2462400" y="3534525"/>
            <a:ext cx="421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6" name="Google Shape;856;p24"/>
          <p:cNvSpPr txBox="1">
            <a:spLocks noGrp="1"/>
          </p:cNvSpPr>
          <p:nvPr>
            <p:ph type="subTitle" idx="2"/>
          </p:nvPr>
        </p:nvSpPr>
        <p:spPr>
          <a:xfrm>
            <a:off x="2462400" y="1889200"/>
            <a:ext cx="421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7" name="Google Shape;857;p24"/>
          <p:cNvSpPr txBox="1">
            <a:spLocks noGrp="1"/>
          </p:cNvSpPr>
          <p:nvPr>
            <p:ph type="subTitle" idx="3"/>
          </p:nvPr>
        </p:nvSpPr>
        <p:spPr>
          <a:xfrm>
            <a:off x="2462400" y="1451025"/>
            <a:ext cx="42192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8" name="Google Shape;858;p24"/>
          <p:cNvSpPr txBox="1">
            <a:spLocks noGrp="1"/>
          </p:cNvSpPr>
          <p:nvPr>
            <p:ph type="subTitle" idx="4"/>
          </p:nvPr>
        </p:nvSpPr>
        <p:spPr>
          <a:xfrm>
            <a:off x="2462405" y="3096350"/>
            <a:ext cx="42192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09"/>
        <p:cNvGrpSpPr/>
        <p:nvPr/>
      </p:nvGrpSpPr>
      <p:grpSpPr>
        <a:xfrm>
          <a:off x="0" y="0"/>
          <a:ext cx="0" cy="0"/>
          <a:chOff x="0" y="0"/>
          <a:chExt cx="0" cy="0"/>
        </a:xfrm>
      </p:grpSpPr>
      <p:sp>
        <p:nvSpPr>
          <p:cNvPr id="1010" name="Google Shape;1010;p27"/>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1011" name="Google Shape;1011;p27"/>
          <p:cNvGrpSpPr/>
          <p:nvPr/>
        </p:nvGrpSpPr>
        <p:grpSpPr>
          <a:xfrm>
            <a:off x="8062920" y="2376439"/>
            <a:ext cx="885342" cy="668784"/>
            <a:chOff x="1873863" y="1856388"/>
            <a:chExt cx="462175" cy="349125"/>
          </a:xfrm>
        </p:grpSpPr>
        <p:sp>
          <p:nvSpPr>
            <p:cNvPr id="1012" name="Google Shape;1012;p27"/>
            <p:cNvSpPr/>
            <p:nvPr/>
          </p:nvSpPr>
          <p:spPr>
            <a:xfrm>
              <a:off x="1873863" y="1856388"/>
              <a:ext cx="462175" cy="349125"/>
            </a:xfrm>
            <a:custGeom>
              <a:avLst/>
              <a:gdLst/>
              <a:ahLst/>
              <a:cxnLst/>
              <a:rect l="l" t="t" r="r" b="b"/>
              <a:pathLst>
                <a:path w="18487" h="13965" extrusionOk="0">
                  <a:moveTo>
                    <a:pt x="14228" y="1"/>
                  </a:moveTo>
                  <a:lnTo>
                    <a:pt x="13700" y="34"/>
                  </a:lnTo>
                  <a:lnTo>
                    <a:pt x="13370" y="100"/>
                  </a:lnTo>
                  <a:lnTo>
                    <a:pt x="13040" y="166"/>
                  </a:lnTo>
                  <a:lnTo>
                    <a:pt x="12743" y="298"/>
                  </a:lnTo>
                  <a:lnTo>
                    <a:pt x="12479" y="397"/>
                  </a:lnTo>
                  <a:lnTo>
                    <a:pt x="12215" y="562"/>
                  </a:lnTo>
                  <a:lnTo>
                    <a:pt x="11950" y="727"/>
                  </a:lnTo>
                  <a:lnTo>
                    <a:pt x="11488" y="1123"/>
                  </a:lnTo>
                  <a:lnTo>
                    <a:pt x="11059" y="1552"/>
                  </a:lnTo>
                  <a:lnTo>
                    <a:pt x="10696" y="2014"/>
                  </a:lnTo>
                  <a:lnTo>
                    <a:pt x="10366" y="2509"/>
                  </a:lnTo>
                  <a:lnTo>
                    <a:pt x="10036" y="3038"/>
                  </a:lnTo>
                  <a:lnTo>
                    <a:pt x="9871" y="3335"/>
                  </a:lnTo>
                  <a:lnTo>
                    <a:pt x="9673" y="2773"/>
                  </a:lnTo>
                  <a:lnTo>
                    <a:pt x="9541" y="2245"/>
                  </a:lnTo>
                  <a:lnTo>
                    <a:pt x="9442" y="1684"/>
                  </a:lnTo>
                  <a:lnTo>
                    <a:pt x="9409" y="1123"/>
                  </a:lnTo>
                  <a:lnTo>
                    <a:pt x="9409" y="925"/>
                  </a:lnTo>
                  <a:lnTo>
                    <a:pt x="9046" y="1123"/>
                  </a:lnTo>
                  <a:lnTo>
                    <a:pt x="8055" y="1552"/>
                  </a:lnTo>
                  <a:lnTo>
                    <a:pt x="7065" y="1948"/>
                  </a:lnTo>
                  <a:lnTo>
                    <a:pt x="6834" y="2047"/>
                  </a:lnTo>
                  <a:lnTo>
                    <a:pt x="6801" y="2047"/>
                  </a:lnTo>
                  <a:lnTo>
                    <a:pt x="6867" y="2509"/>
                  </a:lnTo>
                  <a:lnTo>
                    <a:pt x="6966" y="2972"/>
                  </a:lnTo>
                  <a:lnTo>
                    <a:pt x="7065" y="3401"/>
                  </a:lnTo>
                  <a:lnTo>
                    <a:pt x="7197" y="3863"/>
                  </a:lnTo>
                  <a:lnTo>
                    <a:pt x="7362" y="4292"/>
                  </a:lnTo>
                  <a:lnTo>
                    <a:pt x="7560" y="4721"/>
                  </a:lnTo>
                  <a:lnTo>
                    <a:pt x="7758" y="5117"/>
                  </a:lnTo>
                  <a:lnTo>
                    <a:pt x="7989" y="5546"/>
                  </a:lnTo>
                  <a:lnTo>
                    <a:pt x="7758" y="5678"/>
                  </a:lnTo>
                  <a:lnTo>
                    <a:pt x="7494" y="5810"/>
                  </a:lnTo>
                  <a:lnTo>
                    <a:pt x="7230" y="5942"/>
                  </a:lnTo>
                  <a:lnTo>
                    <a:pt x="6966" y="6009"/>
                  </a:lnTo>
                  <a:lnTo>
                    <a:pt x="6603" y="6075"/>
                  </a:lnTo>
                  <a:lnTo>
                    <a:pt x="6240" y="6141"/>
                  </a:lnTo>
                  <a:lnTo>
                    <a:pt x="5480" y="6207"/>
                  </a:lnTo>
                  <a:lnTo>
                    <a:pt x="4787" y="6273"/>
                  </a:lnTo>
                  <a:lnTo>
                    <a:pt x="4127" y="6372"/>
                  </a:lnTo>
                  <a:lnTo>
                    <a:pt x="3830" y="6438"/>
                  </a:lnTo>
                  <a:lnTo>
                    <a:pt x="3500" y="6570"/>
                  </a:lnTo>
                  <a:lnTo>
                    <a:pt x="3236" y="6702"/>
                  </a:lnTo>
                  <a:lnTo>
                    <a:pt x="2972" y="6867"/>
                  </a:lnTo>
                  <a:lnTo>
                    <a:pt x="2840" y="6999"/>
                  </a:lnTo>
                  <a:lnTo>
                    <a:pt x="2708" y="7164"/>
                  </a:lnTo>
                  <a:lnTo>
                    <a:pt x="2575" y="7296"/>
                  </a:lnTo>
                  <a:lnTo>
                    <a:pt x="2476" y="7494"/>
                  </a:lnTo>
                  <a:lnTo>
                    <a:pt x="2113" y="7692"/>
                  </a:lnTo>
                  <a:lnTo>
                    <a:pt x="1783" y="7956"/>
                  </a:lnTo>
                  <a:lnTo>
                    <a:pt x="1486" y="8220"/>
                  </a:lnTo>
                  <a:lnTo>
                    <a:pt x="1189" y="8517"/>
                  </a:lnTo>
                  <a:lnTo>
                    <a:pt x="925" y="8847"/>
                  </a:lnTo>
                  <a:lnTo>
                    <a:pt x="694" y="9178"/>
                  </a:lnTo>
                  <a:lnTo>
                    <a:pt x="496" y="9541"/>
                  </a:lnTo>
                  <a:lnTo>
                    <a:pt x="331" y="9904"/>
                  </a:lnTo>
                  <a:lnTo>
                    <a:pt x="166" y="10399"/>
                  </a:lnTo>
                  <a:lnTo>
                    <a:pt x="67" y="10894"/>
                  </a:lnTo>
                  <a:lnTo>
                    <a:pt x="1" y="11422"/>
                  </a:lnTo>
                  <a:lnTo>
                    <a:pt x="1" y="11950"/>
                  </a:lnTo>
                  <a:lnTo>
                    <a:pt x="67" y="12479"/>
                  </a:lnTo>
                  <a:lnTo>
                    <a:pt x="166" y="12974"/>
                  </a:lnTo>
                  <a:lnTo>
                    <a:pt x="331" y="13469"/>
                  </a:lnTo>
                  <a:lnTo>
                    <a:pt x="529" y="13964"/>
                  </a:lnTo>
                  <a:lnTo>
                    <a:pt x="793" y="13799"/>
                  </a:lnTo>
                  <a:lnTo>
                    <a:pt x="1222" y="13568"/>
                  </a:lnTo>
                  <a:lnTo>
                    <a:pt x="1948" y="13238"/>
                  </a:lnTo>
                  <a:lnTo>
                    <a:pt x="2675" y="12908"/>
                  </a:lnTo>
                  <a:lnTo>
                    <a:pt x="2939" y="12809"/>
                  </a:lnTo>
                  <a:lnTo>
                    <a:pt x="2840" y="12578"/>
                  </a:lnTo>
                  <a:lnTo>
                    <a:pt x="2741" y="12346"/>
                  </a:lnTo>
                  <a:lnTo>
                    <a:pt x="2708" y="12115"/>
                  </a:lnTo>
                  <a:lnTo>
                    <a:pt x="2675" y="11851"/>
                  </a:lnTo>
                  <a:lnTo>
                    <a:pt x="2675" y="11620"/>
                  </a:lnTo>
                  <a:lnTo>
                    <a:pt x="2675" y="11356"/>
                  </a:lnTo>
                  <a:lnTo>
                    <a:pt x="2741" y="11125"/>
                  </a:lnTo>
                  <a:lnTo>
                    <a:pt x="2807" y="10894"/>
                  </a:lnTo>
                  <a:lnTo>
                    <a:pt x="2906" y="10696"/>
                  </a:lnTo>
                  <a:lnTo>
                    <a:pt x="3005" y="10531"/>
                  </a:lnTo>
                  <a:lnTo>
                    <a:pt x="3236" y="10234"/>
                  </a:lnTo>
                  <a:lnTo>
                    <a:pt x="3731" y="10630"/>
                  </a:lnTo>
                  <a:lnTo>
                    <a:pt x="4292" y="11059"/>
                  </a:lnTo>
                  <a:lnTo>
                    <a:pt x="4919" y="11389"/>
                  </a:lnTo>
                  <a:lnTo>
                    <a:pt x="5579" y="11686"/>
                  </a:lnTo>
                  <a:lnTo>
                    <a:pt x="6306" y="11950"/>
                  </a:lnTo>
                  <a:lnTo>
                    <a:pt x="7032" y="12148"/>
                  </a:lnTo>
                  <a:lnTo>
                    <a:pt x="7824" y="12313"/>
                  </a:lnTo>
                  <a:lnTo>
                    <a:pt x="8616" y="12380"/>
                  </a:lnTo>
                  <a:lnTo>
                    <a:pt x="9409" y="12413"/>
                  </a:lnTo>
                  <a:lnTo>
                    <a:pt x="9904" y="12413"/>
                  </a:lnTo>
                  <a:lnTo>
                    <a:pt x="10399" y="12380"/>
                  </a:lnTo>
                  <a:lnTo>
                    <a:pt x="10894" y="12313"/>
                  </a:lnTo>
                  <a:lnTo>
                    <a:pt x="11356" y="12247"/>
                  </a:lnTo>
                  <a:lnTo>
                    <a:pt x="11851" y="12148"/>
                  </a:lnTo>
                  <a:lnTo>
                    <a:pt x="12314" y="12016"/>
                  </a:lnTo>
                  <a:lnTo>
                    <a:pt x="12743" y="11884"/>
                  </a:lnTo>
                  <a:lnTo>
                    <a:pt x="13172" y="11719"/>
                  </a:lnTo>
                  <a:lnTo>
                    <a:pt x="13733" y="11488"/>
                  </a:lnTo>
                  <a:lnTo>
                    <a:pt x="14228" y="11224"/>
                  </a:lnTo>
                  <a:lnTo>
                    <a:pt x="14723" y="10927"/>
                  </a:lnTo>
                  <a:lnTo>
                    <a:pt x="15185" y="10597"/>
                  </a:lnTo>
                  <a:lnTo>
                    <a:pt x="15615" y="10234"/>
                  </a:lnTo>
                  <a:lnTo>
                    <a:pt x="16044" y="9871"/>
                  </a:lnTo>
                  <a:lnTo>
                    <a:pt x="16407" y="9475"/>
                  </a:lnTo>
                  <a:lnTo>
                    <a:pt x="16770" y="9045"/>
                  </a:lnTo>
                  <a:lnTo>
                    <a:pt x="17100" y="8616"/>
                  </a:lnTo>
                  <a:lnTo>
                    <a:pt x="17397" y="8154"/>
                  </a:lnTo>
                  <a:lnTo>
                    <a:pt x="17661" y="7692"/>
                  </a:lnTo>
                  <a:lnTo>
                    <a:pt x="17892" y="7197"/>
                  </a:lnTo>
                  <a:lnTo>
                    <a:pt x="18090" y="6702"/>
                  </a:lnTo>
                  <a:lnTo>
                    <a:pt x="18255" y="6174"/>
                  </a:lnTo>
                  <a:lnTo>
                    <a:pt x="18354" y="5678"/>
                  </a:lnTo>
                  <a:lnTo>
                    <a:pt x="18453" y="5150"/>
                  </a:lnTo>
                  <a:lnTo>
                    <a:pt x="18486" y="4622"/>
                  </a:lnTo>
                  <a:lnTo>
                    <a:pt x="18453" y="4094"/>
                  </a:lnTo>
                  <a:lnTo>
                    <a:pt x="18420" y="3632"/>
                  </a:lnTo>
                  <a:lnTo>
                    <a:pt x="18321" y="3170"/>
                  </a:lnTo>
                  <a:lnTo>
                    <a:pt x="18189" y="2740"/>
                  </a:lnTo>
                  <a:lnTo>
                    <a:pt x="18024" y="2344"/>
                  </a:lnTo>
                  <a:lnTo>
                    <a:pt x="17826" y="1948"/>
                  </a:lnTo>
                  <a:lnTo>
                    <a:pt x="17562" y="1585"/>
                  </a:lnTo>
                  <a:lnTo>
                    <a:pt x="17265" y="1255"/>
                  </a:lnTo>
                  <a:lnTo>
                    <a:pt x="16902" y="925"/>
                  </a:lnTo>
                  <a:lnTo>
                    <a:pt x="16506" y="661"/>
                  </a:lnTo>
                  <a:lnTo>
                    <a:pt x="16077" y="430"/>
                  </a:lnTo>
                  <a:lnTo>
                    <a:pt x="15648" y="232"/>
                  </a:lnTo>
                  <a:lnTo>
                    <a:pt x="15185" y="100"/>
                  </a:lnTo>
                  <a:lnTo>
                    <a:pt x="14723"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3" name="Google Shape;1013;p27"/>
            <p:cNvGrpSpPr/>
            <p:nvPr/>
          </p:nvGrpSpPr>
          <p:grpSpPr>
            <a:xfrm>
              <a:off x="1873863" y="1856400"/>
              <a:ext cx="462175" cy="349100"/>
              <a:chOff x="1607538" y="1856400"/>
              <a:chExt cx="462175" cy="349100"/>
            </a:xfrm>
          </p:grpSpPr>
          <p:sp>
            <p:nvSpPr>
              <p:cNvPr id="1014" name="Google Shape;1014;p27"/>
              <p:cNvSpPr/>
              <p:nvPr/>
            </p:nvSpPr>
            <p:spPr>
              <a:xfrm>
                <a:off x="1614163" y="1862175"/>
                <a:ext cx="448950" cy="340025"/>
              </a:xfrm>
              <a:custGeom>
                <a:avLst/>
                <a:gdLst/>
                <a:ahLst/>
                <a:cxnLst/>
                <a:rect l="l" t="t" r="r" b="b"/>
                <a:pathLst>
                  <a:path w="17958" h="13601" extrusionOk="0">
                    <a:moveTo>
                      <a:pt x="13996" y="1"/>
                    </a:moveTo>
                    <a:lnTo>
                      <a:pt x="13732" y="34"/>
                    </a:lnTo>
                    <a:lnTo>
                      <a:pt x="13468" y="67"/>
                    </a:lnTo>
                    <a:lnTo>
                      <a:pt x="13171" y="100"/>
                    </a:lnTo>
                    <a:lnTo>
                      <a:pt x="12874" y="199"/>
                    </a:lnTo>
                    <a:lnTo>
                      <a:pt x="12577" y="298"/>
                    </a:lnTo>
                    <a:lnTo>
                      <a:pt x="12313" y="430"/>
                    </a:lnTo>
                    <a:lnTo>
                      <a:pt x="12082" y="562"/>
                    </a:lnTo>
                    <a:lnTo>
                      <a:pt x="11818" y="727"/>
                    </a:lnTo>
                    <a:lnTo>
                      <a:pt x="11389" y="1123"/>
                    </a:lnTo>
                    <a:lnTo>
                      <a:pt x="10992" y="1519"/>
                    </a:lnTo>
                    <a:lnTo>
                      <a:pt x="10629" y="1981"/>
                    </a:lnTo>
                    <a:lnTo>
                      <a:pt x="10299" y="2443"/>
                    </a:lnTo>
                    <a:lnTo>
                      <a:pt x="10002" y="2939"/>
                    </a:lnTo>
                    <a:lnTo>
                      <a:pt x="9573" y="3632"/>
                    </a:lnTo>
                    <a:lnTo>
                      <a:pt x="9309" y="3005"/>
                    </a:lnTo>
                    <a:lnTo>
                      <a:pt x="9177" y="2641"/>
                    </a:lnTo>
                    <a:lnTo>
                      <a:pt x="9078" y="2311"/>
                    </a:lnTo>
                    <a:lnTo>
                      <a:pt x="9012" y="1948"/>
                    </a:lnTo>
                    <a:lnTo>
                      <a:pt x="8946" y="1618"/>
                    </a:lnTo>
                    <a:lnTo>
                      <a:pt x="8913" y="1255"/>
                    </a:lnTo>
                    <a:lnTo>
                      <a:pt x="8913" y="892"/>
                    </a:lnTo>
                    <a:lnTo>
                      <a:pt x="8913" y="826"/>
                    </a:lnTo>
                    <a:lnTo>
                      <a:pt x="7856" y="1321"/>
                    </a:lnTo>
                    <a:lnTo>
                      <a:pt x="6800" y="1717"/>
                    </a:lnTo>
                    <a:lnTo>
                      <a:pt x="6866" y="2212"/>
                    </a:lnTo>
                    <a:lnTo>
                      <a:pt x="6965" y="2674"/>
                    </a:lnTo>
                    <a:lnTo>
                      <a:pt x="7097" y="3170"/>
                    </a:lnTo>
                    <a:lnTo>
                      <a:pt x="7229" y="3632"/>
                    </a:lnTo>
                    <a:lnTo>
                      <a:pt x="7394" y="4094"/>
                    </a:lnTo>
                    <a:lnTo>
                      <a:pt x="7625" y="4523"/>
                    </a:lnTo>
                    <a:lnTo>
                      <a:pt x="7856" y="4952"/>
                    </a:lnTo>
                    <a:lnTo>
                      <a:pt x="8088" y="5381"/>
                    </a:lnTo>
                    <a:lnTo>
                      <a:pt x="7790" y="5579"/>
                    </a:lnTo>
                    <a:lnTo>
                      <a:pt x="7493" y="5777"/>
                    </a:lnTo>
                    <a:lnTo>
                      <a:pt x="7130" y="5909"/>
                    </a:lnTo>
                    <a:lnTo>
                      <a:pt x="6767" y="6041"/>
                    </a:lnTo>
                    <a:lnTo>
                      <a:pt x="6272" y="6141"/>
                    </a:lnTo>
                    <a:lnTo>
                      <a:pt x="5744" y="6207"/>
                    </a:lnTo>
                    <a:lnTo>
                      <a:pt x="4721" y="6273"/>
                    </a:lnTo>
                    <a:lnTo>
                      <a:pt x="4192" y="6339"/>
                    </a:lnTo>
                    <a:lnTo>
                      <a:pt x="3730" y="6438"/>
                    </a:lnTo>
                    <a:lnTo>
                      <a:pt x="3499" y="6504"/>
                    </a:lnTo>
                    <a:lnTo>
                      <a:pt x="3268" y="6603"/>
                    </a:lnTo>
                    <a:lnTo>
                      <a:pt x="3070" y="6702"/>
                    </a:lnTo>
                    <a:lnTo>
                      <a:pt x="2872" y="6834"/>
                    </a:lnTo>
                    <a:lnTo>
                      <a:pt x="2740" y="6966"/>
                    </a:lnTo>
                    <a:lnTo>
                      <a:pt x="2608" y="7131"/>
                    </a:lnTo>
                    <a:lnTo>
                      <a:pt x="2509" y="7263"/>
                    </a:lnTo>
                    <a:lnTo>
                      <a:pt x="2443" y="7428"/>
                    </a:lnTo>
                    <a:lnTo>
                      <a:pt x="2080" y="7659"/>
                    </a:lnTo>
                    <a:lnTo>
                      <a:pt x="1750" y="7890"/>
                    </a:lnTo>
                    <a:lnTo>
                      <a:pt x="1452" y="8121"/>
                    </a:lnTo>
                    <a:lnTo>
                      <a:pt x="1155" y="8418"/>
                    </a:lnTo>
                    <a:lnTo>
                      <a:pt x="924" y="8715"/>
                    </a:lnTo>
                    <a:lnTo>
                      <a:pt x="693" y="9045"/>
                    </a:lnTo>
                    <a:lnTo>
                      <a:pt x="495" y="9409"/>
                    </a:lnTo>
                    <a:lnTo>
                      <a:pt x="330" y="9772"/>
                    </a:lnTo>
                    <a:lnTo>
                      <a:pt x="165" y="10234"/>
                    </a:lnTo>
                    <a:lnTo>
                      <a:pt x="66" y="10729"/>
                    </a:lnTo>
                    <a:lnTo>
                      <a:pt x="0" y="11224"/>
                    </a:lnTo>
                    <a:lnTo>
                      <a:pt x="0" y="11719"/>
                    </a:lnTo>
                    <a:lnTo>
                      <a:pt x="66" y="12214"/>
                    </a:lnTo>
                    <a:lnTo>
                      <a:pt x="165" y="12677"/>
                    </a:lnTo>
                    <a:lnTo>
                      <a:pt x="297" y="13139"/>
                    </a:lnTo>
                    <a:lnTo>
                      <a:pt x="495" y="13601"/>
                    </a:lnTo>
                    <a:lnTo>
                      <a:pt x="957" y="13370"/>
                    </a:lnTo>
                    <a:lnTo>
                      <a:pt x="1684" y="13007"/>
                    </a:lnTo>
                    <a:lnTo>
                      <a:pt x="2443" y="12677"/>
                    </a:lnTo>
                    <a:lnTo>
                      <a:pt x="2344" y="12412"/>
                    </a:lnTo>
                    <a:lnTo>
                      <a:pt x="2245" y="12181"/>
                    </a:lnTo>
                    <a:lnTo>
                      <a:pt x="2179" y="11917"/>
                    </a:lnTo>
                    <a:lnTo>
                      <a:pt x="2146" y="11620"/>
                    </a:lnTo>
                    <a:lnTo>
                      <a:pt x="2146" y="11356"/>
                    </a:lnTo>
                    <a:lnTo>
                      <a:pt x="2179" y="11092"/>
                    </a:lnTo>
                    <a:lnTo>
                      <a:pt x="2245" y="10828"/>
                    </a:lnTo>
                    <a:lnTo>
                      <a:pt x="2311" y="10564"/>
                    </a:lnTo>
                    <a:lnTo>
                      <a:pt x="2443" y="10300"/>
                    </a:lnTo>
                    <a:lnTo>
                      <a:pt x="2608" y="10069"/>
                    </a:lnTo>
                    <a:lnTo>
                      <a:pt x="2806" y="9838"/>
                    </a:lnTo>
                    <a:lnTo>
                      <a:pt x="3004" y="9640"/>
                    </a:lnTo>
                    <a:lnTo>
                      <a:pt x="3301" y="9937"/>
                    </a:lnTo>
                    <a:lnTo>
                      <a:pt x="3631" y="10201"/>
                    </a:lnTo>
                    <a:lnTo>
                      <a:pt x="4093" y="10531"/>
                    </a:lnTo>
                    <a:lnTo>
                      <a:pt x="4588" y="10861"/>
                    </a:lnTo>
                    <a:lnTo>
                      <a:pt x="5117" y="11092"/>
                    </a:lnTo>
                    <a:lnTo>
                      <a:pt x="5678" y="11323"/>
                    </a:lnTo>
                    <a:lnTo>
                      <a:pt x="6239" y="11521"/>
                    </a:lnTo>
                    <a:lnTo>
                      <a:pt x="6833" y="11686"/>
                    </a:lnTo>
                    <a:lnTo>
                      <a:pt x="7427" y="11785"/>
                    </a:lnTo>
                    <a:lnTo>
                      <a:pt x="8055" y="11884"/>
                    </a:lnTo>
                    <a:lnTo>
                      <a:pt x="8649" y="11917"/>
                    </a:lnTo>
                    <a:lnTo>
                      <a:pt x="9276" y="11950"/>
                    </a:lnTo>
                    <a:lnTo>
                      <a:pt x="9903" y="11917"/>
                    </a:lnTo>
                    <a:lnTo>
                      <a:pt x="10497" y="11851"/>
                    </a:lnTo>
                    <a:lnTo>
                      <a:pt x="11125" y="11752"/>
                    </a:lnTo>
                    <a:lnTo>
                      <a:pt x="11719" y="11620"/>
                    </a:lnTo>
                    <a:lnTo>
                      <a:pt x="12280" y="11455"/>
                    </a:lnTo>
                    <a:lnTo>
                      <a:pt x="12841" y="11257"/>
                    </a:lnTo>
                    <a:lnTo>
                      <a:pt x="13369" y="11026"/>
                    </a:lnTo>
                    <a:lnTo>
                      <a:pt x="13897" y="10762"/>
                    </a:lnTo>
                    <a:lnTo>
                      <a:pt x="14360" y="10465"/>
                    </a:lnTo>
                    <a:lnTo>
                      <a:pt x="14822" y="10135"/>
                    </a:lnTo>
                    <a:lnTo>
                      <a:pt x="15251" y="9772"/>
                    </a:lnTo>
                    <a:lnTo>
                      <a:pt x="15647" y="9409"/>
                    </a:lnTo>
                    <a:lnTo>
                      <a:pt x="16043" y="9012"/>
                    </a:lnTo>
                    <a:lnTo>
                      <a:pt x="16373" y="8616"/>
                    </a:lnTo>
                    <a:lnTo>
                      <a:pt x="16670" y="8187"/>
                    </a:lnTo>
                    <a:lnTo>
                      <a:pt x="16967" y="7758"/>
                    </a:lnTo>
                    <a:lnTo>
                      <a:pt x="17198" y="7296"/>
                    </a:lnTo>
                    <a:lnTo>
                      <a:pt x="17429" y="6834"/>
                    </a:lnTo>
                    <a:lnTo>
                      <a:pt x="17595" y="6339"/>
                    </a:lnTo>
                    <a:lnTo>
                      <a:pt x="17760" y="5876"/>
                    </a:lnTo>
                    <a:lnTo>
                      <a:pt x="17859" y="5381"/>
                    </a:lnTo>
                    <a:lnTo>
                      <a:pt x="17925" y="4886"/>
                    </a:lnTo>
                    <a:lnTo>
                      <a:pt x="17958" y="4424"/>
                    </a:lnTo>
                    <a:lnTo>
                      <a:pt x="17958" y="3929"/>
                    </a:lnTo>
                    <a:lnTo>
                      <a:pt x="17925" y="3467"/>
                    </a:lnTo>
                    <a:lnTo>
                      <a:pt x="17826" y="3005"/>
                    </a:lnTo>
                    <a:lnTo>
                      <a:pt x="17694" y="2608"/>
                    </a:lnTo>
                    <a:lnTo>
                      <a:pt x="17562" y="2245"/>
                    </a:lnTo>
                    <a:lnTo>
                      <a:pt x="17363" y="1882"/>
                    </a:lnTo>
                    <a:lnTo>
                      <a:pt x="17099" y="1519"/>
                    </a:lnTo>
                    <a:lnTo>
                      <a:pt x="16802" y="1189"/>
                    </a:lnTo>
                    <a:lnTo>
                      <a:pt x="16406" y="859"/>
                    </a:lnTo>
                    <a:lnTo>
                      <a:pt x="16010" y="562"/>
                    </a:lnTo>
                    <a:lnTo>
                      <a:pt x="15548" y="331"/>
                    </a:lnTo>
                    <a:lnTo>
                      <a:pt x="15053" y="166"/>
                    </a:lnTo>
                    <a:lnTo>
                      <a:pt x="14525" y="67"/>
                    </a:lnTo>
                    <a:lnTo>
                      <a:pt x="139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7"/>
              <p:cNvSpPr/>
              <p:nvPr/>
            </p:nvSpPr>
            <p:spPr>
              <a:xfrm>
                <a:off x="1607538" y="1902625"/>
                <a:ext cx="217900" cy="302875"/>
              </a:xfrm>
              <a:custGeom>
                <a:avLst/>
                <a:gdLst/>
                <a:ahLst/>
                <a:cxnLst/>
                <a:rect l="l" t="t" r="r" b="b"/>
                <a:pathLst>
                  <a:path w="8716" h="12115" extrusionOk="0">
                    <a:moveTo>
                      <a:pt x="7329" y="0"/>
                    </a:moveTo>
                    <a:lnTo>
                      <a:pt x="6834" y="198"/>
                    </a:lnTo>
                    <a:lnTo>
                      <a:pt x="6900" y="660"/>
                    </a:lnTo>
                    <a:lnTo>
                      <a:pt x="6966" y="1122"/>
                    </a:lnTo>
                    <a:lnTo>
                      <a:pt x="7098" y="1552"/>
                    </a:lnTo>
                    <a:lnTo>
                      <a:pt x="7230" y="2014"/>
                    </a:lnTo>
                    <a:lnTo>
                      <a:pt x="7395" y="2443"/>
                    </a:lnTo>
                    <a:lnTo>
                      <a:pt x="7560" y="2872"/>
                    </a:lnTo>
                    <a:lnTo>
                      <a:pt x="7791" y="3301"/>
                    </a:lnTo>
                    <a:lnTo>
                      <a:pt x="8022" y="3697"/>
                    </a:lnTo>
                    <a:lnTo>
                      <a:pt x="7758" y="3862"/>
                    </a:lnTo>
                    <a:lnTo>
                      <a:pt x="7527" y="3961"/>
                    </a:lnTo>
                    <a:lnTo>
                      <a:pt x="7263" y="4093"/>
                    </a:lnTo>
                    <a:lnTo>
                      <a:pt x="6966" y="4159"/>
                    </a:lnTo>
                    <a:lnTo>
                      <a:pt x="6603" y="4258"/>
                    </a:lnTo>
                    <a:lnTo>
                      <a:pt x="6240" y="4291"/>
                    </a:lnTo>
                    <a:lnTo>
                      <a:pt x="5481" y="4357"/>
                    </a:lnTo>
                    <a:lnTo>
                      <a:pt x="4820" y="4423"/>
                    </a:lnTo>
                    <a:lnTo>
                      <a:pt x="4160" y="4523"/>
                    </a:lnTo>
                    <a:lnTo>
                      <a:pt x="3830" y="4589"/>
                    </a:lnTo>
                    <a:lnTo>
                      <a:pt x="3533" y="4721"/>
                    </a:lnTo>
                    <a:lnTo>
                      <a:pt x="3236" y="4853"/>
                    </a:lnTo>
                    <a:lnTo>
                      <a:pt x="2972" y="5018"/>
                    </a:lnTo>
                    <a:lnTo>
                      <a:pt x="2840" y="5150"/>
                    </a:lnTo>
                    <a:lnTo>
                      <a:pt x="2708" y="5315"/>
                    </a:lnTo>
                    <a:lnTo>
                      <a:pt x="2609" y="5480"/>
                    </a:lnTo>
                    <a:lnTo>
                      <a:pt x="2510" y="5645"/>
                    </a:lnTo>
                    <a:lnTo>
                      <a:pt x="2147" y="5843"/>
                    </a:lnTo>
                    <a:lnTo>
                      <a:pt x="1817" y="6107"/>
                    </a:lnTo>
                    <a:lnTo>
                      <a:pt x="1486" y="6371"/>
                    </a:lnTo>
                    <a:lnTo>
                      <a:pt x="1189" y="6668"/>
                    </a:lnTo>
                    <a:lnTo>
                      <a:pt x="958" y="6998"/>
                    </a:lnTo>
                    <a:lnTo>
                      <a:pt x="727" y="7328"/>
                    </a:lnTo>
                    <a:lnTo>
                      <a:pt x="496" y="7692"/>
                    </a:lnTo>
                    <a:lnTo>
                      <a:pt x="331" y="8055"/>
                    </a:lnTo>
                    <a:lnTo>
                      <a:pt x="166" y="8550"/>
                    </a:lnTo>
                    <a:lnTo>
                      <a:pt x="67" y="9045"/>
                    </a:lnTo>
                    <a:lnTo>
                      <a:pt x="1" y="9573"/>
                    </a:lnTo>
                    <a:lnTo>
                      <a:pt x="1" y="10101"/>
                    </a:lnTo>
                    <a:lnTo>
                      <a:pt x="67" y="10629"/>
                    </a:lnTo>
                    <a:lnTo>
                      <a:pt x="166" y="11125"/>
                    </a:lnTo>
                    <a:lnTo>
                      <a:pt x="331" y="11620"/>
                    </a:lnTo>
                    <a:lnTo>
                      <a:pt x="562" y="12115"/>
                    </a:lnTo>
                    <a:lnTo>
                      <a:pt x="991" y="11851"/>
                    </a:lnTo>
                    <a:lnTo>
                      <a:pt x="826" y="11422"/>
                    </a:lnTo>
                    <a:lnTo>
                      <a:pt x="661" y="10993"/>
                    </a:lnTo>
                    <a:lnTo>
                      <a:pt x="562" y="10530"/>
                    </a:lnTo>
                    <a:lnTo>
                      <a:pt x="529" y="10068"/>
                    </a:lnTo>
                    <a:lnTo>
                      <a:pt x="529" y="9606"/>
                    </a:lnTo>
                    <a:lnTo>
                      <a:pt x="562" y="9144"/>
                    </a:lnTo>
                    <a:lnTo>
                      <a:pt x="661" y="8682"/>
                    </a:lnTo>
                    <a:lnTo>
                      <a:pt x="826" y="8253"/>
                    </a:lnTo>
                    <a:lnTo>
                      <a:pt x="958" y="7923"/>
                    </a:lnTo>
                    <a:lnTo>
                      <a:pt x="1156" y="7592"/>
                    </a:lnTo>
                    <a:lnTo>
                      <a:pt x="1387" y="7295"/>
                    </a:lnTo>
                    <a:lnTo>
                      <a:pt x="1618" y="6998"/>
                    </a:lnTo>
                    <a:lnTo>
                      <a:pt x="1883" y="6734"/>
                    </a:lnTo>
                    <a:lnTo>
                      <a:pt x="2180" y="6470"/>
                    </a:lnTo>
                    <a:lnTo>
                      <a:pt x="2477" y="6239"/>
                    </a:lnTo>
                    <a:lnTo>
                      <a:pt x="2807" y="6041"/>
                    </a:lnTo>
                    <a:lnTo>
                      <a:pt x="2906" y="6008"/>
                    </a:lnTo>
                    <a:lnTo>
                      <a:pt x="2939" y="5909"/>
                    </a:lnTo>
                    <a:lnTo>
                      <a:pt x="3104" y="5645"/>
                    </a:lnTo>
                    <a:lnTo>
                      <a:pt x="3302" y="5447"/>
                    </a:lnTo>
                    <a:lnTo>
                      <a:pt x="3533" y="5282"/>
                    </a:lnTo>
                    <a:lnTo>
                      <a:pt x="3764" y="5183"/>
                    </a:lnTo>
                    <a:lnTo>
                      <a:pt x="4028" y="5084"/>
                    </a:lnTo>
                    <a:lnTo>
                      <a:pt x="4292" y="5018"/>
                    </a:lnTo>
                    <a:lnTo>
                      <a:pt x="4886" y="4919"/>
                    </a:lnTo>
                    <a:lnTo>
                      <a:pt x="5514" y="4886"/>
                    </a:lnTo>
                    <a:lnTo>
                      <a:pt x="6306" y="4820"/>
                    </a:lnTo>
                    <a:lnTo>
                      <a:pt x="6735" y="4754"/>
                    </a:lnTo>
                    <a:lnTo>
                      <a:pt x="7098" y="4655"/>
                    </a:lnTo>
                    <a:lnTo>
                      <a:pt x="7494" y="4556"/>
                    </a:lnTo>
                    <a:lnTo>
                      <a:pt x="7824" y="4390"/>
                    </a:lnTo>
                    <a:lnTo>
                      <a:pt x="8188" y="4192"/>
                    </a:lnTo>
                    <a:lnTo>
                      <a:pt x="8518" y="3961"/>
                    </a:lnTo>
                    <a:lnTo>
                      <a:pt x="8716" y="3829"/>
                    </a:lnTo>
                    <a:lnTo>
                      <a:pt x="8584" y="3631"/>
                    </a:lnTo>
                    <a:lnTo>
                      <a:pt x="8320" y="3202"/>
                    </a:lnTo>
                    <a:lnTo>
                      <a:pt x="8088" y="2773"/>
                    </a:lnTo>
                    <a:lnTo>
                      <a:pt x="7890" y="2344"/>
                    </a:lnTo>
                    <a:lnTo>
                      <a:pt x="7725" y="1882"/>
                    </a:lnTo>
                    <a:lnTo>
                      <a:pt x="7593" y="1420"/>
                    </a:lnTo>
                    <a:lnTo>
                      <a:pt x="7461" y="957"/>
                    </a:lnTo>
                    <a:lnTo>
                      <a:pt x="7395" y="495"/>
                    </a:lnTo>
                    <a:lnTo>
                      <a:pt x="7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7"/>
              <p:cNvSpPr/>
              <p:nvPr/>
            </p:nvSpPr>
            <p:spPr>
              <a:xfrm>
                <a:off x="1661188" y="1856400"/>
                <a:ext cx="408525" cy="325175"/>
              </a:xfrm>
              <a:custGeom>
                <a:avLst/>
                <a:gdLst/>
                <a:ahLst/>
                <a:cxnLst/>
                <a:rect l="l" t="t" r="r" b="b"/>
                <a:pathLst>
                  <a:path w="16341" h="13007" extrusionOk="0">
                    <a:moveTo>
                      <a:pt x="12115" y="1"/>
                    </a:moveTo>
                    <a:lnTo>
                      <a:pt x="11554" y="34"/>
                    </a:lnTo>
                    <a:lnTo>
                      <a:pt x="11224" y="100"/>
                    </a:lnTo>
                    <a:lnTo>
                      <a:pt x="10927" y="166"/>
                    </a:lnTo>
                    <a:lnTo>
                      <a:pt x="10630" y="298"/>
                    </a:lnTo>
                    <a:lnTo>
                      <a:pt x="10333" y="430"/>
                    </a:lnTo>
                    <a:lnTo>
                      <a:pt x="10069" y="562"/>
                    </a:lnTo>
                    <a:lnTo>
                      <a:pt x="9838" y="727"/>
                    </a:lnTo>
                    <a:lnTo>
                      <a:pt x="9343" y="1123"/>
                    </a:lnTo>
                    <a:lnTo>
                      <a:pt x="8946" y="1552"/>
                    </a:lnTo>
                    <a:lnTo>
                      <a:pt x="8550" y="2047"/>
                    </a:lnTo>
                    <a:lnTo>
                      <a:pt x="8220" y="2509"/>
                    </a:lnTo>
                    <a:lnTo>
                      <a:pt x="7923" y="3037"/>
                    </a:lnTo>
                    <a:lnTo>
                      <a:pt x="7725" y="3335"/>
                    </a:lnTo>
                    <a:lnTo>
                      <a:pt x="7527" y="2773"/>
                    </a:lnTo>
                    <a:lnTo>
                      <a:pt x="7395" y="2245"/>
                    </a:lnTo>
                    <a:lnTo>
                      <a:pt x="7329" y="1684"/>
                    </a:lnTo>
                    <a:lnTo>
                      <a:pt x="7296" y="1123"/>
                    </a:lnTo>
                    <a:lnTo>
                      <a:pt x="7296" y="925"/>
                    </a:lnTo>
                    <a:lnTo>
                      <a:pt x="6768" y="1189"/>
                    </a:lnTo>
                    <a:lnTo>
                      <a:pt x="6801" y="1552"/>
                    </a:lnTo>
                    <a:lnTo>
                      <a:pt x="6834" y="1915"/>
                    </a:lnTo>
                    <a:lnTo>
                      <a:pt x="6867" y="2245"/>
                    </a:lnTo>
                    <a:lnTo>
                      <a:pt x="6966" y="2608"/>
                    </a:lnTo>
                    <a:lnTo>
                      <a:pt x="7065" y="2971"/>
                    </a:lnTo>
                    <a:lnTo>
                      <a:pt x="7164" y="3302"/>
                    </a:lnTo>
                    <a:lnTo>
                      <a:pt x="7329" y="3665"/>
                    </a:lnTo>
                    <a:lnTo>
                      <a:pt x="7461" y="3995"/>
                    </a:lnTo>
                    <a:lnTo>
                      <a:pt x="7692" y="4391"/>
                    </a:lnTo>
                    <a:lnTo>
                      <a:pt x="7923" y="3995"/>
                    </a:lnTo>
                    <a:lnTo>
                      <a:pt x="8352" y="3302"/>
                    </a:lnTo>
                    <a:lnTo>
                      <a:pt x="8649" y="2839"/>
                    </a:lnTo>
                    <a:lnTo>
                      <a:pt x="8946" y="2377"/>
                    </a:lnTo>
                    <a:lnTo>
                      <a:pt x="9310" y="1948"/>
                    </a:lnTo>
                    <a:lnTo>
                      <a:pt x="9673" y="1552"/>
                    </a:lnTo>
                    <a:lnTo>
                      <a:pt x="10102" y="1189"/>
                    </a:lnTo>
                    <a:lnTo>
                      <a:pt x="10333" y="1024"/>
                    </a:lnTo>
                    <a:lnTo>
                      <a:pt x="10564" y="892"/>
                    </a:lnTo>
                    <a:lnTo>
                      <a:pt x="10795" y="760"/>
                    </a:lnTo>
                    <a:lnTo>
                      <a:pt x="11059" y="661"/>
                    </a:lnTo>
                    <a:lnTo>
                      <a:pt x="11356" y="595"/>
                    </a:lnTo>
                    <a:lnTo>
                      <a:pt x="11653" y="529"/>
                    </a:lnTo>
                    <a:lnTo>
                      <a:pt x="12115" y="496"/>
                    </a:lnTo>
                    <a:lnTo>
                      <a:pt x="12512" y="529"/>
                    </a:lnTo>
                    <a:lnTo>
                      <a:pt x="12941" y="595"/>
                    </a:lnTo>
                    <a:lnTo>
                      <a:pt x="13337" y="727"/>
                    </a:lnTo>
                    <a:lnTo>
                      <a:pt x="13733" y="892"/>
                    </a:lnTo>
                    <a:lnTo>
                      <a:pt x="14096" y="1090"/>
                    </a:lnTo>
                    <a:lnTo>
                      <a:pt x="14459" y="1321"/>
                    </a:lnTo>
                    <a:lnTo>
                      <a:pt x="14756" y="1618"/>
                    </a:lnTo>
                    <a:lnTo>
                      <a:pt x="15020" y="1915"/>
                    </a:lnTo>
                    <a:lnTo>
                      <a:pt x="15251" y="2245"/>
                    </a:lnTo>
                    <a:lnTo>
                      <a:pt x="15416" y="2575"/>
                    </a:lnTo>
                    <a:lnTo>
                      <a:pt x="15582" y="2905"/>
                    </a:lnTo>
                    <a:lnTo>
                      <a:pt x="15681" y="3302"/>
                    </a:lnTo>
                    <a:lnTo>
                      <a:pt x="15780" y="3698"/>
                    </a:lnTo>
                    <a:lnTo>
                      <a:pt x="15813" y="4160"/>
                    </a:lnTo>
                    <a:lnTo>
                      <a:pt x="15813" y="4589"/>
                    </a:lnTo>
                    <a:lnTo>
                      <a:pt x="15780" y="5084"/>
                    </a:lnTo>
                    <a:lnTo>
                      <a:pt x="15714" y="5579"/>
                    </a:lnTo>
                    <a:lnTo>
                      <a:pt x="15615" y="6074"/>
                    </a:lnTo>
                    <a:lnTo>
                      <a:pt x="15449" y="6537"/>
                    </a:lnTo>
                    <a:lnTo>
                      <a:pt x="15284" y="6999"/>
                    </a:lnTo>
                    <a:lnTo>
                      <a:pt x="15053" y="7461"/>
                    </a:lnTo>
                    <a:lnTo>
                      <a:pt x="14822" y="7890"/>
                    </a:lnTo>
                    <a:lnTo>
                      <a:pt x="14558" y="8319"/>
                    </a:lnTo>
                    <a:lnTo>
                      <a:pt x="14228" y="8748"/>
                    </a:lnTo>
                    <a:lnTo>
                      <a:pt x="13898" y="9144"/>
                    </a:lnTo>
                    <a:lnTo>
                      <a:pt x="13535" y="9507"/>
                    </a:lnTo>
                    <a:lnTo>
                      <a:pt x="13139" y="9871"/>
                    </a:lnTo>
                    <a:lnTo>
                      <a:pt x="12743" y="10201"/>
                    </a:lnTo>
                    <a:lnTo>
                      <a:pt x="12280" y="10498"/>
                    </a:lnTo>
                    <a:lnTo>
                      <a:pt x="11851" y="10762"/>
                    </a:lnTo>
                    <a:lnTo>
                      <a:pt x="11356" y="11026"/>
                    </a:lnTo>
                    <a:lnTo>
                      <a:pt x="10861" y="11257"/>
                    </a:lnTo>
                    <a:lnTo>
                      <a:pt x="10465" y="11389"/>
                    </a:lnTo>
                    <a:lnTo>
                      <a:pt x="10036" y="11521"/>
                    </a:lnTo>
                    <a:lnTo>
                      <a:pt x="9574" y="11653"/>
                    </a:lnTo>
                    <a:lnTo>
                      <a:pt x="9144" y="11752"/>
                    </a:lnTo>
                    <a:lnTo>
                      <a:pt x="8682" y="11818"/>
                    </a:lnTo>
                    <a:lnTo>
                      <a:pt x="8220" y="11884"/>
                    </a:lnTo>
                    <a:lnTo>
                      <a:pt x="7758" y="11917"/>
                    </a:lnTo>
                    <a:lnTo>
                      <a:pt x="7263" y="11917"/>
                    </a:lnTo>
                    <a:lnTo>
                      <a:pt x="6504" y="11884"/>
                    </a:lnTo>
                    <a:lnTo>
                      <a:pt x="5777" y="11785"/>
                    </a:lnTo>
                    <a:lnTo>
                      <a:pt x="5051" y="11653"/>
                    </a:lnTo>
                    <a:lnTo>
                      <a:pt x="4325" y="11488"/>
                    </a:lnTo>
                    <a:lnTo>
                      <a:pt x="3665" y="11224"/>
                    </a:lnTo>
                    <a:lnTo>
                      <a:pt x="3038" y="10960"/>
                    </a:lnTo>
                    <a:lnTo>
                      <a:pt x="2443" y="10630"/>
                    </a:lnTo>
                    <a:lnTo>
                      <a:pt x="1915" y="10234"/>
                    </a:lnTo>
                    <a:lnTo>
                      <a:pt x="1585" y="9970"/>
                    </a:lnTo>
                    <a:lnTo>
                      <a:pt x="1321" y="9706"/>
                    </a:lnTo>
                    <a:lnTo>
                      <a:pt x="1156" y="9507"/>
                    </a:lnTo>
                    <a:lnTo>
                      <a:pt x="958" y="9673"/>
                    </a:lnTo>
                    <a:lnTo>
                      <a:pt x="727" y="9904"/>
                    </a:lnTo>
                    <a:lnTo>
                      <a:pt x="496" y="10135"/>
                    </a:lnTo>
                    <a:lnTo>
                      <a:pt x="331" y="10432"/>
                    </a:lnTo>
                    <a:lnTo>
                      <a:pt x="199" y="10696"/>
                    </a:lnTo>
                    <a:lnTo>
                      <a:pt x="100" y="10993"/>
                    </a:lnTo>
                    <a:lnTo>
                      <a:pt x="34" y="11257"/>
                    </a:lnTo>
                    <a:lnTo>
                      <a:pt x="1" y="11554"/>
                    </a:lnTo>
                    <a:lnTo>
                      <a:pt x="34" y="11851"/>
                    </a:lnTo>
                    <a:lnTo>
                      <a:pt x="67" y="12148"/>
                    </a:lnTo>
                    <a:lnTo>
                      <a:pt x="133" y="12445"/>
                    </a:lnTo>
                    <a:lnTo>
                      <a:pt x="199" y="12743"/>
                    </a:lnTo>
                    <a:lnTo>
                      <a:pt x="331" y="13007"/>
                    </a:lnTo>
                    <a:lnTo>
                      <a:pt x="793" y="12809"/>
                    </a:lnTo>
                    <a:lnTo>
                      <a:pt x="694" y="12577"/>
                    </a:lnTo>
                    <a:lnTo>
                      <a:pt x="628" y="12346"/>
                    </a:lnTo>
                    <a:lnTo>
                      <a:pt x="562" y="12115"/>
                    </a:lnTo>
                    <a:lnTo>
                      <a:pt x="529" y="11851"/>
                    </a:lnTo>
                    <a:lnTo>
                      <a:pt x="529" y="11620"/>
                    </a:lnTo>
                    <a:lnTo>
                      <a:pt x="562" y="11356"/>
                    </a:lnTo>
                    <a:lnTo>
                      <a:pt x="595" y="11125"/>
                    </a:lnTo>
                    <a:lnTo>
                      <a:pt x="661" y="10894"/>
                    </a:lnTo>
                    <a:lnTo>
                      <a:pt x="760" y="10729"/>
                    </a:lnTo>
                    <a:lnTo>
                      <a:pt x="859" y="10531"/>
                    </a:lnTo>
                    <a:lnTo>
                      <a:pt x="1123" y="10234"/>
                    </a:lnTo>
                    <a:lnTo>
                      <a:pt x="1618" y="10663"/>
                    </a:lnTo>
                    <a:lnTo>
                      <a:pt x="2179" y="11059"/>
                    </a:lnTo>
                    <a:lnTo>
                      <a:pt x="2806" y="11389"/>
                    </a:lnTo>
                    <a:lnTo>
                      <a:pt x="3467" y="11719"/>
                    </a:lnTo>
                    <a:lnTo>
                      <a:pt x="4160" y="11950"/>
                    </a:lnTo>
                    <a:lnTo>
                      <a:pt x="4919" y="12148"/>
                    </a:lnTo>
                    <a:lnTo>
                      <a:pt x="5678" y="12313"/>
                    </a:lnTo>
                    <a:lnTo>
                      <a:pt x="6471" y="12412"/>
                    </a:lnTo>
                    <a:lnTo>
                      <a:pt x="7791" y="12412"/>
                    </a:lnTo>
                    <a:lnTo>
                      <a:pt x="8286" y="12379"/>
                    </a:lnTo>
                    <a:lnTo>
                      <a:pt x="8748" y="12313"/>
                    </a:lnTo>
                    <a:lnTo>
                      <a:pt x="9244" y="12247"/>
                    </a:lnTo>
                    <a:lnTo>
                      <a:pt x="9706" y="12148"/>
                    </a:lnTo>
                    <a:lnTo>
                      <a:pt x="10168" y="12016"/>
                    </a:lnTo>
                    <a:lnTo>
                      <a:pt x="10630" y="11884"/>
                    </a:lnTo>
                    <a:lnTo>
                      <a:pt x="11059" y="11719"/>
                    </a:lnTo>
                    <a:lnTo>
                      <a:pt x="11587" y="11488"/>
                    </a:lnTo>
                    <a:lnTo>
                      <a:pt x="12082" y="11224"/>
                    </a:lnTo>
                    <a:lnTo>
                      <a:pt x="12578" y="10927"/>
                    </a:lnTo>
                    <a:lnTo>
                      <a:pt x="13040" y="10597"/>
                    </a:lnTo>
                    <a:lnTo>
                      <a:pt x="13502" y="10234"/>
                    </a:lnTo>
                    <a:lnTo>
                      <a:pt x="13898" y="9871"/>
                    </a:lnTo>
                    <a:lnTo>
                      <a:pt x="14294" y="9474"/>
                    </a:lnTo>
                    <a:lnTo>
                      <a:pt x="14657" y="9045"/>
                    </a:lnTo>
                    <a:lnTo>
                      <a:pt x="14987" y="8616"/>
                    </a:lnTo>
                    <a:lnTo>
                      <a:pt x="15251" y="8154"/>
                    </a:lnTo>
                    <a:lnTo>
                      <a:pt x="15515" y="7692"/>
                    </a:lnTo>
                    <a:lnTo>
                      <a:pt x="15747" y="7197"/>
                    </a:lnTo>
                    <a:lnTo>
                      <a:pt x="15945" y="6702"/>
                    </a:lnTo>
                    <a:lnTo>
                      <a:pt x="16110" y="6173"/>
                    </a:lnTo>
                    <a:lnTo>
                      <a:pt x="16242" y="5678"/>
                    </a:lnTo>
                    <a:lnTo>
                      <a:pt x="16308" y="5150"/>
                    </a:lnTo>
                    <a:lnTo>
                      <a:pt x="16341" y="4622"/>
                    </a:lnTo>
                    <a:lnTo>
                      <a:pt x="16341" y="4094"/>
                    </a:lnTo>
                    <a:lnTo>
                      <a:pt x="16275" y="3632"/>
                    </a:lnTo>
                    <a:lnTo>
                      <a:pt x="16176" y="3170"/>
                    </a:lnTo>
                    <a:lnTo>
                      <a:pt x="16044" y="2740"/>
                    </a:lnTo>
                    <a:lnTo>
                      <a:pt x="15879" y="2344"/>
                    </a:lnTo>
                    <a:lnTo>
                      <a:pt x="15681" y="1948"/>
                    </a:lnTo>
                    <a:lnTo>
                      <a:pt x="15449" y="1618"/>
                    </a:lnTo>
                    <a:lnTo>
                      <a:pt x="15119" y="1255"/>
                    </a:lnTo>
                    <a:lnTo>
                      <a:pt x="14756" y="925"/>
                    </a:lnTo>
                    <a:lnTo>
                      <a:pt x="14393" y="661"/>
                    </a:lnTo>
                    <a:lnTo>
                      <a:pt x="13964" y="430"/>
                    </a:lnTo>
                    <a:lnTo>
                      <a:pt x="13502" y="232"/>
                    </a:lnTo>
                    <a:lnTo>
                      <a:pt x="13040" y="100"/>
                    </a:lnTo>
                    <a:lnTo>
                      <a:pt x="12578" y="34"/>
                    </a:lnTo>
                    <a:lnTo>
                      <a:pt x="12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7"/>
              <p:cNvSpPr/>
              <p:nvPr/>
            </p:nvSpPr>
            <p:spPr>
              <a:xfrm>
                <a:off x="1788288" y="1962025"/>
                <a:ext cx="156000" cy="192325"/>
              </a:xfrm>
              <a:custGeom>
                <a:avLst/>
                <a:gdLst/>
                <a:ahLst/>
                <a:cxnLst/>
                <a:rect l="l" t="t" r="r" b="b"/>
                <a:pathLst>
                  <a:path w="6240" h="7693" extrusionOk="0">
                    <a:moveTo>
                      <a:pt x="3235" y="1"/>
                    </a:moveTo>
                    <a:lnTo>
                      <a:pt x="2971" y="133"/>
                    </a:lnTo>
                    <a:lnTo>
                      <a:pt x="2707" y="298"/>
                    </a:lnTo>
                    <a:lnTo>
                      <a:pt x="2476" y="496"/>
                    </a:lnTo>
                    <a:lnTo>
                      <a:pt x="2278" y="760"/>
                    </a:lnTo>
                    <a:lnTo>
                      <a:pt x="2113" y="1057"/>
                    </a:lnTo>
                    <a:lnTo>
                      <a:pt x="2014" y="1420"/>
                    </a:lnTo>
                    <a:lnTo>
                      <a:pt x="1981" y="1618"/>
                    </a:lnTo>
                    <a:lnTo>
                      <a:pt x="1981" y="1816"/>
                    </a:lnTo>
                    <a:lnTo>
                      <a:pt x="2014" y="2345"/>
                    </a:lnTo>
                    <a:lnTo>
                      <a:pt x="2047" y="2675"/>
                    </a:lnTo>
                    <a:lnTo>
                      <a:pt x="2047" y="2906"/>
                    </a:lnTo>
                    <a:lnTo>
                      <a:pt x="2014" y="3038"/>
                    </a:lnTo>
                    <a:lnTo>
                      <a:pt x="1981" y="3104"/>
                    </a:lnTo>
                    <a:lnTo>
                      <a:pt x="1915" y="3137"/>
                    </a:lnTo>
                    <a:lnTo>
                      <a:pt x="1915" y="2939"/>
                    </a:lnTo>
                    <a:lnTo>
                      <a:pt x="1816" y="2741"/>
                    </a:lnTo>
                    <a:lnTo>
                      <a:pt x="1717" y="2576"/>
                    </a:lnTo>
                    <a:lnTo>
                      <a:pt x="1585" y="2411"/>
                    </a:lnTo>
                    <a:lnTo>
                      <a:pt x="1255" y="2147"/>
                    </a:lnTo>
                    <a:lnTo>
                      <a:pt x="1024" y="1915"/>
                    </a:lnTo>
                    <a:lnTo>
                      <a:pt x="1189" y="2246"/>
                    </a:lnTo>
                    <a:lnTo>
                      <a:pt x="1255" y="2411"/>
                    </a:lnTo>
                    <a:lnTo>
                      <a:pt x="1288" y="2609"/>
                    </a:lnTo>
                    <a:lnTo>
                      <a:pt x="1288" y="2873"/>
                    </a:lnTo>
                    <a:lnTo>
                      <a:pt x="1222" y="3104"/>
                    </a:lnTo>
                    <a:lnTo>
                      <a:pt x="1156" y="3302"/>
                    </a:lnTo>
                    <a:lnTo>
                      <a:pt x="1057" y="3467"/>
                    </a:lnTo>
                    <a:lnTo>
                      <a:pt x="958" y="3632"/>
                    </a:lnTo>
                    <a:lnTo>
                      <a:pt x="825" y="3830"/>
                    </a:lnTo>
                    <a:lnTo>
                      <a:pt x="726" y="4127"/>
                    </a:lnTo>
                    <a:lnTo>
                      <a:pt x="660" y="4523"/>
                    </a:lnTo>
                    <a:lnTo>
                      <a:pt x="594" y="4292"/>
                    </a:lnTo>
                    <a:lnTo>
                      <a:pt x="462" y="4127"/>
                    </a:lnTo>
                    <a:lnTo>
                      <a:pt x="264" y="3962"/>
                    </a:lnTo>
                    <a:lnTo>
                      <a:pt x="0" y="3830"/>
                    </a:lnTo>
                    <a:lnTo>
                      <a:pt x="0" y="3830"/>
                    </a:lnTo>
                    <a:lnTo>
                      <a:pt x="132" y="3995"/>
                    </a:lnTo>
                    <a:lnTo>
                      <a:pt x="198" y="4160"/>
                    </a:lnTo>
                    <a:lnTo>
                      <a:pt x="231" y="4325"/>
                    </a:lnTo>
                    <a:lnTo>
                      <a:pt x="198" y="4490"/>
                    </a:lnTo>
                    <a:lnTo>
                      <a:pt x="66" y="4919"/>
                    </a:lnTo>
                    <a:lnTo>
                      <a:pt x="0" y="5150"/>
                    </a:lnTo>
                    <a:lnTo>
                      <a:pt x="0" y="5382"/>
                    </a:lnTo>
                    <a:lnTo>
                      <a:pt x="33" y="5580"/>
                    </a:lnTo>
                    <a:lnTo>
                      <a:pt x="66" y="5811"/>
                    </a:lnTo>
                    <a:lnTo>
                      <a:pt x="165" y="6042"/>
                    </a:lnTo>
                    <a:lnTo>
                      <a:pt x="264" y="6240"/>
                    </a:lnTo>
                    <a:lnTo>
                      <a:pt x="396" y="6438"/>
                    </a:lnTo>
                    <a:lnTo>
                      <a:pt x="528" y="6636"/>
                    </a:lnTo>
                    <a:lnTo>
                      <a:pt x="858" y="6999"/>
                    </a:lnTo>
                    <a:lnTo>
                      <a:pt x="991" y="7131"/>
                    </a:lnTo>
                    <a:lnTo>
                      <a:pt x="1189" y="7230"/>
                    </a:lnTo>
                    <a:lnTo>
                      <a:pt x="1453" y="7329"/>
                    </a:lnTo>
                    <a:lnTo>
                      <a:pt x="1717" y="7461"/>
                    </a:lnTo>
                    <a:lnTo>
                      <a:pt x="2047" y="7527"/>
                    </a:lnTo>
                    <a:lnTo>
                      <a:pt x="2377" y="7626"/>
                    </a:lnTo>
                    <a:lnTo>
                      <a:pt x="2740" y="7659"/>
                    </a:lnTo>
                    <a:lnTo>
                      <a:pt x="3136" y="7692"/>
                    </a:lnTo>
                    <a:lnTo>
                      <a:pt x="3532" y="7692"/>
                    </a:lnTo>
                    <a:lnTo>
                      <a:pt x="3928" y="7659"/>
                    </a:lnTo>
                    <a:lnTo>
                      <a:pt x="4292" y="7593"/>
                    </a:lnTo>
                    <a:lnTo>
                      <a:pt x="4688" y="7461"/>
                    </a:lnTo>
                    <a:lnTo>
                      <a:pt x="5051" y="7296"/>
                    </a:lnTo>
                    <a:lnTo>
                      <a:pt x="5381" y="7065"/>
                    </a:lnTo>
                    <a:lnTo>
                      <a:pt x="5711" y="6768"/>
                    </a:lnTo>
                    <a:lnTo>
                      <a:pt x="5975" y="6405"/>
                    </a:lnTo>
                    <a:lnTo>
                      <a:pt x="6107" y="6207"/>
                    </a:lnTo>
                    <a:lnTo>
                      <a:pt x="6173" y="5976"/>
                    </a:lnTo>
                    <a:lnTo>
                      <a:pt x="6206" y="5745"/>
                    </a:lnTo>
                    <a:lnTo>
                      <a:pt x="6239" y="5514"/>
                    </a:lnTo>
                    <a:lnTo>
                      <a:pt x="6239" y="5282"/>
                    </a:lnTo>
                    <a:lnTo>
                      <a:pt x="6206" y="5018"/>
                    </a:lnTo>
                    <a:lnTo>
                      <a:pt x="6107" y="4556"/>
                    </a:lnTo>
                    <a:lnTo>
                      <a:pt x="6008" y="4292"/>
                    </a:lnTo>
                    <a:lnTo>
                      <a:pt x="5876" y="4028"/>
                    </a:lnTo>
                    <a:lnTo>
                      <a:pt x="5711" y="3731"/>
                    </a:lnTo>
                    <a:lnTo>
                      <a:pt x="5612" y="3467"/>
                    </a:lnTo>
                    <a:lnTo>
                      <a:pt x="5579" y="3236"/>
                    </a:lnTo>
                    <a:lnTo>
                      <a:pt x="5612" y="3005"/>
                    </a:lnTo>
                    <a:lnTo>
                      <a:pt x="5711" y="2807"/>
                    </a:lnTo>
                    <a:lnTo>
                      <a:pt x="5876" y="2609"/>
                    </a:lnTo>
                    <a:lnTo>
                      <a:pt x="5645" y="2741"/>
                    </a:lnTo>
                    <a:lnTo>
                      <a:pt x="5447" y="2840"/>
                    </a:lnTo>
                    <a:lnTo>
                      <a:pt x="5315" y="2939"/>
                    </a:lnTo>
                    <a:lnTo>
                      <a:pt x="5216" y="3071"/>
                    </a:lnTo>
                    <a:lnTo>
                      <a:pt x="5150" y="3170"/>
                    </a:lnTo>
                    <a:lnTo>
                      <a:pt x="5117" y="3269"/>
                    </a:lnTo>
                    <a:lnTo>
                      <a:pt x="5084" y="3533"/>
                    </a:lnTo>
                    <a:lnTo>
                      <a:pt x="5018" y="3335"/>
                    </a:lnTo>
                    <a:lnTo>
                      <a:pt x="4952" y="3170"/>
                    </a:lnTo>
                    <a:lnTo>
                      <a:pt x="4754" y="2840"/>
                    </a:lnTo>
                    <a:lnTo>
                      <a:pt x="4556" y="2576"/>
                    </a:lnTo>
                    <a:lnTo>
                      <a:pt x="4358" y="2312"/>
                    </a:lnTo>
                    <a:lnTo>
                      <a:pt x="4259" y="2147"/>
                    </a:lnTo>
                    <a:lnTo>
                      <a:pt x="4226" y="2014"/>
                    </a:lnTo>
                    <a:lnTo>
                      <a:pt x="4193" y="1882"/>
                    </a:lnTo>
                    <a:lnTo>
                      <a:pt x="4193" y="1717"/>
                    </a:lnTo>
                    <a:lnTo>
                      <a:pt x="4226" y="1552"/>
                    </a:lnTo>
                    <a:lnTo>
                      <a:pt x="4292" y="1387"/>
                    </a:lnTo>
                    <a:lnTo>
                      <a:pt x="4424" y="1189"/>
                    </a:lnTo>
                    <a:lnTo>
                      <a:pt x="4589" y="958"/>
                    </a:lnTo>
                    <a:lnTo>
                      <a:pt x="4292" y="1057"/>
                    </a:lnTo>
                    <a:lnTo>
                      <a:pt x="4027" y="1189"/>
                    </a:lnTo>
                    <a:lnTo>
                      <a:pt x="3796" y="1354"/>
                    </a:lnTo>
                    <a:lnTo>
                      <a:pt x="3697" y="1453"/>
                    </a:lnTo>
                    <a:lnTo>
                      <a:pt x="3598" y="1552"/>
                    </a:lnTo>
                    <a:lnTo>
                      <a:pt x="3532" y="1651"/>
                    </a:lnTo>
                    <a:lnTo>
                      <a:pt x="3499" y="1783"/>
                    </a:lnTo>
                    <a:lnTo>
                      <a:pt x="3466" y="2014"/>
                    </a:lnTo>
                    <a:lnTo>
                      <a:pt x="3268" y="1882"/>
                    </a:lnTo>
                    <a:lnTo>
                      <a:pt x="3103" y="1750"/>
                    </a:lnTo>
                    <a:lnTo>
                      <a:pt x="2938" y="1552"/>
                    </a:lnTo>
                    <a:lnTo>
                      <a:pt x="2839" y="1387"/>
                    </a:lnTo>
                    <a:lnTo>
                      <a:pt x="2806" y="1189"/>
                    </a:lnTo>
                    <a:lnTo>
                      <a:pt x="2806" y="1024"/>
                    </a:lnTo>
                    <a:lnTo>
                      <a:pt x="2806" y="826"/>
                    </a:lnTo>
                    <a:lnTo>
                      <a:pt x="2872" y="661"/>
                    </a:lnTo>
                    <a:lnTo>
                      <a:pt x="3037" y="298"/>
                    </a:lnTo>
                    <a:lnTo>
                      <a:pt x="3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7"/>
              <p:cNvSpPr/>
              <p:nvPr/>
            </p:nvSpPr>
            <p:spPr>
              <a:xfrm>
                <a:off x="1819638" y="2027225"/>
                <a:ext cx="103175" cy="127125"/>
              </a:xfrm>
              <a:custGeom>
                <a:avLst/>
                <a:gdLst/>
                <a:ahLst/>
                <a:cxnLst/>
                <a:rect l="l" t="t" r="r" b="b"/>
                <a:pathLst>
                  <a:path w="4127" h="5085" extrusionOk="0">
                    <a:moveTo>
                      <a:pt x="2146" y="1"/>
                    </a:moveTo>
                    <a:lnTo>
                      <a:pt x="1948" y="100"/>
                    </a:lnTo>
                    <a:lnTo>
                      <a:pt x="1783" y="199"/>
                    </a:lnTo>
                    <a:lnTo>
                      <a:pt x="1651" y="364"/>
                    </a:lnTo>
                    <a:lnTo>
                      <a:pt x="1519" y="496"/>
                    </a:lnTo>
                    <a:lnTo>
                      <a:pt x="1387" y="694"/>
                    </a:lnTo>
                    <a:lnTo>
                      <a:pt x="1321" y="925"/>
                    </a:lnTo>
                    <a:lnTo>
                      <a:pt x="1321" y="1222"/>
                    </a:lnTo>
                    <a:lnTo>
                      <a:pt x="1321" y="1552"/>
                    </a:lnTo>
                    <a:lnTo>
                      <a:pt x="1354" y="1783"/>
                    </a:lnTo>
                    <a:lnTo>
                      <a:pt x="1354" y="1915"/>
                    </a:lnTo>
                    <a:lnTo>
                      <a:pt x="1321" y="2014"/>
                    </a:lnTo>
                    <a:lnTo>
                      <a:pt x="1255" y="2080"/>
                    </a:lnTo>
                    <a:lnTo>
                      <a:pt x="1255" y="1948"/>
                    </a:lnTo>
                    <a:lnTo>
                      <a:pt x="1189" y="1816"/>
                    </a:lnTo>
                    <a:lnTo>
                      <a:pt x="1123" y="1717"/>
                    </a:lnTo>
                    <a:lnTo>
                      <a:pt x="1024" y="1618"/>
                    </a:lnTo>
                    <a:lnTo>
                      <a:pt x="661" y="1255"/>
                    </a:lnTo>
                    <a:lnTo>
                      <a:pt x="793" y="1486"/>
                    </a:lnTo>
                    <a:lnTo>
                      <a:pt x="826" y="1618"/>
                    </a:lnTo>
                    <a:lnTo>
                      <a:pt x="859" y="1717"/>
                    </a:lnTo>
                    <a:lnTo>
                      <a:pt x="859" y="1915"/>
                    </a:lnTo>
                    <a:lnTo>
                      <a:pt x="826" y="2080"/>
                    </a:lnTo>
                    <a:lnTo>
                      <a:pt x="760" y="2179"/>
                    </a:lnTo>
                    <a:lnTo>
                      <a:pt x="694" y="2278"/>
                    </a:lnTo>
                    <a:lnTo>
                      <a:pt x="562" y="2542"/>
                    </a:lnTo>
                    <a:lnTo>
                      <a:pt x="496" y="2741"/>
                    </a:lnTo>
                    <a:lnTo>
                      <a:pt x="430" y="3005"/>
                    </a:lnTo>
                    <a:lnTo>
                      <a:pt x="397" y="2840"/>
                    </a:lnTo>
                    <a:lnTo>
                      <a:pt x="298" y="2741"/>
                    </a:lnTo>
                    <a:lnTo>
                      <a:pt x="166" y="2641"/>
                    </a:lnTo>
                    <a:lnTo>
                      <a:pt x="1" y="2542"/>
                    </a:lnTo>
                    <a:lnTo>
                      <a:pt x="67" y="2641"/>
                    </a:lnTo>
                    <a:lnTo>
                      <a:pt x="133" y="2741"/>
                    </a:lnTo>
                    <a:lnTo>
                      <a:pt x="133" y="2873"/>
                    </a:lnTo>
                    <a:lnTo>
                      <a:pt x="133" y="2972"/>
                    </a:lnTo>
                    <a:lnTo>
                      <a:pt x="34" y="3269"/>
                    </a:lnTo>
                    <a:lnTo>
                      <a:pt x="1" y="3401"/>
                    </a:lnTo>
                    <a:lnTo>
                      <a:pt x="1" y="3566"/>
                    </a:lnTo>
                    <a:lnTo>
                      <a:pt x="67" y="3863"/>
                    </a:lnTo>
                    <a:lnTo>
                      <a:pt x="166" y="4127"/>
                    </a:lnTo>
                    <a:lnTo>
                      <a:pt x="364" y="4391"/>
                    </a:lnTo>
                    <a:lnTo>
                      <a:pt x="562" y="4655"/>
                    </a:lnTo>
                    <a:lnTo>
                      <a:pt x="793" y="4787"/>
                    </a:lnTo>
                    <a:lnTo>
                      <a:pt x="1123" y="4919"/>
                    </a:lnTo>
                    <a:lnTo>
                      <a:pt x="1585" y="5051"/>
                    </a:lnTo>
                    <a:lnTo>
                      <a:pt x="2080" y="5084"/>
                    </a:lnTo>
                    <a:lnTo>
                      <a:pt x="2575" y="5084"/>
                    </a:lnTo>
                    <a:lnTo>
                      <a:pt x="2839" y="5018"/>
                    </a:lnTo>
                    <a:lnTo>
                      <a:pt x="3104" y="4952"/>
                    </a:lnTo>
                    <a:lnTo>
                      <a:pt x="3335" y="4820"/>
                    </a:lnTo>
                    <a:lnTo>
                      <a:pt x="3566" y="4688"/>
                    </a:lnTo>
                    <a:lnTo>
                      <a:pt x="3764" y="4490"/>
                    </a:lnTo>
                    <a:lnTo>
                      <a:pt x="3962" y="4259"/>
                    </a:lnTo>
                    <a:lnTo>
                      <a:pt x="4028" y="4127"/>
                    </a:lnTo>
                    <a:lnTo>
                      <a:pt x="4061" y="3962"/>
                    </a:lnTo>
                    <a:lnTo>
                      <a:pt x="4127" y="3665"/>
                    </a:lnTo>
                    <a:lnTo>
                      <a:pt x="4094" y="3335"/>
                    </a:lnTo>
                    <a:lnTo>
                      <a:pt x="4028" y="3038"/>
                    </a:lnTo>
                    <a:lnTo>
                      <a:pt x="3962" y="2840"/>
                    </a:lnTo>
                    <a:lnTo>
                      <a:pt x="3863" y="2674"/>
                    </a:lnTo>
                    <a:lnTo>
                      <a:pt x="3764" y="2476"/>
                    </a:lnTo>
                    <a:lnTo>
                      <a:pt x="3698" y="2311"/>
                    </a:lnTo>
                    <a:lnTo>
                      <a:pt x="3698" y="2146"/>
                    </a:lnTo>
                    <a:lnTo>
                      <a:pt x="3698" y="2014"/>
                    </a:lnTo>
                    <a:lnTo>
                      <a:pt x="3764" y="1849"/>
                    </a:lnTo>
                    <a:lnTo>
                      <a:pt x="3863" y="1750"/>
                    </a:lnTo>
                    <a:lnTo>
                      <a:pt x="3599" y="1882"/>
                    </a:lnTo>
                    <a:lnTo>
                      <a:pt x="3434" y="2047"/>
                    </a:lnTo>
                    <a:lnTo>
                      <a:pt x="3368" y="2179"/>
                    </a:lnTo>
                    <a:lnTo>
                      <a:pt x="3368" y="2344"/>
                    </a:lnTo>
                    <a:lnTo>
                      <a:pt x="3269" y="2113"/>
                    </a:lnTo>
                    <a:lnTo>
                      <a:pt x="3137" y="1882"/>
                    </a:lnTo>
                    <a:lnTo>
                      <a:pt x="2873" y="1519"/>
                    </a:lnTo>
                    <a:lnTo>
                      <a:pt x="2773" y="1354"/>
                    </a:lnTo>
                    <a:lnTo>
                      <a:pt x="2773" y="1255"/>
                    </a:lnTo>
                    <a:lnTo>
                      <a:pt x="2773" y="1156"/>
                    </a:lnTo>
                    <a:lnTo>
                      <a:pt x="2773" y="1024"/>
                    </a:lnTo>
                    <a:lnTo>
                      <a:pt x="2839" y="925"/>
                    </a:lnTo>
                    <a:lnTo>
                      <a:pt x="2906" y="793"/>
                    </a:lnTo>
                    <a:lnTo>
                      <a:pt x="3038" y="661"/>
                    </a:lnTo>
                    <a:lnTo>
                      <a:pt x="3038" y="661"/>
                    </a:lnTo>
                    <a:lnTo>
                      <a:pt x="2839" y="727"/>
                    </a:lnTo>
                    <a:lnTo>
                      <a:pt x="2641" y="793"/>
                    </a:lnTo>
                    <a:lnTo>
                      <a:pt x="2509" y="892"/>
                    </a:lnTo>
                    <a:lnTo>
                      <a:pt x="2377" y="1024"/>
                    </a:lnTo>
                    <a:lnTo>
                      <a:pt x="2311" y="1189"/>
                    </a:lnTo>
                    <a:lnTo>
                      <a:pt x="2278" y="1354"/>
                    </a:lnTo>
                    <a:lnTo>
                      <a:pt x="2146" y="1255"/>
                    </a:lnTo>
                    <a:lnTo>
                      <a:pt x="2047" y="1156"/>
                    </a:lnTo>
                    <a:lnTo>
                      <a:pt x="1948" y="1057"/>
                    </a:lnTo>
                    <a:lnTo>
                      <a:pt x="1882" y="925"/>
                    </a:lnTo>
                    <a:lnTo>
                      <a:pt x="1849" y="793"/>
                    </a:lnTo>
                    <a:lnTo>
                      <a:pt x="1849" y="694"/>
                    </a:lnTo>
                    <a:lnTo>
                      <a:pt x="1882" y="430"/>
                    </a:lnTo>
                    <a:lnTo>
                      <a:pt x="2014" y="232"/>
                    </a:lnTo>
                    <a:lnTo>
                      <a:pt x="2146"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7"/>
              <p:cNvSpPr/>
              <p:nvPr/>
            </p:nvSpPr>
            <p:spPr>
              <a:xfrm>
                <a:off x="1844388" y="2083350"/>
                <a:ext cx="56975" cy="71000"/>
              </a:xfrm>
              <a:custGeom>
                <a:avLst/>
                <a:gdLst/>
                <a:ahLst/>
                <a:cxnLst/>
                <a:rect l="l" t="t" r="r" b="b"/>
                <a:pathLst>
                  <a:path w="2279" h="2840" extrusionOk="0">
                    <a:moveTo>
                      <a:pt x="1189" y="0"/>
                    </a:moveTo>
                    <a:lnTo>
                      <a:pt x="991" y="132"/>
                    </a:lnTo>
                    <a:lnTo>
                      <a:pt x="892" y="198"/>
                    </a:lnTo>
                    <a:lnTo>
                      <a:pt x="826" y="297"/>
                    </a:lnTo>
                    <a:lnTo>
                      <a:pt x="760" y="396"/>
                    </a:lnTo>
                    <a:lnTo>
                      <a:pt x="727" y="529"/>
                    </a:lnTo>
                    <a:lnTo>
                      <a:pt x="727" y="694"/>
                    </a:lnTo>
                    <a:lnTo>
                      <a:pt x="727" y="859"/>
                    </a:lnTo>
                    <a:lnTo>
                      <a:pt x="760" y="1090"/>
                    </a:lnTo>
                    <a:lnTo>
                      <a:pt x="727" y="1123"/>
                    </a:lnTo>
                    <a:lnTo>
                      <a:pt x="694" y="1156"/>
                    </a:lnTo>
                    <a:lnTo>
                      <a:pt x="694" y="1090"/>
                    </a:lnTo>
                    <a:lnTo>
                      <a:pt x="661" y="1024"/>
                    </a:lnTo>
                    <a:lnTo>
                      <a:pt x="562" y="892"/>
                    </a:lnTo>
                    <a:lnTo>
                      <a:pt x="364" y="727"/>
                    </a:lnTo>
                    <a:lnTo>
                      <a:pt x="430" y="826"/>
                    </a:lnTo>
                    <a:lnTo>
                      <a:pt x="463" y="958"/>
                    </a:lnTo>
                    <a:lnTo>
                      <a:pt x="463" y="1090"/>
                    </a:lnTo>
                    <a:lnTo>
                      <a:pt x="430" y="1156"/>
                    </a:lnTo>
                    <a:lnTo>
                      <a:pt x="364" y="1288"/>
                    </a:lnTo>
                    <a:lnTo>
                      <a:pt x="298" y="1420"/>
                    </a:lnTo>
                    <a:lnTo>
                      <a:pt x="232" y="1684"/>
                    </a:lnTo>
                    <a:lnTo>
                      <a:pt x="199" y="1585"/>
                    </a:lnTo>
                    <a:lnTo>
                      <a:pt x="166" y="1519"/>
                    </a:lnTo>
                    <a:lnTo>
                      <a:pt x="100" y="1453"/>
                    </a:lnTo>
                    <a:lnTo>
                      <a:pt x="1" y="1420"/>
                    </a:lnTo>
                    <a:lnTo>
                      <a:pt x="1" y="1420"/>
                    </a:lnTo>
                    <a:lnTo>
                      <a:pt x="67" y="1552"/>
                    </a:lnTo>
                    <a:lnTo>
                      <a:pt x="67" y="1618"/>
                    </a:lnTo>
                    <a:lnTo>
                      <a:pt x="67" y="1651"/>
                    </a:lnTo>
                    <a:lnTo>
                      <a:pt x="1" y="1816"/>
                    </a:lnTo>
                    <a:lnTo>
                      <a:pt x="1" y="1981"/>
                    </a:lnTo>
                    <a:lnTo>
                      <a:pt x="34" y="2146"/>
                    </a:lnTo>
                    <a:lnTo>
                      <a:pt x="100" y="2311"/>
                    </a:lnTo>
                    <a:lnTo>
                      <a:pt x="199" y="2443"/>
                    </a:lnTo>
                    <a:lnTo>
                      <a:pt x="298" y="2608"/>
                    </a:lnTo>
                    <a:lnTo>
                      <a:pt x="430" y="2674"/>
                    </a:lnTo>
                    <a:lnTo>
                      <a:pt x="628" y="2740"/>
                    </a:lnTo>
                    <a:lnTo>
                      <a:pt x="859" y="2806"/>
                    </a:lnTo>
                    <a:lnTo>
                      <a:pt x="1156" y="2839"/>
                    </a:lnTo>
                    <a:lnTo>
                      <a:pt x="1420" y="2839"/>
                    </a:lnTo>
                    <a:lnTo>
                      <a:pt x="1717" y="2773"/>
                    </a:lnTo>
                    <a:lnTo>
                      <a:pt x="1849" y="2707"/>
                    </a:lnTo>
                    <a:lnTo>
                      <a:pt x="1982" y="2608"/>
                    </a:lnTo>
                    <a:lnTo>
                      <a:pt x="2081" y="2509"/>
                    </a:lnTo>
                    <a:lnTo>
                      <a:pt x="2180" y="2377"/>
                    </a:lnTo>
                    <a:lnTo>
                      <a:pt x="2246" y="2212"/>
                    </a:lnTo>
                    <a:lnTo>
                      <a:pt x="2279" y="2047"/>
                    </a:lnTo>
                    <a:lnTo>
                      <a:pt x="2279" y="1849"/>
                    </a:lnTo>
                    <a:lnTo>
                      <a:pt x="2246" y="1684"/>
                    </a:lnTo>
                    <a:lnTo>
                      <a:pt x="2147" y="1486"/>
                    </a:lnTo>
                    <a:lnTo>
                      <a:pt x="2048" y="1288"/>
                    </a:lnTo>
                    <a:lnTo>
                      <a:pt x="2048" y="1189"/>
                    </a:lnTo>
                    <a:lnTo>
                      <a:pt x="2048" y="1123"/>
                    </a:lnTo>
                    <a:lnTo>
                      <a:pt x="2081" y="1057"/>
                    </a:lnTo>
                    <a:lnTo>
                      <a:pt x="2147" y="958"/>
                    </a:lnTo>
                    <a:lnTo>
                      <a:pt x="1982" y="1057"/>
                    </a:lnTo>
                    <a:lnTo>
                      <a:pt x="1916" y="1123"/>
                    </a:lnTo>
                    <a:lnTo>
                      <a:pt x="1883" y="1222"/>
                    </a:lnTo>
                    <a:lnTo>
                      <a:pt x="1849" y="1321"/>
                    </a:lnTo>
                    <a:lnTo>
                      <a:pt x="1816" y="1189"/>
                    </a:lnTo>
                    <a:lnTo>
                      <a:pt x="1750" y="1057"/>
                    </a:lnTo>
                    <a:lnTo>
                      <a:pt x="1585" y="859"/>
                    </a:lnTo>
                    <a:lnTo>
                      <a:pt x="1552" y="760"/>
                    </a:lnTo>
                    <a:lnTo>
                      <a:pt x="1519" y="628"/>
                    </a:lnTo>
                    <a:lnTo>
                      <a:pt x="1585" y="529"/>
                    </a:lnTo>
                    <a:lnTo>
                      <a:pt x="1684" y="363"/>
                    </a:lnTo>
                    <a:lnTo>
                      <a:pt x="1453" y="463"/>
                    </a:lnTo>
                    <a:lnTo>
                      <a:pt x="1387" y="496"/>
                    </a:lnTo>
                    <a:lnTo>
                      <a:pt x="1321" y="595"/>
                    </a:lnTo>
                    <a:lnTo>
                      <a:pt x="1288" y="661"/>
                    </a:lnTo>
                    <a:lnTo>
                      <a:pt x="1255" y="760"/>
                    </a:lnTo>
                    <a:lnTo>
                      <a:pt x="1123" y="661"/>
                    </a:lnTo>
                    <a:lnTo>
                      <a:pt x="1090" y="595"/>
                    </a:lnTo>
                    <a:lnTo>
                      <a:pt x="1024" y="529"/>
                    </a:lnTo>
                    <a:lnTo>
                      <a:pt x="1024" y="396"/>
                    </a:lnTo>
                    <a:lnTo>
                      <a:pt x="1057" y="264"/>
                    </a:lnTo>
                    <a:lnTo>
                      <a:pt x="1090" y="132"/>
                    </a:lnTo>
                    <a:lnTo>
                      <a:pt x="1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0" name="Google Shape;1020;p27"/>
          <p:cNvGrpSpPr/>
          <p:nvPr/>
        </p:nvGrpSpPr>
        <p:grpSpPr>
          <a:xfrm rot="1672201">
            <a:off x="257466" y="2412016"/>
            <a:ext cx="685049" cy="797506"/>
            <a:chOff x="907313" y="2582638"/>
            <a:chExt cx="382100" cy="444825"/>
          </a:xfrm>
        </p:grpSpPr>
        <p:sp>
          <p:nvSpPr>
            <p:cNvPr id="1021" name="Google Shape;1021;p27"/>
            <p:cNvSpPr/>
            <p:nvPr/>
          </p:nvSpPr>
          <p:spPr>
            <a:xfrm>
              <a:off x="907313" y="2582638"/>
              <a:ext cx="382100" cy="444825"/>
            </a:xfrm>
            <a:custGeom>
              <a:avLst/>
              <a:gdLst/>
              <a:ahLst/>
              <a:cxnLst/>
              <a:rect l="l" t="t" r="r" b="b"/>
              <a:pathLst>
                <a:path w="15284" h="17793" extrusionOk="0">
                  <a:moveTo>
                    <a:pt x="1486" y="0"/>
                  </a:moveTo>
                  <a:lnTo>
                    <a:pt x="1188" y="33"/>
                  </a:lnTo>
                  <a:lnTo>
                    <a:pt x="891" y="132"/>
                  </a:lnTo>
                  <a:lnTo>
                    <a:pt x="660" y="264"/>
                  </a:lnTo>
                  <a:lnTo>
                    <a:pt x="429" y="429"/>
                  </a:lnTo>
                  <a:lnTo>
                    <a:pt x="264" y="660"/>
                  </a:lnTo>
                  <a:lnTo>
                    <a:pt x="99" y="924"/>
                  </a:lnTo>
                  <a:lnTo>
                    <a:pt x="33" y="1189"/>
                  </a:lnTo>
                  <a:lnTo>
                    <a:pt x="0" y="1486"/>
                  </a:lnTo>
                  <a:lnTo>
                    <a:pt x="0" y="16307"/>
                  </a:lnTo>
                  <a:lnTo>
                    <a:pt x="33" y="16604"/>
                  </a:lnTo>
                  <a:lnTo>
                    <a:pt x="99" y="16869"/>
                  </a:lnTo>
                  <a:lnTo>
                    <a:pt x="264" y="17133"/>
                  </a:lnTo>
                  <a:lnTo>
                    <a:pt x="429" y="17364"/>
                  </a:lnTo>
                  <a:lnTo>
                    <a:pt x="660" y="17529"/>
                  </a:lnTo>
                  <a:lnTo>
                    <a:pt x="891" y="17661"/>
                  </a:lnTo>
                  <a:lnTo>
                    <a:pt x="1188" y="17760"/>
                  </a:lnTo>
                  <a:lnTo>
                    <a:pt x="1486" y="17793"/>
                  </a:lnTo>
                  <a:lnTo>
                    <a:pt x="13765" y="17793"/>
                  </a:lnTo>
                  <a:lnTo>
                    <a:pt x="14062" y="17760"/>
                  </a:lnTo>
                  <a:lnTo>
                    <a:pt x="14360" y="17661"/>
                  </a:lnTo>
                  <a:lnTo>
                    <a:pt x="14624" y="17529"/>
                  </a:lnTo>
                  <a:lnTo>
                    <a:pt x="14822" y="17364"/>
                  </a:lnTo>
                  <a:lnTo>
                    <a:pt x="15020" y="17133"/>
                  </a:lnTo>
                  <a:lnTo>
                    <a:pt x="15152" y="16869"/>
                  </a:lnTo>
                  <a:lnTo>
                    <a:pt x="15251" y="16604"/>
                  </a:lnTo>
                  <a:lnTo>
                    <a:pt x="15284" y="16307"/>
                  </a:lnTo>
                  <a:lnTo>
                    <a:pt x="15284" y="1486"/>
                  </a:lnTo>
                  <a:lnTo>
                    <a:pt x="15251" y="1189"/>
                  </a:lnTo>
                  <a:lnTo>
                    <a:pt x="15152" y="924"/>
                  </a:lnTo>
                  <a:lnTo>
                    <a:pt x="15020" y="660"/>
                  </a:lnTo>
                  <a:lnTo>
                    <a:pt x="14822" y="429"/>
                  </a:lnTo>
                  <a:lnTo>
                    <a:pt x="14624" y="264"/>
                  </a:lnTo>
                  <a:lnTo>
                    <a:pt x="14360" y="132"/>
                  </a:lnTo>
                  <a:lnTo>
                    <a:pt x="14062" y="33"/>
                  </a:lnTo>
                  <a:lnTo>
                    <a:pt x="13765"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27"/>
            <p:cNvGrpSpPr/>
            <p:nvPr/>
          </p:nvGrpSpPr>
          <p:grpSpPr>
            <a:xfrm>
              <a:off x="907713" y="2583050"/>
              <a:ext cx="381300" cy="444000"/>
              <a:chOff x="609400" y="2543025"/>
              <a:chExt cx="381300" cy="444000"/>
            </a:xfrm>
          </p:grpSpPr>
          <p:sp>
            <p:nvSpPr>
              <p:cNvPr id="1023" name="Google Shape;1023;p27"/>
              <p:cNvSpPr/>
              <p:nvPr/>
            </p:nvSpPr>
            <p:spPr>
              <a:xfrm>
                <a:off x="609400" y="2543025"/>
                <a:ext cx="381300" cy="444000"/>
              </a:xfrm>
              <a:custGeom>
                <a:avLst/>
                <a:gdLst/>
                <a:ahLst/>
                <a:cxnLst/>
                <a:rect l="l" t="t" r="r" b="b"/>
                <a:pathLst>
                  <a:path w="15252" h="17760" extrusionOk="0">
                    <a:moveTo>
                      <a:pt x="1486" y="0"/>
                    </a:moveTo>
                    <a:lnTo>
                      <a:pt x="1189" y="33"/>
                    </a:lnTo>
                    <a:lnTo>
                      <a:pt x="892" y="99"/>
                    </a:lnTo>
                    <a:lnTo>
                      <a:pt x="661" y="231"/>
                    </a:lnTo>
                    <a:lnTo>
                      <a:pt x="429" y="429"/>
                    </a:lnTo>
                    <a:lnTo>
                      <a:pt x="231" y="660"/>
                    </a:lnTo>
                    <a:lnTo>
                      <a:pt x="99" y="891"/>
                    </a:lnTo>
                    <a:lnTo>
                      <a:pt x="33" y="1189"/>
                    </a:lnTo>
                    <a:lnTo>
                      <a:pt x="0" y="1486"/>
                    </a:lnTo>
                    <a:lnTo>
                      <a:pt x="0" y="16274"/>
                    </a:lnTo>
                    <a:lnTo>
                      <a:pt x="33" y="16571"/>
                    </a:lnTo>
                    <a:lnTo>
                      <a:pt x="99" y="16869"/>
                    </a:lnTo>
                    <a:lnTo>
                      <a:pt x="231" y="17100"/>
                    </a:lnTo>
                    <a:lnTo>
                      <a:pt x="429" y="17331"/>
                    </a:lnTo>
                    <a:lnTo>
                      <a:pt x="661" y="17529"/>
                    </a:lnTo>
                    <a:lnTo>
                      <a:pt x="892" y="17661"/>
                    </a:lnTo>
                    <a:lnTo>
                      <a:pt x="1189" y="17727"/>
                    </a:lnTo>
                    <a:lnTo>
                      <a:pt x="1486" y="17760"/>
                    </a:lnTo>
                    <a:lnTo>
                      <a:pt x="13766" y="17760"/>
                    </a:lnTo>
                    <a:lnTo>
                      <a:pt x="14063" y="17727"/>
                    </a:lnTo>
                    <a:lnTo>
                      <a:pt x="14360" y="17661"/>
                    </a:lnTo>
                    <a:lnTo>
                      <a:pt x="14624" y="17529"/>
                    </a:lnTo>
                    <a:lnTo>
                      <a:pt x="14822" y="17331"/>
                    </a:lnTo>
                    <a:lnTo>
                      <a:pt x="15020" y="17100"/>
                    </a:lnTo>
                    <a:lnTo>
                      <a:pt x="15152" y="16869"/>
                    </a:lnTo>
                    <a:lnTo>
                      <a:pt x="15251" y="16571"/>
                    </a:lnTo>
                    <a:lnTo>
                      <a:pt x="15251" y="16274"/>
                    </a:lnTo>
                    <a:lnTo>
                      <a:pt x="15251" y="1486"/>
                    </a:lnTo>
                    <a:lnTo>
                      <a:pt x="15251" y="1189"/>
                    </a:lnTo>
                    <a:lnTo>
                      <a:pt x="15152" y="891"/>
                    </a:lnTo>
                    <a:lnTo>
                      <a:pt x="15020" y="660"/>
                    </a:lnTo>
                    <a:lnTo>
                      <a:pt x="14822" y="429"/>
                    </a:lnTo>
                    <a:lnTo>
                      <a:pt x="14624" y="231"/>
                    </a:lnTo>
                    <a:lnTo>
                      <a:pt x="14360" y="99"/>
                    </a:lnTo>
                    <a:lnTo>
                      <a:pt x="14063" y="33"/>
                    </a:lnTo>
                    <a:lnTo>
                      <a:pt x="137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7"/>
              <p:cNvSpPr/>
              <p:nvPr/>
            </p:nvSpPr>
            <p:spPr>
              <a:xfrm>
                <a:off x="641575" y="2873950"/>
                <a:ext cx="35525" cy="76775"/>
              </a:xfrm>
              <a:custGeom>
                <a:avLst/>
                <a:gdLst/>
                <a:ahLst/>
                <a:cxnLst/>
                <a:rect l="l" t="t" r="r" b="b"/>
                <a:pathLst>
                  <a:path w="1421" h="3071" extrusionOk="0">
                    <a:moveTo>
                      <a:pt x="595" y="0"/>
                    </a:moveTo>
                    <a:lnTo>
                      <a:pt x="463" y="33"/>
                    </a:lnTo>
                    <a:lnTo>
                      <a:pt x="364" y="66"/>
                    </a:lnTo>
                    <a:lnTo>
                      <a:pt x="265" y="99"/>
                    </a:lnTo>
                    <a:lnTo>
                      <a:pt x="199" y="165"/>
                    </a:lnTo>
                    <a:lnTo>
                      <a:pt x="100" y="264"/>
                    </a:lnTo>
                    <a:lnTo>
                      <a:pt x="67" y="363"/>
                    </a:lnTo>
                    <a:lnTo>
                      <a:pt x="34" y="463"/>
                    </a:lnTo>
                    <a:lnTo>
                      <a:pt x="1" y="595"/>
                    </a:lnTo>
                    <a:lnTo>
                      <a:pt x="1" y="2509"/>
                    </a:lnTo>
                    <a:lnTo>
                      <a:pt x="34" y="2608"/>
                    </a:lnTo>
                    <a:lnTo>
                      <a:pt x="67" y="2740"/>
                    </a:lnTo>
                    <a:lnTo>
                      <a:pt x="100" y="2806"/>
                    </a:lnTo>
                    <a:lnTo>
                      <a:pt x="199" y="2905"/>
                    </a:lnTo>
                    <a:lnTo>
                      <a:pt x="265" y="2971"/>
                    </a:lnTo>
                    <a:lnTo>
                      <a:pt x="364" y="3037"/>
                    </a:lnTo>
                    <a:lnTo>
                      <a:pt x="463" y="3070"/>
                    </a:lnTo>
                    <a:lnTo>
                      <a:pt x="958" y="3070"/>
                    </a:lnTo>
                    <a:lnTo>
                      <a:pt x="1057" y="3037"/>
                    </a:lnTo>
                    <a:lnTo>
                      <a:pt x="1156" y="2971"/>
                    </a:lnTo>
                    <a:lnTo>
                      <a:pt x="1222" y="2905"/>
                    </a:lnTo>
                    <a:lnTo>
                      <a:pt x="1321" y="2806"/>
                    </a:lnTo>
                    <a:lnTo>
                      <a:pt x="1354" y="2740"/>
                    </a:lnTo>
                    <a:lnTo>
                      <a:pt x="1387" y="2608"/>
                    </a:lnTo>
                    <a:lnTo>
                      <a:pt x="1420" y="2509"/>
                    </a:lnTo>
                    <a:lnTo>
                      <a:pt x="1420" y="595"/>
                    </a:lnTo>
                    <a:lnTo>
                      <a:pt x="1387" y="463"/>
                    </a:lnTo>
                    <a:lnTo>
                      <a:pt x="1354" y="363"/>
                    </a:lnTo>
                    <a:lnTo>
                      <a:pt x="1321" y="264"/>
                    </a:lnTo>
                    <a:lnTo>
                      <a:pt x="1222" y="165"/>
                    </a:lnTo>
                    <a:lnTo>
                      <a:pt x="1156" y="99"/>
                    </a:lnTo>
                    <a:lnTo>
                      <a:pt x="1057" y="66"/>
                    </a:lnTo>
                    <a:lnTo>
                      <a:pt x="958" y="33"/>
                    </a:lnTo>
                    <a:lnTo>
                      <a:pt x="8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7"/>
              <p:cNvSpPr/>
              <p:nvPr/>
            </p:nvSpPr>
            <p:spPr>
              <a:xfrm>
                <a:off x="641575" y="2775750"/>
                <a:ext cx="35525" cy="76775"/>
              </a:xfrm>
              <a:custGeom>
                <a:avLst/>
                <a:gdLst/>
                <a:ahLst/>
                <a:cxnLst/>
                <a:rect l="l" t="t" r="r" b="b"/>
                <a:pathLst>
                  <a:path w="1421" h="3071" extrusionOk="0">
                    <a:moveTo>
                      <a:pt x="463" y="0"/>
                    </a:moveTo>
                    <a:lnTo>
                      <a:pt x="364" y="33"/>
                    </a:lnTo>
                    <a:lnTo>
                      <a:pt x="265" y="99"/>
                    </a:lnTo>
                    <a:lnTo>
                      <a:pt x="199" y="165"/>
                    </a:lnTo>
                    <a:lnTo>
                      <a:pt x="100" y="264"/>
                    </a:lnTo>
                    <a:lnTo>
                      <a:pt x="67" y="363"/>
                    </a:lnTo>
                    <a:lnTo>
                      <a:pt x="34" y="462"/>
                    </a:lnTo>
                    <a:lnTo>
                      <a:pt x="1" y="594"/>
                    </a:lnTo>
                    <a:lnTo>
                      <a:pt x="1" y="2509"/>
                    </a:lnTo>
                    <a:lnTo>
                      <a:pt x="34" y="2608"/>
                    </a:lnTo>
                    <a:lnTo>
                      <a:pt x="67" y="2707"/>
                    </a:lnTo>
                    <a:lnTo>
                      <a:pt x="100" y="2806"/>
                    </a:lnTo>
                    <a:lnTo>
                      <a:pt x="199" y="2905"/>
                    </a:lnTo>
                    <a:lnTo>
                      <a:pt x="265" y="2971"/>
                    </a:lnTo>
                    <a:lnTo>
                      <a:pt x="364" y="3037"/>
                    </a:lnTo>
                    <a:lnTo>
                      <a:pt x="463" y="3070"/>
                    </a:lnTo>
                    <a:lnTo>
                      <a:pt x="958" y="3070"/>
                    </a:lnTo>
                    <a:lnTo>
                      <a:pt x="1057" y="3037"/>
                    </a:lnTo>
                    <a:lnTo>
                      <a:pt x="1156" y="2971"/>
                    </a:lnTo>
                    <a:lnTo>
                      <a:pt x="1222" y="2905"/>
                    </a:lnTo>
                    <a:lnTo>
                      <a:pt x="1321" y="2806"/>
                    </a:lnTo>
                    <a:lnTo>
                      <a:pt x="1354" y="2707"/>
                    </a:lnTo>
                    <a:lnTo>
                      <a:pt x="1387" y="2608"/>
                    </a:lnTo>
                    <a:lnTo>
                      <a:pt x="1420" y="2509"/>
                    </a:lnTo>
                    <a:lnTo>
                      <a:pt x="1420" y="594"/>
                    </a:lnTo>
                    <a:lnTo>
                      <a:pt x="1387" y="462"/>
                    </a:lnTo>
                    <a:lnTo>
                      <a:pt x="1354" y="363"/>
                    </a:lnTo>
                    <a:lnTo>
                      <a:pt x="1321" y="264"/>
                    </a:lnTo>
                    <a:lnTo>
                      <a:pt x="1222" y="165"/>
                    </a:lnTo>
                    <a:lnTo>
                      <a:pt x="1156" y="99"/>
                    </a:lnTo>
                    <a:lnTo>
                      <a:pt x="1057" y="33"/>
                    </a:lnTo>
                    <a:lnTo>
                      <a:pt x="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7"/>
              <p:cNvSpPr/>
              <p:nvPr/>
            </p:nvSpPr>
            <p:spPr>
              <a:xfrm>
                <a:off x="641575" y="2677525"/>
                <a:ext cx="35525" cy="76775"/>
              </a:xfrm>
              <a:custGeom>
                <a:avLst/>
                <a:gdLst/>
                <a:ahLst/>
                <a:cxnLst/>
                <a:rect l="l" t="t" r="r" b="b"/>
                <a:pathLst>
                  <a:path w="1421" h="3071" extrusionOk="0">
                    <a:moveTo>
                      <a:pt x="463" y="1"/>
                    </a:moveTo>
                    <a:lnTo>
                      <a:pt x="364" y="34"/>
                    </a:lnTo>
                    <a:lnTo>
                      <a:pt x="265" y="100"/>
                    </a:lnTo>
                    <a:lnTo>
                      <a:pt x="199" y="166"/>
                    </a:lnTo>
                    <a:lnTo>
                      <a:pt x="100" y="265"/>
                    </a:lnTo>
                    <a:lnTo>
                      <a:pt x="67" y="364"/>
                    </a:lnTo>
                    <a:lnTo>
                      <a:pt x="34" y="463"/>
                    </a:lnTo>
                    <a:lnTo>
                      <a:pt x="1" y="562"/>
                    </a:lnTo>
                    <a:lnTo>
                      <a:pt x="1" y="2510"/>
                    </a:lnTo>
                    <a:lnTo>
                      <a:pt x="34" y="2609"/>
                    </a:lnTo>
                    <a:lnTo>
                      <a:pt x="67" y="2708"/>
                    </a:lnTo>
                    <a:lnTo>
                      <a:pt x="100" y="2807"/>
                    </a:lnTo>
                    <a:lnTo>
                      <a:pt x="199" y="2906"/>
                    </a:lnTo>
                    <a:lnTo>
                      <a:pt x="265" y="2972"/>
                    </a:lnTo>
                    <a:lnTo>
                      <a:pt x="364" y="3038"/>
                    </a:lnTo>
                    <a:lnTo>
                      <a:pt x="463" y="3071"/>
                    </a:lnTo>
                    <a:lnTo>
                      <a:pt x="958" y="3071"/>
                    </a:lnTo>
                    <a:lnTo>
                      <a:pt x="1057" y="3038"/>
                    </a:lnTo>
                    <a:lnTo>
                      <a:pt x="1156" y="2972"/>
                    </a:lnTo>
                    <a:lnTo>
                      <a:pt x="1222" y="2906"/>
                    </a:lnTo>
                    <a:lnTo>
                      <a:pt x="1321" y="2807"/>
                    </a:lnTo>
                    <a:lnTo>
                      <a:pt x="1354" y="2708"/>
                    </a:lnTo>
                    <a:lnTo>
                      <a:pt x="1387" y="2609"/>
                    </a:lnTo>
                    <a:lnTo>
                      <a:pt x="1420" y="2510"/>
                    </a:lnTo>
                    <a:lnTo>
                      <a:pt x="1420" y="562"/>
                    </a:lnTo>
                    <a:lnTo>
                      <a:pt x="1387" y="463"/>
                    </a:lnTo>
                    <a:lnTo>
                      <a:pt x="1354" y="364"/>
                    </a:lnTo>
                    <a:lnTo>
                      <a:pt x="1321" y="265"/>
                    </a:lnTo>
                    <a:lnTo>
                      <a:pt x="1222" y="166"/>
                    </a:lnTo>
                    <a:lnTo>
                      <a:pt x="1156" y="100"/>
                    </a:lnTo>
                    <a:lnTo>
                      <a:pt x="1057" y="34"/>
                    </a:lnTo>
                    <a:lnTo>
                      <a:pt x="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7"/>
              <p:cNvSpPr/>
              <p:nvPr/>
            </p:nvSpPr>
            <p:spPr>
              <a:xfrm>
                <a:off x="641575" y="2579325"/>
                <a:ext cx="35525" cy="76775"/>
              </a:xfrm>
              <a:custGeom>
                <a:avLst/>
                <a:gdLst/>
                <a:ahLst/>
                <a:cxnLst/>
                <a:rect l="l" t="t" r="r" b="b"/>
                <a:pathLst>
                  <a:path w="1421" h="3071" extrusionOk="0">
                    <a:moveTo>
                      <a:pt x="463" y="1"/>
                    </a:moveTo>
                    <a:lnTo>
                      <a:pt x="364" y="34"/>
                    </a:lnTo>
                    <a:lnTo>
                      <a:pt x="265" y="100"/>
                    </a:lnTo>
                    <a:lnTo>
                      <a:pt x="199" y="166"/>
                    </a:lnTo>
                    <a:lnTo>
                      <a:pt x="100" y="265"/>
                    </a:lnTo>
                    <a:lnTo>
                      <a:pt x="67" y="364"/>
                    </a:lnTo>
                    <a:lnTo>
                      <a:pt x="34" y="463"/>
                    </a:lnTo>
                    <a:lnTo>
                      <a:pt x="1" y="562"/>
                    </a:lnTo>
                    <a:lnTo>
                      <a:pt x="1" y="2476"/>
                    </a:lnTo>
                    <a:lnTo>
                      <a:pt x="34" y="2608"/>
                    </a:lnTo>
                    <a:lnTo>
                      <a:pt x="67" y="2708"/>
                    </a:lnTo>
                    <a:lnTo>
                      <a:pt x="100" y="2807"/>
                    </a:lnTo>
                    <a:lnTo>
                      <a:pt x="199" y="2906"/>
                    </a:lnTo>
                    <a:lnTo>
                      <a:pt x="265" y="2972"/>
                    </a:lnTo>
                    <a:lnTo>
                      <a:pt x="364" y="3038"/>
                    </a:lnTo>
                    <a:lnTo>
                      <a:pt x="463" y="3071"/>
                    </a:lnTo>
                    <a:lnTo>
                      <a:pt x="958" y="3071"/>
                    </a:lnTo>
                    <a:lnTo>
                      <a:pt x="1057" y="3038"/>
                    </a:lnTo>
                    <a:lnTo>
                      <a:pt x="1156" y="2972"/>
                    </a:lnTo>
                    <a:lnTo>
                      <a:pt x="1222" y="2906"/>
                    </a:lnTo>
                    <a:lnTo>
                      <a:pt x="1321" y="2807"/>
                    </a:lnTo>
                    <a:lnTo>
                      <a:pt x="1354" y="2708"/>
                    </a:lnTo>
                    <a:lnTo>
                      <a:pt x="1387" y="2608"/>
                    </a:lnTo>
                    <a:lnTo>
                      <a:pt x="1420" y="2476"/>
                    </a:lnTo>
                    <a:lnTo>
                      <a:pt x="1420" y="562"/>
                    </a:lnTo>
                    <a:lnTo>
                      <a:pt x="1387" y="463"/>
                    </a:lnTo>
                    <a:lnTo>
                      <a:pt x="1354" y="364"/>
                    </a:lnTo>
                    <a:lnTo>
                      <a:pt x="1321" y="265"/>
                    </a:lnTo>
                    <a:lnTo>
                      <a:pt x="1222" y="166"/>
                    </a:lnTo>
                    <a:lnTo>
                      <a:pt x="1156" y="100"/>
                    </a:lnTo>
                    <a:lnTo>
                      <a:pt x="1057" y="34"/>
                    </a:lnTo>
                    <a:lnTo>
                      <a:pt x="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7"/>
              <p:cNvSpPr/>
              <p:nvPr/>
            </p:nvSpPr>
            <p:spPr>
              <a:xfrm>
                <a:off x="698525" y="2873950"/>
                <a:ext cx="34675" cy="76775"/>
              </a:xfrm>
              <a:custGeom>
                <a:avLst/>
                <a:gdLst/>
                <a:ahLst/>
                <a:cxnLst/>
                <a:rect l="l" t="t" r="r" b="b"/>
                <a:pathLst>
                  <a:path w="1387" h="3071" extrusionOk="0">
                    <a:moveTo>
                      <a:pt x="562" y="0"/>
                    </a:moveTo>
                    <a:lnTo>
                      <a:pt x="463" y="33"/>
                    </a:lnTo>
                    <a:lnTo>
                      <a:pt x="331" y="66"/>
                    </a:lnTo>
                    <a:lnTo>
                      <a:pt x="231" y="99"/>
                    </a:lnTo>
                    <a:lnTo>
                      <a:pt x="165" y="165"/>
                    </a:lnTo>
                    <a:lnTo>
                      <a:pt x="99" y="264"/>
                    </a:lnTo>
                    <a:lnTo>
                      <a:pt x="33" y="363"/>
                    </a:lnTo>
                    <a:lnTo>
                      <a:pt x="0" y="463"/>
                    </a:lnTo>
                    <a:lnTo>
                      <a:pt x="0" y="595"/>
                    </a:lnTo>
                    <a:lnTo>
                      <a:pt x="0" y="2509"/>
                    </a:lnTo>
                    <a:lnTo>
                      <a:pt x="0" y="2608"/>
                    </a:lnTo>
                    <a:lnTo>
                      <a:pt x="33" y="2740"/>
                    </a:lnTo>
                    <a:lnTo>
                      <a:pt x="99" y="2806"/>
                    </a:lnTo>
                    <a:lnTo>
                      <a:pt x="165" y="2905"/>
                    </a:lnTo>
                    <a:lnTo>
                      <a:pt x="231" y="2971"/>
                    </a:lnTo>
                    <a:lnTo>
                      <a:pt x="331" y="3037"/>
                    </a:lnTo>
                    <a:lnTo>
                      <a:pt x="463" y="3070"/>
                    </a:lnTo>
                    <a:lnTo>
                      <a:pt x="925" y="3070"/>
                    </a:lnTo>
                    <a:lnTo>
                      <a:pt x="1024" y="3037"/>
                    </a:lnTo>
                    <a:lnTo>
                      <a:pt x="1123" y="2971"/>
                    </a:lnTo>
                    <a:lnTo>
                      <a:pt x="1222" y="2905"/>
                    </a:lnTo>
                    <a:lnTo>
                      <a:pt x="1288" y="2806"/>
                    </a:lnTo>
                    <a:lnTo>
                      <a:pt x="1321" y="2740"/>
                    </a:lnTo>
                    <a:lnTo>
                      <a:pt x="1354" y="2608"/>
                    </a:lnTo>
                    <a:lnTo>
                      <a:pt x="1387" y="2509"/>
                    </a:lnTo>
                    <a:lnTo>
                      <a:pt x="1387" y="595"/>
                    </a:lnTo>
                    <a:lnTo>
                      <a:pt x="1354" y="463"/>
                    </a:lnTo>
                    <a:lnTo>
                      <a:pt x="1321" y="363"/>
                    </a:lnTo>
                    <a:lnTo>
                      <a:pt x="1288" y="264"/>
                    </a:lnTo>
                    <a:lnTo>
                      <a:pt x="1222" y="165"/>
                    </a:lnTo>
                    <a:lnTo>
                      <a:pt x="1123" y="99"/>
                    </a:lnTo>
                    <a:lnTo>
                      <a:pt x="1024" y="66"/>
                    </a:lnTo>
                    <a:lnTo>
                      <a:pt x="925" y="33"/>
                    </a:lnTo>
                    <a:lnTo>
                      <a:pt x="7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7"/>
              <p:cNvSpPr/>
              <p:nvPr/>
            </p:nvSpPr>
            <p:spPr>
              <a:xfrm>
                <a:off x="698525" y="2775750"/>
                <a:ext cx="34675" cy="76775"/>
              </a:xfrm>
              <a:custGeom>
                <a:avLst/>
                <a:gdLst/>
                <a:ahLst/>
                <a:cxnLst/>
                <a:rect l="l" t="t" r="r" b="b"/>
                <a:pathLst>
                  <a:path w="1387" h="3071" extrusionOk="0">
                    <a:moveTo>
                      <a:pt x="463" y="0"/>
                    </a:moveTo>
                    <a:lnTo>
                      <a:pt x="331" y="33"/>
                    </a:lnTo>
                    <a:lnTo>
                      <a:pt x="231" y="99"/>
                    </a:lnTo>
                    <a:lnTo>
                      <a:pt x="165" y="165"/>
                    </a:lnTo>
                    <a:lnTo>
                      <a:pt x="99" y="264"/>
                    </a:lnTo>
                    <a:lnTo>
                      <a:pt x="33" y="363"/>
                    </a:lnTo>
                    <a:lnTo>
                      <a:pt x="0" y="462"/>
                    </a:lnTo>
                    <a:lnTo>
                      <a:pt x="0" y="594"/>
                    </a:lnTo>
                    <a:lnTo>
                      <a:pt x="0" y="2509"/>
                    </a:lnTo>
                    <a:lnTo>
                      <a:pt x="0" y="2608"/>
                    </a:lnTo>
                    <a:lnTo>
                      <a:pt x="33" y="2707"/>
                    </a:lnTo>
                    <a:lnTo>
                      <a:pt x="99" y="2806"/>
                    </a:lnTo>
                    <a:lnTo>
                      <a:pt x="165" y="2905"/>
                    </a:lnTo>
                    <a:lnTo>
                      <a:pt x="231" y="2971"/>
                    </a:lnTo>
                    <a:lnTo>
                      <a:pt x="331" y="3037"/>
                    </a:lnTo>
                    <a:lnTo>
                      <a:pt x="463" y="3070"/>
                    </a:lnTo>
                    <a:lnTo>
                      <a:pt x="925" y="3070"/>
                    </a:lnTo>
                    <a:lnTo>
                      <a:pt x="1024" y="3037"/>
                    </a:lnTo>
                    <a:lnTo>
                      <a:pt x="1123" y="2971"/>
                    </a:lnTo>
                    <a:lnTo>
                      <a:pt x="1222" y="2905"/>
                    </a:lnTo>
                    <a:lnTo>
                      <a:pt x="1288" y="2806"/>
                    </a:lnTo>
                    <a:lnTo>
                      <a:pt x="1321" y="2707"/>
                    </a:lnTo>
                    <a:lnTo>
                      <a:pt x="1354" y="2608"/>
                    </a:lnTo>
                    <a:lnTo>
                      <a:pt x="1387" y="2509"/>
                    </a:lnTo>
                    <a:lnTo>
                      <a:pt x="1387" y="594"/>
                    </a:lnTo>
                    <a:lnTo>
                      <a:pt x="1354" y="462"/>
                    </a:lnTo>
                    <a:lnTo>
                      <a:pt x="1321" y="363"/>
                    </a:lnTo>
                    <a:lnTo>
                      <a:pt x="1288" y="264"/>
                    </a:lnTo>
                    <a:lnTo>
                      <a:pt x="1222" y="165"/>
                    </a:lnTo>
                    <a:lnTo>
                      <a:pt x="1123" y="99"/>
                    </a:lnTo>
                    <a:lnTo>
                      <a:pt x="1024" y="33"/>
                    </a:lnTo>
                    <a:lnTo>
                      <a:pt x="9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7"/>
              <p:cNvSpPr/>
              <p:nvPr/>
            </p:nvSpPr>
            <p:spPr>
              <a:xfrm>
                <a:off x="698525" y="2677525"/>
                <a:ext cx="34675" cy="76775"/>
              </a:xfrm>
              <a:custGeom>
                <a:avLst/>
                <a:gdLst/>
                <a:ahLst/>
                <a:cxnLst/>
                <a:rect l="l" t="t" r="r" b="b"/>
                <a:pathLst>
                  <a:path w="1387" h="3071" extrusionOk="0">
                    <a:moveTo>
                      <a:pt x="463" y="1"/>
                    </a:moveTo>
                    <a:lnTo>
                      <a:pt x="331" y="34"/>
                    </a:lnTo>
                    <a:lnTo>
                      <a:pt x="231" y="100"/>
                    </a:lnTo>
                    <a:lnTo>
                      <a:pt x="165" y="166"/>
                    </a:lnTo>
                    <a:lnTo>
                      <a:pt x="99" y="265"/>
                    </a:lnTo>
                    <a:lnTo>
                      <a:pt x="33" y="364"/>
                    </a:lnTo>
                    <a:lnTo>
                      <a:pt x="0" y="463"/>
                    </a:lnTo>
                    <a:lnTo>
                      <a:pt x="0" y="562"/>
                    </a:lnTo>
                    <a:lnTo>
                      <a:pt x="0" y="2510"/>
                    </a:lnTo>
                    <a:lnTo>
                      <a:pt x="0" y="2609"/>
                    </a:lnTo>
                    <a:lnTo>
                      <a:pt x="33" y="2708"/>
                    </a:lnTo>
                    <a:lnTo>
                      <a:pt x="99" y="2807"/>
                    </a:lnTo>
                    <a:lnTo>
                      <a:pt x="165" y="2906"/>
                    </a:lnTo>
                    <a:lnTo>
                      <a:pt x="231" y="2972"/>
                    </a:lnTo>
                    <a:lnTo>
                      <a:pt x="331" y="3038"/>
                    </a:lnTo>
                    <a:lnTo>
                      <a:pt x="463" y="3071"/>
                    </a:lnTo>
                    <a:lnTo>
                      <a:pt x="925" y="3071"/>
                    </a:lnTo>
                    <a:lnTo>
                      <a:pt x="1024" y="3038"/>
                    </a:lnTo>
                    <a:lnTo>
                      <a:pt x="1123" y="2972"/>
                    </a:lnTo>
                    <a:lnTo>
                      <a:pt x="1222" y="2906"/>
                    </a:lnTo>
                    <a:lnTo>
                      <a:pt x="1288" y="2807"/>
                    </a:lnTo>
                    <a:lnTo>
                      <a:pt x="1321" y="2708"/>
                    </a:lnTo>
                    <a:lnTo>
                      <a:pt x="1354" y="2609"/>
                    </a:lnTo>
                    <a:lnTo>
                      <a:pt x="1387" y="2510"/>
                    </a:lnTo>
                    <a:lnTo>
                      <a:pt x="1387" y="562"/>
                    </a:lnTo>
                    <a:lnTo>
                      <a:pt x="1354" y="463"/>
                    </a:lnTo>
                    <a:lnTo>
                      <a:pt x="1321" y="364"/>
                    </a:lnTo>
                    <a:lnTo>
                      <a:pt x="1288" y="265"/>
                    </a:lnTo>
                    <a:lnTo>
                      <a:pt x="1222" y="166"/>
                    </a:lnTo>
                    <a:lnTo>
                      <a:pt x="1123" y="100"/>
                    </a:lnTo>
                    <a:lnTo>
                      <a:pt x="1024" y="34"/>
                    </a:lnTo>
                    <a:lnTo>
                      <a:pt x="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7"/>
              <p:cNvSpPr/>
              <p:nvPr/>
            </p:nvSpPr>
            <p:spPr>
              <a:xfrm>
                <a:off x="698525" y="2579325"/>
                <a:ext cx="34675" cy="76775"/>
              </a:xfrm>
              <a:custGeom>
                <a:avLst/>
                <a:gdLst/>
                <a:ahLst/>
                <a:cxnLst/>
                <a:rect l="l" t="t" r="r" b="b"/>
                <a:pathLst>
                  <a:path w="1387" h="3071" extrusionOk="0">
                    <a:moveTo>
                      <a:pt x="463" y="1"/>
                    </a:moveTo>
                    <a:lnTo>
                      <a:pt x="331" y="34"/>
                    </a:lnTo>
                    <a:lnTo>
                      <a:pt x="231" y="100"/>
                    </a:lnTo>
                    <a:lnTo>
                      <a:pt x="165" y="166"/>
                    </a:lnTo>
                    <a:lnTo>
                      <a:pt x="99" y="265"/>
                    </a:lnTo>
                    <a:lnTo>
                      <a:pt x="33" y="364"/>
                    </a:lnTo>
                    <a:lnTo>
                      <a:pt x="0" y="463"/>
                    </a:lnTo>
                    <a:lnTo>
                      <a:pt x="0" y="562"/>
                    </a:lnTo>
                    <a:lnTo>
                      <a:pt x="0" y="2476"/>
                    </a:lnTo>
                    <a:lnTo>
                      <a:pt x="0" y="2608"/>
                    </a:lnTo>
                    <a:lnTo>
                      <a:pt x="33" y="2708"/>
                    </a:lnTo>
                    <a:lnTo>
                      <a:pt x="99" y="2807"/>
                    </a:lnTo>
                    <a:lnTo>
                      <a:pt x="165" y="2906"/>
                    </a:lnTo>
                    <a:lnTo>
                      <a:pt x="231" y="2972"/>
                    </a:lnTo>
                    <a:lnTo>
                      <a:pt x="331" y="3038"/>
                    </a:lnTo>
                    <a:lnTo>
                      <a:pt x="463" y="3071"/>
                    </a:lnTo>
                    <a:lnTo>
                      <a:pt x="925" y="3071"/>
                    </a:lnTo>
                    <a:lnTo>
                      <a:pt x="1024" y="3038"/>
                    </a:lnTo>
                    <a:lnTo>
                      <a:pt x="1123" y="2972"/>
                    </a:lnTo>
                    <a:lnTo>
                      <a:pt x="1222" y="2906"/>
                    </a:lnTo>
                    <a:lnTo>
                      <a:pt x="1288" y="2807"/>
                    </a:lnTo>
                    <a:lnTo>
                      <a:pt x="1321" y="2708"/>
                    </a:lnTo>
                    <a:lnTo>
                      <a:pt x="1354" y="2608"/>
                    </a:lnTo>
                    <a:lnTo>
                      <a:pt x="1387" y="2476"/>
                    </a:lnTo>
                    <a:lnTo>
                      <a:pt x="1387" y="562"/>
                    </a:lnTo>
                    <a:lnTo>
                      <a:pt x="1354" y="463"/>
                    </a:lnTo>
                    <a:lnTo>
                      <a:pt x="1321" y="364"/>
                    </a:lnTo>
                    <a:lnTo>
                      <a:pt x="1288" y="265"/>
                    </a:lnTo>
                    <a:lnTo>
                      <a:pt x="1222" y="166"/>
                    </a:lnTo>
                    <a:lnTo>
                      <a:pt x="1123" y="100"/>
                    </a:lnTo>
                    <a:lnTo>
                      <a:pt x="1024" y="34"/>
                    </a:lnTo>
                    <a:lnTo>
                      <a:pt x="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a:off x="754650" y="2873950"/>
                <a:ext cx="34675" cy="76775"/>
              </a:xfrm>
              <a:custGeom>
                <a:avLst/>
                <a:gdLst/>
                <a:ahLst/>
                <a:cxnLst/>
                <a:rect l="l" t="t" r="r" b="b"/>
                <a:pathLst>
                  <a:path w="1387" h="3071" extrusionOk="0">
                    <a:moveTo>
                      <a:pt x="561" y="0"/>
                    </a:moveTo>
                    <a:lnTo>
                      <a:pt x="462" y="33"/>
                    </a:lnTo>
                    <a:lnTo>
                      <a:pt x="363" y="66"/>
                    </a:lnTo>
                    <a:lnTo>
                      <a:pt x="264" y="99"/>
                    </a:lnTo>
                    <a:lnTo>
                      <a:pt x="165" y="165"/>
                    </a:lnTo>
                    <a:lnTo>
                      <a:pt x="99" y="264"/>
                    </a:lnTo>
                    <a:lnTo>
                      <a:pt x="33" y="363"/>
                    </a:lnTo>
                    <a:lnTo>
                      <a:pt x="0" y="463"/>
                    </a:lnTo>
                    <a:lnTo>
                      <a:pt x="0" y="595"/>
                    </a:lnTo>
                    <a:lnTo>
                      <a:pt x="0" y="2509"/>
                    </a:lnTo>
                    <a:lnTo>
                      <a:pt x="0" y="2608"/>
                    </a:lnTo>
                    <a:lnTo>
                      <a:pt x="33" y="2740"/>
                    </a:lnTo>
                    <a:lnTo>
                      <a:pt x="99" y="2806"/>
                    </a:lnTo>
                    <a:lnTo>
                      <a:pt x="165" y="2905"/>
                    </a:lnTo>
                    <a:lnTo>
                      <a:pt x="264" y="2971"/>
                    </a:lnTo>
                    <a:lnTo>
                      <a:pt x="363" y="3037"/>
                    </a:lnTo>
                    <a:lnTo>
                      <a:pt x="462" y="3070"/>
                    </a:lnTo>
                    <a:lnTo>
                      <a:pt x="924" y="3070"/>
                    </a:lnTo>
                    <a:lnTo>
                      <a:pt x="1023" y="3037"/>
                    </a:lnTo>
                    <a:lnTo>
                      <a:pt x="1122" y="2971"/>
                    </a:lnTo>
                    <a:lnTo>
                      <a:pt x="1222" y="2905"/>
                    </a:lnTo>
                    <a:lnTo>
                      <a:pt x="1288" y="2806"/>
                    </a:lnTo>
                    <a:lnTo>
                      <a:pt x="1354" y="2740"/>
                    </a:lnTo>
                    <a:lnTo>
                      <a:pt x="1387" y="2608"/>
                    </a:lnTo>
                    <a:lnTo>
                      <a:pt x="1387" y="2509"/>
                    </a:lnTo>
                    <a:lnTo>
                      <a:pt x="1387" y="595"/>
                    </a:lnTo>
                    <a:lnTo>
                      <a:pt x="1387" y="463"/>
                    </a:lnTo>
                    <a:lnTo>
                      <a:pt x="1354" y="363"/>
                    </a:lnTo>
                    <a:lnTo>
                      <a:pt x="1288" y="264"/>
                    </a:lnTo>
                    <a:lnTo>
                      <a:pt x="1222" y="165"/>
                    </a:lnTo>
                    <a:lnTo>
                      <a:pt x="1122" y="99"/>
                    </a:lnTo>
                    <a:lnTo>
                      <a:pt x="1023" y="66"/>
                    </a:lnTo>
                    <a:lnTo>
                      <a:pt x="924" y="33"/>
                    </a:lnTo>
                    <a:lnTo>
                      <a:pt x="8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7"/>
              <p:cNvSpPr/>
              <p:nvPr/>
            </p:nvSpPr>
            <p:spPr>
              <a:xfrm>
                <a:off x="754650" y="2775750"/>
                <a:ext cx="34675" cy="76775"/>
              </a:xfrm>
              <a:custGeom>
                <a:avLst/>
                <a:gdLst/>
                <a:ahLst/>
                <a:cxnLst/>
                <a:rect l="l" t="t" r="r" b="b"/>
                <a:pathLst>
                  <a:path w="1387" h="3071" extrusionOk="0">
                    <a:moveTo>
                      <a:pt x="462" y="0"/>
                    </a:moveTo>
                    <a:lnTo>
                      <a:pt x="363" y="33"/>
                    </a:lnTo>
                    <a:lnTo>
                      <a:pt x="264" y="99"/>
                    </a:lnTo>
                    <a:lnTo>
                      <a:pt x="165" y="165"/>
                    </a:lnTo>
                    <a:lnTo>
                      <a:pt x="99" y="264"/>
                    </a:lnTo>
                    <a:lnTo>
                      <a:pt x="33" y="363"/>
                    </a:lnTo>
                    <a:lnTo>
                      <a:pt x="0" y="462"/>
                    </a:lnTo>
                    <a:lnTo>
                      <a:pt x="0" y="594"/>
                    </a:lnTo>
                    <a:lnTo>
                      <a:pt x="0" y="2509"/>
                    </a:lnTo>
                    <a:lnTo>
                      <a:pt x="0" y="2608"/>
                    </a:lnTo>
                    <a:lnTo>
                      <a:pt x="33" y="2707"/>
                    </a:lnTo>
                    <a:lnTo>
                      <a:pt x="99" y="2806"/>
                    </a:lnTo>
                    <a:lnTo>
                      <a:pt x="165" y="2905"/>
                    </a:lnTo>
                    <a:lnTo>
                      <a:pt x="264" y="2971"/>
                    </a:lnTo>
                    <a:lnTo>
                      <a:pt x="363" y="3037"/>
                    </a:lnTo>
                    <a:lnTo>
                      <a:pt x="462" y="3070"/>
                    </a:lnTo>
                    <a:lnTo>
                      <a:pt x="924" y="3070"/>
                    </a:lnTo>
                    <a:lnTo>
                      <a:pt x="1023" y="3037"/>
                    </a:lnTo>
                    <a:lnTo>
                      <a:pt x="1122" y="2971"/>
                    </a:lnTo>
                    <a:lnTo>
                      <a:pt x="1222" y="2905"/>
                    </a:lnTo>
                    <a:lnTo>
                      <a:pt x="1288" y="2806"/>
                    </a:lnTo>
                    <a:lnTo>
                      <a:pt x="1354" y="2707"/>
                    </a:lnTo>
                    <a:lnTo>
                      <a:pt x="1387" y="2608"/>
                    </a:lnTo>
                    <a:lnTo>
                      <a:pt x="1387" y="2509"/>
                    </a:lnTo>
                    <a:lnTo>
                      <a:pt x="1387" y="594"/>
                    </a:lnTo>
                    <a:lnTo>
                      <a:pt x="1387" y="462"/>
                    </a:lnTo>
                    <a:lnTo>
                      <a:pt x="1354" y="363"/>
                    </a:lnTo>
                    <a:lnTo>
                      <a:pt x="1288" y="264"/>
                    </a:lnTo>
                    <a:lnTo>
                      <a:pt x="1222" y="165"/>
                    </a:lnTo>
                    <a:lnTo>
                      <a:pt x="1122" y="99"/>
                    </a:lnTo>
                    <a:lnTo>
                      <a:pt x="1023" y="33"/>
                    </a:lnTo>
                    <a:lnTo>
                      <a:pt x="9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754650" y="2677525"/>
                <a:ext cx="34675" cy="76775"/>
              </a:xfrm>
              <a:custGeom>
                <a:avLst/>
                <a:gdLst/>
                <a:ahLst/>
                <a:cxnLst/>
                <a:rect l="l" t="t" r="r" b="b"/>
                <a:pathLst>
                  <a:path w="1387" h="3071" extrusionOk="0">
                    <a:moveTo>
                      <a:pt x="462" y="1"/>
                    </a:moveTo>
                    <a:lnTo>
                      <a:pt x="363" y="34"/>
                    </a:lnTo>
                    <a:lnTo>
                      <a:pt x="264" y="100"/>
                    </a:lnTo>
                    <a:lnTo>
                      <a:pt x="165" y="166"/>
                    </a:lnTo>
                    <a:lnTo>
                      <a:pt x="99" y="265"/>
                    </a:lnTo>
                    <a:lnTo>
                      <a:pt x="33" y="364"/>
                    </a:lnTo>
                    <a:lnTo>
                      <a:pt x="0" y="463"/>
                    </a:lnTo>
                    <a:lnTo>
                      <a:pt x="0" y="562"/>
                    </a:lnTo>
                    <a:lnTo>
                      <a:pt x="0" y="2510"/>
                    </a:lnTo>
                    <a:lnTo>
                      <a:pt x="0" y="2609"/>
                    </a:lnTo>
                    <a:lnTo>
                      <a:pt x="33" y="2708"/>
                    </a:lnTo>
                    <a:lnTo>
                      <a:pt x="99" y="2807"/>
                    </a:lnTo>
                    <a:lnTo>
                      <a:pt x="165" y="2906"/>
                    </a:lnTo>
                    <a:lnTo>
                      <a:pt x="264" y="2972"/>
                    </a:lnTo>
                    <a:lnTo>
                      <a:pt x="363" y="3038"/>
                    </a:lnTo>
                    <a:lnTo>
                      <a:pt x="462" y="3071"/>
                    </a:lnTo>
                    <a:lnTo>
                      <a:pt x="924" y="3071"/>
                    </a:lnTo>
                    <a:lnTo>
                      <a:pt x="1023" y="3038"/>
                    </a:lnTo>
                    <a:lnTo>
                      <a:pt x="1122" y="2972"/>
                    </a:lnTo>
                    <a:lnTo>
                      <a:pt x="1222" y="2906"/>
                    </a:lnTo>
                    <a:lnTo>
                      <a:pt x="1288" y="2807"/>
                    </a:lnTo>
                    <a:lnTo>
                      <a:pt x="1354" y="2708"/>
                    </a:lnTo>
                    <a:lnTo>
                      <a:pt x="1387" y="2609"/>
                    </a:lnTo>
                    <a:lnTo>
                      <a:pt x="1387" y="2510"/>
                    </a:lnTo>
                    <a:lnTo>
                      <a:pt x="1387" y="562"/>
                    </a:lnTo>
                    <a:lnTo>
                      <a:pt x="1387" y="463"/>
                    </a:lnTo>
                    <a:lnTo>
                      <a:pt x="1354" y="364"/>
                    </a:lnTo>
                    <a:lnTo>
                      <a:pt x="1288" y="265"/>
                    </a:lnTo>
                    <a:lnTo>
                      <a:pt x="1222" y="166"/>
                    </a:lnTo>
                    <a:lnTo>
                      <a:pt x="1122" y="100"/>
                    </a:lnTo>
                    <a:lnTo>
                      <a:pt x="1023" y="34"/>
                    </a:lnTo>
                    <a:lnTo>
                      <a:pt x="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a:off x="754650" y="2579325"/>
                <a:ext cx="34675" cy="76775"/>
              </a:xfrm>
              <a:custGeom>
                <a:avLst/>
                <a:gdLst/>
                <a:ahLst/>
                <a:cxnLst/>
                <a:rect l="l" t="t" r="r" b="b"/>
                <a:pathLst>
                  <a:path w="1387" h="3071" extrusionOk="0">
                    <a:moveTo>
                      <a:pt x="462" y="1"/>
                    </a:moveTo>
                    <a:lnTo>
                      <a:pt x="363" y="34"/>
                    </a:lnTo>
                    <a:lnTo>
                      <a:pt x="264" y="100"/>
                    </a:lnTo>
                    <a:lnTo>
                      <a:pt x="165" y="166"/>
                    </a:lnTo>
                    <a:lnTo>
                      <a:pt x="99" y="265"/>
                    </a:lnTo>
                    <a:lnTo>
                      <a:pt x="33" y="364"/>
                    </a:lnTo>
                    <a:lnTo>
                      <a:pt x="0" y="463"/>
                    </a:lnTo>
                    <a:lnTo>
                      <a:pt x="0" y="562"/>
                    </a:lnTo>
                    <a:lnTo>
                      <a:pt x="0" y="2476"/>
                    </a:lnTo>
                    <a:lnTo>
                      <a:pt x="0" y="2608"/>
                    </a:lnTo>
                    <a:lnTo>
                      <a:pt x="33" y="2708"/>
                    </a:lnTo>
                    <a:lnTo>
                      <a:pt x="99" y="2807"/>
                    </a:lnTo>
                    <a:lnTo>
                      <a:pt x="165" y="2906"/>
                    </a:lnTo>
                    <a:lnTo>
                      <a:pt x="264" y="2972"/>
                    </a:lnTo>
                    <a:lnTo>
                      <a:pt x="363" y="3038"/>
                    </a:lnTo>
                    <a:lnTo>
                      <a:pt x="462" y="3071"/>
                    </a:lnTo>
                    <a:lnTo>
                      <a:pt x="924" y="3071"/>
                    </a:lnTo>
                    <a:lnTo>
                      <a:pt x="1023" y="3038"/>
                    </a:lnTo>
                    <a:lnTo>
                      <a:pt x="1122" y="2972"/>
                    </a:lnTo>
                    <a:lnTo>
                      <a:pt x="1222" y="2906"/>
                    </a:lnTo>
                    <a:lnTo>
                      <a:pt x="1288" y="2807"/>
                    </a:lnTo>
                    <a:lnTo>
                      <a:pt x="1354" y="2708"/>
                    </a:lnTo>
                    <a:lnTo>
                      <a:pt x="1387" y="2608"/>
                    </a:lnTo>
                    <a:lnTo>
                      <a:pt x="1387" y="2476"/>
                    </a:lnTo>
                    <a:lnTo>
                      <a:pt x="1387" y="562"/>
                    </a:lnTo>
                    <a:lnTo>
                      <a:pt x="1387" y="463"/>
                    </a:lnTo>
                    <a:lnTo>
                      <a:pt x="1354" y="364"/>
                    </a:lnTo>
                    <a:lnTo>
                      <a:pt x="1288" y="265"/>
                    </a:lnTo>
                    <a:lnTo>
                      <a:pt x="1222" y="166"/>
                    </a:lnTo>
                    <a:lnTo>
                      <a:pt x="1122" y="100"/>
                    </a:lnTo>
                    <a:lnTo>
                      <a:pt x="1023" y="34"/>
                    </a:lnTo>
                    <a:lnTo>
                      <a:pt x="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a:off x="810750" y="2873950"/>
                <a:ext cx="34700" cy="76775"/>
              </a:xfrm>
              <a:custGeom>
                <a:avLst/>
                <a:gdLst/>
                <a:ahLst/>
                <a:cxnLst/>
                <a:rect l="l" t="t" r="r" b="b"/>
                <a:pathLst>
                  <a:path w="1388" h="3071" extrusionOk="0">
                    <a:moveTo>
                      <a:pt x="595" y="0"/>
                    </a:moveTo>
                    <a:lnTo>
                      <a:pt x="463" y="33"/>
                    </a:lnTo>
                    <a:lnTo>
                      <a:pt x="364" y="66"/>
                    </a:lnTo>
                    <a:lnTo>
                      <a:pt x="265" y="99"/>
                    </a:lnTo>
                    <a:lnTo>
                      <a:pt x="166" y="165"/>
                    </a:lnTo>
                    <a:lnTo>
                      <a:pt x="100" y="264"/>
                    </a:lnTo>
                    <a:lnTo>
                      <a:pt x="67" y="363"/>
                    </a:lnTo>
                    <a:lnTo>
                      <a:pt x="34" y="463"/>
                    </a:lnTo>
                    <a:lnTo>
                      <a:pt x="1" y="595"/>
                    </a:lnTo>
                    <a:lnTo>
                      <a:pt x="1" y="2509"/>
                    </a:lnTo>
                    <a:lnTo>
                      <a:pt x="34" y="2608"/>
                    </a:lnTo>
                    <a:lnTo>
                      <a:pt x="67" y="2740"/>
                    </a:lnTo>
                    <a:lnTo>
                      <a:pt x="100" y="2806"/>
                    </a:lnTo>
                    <a:lnTo>
                      <a:pt x="166" y="2905"/>
                    </a:lnTo>
                    <a:lnTo>
                      <a:pt x="265" y="2971"/>
                    </a:lnTo>
                    <a:lnTo>
                      <a:pt x="364" y="3037"/>
                    </a:lnTo>
                    <a:lnTo>
                      <a:pt x="463" y="3070"/>
                    </a:lnTo>
                    <a:lnTo>
                      <a:pt x="925" y="3070"/>
                    </a:lnTo>
                    <a:lnTo>
                      <a:pt x="1057" y="3037"/>
                    </a:lnTo>
                    <a:lnTo>
                      <a:pt x="1156" y="2971"/>
                    </a:lnTo>
                    <a:lnTo>
                      <a:pt x="1222" y="2905"/>
                    </a:lnTo>
                    <a:lnTo>
                      <a:pt x="1288" y="2806"/>
                    </a:lnTo>
                    <a:lnTo>
                      <a:pt x="1354" y="2740"/>
                    </a:lnTo>
                    <a:lnTo>
                      <a:pt x="1387" y="2608"/>
                    </a:lnTo>
                    <a:lnTo>
                      <a:pt x="1387" y="2509"/>
                    </a:lnTo>
                    <a:lnTo>
                      <a:pt x="1387" y="595"/>
                    </a:lnTo>
                    <a:lnTo>
                      <a:pt x="1387" y="463"/>
                    </a:lnTo>
                    <a:lnTo>
                      <a:pt x="1354" y="363"/>
                    </a:lnTo>
                    <a:lnTo>
                      <a:pt x="1288" y="264"/>
                    </a:lnTo>
                    <a:lnTo>
                      <a:pt x="1222" y="165"/>
                    </a:lnTo>
                    <a:lnTo>
                      <a:pt x="1156" y="99"/>
                    </a:lnTo>
                    <a:lnTo>
                      <a:pt x="1057" y="66"/>
                    </a:lnTo>
                    <a:lnTo>
                      <a:pt x="925" y="33"/>
                    </a:lnTo>
                    <a:lnTo>
                      <a:pt x="8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7"/>
              <p:cNvSpPr/>
              <p:nvPr/>
            </p:nvSpPr>
            <p:spPr>
              <a:xfrm>
                <a:off x="810750" y="2775750"/>
                <a:ext cx="34700" cy="76775"/>
              </a:xfrm>
              <a:custGeom>
                <a:avLst/>
                <a:gdLst/>
                <a:ahLst/>
                <a:cxnLst/>
                <a:rect l="l" t="t" r="r" b="b"/>
                <a:pathLst>
                  <a:path w="1388" h="3071" extrusionOk="0">
                    <a:moveTo>
                      <a:pt x="463" y="0"/>
                    </a:moveTo>
                    <a:lnTo>
                      <a:pt x="364" y="33"/>
                    </a:lnTo>
                    <a:lnTo>
                      <a:pt x="265" y="99"/>
                    </a:lnTo>
                    <a:lnTo>
                      <a:pt x="166" y="165"/>
                    </a:lnTo>
                    <a:lnTo>
                      <a:pt x="100" y="264"/>
                    </a:lnTo>
                    <a:lnTo>
                      <a:pt x="67" y="363"/>
                    </a:lnTo>
                    <a:lnTo>
                      <a:pt x="34" y="462"/>
                    </a:lnTo>
                    <a:lnTo>
                      <a:pt x="1" y="594"/>
                    </a:lnTo>
                    <a:lnTo>
                      <a:pt x="1" y="2509"/>
                    </a:lnTo>
                    <a:lnTo>
                      <a:pt x="34" y="2608"/>
                    </a:lnTo>
                    <a:lnTo>
                      <a:pt x="67" y="2707"/>
                    </a:lnTo>
                    <a:lnTo>
                      <a:pt x="100" y="2806"/>
                    </a:lnTo>
                    <a:lnTo>
                      <a:pt x="166" y="2905"/>
                    </a:lnTo>
                    <a:lnTo>
                      <a:pt x="265" y="2971"/>
                    </a:lnTo>
                    <a:lnTo>
                      <a:pt x="364" y="3037"/>
                    </a:lnTo>
                    <a:lnTo>
                      <a:pt x="463" y="3070"/>
                    </a:lnTo>
                    <a:lnTo>
                      <a:pt x="925" y="3070"/>
                    </a:lnTo>
                    <a:lnTo>
                      <a:pt x="1057" y="3037"/>
                    </a:lnTo>
                    <a:lnTo>
                      <a:pt x="1156" y="2971"/>
                    </a:lnTo>
                    <a:lnTo>
                      <a:pt x="1222" y="2905"/>
                    </a:lnTo>
                    <a:lnTo>
                      <a:pt x="1288" y="2806"/>
                    </a:lnTo>
                    <a:lnTo>
                      <a:pt x="1354" y="2707"/>
                    </a:lnTo>
                    <a:lnTo>
                      <a:pt x="1387" y="2608"/>
                    </a:lnTo>
                    <a:lnTo>
                      <a:pt x="1387" y="2509"/>
                    </a:lnTo>
                    <a:lnTo>
                      <a:pt x="1387" y="594"/>
                    </a:lnTo>
                    <a:lnTo>
                      <a:pt x="1387" y="462"/>
                    </a:lnTo>
                    <a:lnTo>
                      <a:pt x="1354" y="363"/>
                    </a:lnTo>
                    <a:lnTo>
                      <a:pt x="1288" y="264"/>
                    </a:lnTo>
                    <a:lnTo>
                      <a:pt x="1222" y="165"/>
                    </a:lnTo>
                    <a:lnTo>
                      <a:pt x="1156" y="99"/>
                    </a:lnTo>
                    <a:lnTo>
                      <a:pt x="1057" y="33"/>
                    </a:lnTo>
                    <a:lnTo>
                      <a:pt x="9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7"/>
              <p:cNvSpPr/>
              <p:nvPr/>
            </p:nvSpPr>
            <p:spPr>
              <a:xfrm>
                <a:off x="810750" y="2677525"/>
                <a:ext cx="34700" cy="76775"/>
              </a:xfrm>
              <a:custGeom>
                <a:avLst/>
                <a:gdLst/>
                <a:ahLst/>
                <a:cxnLst/>
                <a:rect l="l" t="t" r="r" b="b"/>
                <a:pathLst>
                  <a:path w="1388" h="3071" extrusionOk="0">
                    <a:moveTo>
                      <a:pt x="463" y="1"/>
                    </a:moveTo>
                    <a:lnTo>
                      <a:pt x="364" y="34"/>
                    </a:lnTo>
                    <a:lnTo>
                      <a:pt x="265" y="100"/>
                    </a:lnTo>
                    <a:lnTo>
                      <a:pt x="166" y="166"/>
                    </a:lnTo>
                    <a:lnTo>
                      <a:pt x="100" y="265"/>
                    </a:lnTo>
                    <a:lnTo>
                      <a:pt x="67" y="364"/>
                    </a:lnTo>
                    <a:lnTo>
                      <a:pt x="34" y="463"/>
                    </a:lnTo>
                    <a:lnTo>
                      <a:pt x="1" y="562"/>
                    </a:lnTo>
                    <a:lnTo>
                      <a:pt x="1" y="2510"/>
                    </a:lnTo>
                    <a:lnTo>
                      <a:pt x="34" y="2609"/>
                    </a:lnTo>
                    <a:lnTo>
                      <a:pt x="67" y="2708"/>
                    </a:lnTo>
                    <a:lnTo>
                      <a:pt x="100" y="2807"/>
                    </a:lnTo>
                    <a:lnTo>
                      <a:pt x="166" y="2906"/>
                    </a:lnTo>
                    <a:lnTo>
                      <a:pt x="265" y="2972"/>
                    </a:lnTo>
                    <a:lnTo>
                      <a:pt x="364" y="3038"/>
                    </a:lnTo>
                    <a:lnTo>
                      <a:pt x="463" y="3071"/>
                    </a:lnTo>
                    <a:lnTo>
                      <a:pt x="925" y="3071"/>
                    </a:lnTo>
                    <a:lnTo>
                      <a:pt x="1057" y="3038"/>
                    </a:lnTo>
                    <a:lnTo>
                      <a:pt x="1156" y="2972"/>
                    </a:lnTo>
                    <a:lnTo>
                      <a:pt x="1222" y="2906"/>
                    </a:lnTo>
                    <a:lnTo>
                      <a:pt x="1288" y="2807"/>
                    </a:lnTo>
                    <a:lnTo>
                      <a:pt x="1354" y="2708"/>
                    </a:lnTo>
                    <a:lnTo>
                      <a:pt x="1387" y="2609"/>
                    </a:lnTo>
                    <a:lnTo>
                      <a:pt x="1387" y="2510"/>
                    </a:lnTo>
                    <a:lnTo>
                      <a:pt x="1387" y="562"/>
                    </a:lnTo>
                    <a:lnTo>
                      <a:pt x="1387" y="463"/>
                    </a:lnTo>
                    <a:lnTo>
                      <a:pt x="1354" y="364"/>
                    </a:lnTo>
                    <a:lnTo>
                      <a:pt x="1288" y="265"/>
                    </a:lnTo>
                    <a:lnTo>
                      <a:pt x="1222" y="166"/>
                    </a:lnTo>
                    <a:lnTo>
                      <a:pt x="1156" y="100"/>
                    </a:lnTo>
                    <a:lnTo>
                      <a:pt x="1057" y="34"/>
                    </a:lnTo>
                    <a:lnTo>
                      <a:pt x="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7"/>
              <p:cNvSpPr/>
              <p:nvPr/>
            </p:nvSpPr>
            <p:spPr>
              <a:xfrm>
                <a:off x="810750" y="2579325"/>
                <a:ext cx="34700" cy="76775"/>
              </a:xfrm>
              <a:custGeom>
                <a:avLst/>
                <a:gdLst/>
                <a:ahLst/>
                <a:cxnLst/>
                <a:rect l="l" t="t" r="r" b="b"/>
                <a:pathLst>
                  <a:path w="1388" h="3071" extrusionOk="0">
                    <a:moveTo>
                      <a:pt x="463" y="1"/>
                    </a:moveTo>
                    <a:lnTo>
                      <a:pt x="364" y="34"/>
                    </a:lnTo>
                    <a:lnTo>
                      <a:pt x="265" y="100"/>
                    </a:lnTo>
                    <a:lnTo>
                      <a:pt x="166" y="166"/>
                    </a:lnTo>
                    <a:lnTo>
                      <a:pt x="100" y="265"/>
                    </a:lnTo>
                    <a:lnTo>
                      <a:pt x="67" y="364"/>
                    </a:lnTo>
                    <a:lnTo>
                      <a:pt x="34" y="463"/>
                    </a:lnTo>
                    <a:lnTo>
                      <a:pt x="1" y="562"/>
                    </a:lnTo>
                    <a:lnTo>
                      <a:pt x="1" y="2476"/>
                    </a:lnTo>
                    <a:lnTo>
                      <a:pt x="34" y="2608"/>
                    </a:lnTo>
                    <a:lnTo>
                      <a:pt x="67" y="2708"/>
                    </a:lnTo>
                    <a:lnTo>
                      <a:pt x="100" y="2807"/>
                    </a:lnTo>
                    <a:lnTo>
                      <a:pt x="166" y="2906"/>
                    </a:lnTo>
                    <a:lnTo>
                      <a:pt x="265" y="2972"/>
                    </a:lnTo>
                    <a:lnTo>
                      <a:pt x="364" y="3038"/>
                    </a:lnTo>
                    <a:lnTo>
                      <a:pt x="463" y="3071"/>
                    </a:lnTo>
                    <a:lnTo>
                      <a:pt x="925" y="3071"/>
                    </a:lnTo>
                    <a:lnTo>
                      <a:pt x="1057" y="3038"/>
                    </a:lnTo>
                    <a:lnTo>
                      <a:pt x="1156" y="2972"/>
                    </a:lnTo>
                    <a:lnTo>
                      <a:pt x="1222" y="2906"/>
                    </a:lnTo>
                    <a:lnTo>
                      <a:pt x="1288" y="2807"/>
                    </a:lnTo>
                    <a:lnTo>
                      <a:pt x="1354" y="2708"/>
                    </a:lnTo>
                    <a:lnTo>
                      <a:pt x="1387" y="2608"/>
                    </a:lnTo>
                    <a:lnTo>
                      <a:pt x="1387" y="2476"/>
                    </a:lnTo>
                    <a:lnTo>
                      <a:pt x="1387" y="562"/>
                    </a:lnTo>
                    <a:lnTo>
                      <a:pt x="1387" y="463"/>
                    </a:lnTo>
                    <a:lnTo>
                      <a:pt x="1354" y="364"/>
                    </a:lnTo>
                    <a:lnTo>
                      <a:pt x="1288" y="265"/>
                    </a:lnTo>
                    <a:lnTo>
                      <a:pt x="1222" y="166"/>
                    </a:lnTo>
                    <a:lnTo>
                      <a:pt x="1156" y="100"/>
                    </a:lnTo>
                    <a:lnTo>
                      <a:pt x="1057" y="34"/>
                    </a:lnTo>
                    <a:lnTo>
                      <a:pt x="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7"/>
              <p:cNvSpPr/>
              <p:nvPr/>
            </p:nvSpPr>
            <p:spPr>
              <a:xfrm>
                <a:off x="866875" y="2873950"/>
                <a:ext cx="35500" cy="76775"/>
              </a:xfrm>
              <a:custGeom>
                <a:avLst/>
                <a:gdLst/>
                <a:ahLst/>
                <a:cxnLst/>
                <a:rect l="l" t="t" r="r" b="b"/>
                <a:pathLst>
                  <a:path w="1420" h="3071" extrusionOk="0">
                    <a:moveTo>
                      <a:pt x="595" y="0"/>
                    </a:moveTo>
                    <a:lnTo>
                      <a:pt x="463" y="33"/>
                    </a:lnTo>
                    <a:lnTo>
                      <a:pt x="364" y="66"/>
                    </a:lnTo>
                    <a:lnTo>
                      <a:pt x="265" y="99"/>
                    </a:lnTo>
                    <a:lnTo>
                      <a:pt x="199" y="165"/>
                    </a:lnTo>
                    <a:lnTo>
                      <a:pt x="100" y="264"/>
                    </a:lnTo>
                    <a:lnTo>
                      <a:pt x="67" y="363"/>
                    </a:lnTo>
                    <a:lnTo>
                      <a:pt x="34" y="463"/>
                    </a:lnTo>
                    <a:lnTo>
                      <a:pt x="1" y="595"/>
                    </a:lnTo>
                    <a:lnTo>
                      <a:pt x="1" y="2509"/>
                    </a:lnTo>
                    <a:lnTo>
                      <a:pt x="34" y="2608"/>
                    </a:lnTo>
                    <a:lnTo>
                      <a:pt x="67" y="2740"/>
                    </a:lnTo>
                    <a:lnTo>
                      <a:pt x="100" y="2806"/>
                    </a:lnTo>
                    <a:lnTo>
                      <a:pt x="199" y="2905"/>
                    </a:lnTo>
                    <a:lnTo>
                      <a:pt x="265" y="2971"/>
                    </a:lnTo>
                    <a:lnTo>
                      <a:pt x="364" y="3037"/>
                    </a:lnTo>
                    <a:lnTo>
                      <a:pt x="463" y="3070"/>
                    </a:lnTo>
                    <a:lnTo>
                      <a:pt x="958" y="3070"/>
                    </a:lnTo>
                    <a:lnTo>
                      <a:pt x="1057" y="3037"/>
                    </a:lnTo>
                    <a:lnTo>
                      <a:pt x="1156" y="2971"/>
                    </a:lnTo>
                    <a:lnTo>
                      <a:pt x="1222" y="2905"/>
                    </a:lnTo>
                    <a:lnTo>
                      <a:pt x="1321" y="2806"/>
                    </a:lnTo>
                    <a:lnTo>
                      <a:pt x="1354" y="2740"/>
                    </a:lnTo>
                    <a:lnTo>
                      <a:pt x="1387" y="2608"/>
                    </a:lnTo>
                    <a:lnTo>
                      <a:pt x="1420" y="2509"/>
                    </a:lnTo>
                    <a:lnTo>
                      <a:pt x="1420" y="595"/>
                    </a:lnTo>
                    <a:lnTo>
                      <a:pt x="1387" y="463"/>
                    </a:lnTo>
                    <a:lnTo>
                      <a:pt x="1354" y="363"/>
                    </a:lnTo>
                    <a:lnTo>
                      <a:pt x="1321" y="264"/>
                    </a:lnTo>
                    <a:lnTo>
                      <a:pt x="1222" y="165"/>
                    </a:lnTo>
                    <a:lnTo>
                      <a:pt x="1156" y="99"/>
                    </a:lnTo>
                    <a:lnTo>
                      <a:pt x="1057" y="66"/>
                    </a:lnTo>
                    <a:lnTo>
                      <a:pt x="958" y="33"/>
                    </a:lnTo>
                    <a:lnTo>
                      <a:pt x="8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7"/>
              <p:cNvSpPr/>
              <p:nvPr/>
            </p:nvSpPr>
            <p:spPr>
              <a:xfrm>
                <a:off x="866875" y="2775750"/>
                <a:ext cx="35500" cy="76775"/>
              </a:xfrm>
              <a:custGeom>
                <a:avLst/>
                <a:gdLst/>
                <a:ahLst/>
                <a:cxnLst/>
                <a:rect l="l" t="t" r="r" b="b"/>
                <a:pathLst>
                  <a:path w="1420" h="3071" extrusionOk="0">
                    <a:moveTo>
                      <a:pt x="463" y="0"/>
                    </a:moveTo>
                    <a:lnTo>
                      <a:pt x="364" y="33"/>
                    </a:lnTo>
                    <a:lnTo>
                      <a:pt x="265" y="99"/>
                    </a:lnTo>
                    <a:lnTo>
                      <a:pt x="199" y="165"/>
                    </a:lnTo>
                    <a:lnTo>
                      <a:pt x="100" y="264"/>
                    </a:lnTo>
                    <a:lnTo>
                      <a:pt x="67" y="363"/>
                    </a:lnTo>
                    <a:lnTo>
                      <a:pt x="34" y="462"/>
                    </a:lnTo>
                    <a:lnTo>
                      <a:pt x="1" y="594"/>
                    </a:lnTo>
                    <a:lnTo>
                      <a:pt x="1" y="2509"/>
                    </a:lnTo>
                    <a:lnTo>
                      <a:pt x="34" y="2608"/>
                    </a:lnTo>
                    <a:lnTo>
                      <a:pt x="67" y="2707"/>
                    </a:lnTo>
                    <a:lnTo>
                      <a:pt x="100" y="2806"/>
                    </a:lnTo>
                    <a:lnTo>
                      <a:pt x="199" y="2905"/>
                    </a:lnTo>
                    <a:lnTo>
                      <a:pt x="265" y="2971"/>
                    </a:lnTo>
                    <a:lnTo>
                      <a:pt x="364" y="3037"/>
                    </a:lnTo>
                    <a:lnTo>
                      <a:pt x="463" y="3070"/>
                    </a:lnTo>
                    <a:lnTo>
                      <a:pt x="958" y="3070"/>
                    </a:lnTo>
                    <a:lnTo>
                      <a:pt x="1057" y="3037"/>
                    </a:lnTo>
                    <a:lnTo>
                      <a:pt x="1156" y="2971"/>
                    </a:lnTo>
                    <a:lnTo>
                      <a:pt x="1222" y="2905"/>
                    </a:lnTo>
                    <a:lnTo>
                      <a:pt x="1321" y="2806"/>
                    </a:lnTo>
                    <a:lnTo>
                      <a:pt x="1354" y="2707"/>
                    </a:lnTo>
                    <a:lnTo>
                      <a:pt x="1387" y="2608"/>
                    </a:lnTo>
                    <a:lnTo>
                      <a:pt x="1420" y="2509"/>
                    </a:lnTo>
                    <a:lnTo>
                      <a:pt x="1420" y="594"/>
                    </a:lnTo>
                    <a:lnTo>
                      <a:pt x="1387" y="462"/>
                    </a:lnTo>
                    <a:lnTo>
                      <a:pt x="1354" y="363"/>
                    </a:lnTo>
                    <a:lnTo>
                      <a:pt x="1321" y="264"/>
                    </a:lnTo>
                    <a:lnTo>
                      <a:pt x="1222" y="165"/>
                    </a:lnTo>
                    <a:lnTo>
                      <a:pt x="1156" y="99"/>
                    </a:lnTo>
                    <a:lnTo>
                      <a:pt x="1057" y="33"/>
                    </a:lnTo>
                    <a:lnTo>
                      <a:pt x="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7"/>
              <p:cNvSpPr/>
              <p:nvPr/>
            </p:nvSpPr>
            <p:spPr>
              <a:xfrm>
                <a:off x="866875" y="2677525"/>
                <a:ext cx="35500" cy="76775"/>
              </a:xfrm>
              <a:custGeom>
                <a:avLst/>
                <a:gdLst/>
                <a:ahLst/>
                <a:cxnLst/>
                <a:rect l="l" t="t" r="r" b="b"/>
                <a:pathLst>
                  <a:path w="1420" h="3071" extrusionOk="0">
                    <a:moveTo>
                      <a:pt x="463" y="1"/>
                    </a:moveTo>
                    <a:lnTo>
                      <a:pt x="364" y="34"/>
                    </a:lnTo>
                    <a:lnTo>
                      <a:pt x="265" y="100"/>
                    </a:lnTo>
                    <a:lnTo>
                      <a:pt x="199" y="166"/>
                    </a:lnTo>
                    <a:lnTo>
                      <a:pt x="100" y="265"/>
                    </a:lnTo>
                    <a:lnTo>
                      <a:pt x="67" y="364"/>
                    </a:lnTo>
                    <a:lnTo>
                      <a:pt x="34" y="463"/>
                    </a:lnTo>
                    <a:lnTo>
                      <a:pt x="1" y="562"/>
                    </a:lnTo>
                    <a:lnTo>
                      <a:pt x="1" y="2510"/>
                    </a:lnTo>
                    <a:lnTo>
                      <a:pt x="34" y="2609"/>
                    </a:lnTo>
                    <a:lnTo>
                      <a:pt x="67" y="2708"/>
                    </a:lnTo>
                    <a:lnTo>
                      <a:pt x="100" y="2807"/>
                    </a:lnTo>
                    <a:lnTo>
                      <a:pt x="199" y="2906"/>
                    </a:lnTo>
                    <a:lnTo>
                      <a:pt x="265" y="2972"/>
                    </a:lnTo>
                    <a:lnTo>
                      <a:pt x="364" y="3038"/>
                    </a:lnTo>
                    <a:lnTo>
                      <a:pt x="463" y="3071"/>
                    </a:lnTo>
                    <a:lnTo>
                      <a:pt x="958" y="3071"/>
                    </a:lnTo>
                    <a:lnTo>
                      <a:pt x="1057" y="3038"/>
                    </a:lnTo>
                    <a:lnTo>
                      <a:pt x="1156" y="2972"/>
                    </a:lnTo>
                    <a:lnTo>
                      <a:pt x="1222" y="2906"/>
                    </a:lnTo>
                    <a:lnTo>
                      <a:pt x="1321" y="2807"/>
                    </a:lnTo>
                    <a:lnTo>
                      <a:pt x="1354" y="2708"/>
                    </a:lnTo>
                    <a:lnTo>
                      <a:pt x="1387" y="2609"/>
                    </a:lnTo>
                    <a:lnTo>
                      <a:pt x="1420" y="2510"/>
                    </a:lnTo>
                    <a:lnTo>
                      <a:pt x="1420" y="562"/>
                    </a:lnTo>
                    <a:lnTo>
                      <a:pt x="1387" y="463"/>
                    </a:lnTo>
                    <a:lnTo>
                      <a:pt x="1354" y="364"/>
                    </a:lnTo>
                    <a:lnTo>
                      <a:pt x="1321" y="265"/>
                    </a:lnTo>
                    <a:lnTo>
                      <a:pt x="1222" y="166"/>
                    </a:lnTo>
                    <a:lnTo>
                      <a:pt x="1156" y="100"/>
                    </a:lnTo>
                    <a:lnTo>
                      <a:pt x="1057" y="34"/>
                    </a:lnTo>
                    <a:lnTo>
                      <a:pt x="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7"/>
              <p:cNvSpPr/>
              <p:nvPr/>
            </p:nvSpPr>
            <p:spPr>
              <a:xfrm>
                <a:off x="866875" y="2579325"/>
                <a:ext cx="35500" cy="76775"/>
              </a:xfrm>
              <a:custGeom>
                <a:avLst/>
                <a:gdLst/>
                <a:ahLst/>
                <a:cxnLst/>
                <a:rect l="l" t="t" r="r" b="b"/>
                <a:pathLst>
                  <a:path w="1420" h="3071" extrusionOk="0">
                    <a:moveTo>
                      <a:pt x="463" y="1"/>
                    </a:moveTo>
                    <a:lnTo>
                      <a:pt x="364" y="34"/>
                    </a:lnTo>
                    <a:lnTo>
                      <a:pt x="265" y="100"/>
                    </a:lnTo>
                    <a:lnTo>
                      <a:pt x="199" y="166"/>
                    </a:lnTo>
                    <a:lnTo>
                      <a:pt x="100" y="265"/>
                    </a:lnTo>
                    <a:lnTo>
                      <a:pt x="67" y="364"/>
                    </a:lnTo>
                    <a:lnTo>
                      <a:pt x="34" y="463"/>
                    </a:lnTo>
                    <a:lnTo>
                      <a:pt x="1" y="562"/>
                    </a:lnTo>
                    <a:lnTo>
                      <a:pt x="1" y="2476"/>
                    </a:lnTo>
                    <a:lnTo>
                      <a:pt x="34" y="2608"/>
                    </a:lnTo>
                    <a:lnTo>
                      <a:pt x="67" y="2708"/>
                    </a:lnTo>
                    <a:lnTo>
                      <a:pt x="100" y="2807"/>
                    </a:lnTo>
                    <a:lnTo>
                      <a:pt x="199" y="2906"/>
                    </a:lnTo>
                    <a:lnTo>
                      <a:pt x="265" y="2972"/>
                    </a:lnTo>
                    <a:lnTo>
                      <a:pt x="364" y="3038"/>
                    </a:lnTo>
                    <a:lnTo>
                      <a:pt x="463" y="3071"/>
                    </a:lnTo>
                    <a:lnTo>
                      <a:pt x="958" y="3071"/>
                    </a:lnTo>
                    <a:lnTo>
                      <a:pt x="1057" y="3038"/>
                    </a:lnTo>
                    <a:lnTo>
                      <a:pt x="1156" y="2972"/>
                    </a:lnTo>
                    <a:lnTo>
                      <a:pt x="1222" y="2906"/>
                    </a:lnTo>
                    <a:lnTo>
                      <a:pt x="1321" y="2807"/>
                    </a:lnTo>
                    <a:lnTo>
                      <a:pt x="1354" y="2708"/>
                    </a:lnTo>
                    <a:lnTo>
                      <a:pt x="1387" y="2608"/>
                    </a:lnTo>
                    <a:lnTo>
                      <a:pt x="1420" y="2476"/>
                    </a:lnTo>
                    <a:lnTo>
                      <a:pt x="1420" y="562"/>
                    </a:lnTo>
                    <a:lnTo>
                      <a:pt x="1387" y="463"/>
                    </a:lnTo>
                    <a:lnTo>
                      <a:pt x="1354" y="364"/>
                    </a:lnTo>
                    <a:lnTo>
                      <a:pt x="1321" y="265"/>
                    </a:lnTo>
                    <a:lnTo>
                      <a:pt x="1222" y="166"/>
                    </a:lnTo>
                    <a:lnTo>
                      <a:pt x="1156" y="100"/>
                    </a:lnTo>
                    <a:lnTo>
                      <a:pt x="1057" y="34"/>
                    </a:lnTo>
                    <a:lnTo>
                      <a:pt x="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7"/>
              <p:cNvSpPr/>
              <p:nvPr/>
            </p:nvSpPr>
            <p:spPr>
              <a:xfrm>
                <a:off x="923825" y="2873950"/>
                <a:ext cx="34675" cy="76775"/>
              </a:xfrm>
              <a:custGeom>
                <a:avLst/>
                <a:gdLst/>
                <a:ahLst/>
                <a:cxnLst/>
                <a:rect l="l" t="t" r="r" b="b"/>
                <a:pathLst>
                  <a:path w="1387" h="3071" extrusionOk="0">
                    <a:moveTo>
                      <a:pt x="561" y="0"/>
                    </a:moveTo>
                    <a:lnTo>
                      <a:pt x="462" y="33"/>
                    </a:lnTo>
                    <a:lnTo>
                      <a:pt x="330" y="66"/>
                    </a:lnTo>
                    <a:lnTo>
                      <a:pt x="231" y="99"/>
                    </a:lnTo>
                    <a:lnTo>
                      <a:pt x="165" y="165"/>
                    </a:lnTo>
                    <a:lnTo>
                      <a:pt x="99" y="264"/>
                    </a:lnTo>
                    <a:lnTo>
                      <a:pt x="33" y="363"/>
                    </a:lnTo>
                    <a:lnTo>
                      <a:pt x="0" y="463"/>
                    </a:lnTo>
                    <a:lnTo>
                      <a:pt x="0" y="595"/>
                    </a:lnTo>
                    <a:lnTo>
                      <a:pt x="0" y="2509"/>
                    </a:lnTo>
                    <a:lnTo>
                      <a:pt x="0" y="2608"/>
                    </a:lnTo>
                    <a:lnTo>
                      <a:pt x="33" y="2740"/>
                    </a:lnTo>
                    <a:lnTo>
                      <a:pt x="99" y="2806"/>
                    </a:lnTo>
                    <a:lnTo>
                      <a:pt x="165" y="2905"/>
                    </a:lnTo>
                    <a:lnTo>
                      <a:pt x="231" y="2971"/>
                    </a:lnTo>
                    <a:lnTo>
                      <a:pt x="330" y="3037"/>
                    </a:lnTo>
                    <a:lnTo>
                      <a:pt x="462" y="3070"/>
                    </a:lnTo>
                    <a:lnTo>
                      <a:pt x="925" y="3070"/>
                    </a:lnTo>
                    <a:lnTo>
                      <a:pt x="1024" y="3037"/>
                    </a:lnTo>
                    <a:lnTo>
                      <a:pt x="1123" y="2971"/>
                    </a:lnTo>
                    <a:lnTo>
                      <a:pt x="1222" y="2905"/>
                    </a:lnTo>
                    <a:lnTo>
                      <a:pt x="1288" y="2806"/>
                    </a:lnTo>
                    <a:lnTo>
                      <a:pt x="1321" y="2740"/>
                    </a:lnTo>
                    <a:lnTo>
                      <a:pt x="1354" y="2608"/>
                    </a:lnTo>
                    <a:lnTo>
                      <a:pt x="1387" y="2509"/>
                    </a:lnTo>
                    <a:lnTo>
                      <a:pt x="1387" y="595"/>
                    </a:lnTo>
                    <a:lnTo>
                      <a:pt x="1354" y="463"/>
                    </a:lnTo>
                    <a:lnTo>
                      <a:pt x="1321" y="363"/>
                    </a:lnTo>
                    <a:lnTo>
                      <a:pt x="1288" y="264"/>
                    </a:lnTo>
                    <a:lnTo>
                      <a:pt x="1222" y="165"/>
                    </a:lnTo>
                    <a:lnTo>
                      <a:pt x="1123" y="99"/>
                    </a:lnTo>
                    <a:lnTo>
                      <a:pt x="1024" y="66"/>
                    </a:lnTo>
                    <a:lnTo>
                      <a:pt x="925" y="33"/>
                    </a:lnTo>
                    <a:lnTo>
                      <a:pt x="7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7"/>
              <p:cNvSpPr/>
              <p:nvPr/>
            </p:nvSpPr>
            <p:spPr>
              <a:xfrm>
                <a:off x="923825" y="2775750"/>
                <a:ext cx="34675" cy="76775"/>
              </a:xfrm>
              <a:custGeom>
                <a:avLst/>
                <a:gdLst/>
                <a:ahLst/>
                <a:cxnLst/>
                <a:rect l="l" t="t" r="r" b="b"/>
                <a:pathLst>
                  <a:path w="1387" h="3071" extrusionOk="0">
                    <a:moveTo>
                      <a:pt x="462" y="0"/>
                    </a:moveTo>
                    <a:lnTo>
                      <a:pt x="330" y="33"/>
                    </a:lnTo>
                    <a:lnTo>
                      <a:pt x="231" y="99"/>
                    </a:lnTo>
                    <a:lnTo>
                      <a:pt x="165" y="165"/>
                    </a:lnTo>
                    <a:lnTo>
                      <a:pt x="99" y="264"/>
                    </a:lnTo>
                    <a:lnTo>
                      <a:pt x="33" y="363"/>
                    </a:lnTo>
                    <a:lnTo>
                      <a:pt x="0" y="462"/>
                    </a:lnTo>
                    <a:lnTo>
                      <a:pt x="0" y="594"/>
                    </a:lnTo>
                    <a:lnTo>
                      <a:pt x="0" y="2509"/>
                    </a:lnTo>
                    <a:lnTo>
                      <a:pt x="0" y="2608"/>
                    </a:lnTo>
                    <a:lnTo>
                      <a:pt x="33" y="2707"/>
                    </a:lnTo>
                    <a:lnTo>
                      <a:pt x="99" y="2806"/>
                    </a:lnTo>
                    <a:lnTo>
                      <a:pt x="165" y="2905"/>
                    </a:lnTo>
                    <a:lnTo>
                      <a:pt x="231" y="2971"/>
                    </a:lnTo>
                    <a:lnTo>
                      <a:pt x="330" y="3037"/>
                    </a:lnTo>
                    <a:lnTo>
                      <a:pt x="462" y="3070"/>
                    </a:lnTo>
                    <a:lnTo>
                      <a:pt x="925" y="3070"/>
                    </a:lnTo>
                    <a:lnTo>
                      <a:pt x="1024" y="3037"/>
                    </a:lnTo>
                    <a:lnTo>
                      <a:pt x="1123" y="2971"/>
                    </a:lnTo>
                    <a:lnTo>
                      <a:pt x="1222" y="2905"/>
                    </a:lnTo>
                    <a:lnTo>
                      <a:pt x="1288" y="2806"/>
                    </a:lnTo>
                    <a:lnTo>
                      <a:pt x="1321" y="2707"/>
                    </a:lnTo>
                    <a:lnTo>
                      <a:pt x="1354" y="2608"/>
                    </a:lnTo>
                    <a:lnTo>
                      <a:pt x="1387" y="2509"/>
                    </a:lnTo>
                    <a:lnTo>
                      <a:pt x="1387" y="594"/>
                    </a:lnTo>
                    <a:lnTo>
                      <a:pt x="1354" y="462"/>
                    </a:lnTo>
                    <a:lnTo>
                      <a:pt x="1321" y="363"/>
                    </a:lnTo>
                    <a:lnTo>
                      <a:pt x="1288" y="264"/>
                    </a:lnTo>
                    <a:lnTo>
                      <a:pt x="1222" y="165"/>
                    </a:lnTo>
                    <a:lnTo>
                      <a:pt x="1123" y="99"/>
                    </a:lnTo>
                    <a:lnTo>
                      <a:pt x="1024" y="33"/>
                    </a:lnTo>
                    <a:lnTo>
                      <a:pt x="9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7"/>
              <p:cNvSpPr/>
              <p:nvPr/>
            </p:nvSpPr>
            <p:spPr>
              <a:xfrm>
                <a:off x="923825" y="2677525"/>
                <a:ext cx="34675" cy="76775"/>
              </a:xfrm>
              <a:custGeom>
                <a:avLst/>
                <a:gdLst/>
                <a:ahLst/>
                <a:cxnLst/>
                <a:rect l="l" t="t" r="r" b="b"/>
                <a:pathLst>
                  <a:path w="1387" h="3071" extrusionOk="0">
                    <a:moveTo>
                      <a:pt x="462" y="1"/>
                    </a:moveTo>
                    <a:lnTo>
                      <a:pt x="330" y="34"/>
                    </a:lnTo>
                    <a:lnTo>
                      <a:pt x="231" y="100"/>
                    </a:lnTo>
                    <a:lnTo>
                      <a:pt x="165" y="166"/>
                    </a:lnTo>
                    <a:lnTo>
                      <a:pt x="99" y="265"/>
                    </a:lnTo>
                    <a:lnTo>
                      <a:pt x="33" y="364"/>
                    </a:lnTo>
                    <a:lnTo>
                      <a:pt x="0" y="463"/>
                    </a:lnTo>
                    <a:lnTo>
                      <a:pt x="0" y="562"/>
                    </a:lnTo>
                    <a:lnTo>
                      <a:pt x="0" y="2510"/>
                    </a:lnTo>
                    <a:lnTo>
                      <a:pt x="0" y="2609"/>
                    </a:lnTo>
                    <a:lnTo>
                      <a:pt x="33" y="2708"/>
                    </a:lnTo>
                    <a:lnTo>
                      <a:pt x="99" y="2807"/>
                    </a:lnTo>
                    <a:lnTo>
                      <a:pt x="165" y="2906"/>
                    </a:lnTo>
                    <a:lnTo>
                      <a:pt x="231" y="2972"/>
                    </a:lnTo>
                    <a:lnTo>
                      <a:pt x="330" y="3038"/>
                    </a:lnTo>
                    <a:lnTo>
                      <a:pt x="462" y="3071"/>
                    </a:lnTo>
                    <a:lnTo>
                      <a:pt x="925" y="3071"/>
                    </a:lnTo>
                    <a:lnTo>
                      <a:pt x="1024" y="3038"/>
                    </a:lnTo>
                    <a:lnTo>
                      <a:pt x="1123" y="2972"/>
                    </a:lnTo>
                    <a:lnTo>
                      <a:pt x="1222" y="2906"/>
                    </a:lnTo>
                    <a:lnTo>
                      <a:pt x="1288" y="2807"/>
                    </a:lnTo>
                    <a:lnTo>
                      <a:pt x="1321" y="2708"/>
                    </a:lnTo>
                    <a:lnTo>
                      <a:pt x="1354" y="2609"/>
                    </a:lnTo>
                    <a:lnTo>
                      <a:pt x="1387" y="2510"/>
                    </a:lnTo>
                    <a:lnTo>
                      <a:pt x="1387" y="562"/>
                    </a:lnTo>
                    <a:lnTo>
                      <a:pt x="1354" y="463"/>
                    </a:lnTo>
                    <a:lnTo>
                      <a:pt x="1321" y="364"/>
                    </a:lnTo>
                    <a:lnTo>
                      <a:pt x="1288" y="265"/>
                    </a:lnTo>
                    <a:lnTo>
                      <a:pt x="1222" y="166"/>
                    </a:lnTo>
                    <a:lnTo>
                      <a:pt x="1123" y="100"/>
                    </a:lnTo>
                    <a:lnTo>
                      <a:pt x="1024" y="34"/>
                    </a:lnTo>
                    <a:lnTo>
                      <a:pt x="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7"/>
              <p:cNvSpPr/>
              <p:nvPr/>
            </p:nvSpPr>
            <p:spPr>
              <a:xfrm>
                <a:off x="923825" y="2579325"/>
                <a:ext cx="34675" cy="76775"/>
              </a:xfrm>
              <a:custGeom>
                <a:avLst/>
                <a:gdLst/>
                <a:ahLst/>
                <a:cxnLst/>
                <a:rect l="l" t="t" r="r" b="b"/>
                <a:pathLst>
                  <a:path w="1387" h="3071" extrusionOk="0">
                    <a:moveTo>
                      <a:pt x="462" y="1"/>
                    </a:moveTo>
                    <a:lnTo>
                      <a:pt x="330" y="34"/>
                    </a:lnTo>
                    <a:lnTo>
                      <a:pt x="231" y="100"/>
                    </a:lnTo>
                    <a:lnTo>
                      <a:pt x="165" y="166"/>
                    </a:lnTo>
                    <a:lnTo>
                      <a:pt x="99" y="265"/>
                    </a:lnTo>
                    <a:lnTo>
                      <a:pt x="33" y="364"/>
                    </a:lnTo>
                    <a:lnTo>
                      <a:pt x="0" y="463"/>
                    </a:lnTo>
                    <a:lnTo>
                      <a:pt x="0" y="562"/>
                    </a:lnTo>
                    <a:lnTo>
                      <a:pt x="0" y="2476"/>
                    </a:lnTo>
                    <a:lnTo>
                      <a:pt x="0" y="2608"/>
                    </a:lnTo>
                    <a:lnTo>
                      <a:pt x="33" y="2708"/>
                    </a:lnTo>
                    <a:lnTo>
                      <a:pt x="99" y="2807"/>
                    </a:lnTo>
                    <a:lnTo>
                      <a:pt x="165" y="2906"/>
                    </a:lnTo>
                    <a:lnTo>
                      <a:pt x="231" y="2972"/>
                    </a:lnTo>
                    <a:lnTo>
                      <a:pt x="330" y="3038"/>
                    </a:lnTo>
                    <a:lnTo>
                      <a:pt x="462" y="3071"/>
                    </a:lnTo>
                    <a:lnTo>
                      <a:pt x="925" y="3071"/>
                    </a:lnTo>
                    <a:lnTo>
                      <a:pt x="1024" y="3038"/>
                    </a:lnTo>
                    <a:lnTo>
                      <a:pt x="1123" y="2972"/>
                    </a:lnTo>
                    <a:lnTo>
                      <a:pt x="1222" y="2906"/>
                    </a:lnTo>
                    <a:lnTo>
                      <a:pt x="1288" y="2807"/>
                    </a:lnTo>
                    <a:lnTo>
                      <a:pt x="1321" y="2708"/>
                    </a:lnTo>
                    <a:lnTo>
                      <a:pt x="1354" y="2608"/>
                    </a:lnTo>
                    <a:lnTo>
                      <a:pt x="1387" y="2476"/>
                    </a:lnTo>
                    <a:lnTo>
                      <a:pt x="1387" y="562"/>
                    </a:lnTo>
                    <a:lnTo>
                      <a:pt x="1354" y="463"/>
                    </a:lnTo>
                    <a:lnTo>
                      <a:pt x="1321" y="364"/>
                    </a:lnTo>
                    <a:lnTo>
                      <a:pt x="1288" y="265"/>
                    </a:lnTo>
                    <a:lnTo>
                      <a:pt x="1222" y="166"/>
                    </a:lnTo>
                    <a:lnTo>
                      <a:pt x="1123" y="100"/>
                    </a:lnTo>
                    <a:lnTo>
                      <a:pt x="1024" y="34"/>
                    </a:lnTo>
                    <a:lnTo>
                      <a:pt x="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8" name="Google Shape;104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49" name="Google Shape;1049;p27"/>
          <p:cNvSpPr txBox="1">
            <a:spLocks noGrp="1"/>
          </p:cNvSpPr>
          <p:nvPr>
            <p:ph type="subTitle" idx="1"/>
          </p:nvPr>
        </p:nvSpPr>
        <p:spPr>
          <a:xfrm>
            <a:off x="2085906" y="18746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0" name="Google Shape;1050;p27"/>
          <p:cNvSpPr txBox="1">
            <a:spLocks noGrp="1"/>
          </p:cNvSpPr>
          <p:nvPr>
            <p:ph type="subTitle" idx="2"/>
          </p:nvPr>
        </p:nvSpPr>
        <p:spPr>
          <a:xfrm>
            <a:off x="5473850" y="1874600"/>
            <a:ext cx="22758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1" name="Google Shape;1051;p27"/>
          <p:cNvSpPr txBox="1">
            <a:spLocks noGrp="1"/>
          </p:cNvSpPr>
          <p:nvPr>
            <p:ph type="subTitle" idx="3"/>
          </p:nvPr>
        </p:nvSpPr>
        <p:spPr>
          <a:xfrm>
            <a:off x="2085906" y="35174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2" name="Google Shape;1052;p27"/>
          <p:cNvSpPr txBox="1">
            <a:spLocks noGrp="1"/>
          </p:cNvSpPr>
          <p:nvPr>
            <p:ph type="subTitle" idx="4"/>
          </p:nvPr>
        </p:nvSpPr>
        <p:spPr>
          <a:xfrm>
            <a:off x="5473850" y="3517475"/>
            <a:ext cx="22758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3" name="Google Shape;1053;p27"/>
          <p:cNvSpPr txBox="1">
            <a:spLocks noGrp="1"/>
          </p:cNvSpPr>
          <p:nvPr>
            <p:ph type="subTitle" idx="5"/>
          </p:nvPr>
        </p:nvSpPr>
        <p:spPr>
          <a:xfrm>
            <a:off x="2085906" y="14897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4" name="Google Shape;1054;p27"/>
          <p:cNvSpPr txBox="1">
            <a:spLocks noGrp="1"/>
          </p:cNvSpPr>
          <p:nvPr>
            <p:ph type="subTitle" idx="6"/>
          </p:nvPr>
        </p:nvSpPr>
        <p:spPr>
          <a:xfrm>
            <a:off x="2085906" y="31326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 name="Google Shape;1055;p27"/>
          <p:cNvSpPr txBox="1">
            <a:spLocks noGrp="1"/>
          </p:cNvSpPr>
          <p:nvPr>
            <p:ph type="subTitle" idx="7"/>
          </p:nvPr>
        </p:nvSpPr>
        <p:spPr>
          <a:xfrm>
            <a:off x="5473846" y="1489700"/>
            <a:ext cx="2275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6" name="Google Shape;1056;p27"/>
          <p:cNvSpPr txBox="1">
            <a:spLocks noGrp="1"/>
          </p:cNvSpPr>
          <p:nvPr>
            <p:ph type="subTitle" idx="8"/>
          </p:nvPr>
        </p:nvSpPr>
        <p:spPr>
          <a:xfrm>
            <a:off x="5473846" y="3132675"/>
            <a:ext cx="2275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ive columns">
  <p:cSld name="CUSTOM_7_1">
    <p:spTree>
      <p:nvGrpSpPr>
        <p:cNvPr id="1" name="Shape 1084"/>
        <p:cNvGrpSpPr/>
        <p:nvPr/>
      </p:nvGrpSpPr>
      <p:grpSpPr>
        <a:xfrm>
          <a:off x="0" y="0"/>
          <a:ext cx="0" cy="0"/>
          <a:chOff x="0" y="0"/>
          <a:chExt cx="0" cy="0"/>
        </a:xfrm>
      </p:grpSpPr>
      <p:sp>
        <p:nvSpPr>
          <p:cNvPr id="1085" name="Google Shape;1085;p29"/>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1086" name="Google Shape;1086;p29"/>
          <p:cNvGrpSpPr/>
          <p:nvPr/>
        </p:nvGrpSpPr>
        <p:grpSpPr>
          <a:xfrm rot="1970019">
            <a:off x="287672" y="550678"/>
            <a:ext cx="177055" cy="461109"/>
            <a:chOff x="2748427" y="4434706"/>
            <a:chExt cx="265046" cy="690265"/>
          </a:xfrm>
        </p:grpSpPr>
        <p:sp>
          <p:nvSpPr>
            <p:cNvPr id="1087" name="Google Shape;1087;p29"/>
            <p:cNvSpPr/>
            <p:nvPr/>
          </p:nvSpPr>
          <p:spPr>
            <a:xfrm rot="114595">
              <a:off x="2759740" y="4438558"/>
              <a:ext cx="242429" cy="682553"/>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rot="114595">
              <a:off x="2765569" y="4438655"/>
              <a:ext cx="242485" cy="330120"/>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rot="114595">
              <a:off x="2765569" y="4438655"/>
              <a:ext cx="242485" cy="330120"/>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rot="114595">
              <a:off x="2754217" y="4768538"/>
              <a:ext cx="242485" cy="352490"/>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9"/>
            <p:cNvSpPr/>
            <p:nvPr/>
          </p:nvSpPr>
          <p:spPr>
            <a:xfrm rot="114595">
              <a:off x="2754217" y="4768538"/>
              <a:ext cx="242485" cy="352490"/>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9"/>
            <p:cNvSpPr/>
            <p:nvPr/>
          </p:nvSpPr>
          <p:spPr>
            <a:xfrm rot="114595">
              <a:off x="2763402" y="4436630"/>
              <a:ext cx="123135" cy="462473"/>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9"/>
            <p:cNvSpPr/>
            <p:nvPr/>
          </p:nvSpPr>
          <p:spPr>
            <a:xfrm rot="114595">
              <a:off x="2757942" y="4764558"/>
              <a:ext cx="56" cy="132410"/>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9"/>
            <p:cNvSpPr/>
            <p:nvPr/>
          </p:nvSpPr>
          <p:spPr>
            <a:xfrm rot="114595">
              <a:off x="2769073" y="4436662"/>
              <a:ext cx="119407" cy="121281"/>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9"/>
            <p:cNvSpPr/>
            <p:nvPr/>
          </p:nvSpPr>
          <p:spPr>
            <a:xfrm rot="114595">
              <a:off x="2765584" y="4437753"/>
              <a:ext cx="188374" cy="330120"/>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9"/>
            <p:cNvSpPr/>
            <p:nvPr/>
          </p:nvSpPr>
          <p:spPr>
            <a:xfrm rot="114595">
              <a:off x="2757935" y="4764963"/>
              <a:ext cx="24345" cy="132410"/>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29"/>
          <p:cNvGrpSpPr/>
          <p:nvPr/>
        </p:nvGrpSpPr>
        <p:grpSpPr>
          <a:xfrm rot="8231764">
            <a:off x="8701480" y="550666"/>
            <a:ext cx="177051" cy="461097"/>
            <a:chOff x="2748427" y="4434706"/>
            <a:chExt cx="265046" cy="690265"/>
          </a:xfrm>
        </p:grpSpPr>
        <p:sp>
          <p:nvSpPr>
            <p:cNvPr id="1098" name="Google Shape;1098;p29"/>
            <p:cNvSpPr/>
            <p:nvPr/>
          </p:nvSpPr>
          <p:spPr>
            <a:xfrm rot="114595">
              <a:off x="2759740" y="4438558"/>
              <a:ext cx="242429" cy="682553"/>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9"/>
            <p:cNvSpPr/>
            <p:nvPr/>
          </p:nvSpPr>
          <p:spPr>
            <a:xfrm rot="114595">
              <a:off x="2765569" y="4438655"/>
              <a:ext cx="242485" cy="330120"/>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9"/>
            <p:cNvSpPr/>
            <p:nvPr/>
          </p:nvSpPr>
          <p:spPr>
            <a:xfrm rot="114595">
              <a:off x="2765569" y="4438655"/>
              <a:ext cx="242485" cy="330120"/>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9"/>
            <p:cNvSpPr/>
            <p:nvPr/>
          </p:nvSpPr>
          <p:spPr>
            <a:xfrm rot="114595">
              <a:off x="2754217" y="4768538"/>
              <a:ext cx="242485" cy="352490"/>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9"/>
            <p:cNvSpPr/>
            <p:nvPr/>
          </p:nvSpPr>
          <p:spPr>
            <a:xfrm rot="114595">
              <a:off x="2754217" y="4768538"/>
              <a:ext cx="242485" cy="352490"/>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9"/>
            <p:cNvSpPr/>
            <p:nvPr/>
          </p:nvSpPr>
          <p:spPr>
            <a:xfrm rot="114595">
              <a:off x="2763402" y="4436630"/>
              <a:ext cx="123135" cy="462473"/>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9"/>
            <p:cNvSpPr/>
            <p:nvPr/>
          </p:nvSpPr>
          <p:spPr>
            <a:xfrm rot="114595">
              <a:off x="2757942" y="4764558"/>
              <a:ext cx="56" cy="132410"/>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9"/>
            <p:cNvSpPr/>
            <p:nvPr/>
          </p:nvSpPr>
          <p:spPr>
            <a:xfrm rot="114595">
              <a:off x="2769073" y="4436662"/>
              <a:ext cx="119407" cy="121281"/>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9"/>
            <p:cNvSpPr/>
            <p:nvPr/>
          </p:nvSpPr>
          <p:spPr>
            <a:xfrm rot="114595">
              <a:off x="2765584" y="4437753"/>
              <a:ext cx="188374" cy="330120"/>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9"/>
            <p:cNvSpPr/>
            <p:nvPr/>
          </p:nvSpPr>
          <p:spPr>
            <a:xfrm rot="114595">
              <a:off x="2757935" y="4764963"/>
              <a:ext cx="24345" cy="132410"/>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29"/>
          <p:cNvSpPr txBox="1">
            <a:spLocks noGrp="1"/>
          </p:cNvSpPr>
          <p:nvPr>
            <p:ph type="title"/>
          </p:nvPr>
        </p:nvSpPr>
        <p:spPr>
          <a:xfrm>
            <a:off x="720000" y="445025"/>
            <a:ext cx="77040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09" name="Google Shape;1109;p29"/>
          <p:cNvSpPr txBox="1">
            <a:spLocks noGrp="1"/>
          </p:cNvSpPr>
          <p:nvPr>
            <p:ph type="subTitle" idx="1"/>
          </p:nvPr>
        </p:nvSpPr>
        <p:spPr>
          <a:xfrm>
            <a:off x="770600" y="1864313"/>
            <a:ext cx="2420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0" name="Google Shape;1110;p29"/>
          <p:cNvSpPr txBox="1">
            <a:spLocks noGrp="1"/>
          </p:cNvSpPr>
          <p:nvPr>
            <p:ph type="subTitle" idx="2"/>
          </p:nvPr>
        </p:nvSpPr>
        <p:spPr>
          <a:xfrm>
            <a:off x="3390482" y="1864313"/>
            <a:ext cx="2420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1" name="Google Shape;1111;p29"/>
          <p:cNvSpPr txBox="1">
            <a:spLocks noGrp="1"/>
          </p:cNvSpPr>
          <p:nvPr>
            <p:ph type="subTitle" idx="3"/>
          </p:nvPr>
        </p:nvSpPr>
        <p:spPr>
          <a:xfrm>
            <a:off x="2080541" y="3485750"/>
            <a:ext cx="2420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2" name="Google Shape;1112;p29"/>
          <p:cNvSpPr txBox="1">
            <a:spLocks noGrp="1"/>
          </p:cNvSpPr>
          <p:nvPr>
            <p:ph type="subTitle" idx="4"/>
          </p:nvPr>
        </p:nvSpPr>
        <p:spPr>
          <a:xfrm>
            <a:off x="4700422" y="3485750"/>
            <a:ext cx="2420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3" name="Google Shape;1113;p29"/>
          <p:cNvSpPr txBox="1">
            <a:spLocks noGrp="1"/>
          </p:cNvSpPr>
          <p:nvPr>
            <p:ph type="subTitle" idx="5"/>
          </p:nvPr>
        </p:nvSpPr>
        <p:spPr>
          <a:xfrm>
            <a:off x="6010363" y="1864313"/>
            <a:ext cx="2420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29"/>
          <p:cNvSpPr txBox="1">
            <a:spLocks noGrp="1"/>
          </p:cNvSpPr>
          <p:nvPr>
            <p:ph type="subTitle" idx="6"/>
          </p:nvPr>
        </p:nvSpPr>
        <p:spPr>
          <a:xfrm>
            <a:off x="775353" y="1492413"/>
            <a:ext cx="2411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5" name="Google Shape;1115;p29"/>
          <p:cNvSpPr txBox="1">
            <a:spLocks noGrp="1"/>
          </p:cNvSpPr>
          <p:nvPr>
            <p:ph type="subTitle" idx="7"/>
          </p:nvPr>
        </p:nvSpPr>
        <p:spPr>
          <a:xfrm>
            <a:off x="3388358" y="1492413"/>
            <a:ext cx="2420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6" name="Google Shape;1116;p29"/>
          <p:cNvSpPr txBox="1">
            <a:spLocks noGrp="1"/>
          </p:cNvSpPr>
          <p:nvPr>
            <p:ph type="subTitle" idx="8"/>
          </p:nvPr>
        </p:nvSpPr>
        <p:spPr>
          <a:xfrm>
            <a:off x="6010363" y="1492413"/>
            <a:ext cx="2420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7" name="Google Shape;1117;p29"/>
          <p:cNvSpPr txBox="1">
            <a:spLocks noGrp="1"/>
          </p:cNvSpPr>
          <p:nvPr>
            <p:ph type="subTitle" idx="9"/>
          </p:nvPr>
        </p:nvSpPr>
        <p:spPr>
          <a:xfrm>
            <a:off x="2077356" y="2971100"/>
            <a:ext cx="2420400" cy="63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8" name="Google Shape;1118;p29"/>
          <p:cNvSpPr txBox="1">
            <a:spLocks noGrp="1"/>
          </p:cNvSpPr>
          <p:nvPr>
            <p:ph type="subTitle" idx="13"/>
          </p:nvPr>
        </p:nvSpPr>
        <p:spPr>
          <a:xfrm>
            <a:off x="4699361" y="2971100"/>
            <a:ext cx="2420400" cy="63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05"/>
        <p:cNvGrpSpPr/>
        <p:nvPr/>
      </p:nvGrpSpPr>
      <p:grpSpPr>
        <a:xfrm>
          <a:off x="0" y="0"/>
          <a:ext cx="0" cy="0"/>
          <a:chOff x="0" y="0"/>
          <a:chExt cx="0" cy="0"/>
        </a:xfrm>
      </p:grpSpPr>
      <p:sp>
        <p:nvSpPr>
          <p:cNvPr id="1206" name="Google Shape;1206;p34"/>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1207" name="Google Shape;1207;p34"/>
          <p:cNvGrpSpPr/>
          <p:nvPr/>
        </p:nvGrpSpPr>
        <p:grpSpPr>
          <a:xfrm rot="1970019">
            <a:off x="311797" y="2539678"/>
            <a:ext cx="177055" cy="461109"/>
            <a:chOff x="2748427" y="4434706"/>
            <a:chExt cx="265046" cy="690265"/>
          </a:xfrm>
        </p:grpSpPr>
        <p:sp>
          <p:nvSpPr>
            <p:cNvPr id="1208" name="Google Shape;1208;p34"/>
            <p:cNvSpPr/>
            <p:nvPr/>
          </p:nvSpPr>
          <p:spPr>
            <a:xfrm rot="114595">
              <a:off x="2759740" y="4438558"/>
              <a:ext cx="242429" cy="682553"/>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rot="114595">
              <a:off x="2765569" y="4438655"/>
              <a:ext cx="242485" cy="330120"/>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rot="114595">
              <a:off x="2765569" y="4438655"/>
              <a:ext cx="242485" cy="330120"/>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rot="114595">
              <a:off x="2754217" y="4768538"/>
              <a:ext cx="242485" cy="352490"/>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rot="114595">
              <a:off x="2754217" y="4768538"/>
              <a:ext cx="242485" cy="352490"/>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rot="114595">
              <a:off x="2763402" y="4436630"/>
              <a:ext cx="123135" cy="462473"/>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rot="114595">
              <a:off x="2757942" y="4764558"/>
              <a:ext cx="56" cy="132410"/>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rot="114595">
              <a:off x="2769073" y="4436662"/>
              <a:ext cx="119407" cy="121281"/>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rot="114595">
              <a:off x="2765584" y="4437753"/>
              <a:ext cx="188374" cy="330120"/>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rot="114595">
              <a:off x="2757935" y="4764963"/>
              <a:ext cx="24345" cy="132410"/>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34"/>
          <p:cNvGrpSpPr/>
          <p:nvPr/>
        </p:nvGrpSpPr>
        <p:grpSpPr>
          <a:xfrm rot="8231764">
            <a:off x="8655205" y="2443266"/>
            <a:ext cx="177051" cy="461097"/>
            <a:chOff x="2748427" y="4434706"/>
            <a:chExt cx="265046" cy="690265"/>
          </a:xfrm>
        </p:grpSpPr>
        <p:sp>
          <p:nvSpPr>
            <p:cNvPr id="1219" name="Google Shape;1219;p34"/>
            <p:cNvSpPr/>
            <p:nvPr/>
          </p:nvSpPr>
          <p:spPr>
            <a:xfrm rot="114595">
              <a:off x="2759740" y="4438558"/>
              <a:ext cx="242429" cy="682553"/>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rot="114595">
              <a:off x="2765569" y="4438655"/>
              <a:ext cx="242485" cy="330120"/>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rot="114595">
              <a:off x="2765569" y="4438655"/>
              <a:ext cx="242485" cy="330120"/>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rot="114595">
              <a:off x="2754217" y="4768538"/>
              <a:ext cx="242485" cy="352490"/>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rot="114595">
              <a:off x="2754217" y="4768538"/>
              <a:ext cx="242485" cy="352490"/>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rot="114595">
              <a:off x="2763402" y="4436630"/>
              <a:ext cx="123135" cy="462473"/>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rot="114595">
              <a:off x="2757942" y="4764558"/>
              <a:ext cx="56" cy="132410"/>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rot="114595">
              <a:off x="2769073" y="4436662"/>
              <a:ext cx="119407" cy="121281"/>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rot="114595">
              <a:off x="2765584" y="4437753"/>
              <a:ext cx="188374" cy="330120"/>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rot="114595">
              <a:off x="2757935" y="4764963"/>
              <a:ext cx="24345" cy="132410"/>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229"/>
        <p:cNvGrpSpPr/>
        <p:nvPr/>
      </p:nvGrpSpPr>
      <p:grpSpPr>
        <a:xfrm>
          <a:off x="0" y="0"/>
          <a:ext cx="0" cy="0"/>
          <a:chOff x="0" y="0"/>
          <a:chExt cx="0" cy="0"/>
        </a:xfrm>
      </p:grpSpPr>
      <p:sp>
        <p:nvSpPr>
          <p:cNvPr id="1230" name="Google Shape;1230;p35"/>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1231" name="Google Shape;1231;p35"/>
          <p:cNvGrpSpPr/>
          <p:nvPr/>
        </p:nvGrpSpPr>
        <p:grpSpPr>
          <a:xfrm rot="1395282">
            <a:off x="7796352" y="4106394"/>
            <a:ext cx="717288" cy="933417"/>
            <a:chOff x="2347988" y="2144838"/>
            <a:chExt cx="361500" cy="470425"/>
          </a:xfrm>
        </p:grpSpPr>
        <p:sp>
          <p:nvSpPr>
            <p:cNvPr id="1232" name="Google Shape;1232;p35"/>
            <p:cNvSpPr/>
            <p:nvPr/>
          </p:nvSpPr>
          <p:spPr>
            <a:xfrm>
              <a:off x="2347988" y="2144838"/>
              <a:ext cx="361500" cy="470425"/>
            </a:xfrm>
            <a:custGeom>
              <a:avLst/>
              <a:gdLst/>
              <a:ahLst/>
              <a:cxnLst/>
              <a:rect l="l" t="t" r="r" b="b"/>
              <a:pathLst>
                <a:path w="14460" h="18817" extrusionOk="0">
                  <a:moveTo>
                    <a:pt x="1717" y="1"/>
                  </a:moveTo>
                  <a:lnTo>
                    <a:pt x="1387" y="34"/>
                  </a:lnTo>
                  <a:lnTo>
                    <a:pt x="1090" y="133"/>
                  </a:lnTo>
                  <a:lnTo>
                    <a:pt x="826" y="265"/>
                  </a:lnTo>
                  <a:lnTo>
                    <a:pt x="562" y="463"/>
                  </a:lnTo>
                  <a:lnTo>
                    <a:pt x="364" y="727"/>
                  </a:lnTo>
                  <a:lnTo>
                    <a:pt x="199" y="991"/>
                  </a:lnTo>
                  <a:lnTo>
                    <a:pt x="133" y="1321"/>
                  </a:lnTo>
                  <a:lnTo>
                    <a:pt x="100" y="1651"/>
                  </a:lnTo>
                  <a:lnTo>
                    <a:pt x="100" y="6141"/>
                  </a:lnTo>
                  <a:lnTo>
                    <a:pt x="1" y="6141"/>
                  </a:lnTo>
                  <a:lnTo>
                    <a:pt x="1" y="9145"/>
                  </a:lnTo>
                  <a:lnTo>
                    <a:pt x="1" y="9673"/>
                  </a:lnTo>
                  <a:lnTo>
                    <a:pt x="1" y="10333"/>
                  </a:lnTo>
                  <a:lnTo>
                    <a:pt x="1" y="18817"/>
                  </a:lnTo>
                  <a:lnTo>
                    <a:pt x="14459" y="18817"/>
                  </a:lnTo>
                  <a:lnTo>
                    <a:pt x="14459" y="9904"/>
                  </a:lnTo>
                  <a:lnTo>
                    <a:pt x="14459" y="9211"/>
                  </a:lnTo>
                  <a:lnTo>
                    <a:pt x="14459" y="8683"/>
                  </a:lnTo>
                  <a:lnTo>
                    <a:pt x="14459" y="8055"/>
                  </a:lnTo>
                  <a:lnTo>
                    <a:pt x="14459" y="6141"/>
                  </a:lnTo>
                  <a:lnTo>
                    <a:pt x="14459" y="1651"/>
                  </a:lnTo>
                  <a:lnTo>
                    <a:pt x="14393" y="1321"/>
                  </a:lnTo>
                  <a:lnTo>
                    <a:pt x="14327" y="991"/>
                  </a:lnTo>
                  <a:lnTo>
                    <a:pt x="14162" y="727"/>
                  </a:lnTo>
                  <a:lnTo>
                    <a:pt x="13964" y="463"/>
                  </a:lnTo>
                  <a:lnTo>
                    <a:pt x="13700" y="265"/>
                  </a:lnTo>
                  <a:lnTo>
                    <a:pt x="13436" y="133"/>
                  </a:lnTo>
                  <a:lnTo>
                    <a:pt x="13139" y="34"/>
                  </a:lnTo>
                  <a:lnTo>
                    <a:pt x="12809"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3" name="Google Shape;1233;p35"/>
            <p:cNvGrpSpPr/>
            <p:nvPr/>
          </p:nvGrpSpPr>
          <p:grpSpPr>
            <a:xfrm>
              <a:off x="2348400" y="2144838"/>
              <a:ext cx="360675" cy="470425"/>
              <a:chOff x="1871400" y="2148750"/>
              <a:chExt cx="360675" cy="470425"/>
            </a:xfrm>
          </p:grpSpPr>
          <p:sp>
            <p:nvSpPr>
              <p:cNvPr id="1234" name="Google Shape;1234;p35"/>
              <p:cNvSpPr/>
              <p:nvPr/>
            </p:nvSpPr>
            <p:spPr>
              <a:xfrm>
                <a:off x="1873050" y="2148750"/>
                <a:ext cx="359025" cy="242650"/>
              </a:xfrm>
              <a:custGeom>
                <a:avLst/>
                <a:gdLst/>
                <a:ahLst/>
                <a:cxnLst/>
                <a:rect l="l" t="t" r="r" b="b"/>
                <a:pathLst>
                  <a:path w="14361" h="9706" extrusionOk="0">
                    <a:moveTo>
                      <a:pt x="1651" y="1"/>
                    </a:moveTo>
                    <a:lnTo>
                      <a:pt x="1321" y="34"/>
                    </a:lnTo>
                    <a:lnTo>
                      <a:pt x="1024" y="133"/>
                    </a:lnTo>
                    <a:lnTo>
                      <a:pt x="727" y="298"/>
                    </a:lnTo>
                    <a:lnTo>
                      <a:pt x="496" y="496"/>
                    </a:lnTo>
                    <a:lnTo>
                      <a:pt x="298" y="727"/>
                    </a:lnTo>
                    <a:lnTo>
                      <a:pt x="133" y="1024"/>
                    </a:lnTo>
                    <a:lnTo>
                      <a:pt x="34" y="1321"/>
                    </a:lnTo>
                    <a:lnTo>
                      <a:pt x="1" y="1651"/>
                    </a:lnTo>
                    <a:lnTo>
                      <a:pt x="1" y="8088"/>
                    </a:lnTo>
                    <a:lnTo>
                      <a:pt x="34" y="8419"/>
                    </a:lnTo>
                    <a:lnTo>
                      <a:pt x="133" y="8716"/>
                    </a:lnTo>
                    <a:lnTo>
                      <a:pt x="298" y="8980"/>
                    </a:lnTo>
                    <a:lnTo>
                      <a:pt x="496" y="9244"/>
                    </a:lnTo>
                    <a:lnTo>
                      <a:pt x="727" y="9442"/>
                    </a:lnTo>
                    <a:lnTo>
                      <a:pt x="1024" y="9607"/>
                    </a:lnTo>
                    <a:lnTo>
                      <a:pt x="1321" y="9673"/>
                    </a:lnTo>
                    <a:lnTo>
                      <a:pt x="1651" y="9706"/>
                    </a:lnTo>
                    <a:lnTo>
                      <a:pt x="12743" y="9706"/>
                    </a:lnTo>
                    <a:lnTo>
                      <a:pt x="13073" y="9673"/>
                    </a:lnTo>
                    <a:lnTo>
                      <a:pt x="13370" y="9607"/>
                    </a:lnTo>
                    <a:lnTo>
                      <a:pt x="13634" y="9442"/>
                    </a:lnTo>
                    <a:lnTo>
                      <a:pt x="13898" y="9244"/>
                    </a:lnTo>
                    <a:lnTo>
                      <a:pt x="14096" y="8980"/>
                    </a:lnTo>
                    <a:lnTo>
                      <a:pt x="14261" y="8716"/>
                    </a:lnTo>
                    <a:lnTo>
                      <a:pt x="14327" y="8419"/>
                    </a:lnTo>
                    <a:lnTo>
                      <a:pt x="14360" y="8088"/>
                    </a:lnTo>
                    <a:lnTo>
                      <a:pt x="14360" y="1651"/>
                    </a:lnTo>
                    <a:lnTo>
                      <a:pt x="14327" y="1321"/>
                    </a:lnTo>
                    <a:lnTo>
                      <a:pt x="14261" y="1024"/>
                    </a:lnTo>
                    <a:lnTo>
                      <a:pt x="14096" y="727"/>
                    </a:lnTo>
                    <a:lnTo>
                      <a:pt x="13898" y="496"/>
                    </a:lnTo>
                    <a:lnTo>
                      <a:pt x="13634" y="298"/>
                    </a:lnTo>
                    <a:lnTo>
                      <a:pt x="13370" y="133"/>
                    </a:lnTo>
                    <a:lnTo>
                      <a:pt x="13073" y="34"/>
                    </a:lnTo>
                    <a:lnTo>
                      <a:pt x="127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1897825" y="2265125"/>
                <a:ext cx="60250" cy="61100"/>
              </a:xfrm>
              <a:custGeom>
                <a:avLst/>
                <a:gdLst/>
                <a:ahLst/>
                <a:cxnLst/>
                <a:rect l="l" t="t" r="r" b="b"/>
                <a:pathLst>
                  <a:path w="2410" h="2444" extrusionOk="0">
                    <a:moveTo>
                      <a:pt x="1090" y="0"/>
                    </a:moveTo>
                    <a:lnTo>
                      <a:pt x="891" y="33"/>
                    </a:lnTo>
                    <a:lnTo>
                      <a:pt x="693" y="99"/>
                    </a:lnTo>
                    <a:lnTo>
                      <a:pt x="495"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1" y="2410"/>
                    </a:lnTo>
                    <a:lnTo>
                      <a:pt x="1090" y="2443"/>
                    </a:lnTo>
                    <a:lnTo>
                      <a:pt x="1288" y="2443"/>
                    </a:lnTo>
                    <a:lnTo>
                      <a:pt x="1519" y="2410"/>
                    </a:lnTo>
                    <a:lnTo>
                      <a:pt x="1717" y="2344"/>
                    </a:lnTo>
                    <a:lnTo>
                      <a:pt x="1882" y="2212"/>
                    </a:lnTo>
                    <a:lnTo>
                      <a:pt x="2047" y="2080"/>
                    </a:lnTo>
                    <a:lnTo>
                      <a:pt x="2212" y="1915"/>
                    </a:lnTo>
                    <a:lnTo>
                      <a:pt x="2311" y="1717"/>
                    </a:lnTo>
                    <a:lnTo>
                      <a:pt x="2377" y="1519"/>
                    </a:lnTo>
                    <a:lnTo>
                      <a:pt x="2410" y="1321"/>
                    </a:lnTo>
                    <a:lnTo>
                      <a:pt x="2410" y="1123"/>
                    </a:lnTo>
                    <a:lnTo>
                      <a:pt x="2377" y="892"/>
                    </a:lnTo>
                    <a:lnTo>
                      <a:pt x="2311" y="694"/>
                    </a:lnTo>
                    <a:lnTo>
                      <a:pt x="2179" y="529"/>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1906075" y="2265125"/>
                <a:ext cx="39625" cy="9100"/>
              </a:xfrm>
              <a:custGeom>
                <a:avLst/>
                <a:gdLst/>
                <a:ahLst/>
                <a:cxnLst/>
                <a:rect l="l" t="t" r="r" b="b"/>
                <a:pathLst>
                  <a:path w="1585" h="364" extrusionOk="0">
                    <a:moveTo>
                      <a:pt x="1552" y="231"/>
                    </a:moveTo>
                    <a:lnTo>
                      <a:pt x="1552" y="231"/>
                    </a:lnTo>
                    <a:lnTo>
                      <a:pt x="1585" y="231"/>
                    </a:lnTo>
                    <a:lnTo>
                      <a:pt x="1585" y="231"/>
                    </a:lnTo>
                    <a:lnTo>
                      <a:pt x="1585" y="231"/>
                    </a:lnTo>
                    <a:lnTo>
                      <a:pt x="1585" y="231"/>
                    </a:lnTo>
                    <a:lnTo>
                      <a:pt x="1552" y="231"/>
                    </a:lnTo>
                    <a:close/>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1944850" y="2270900"/>
                <a:ext cx="850" cy="25"/>
              </a:xfrm>
              <a:custGeom>
                <a:avLst/>
                <a:gdLst/>
                <a:ahLst/>
                <a:cxnLst/>
                <a:rect l="l" t="t" r="r" b="b"/>
                <a:pathLst>
                  <a:path w="34" h="1" fill="none" extrusionOk="0">
                    <a:moveTo>
                      <a:pt x="1" y="0"/>
                    </a:moveTo>
                    <a:lnTo>
                      <a:pt x="1" y="0"/>
                    </a:lnTo>
                    <a:lnTo>
                      <a:pt x="34" y="0"/>
                    </a:lnTo>
                    <a:lnTo>
                      <a:pt x="34"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a:off x="1906075" y="2265125"/>
                <a:ext cx="21475" cy="9100"/>
              </a:xfrm>
              <a:custGeom>
                <a:avLst/>
                <a:gdLst/>
                <a:ahLst/>
                <a:cxnLst/>
                <a:rect l="l" t="t" r="r" b="b"/>
                <a:pathLst>
                  <a:path w="859" h="364" fill="none" extrusionOk="0">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a:off x="1927525"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a:off x="1902775" y="2265125"/>
                <a:ext cx="55300" cy="55325"/>
              </a:xfrm>
              <a:custGeom>
                <a:avLst/>
                <a:gdLst/>
                <a:ahLst/>
                <a:cxnLst/>
                <a:rect l="l" t="t" r="r" b="b"/>
                <a:pathLst>
                  <a:path w="2212" h="2213" extrusionOk="0">
                    <a:moveTo>
                      <a:pt x="991" y="0"/>
                    </a:moveTo>
                    <a:lnTo>
                      <a:pt x="759" y="33"/>
                    </a:lnTo>
                    <a:lnTo>
                      <a:pt x="528" y="99"/>
                    </a:lnTo>
                    <a:lnTo>
                      <a:pt x="330" y="198"/>
                    </a:lnTo>
                    <a:lnTo>
                      <a:pt x="132" y="363"/>
                    </a:lnTo>
                    <a:lnTo>
                      <a:pt x="0" y="529"/>
                    </a:lnTo>
                    <a:lnTo>
                      <a:pt x="165" y="429"/>
                    </a:lnTo>
                    <a:lnTo>
                      <a:pt x="363" y="330"/>
                    </a:lnTo>
                    <a:lnTo>
                      <a:pt x="528" y="297"/>
                    </a:lnTo>
                    <a:lnTo>
                      <a:pt x="892" y="297"/>
                    </a:lnTo>
                    <a:lnTo>
                      <a:pt x="1090" y="330"/>
                    </a:lnTo>
                    <a:lnTo>
                      <a:pt x="1255" y="429"/>
                    </a:lnTo>
                    <a:lnTo>
                      <a:pt x="1420" y="529"/>
                    </a:lnTo>
                    <a:lnTo>
                      <a:pt x="1585" y="661"/>
                    </a:lnTo>
                    <a:lnTo>
                      <a:pt x="1717" y="793"/>
                    </a:lnTo>
                    <a:lnTo>
                      <a:pt x="1816" y="958"/>
                    </a:lnTo>
                    <a:lnTo>
                      <a:pt x="1882" y="1156"/>
                    </a:lnTo>
                    <a:lnTo>
                      <a:pt x="1915" y="1321"/>
                    </a:lnTo>
                    <a:lnTo>
                      <a:pt x="1948" y="1519"/>
                    </a:lnTo>
                    <a:lnTo>
                      <a:pt x="1915" y="1684"/>
                    </a:lnTo>
                    <a:lnTo>
                      <a:pt x="1882" y="1882"/>
                    </a:lnTo>
                    <a:lnTo>
                      <a:pt x="1816" y="2047"/>
                    </a:lnTo>
                    <a:lnTo>
                      <a:pt x="1717" y="2212"/>
                    </a:lnTo>
                    <a:lnTo>
                      <a:pt x="1849" y="2080"/>
                    </a:lnTo>
                    <a:lnTo>
                      <a:pt x="2014" y="1882"/>
                    </a:lnTo>
                    <a:lnTo>
                      <a:pt x="2113" y="1684"/>
                    </a:lnTo>
                    <a:lnTo>
                      <a:pt x="2179" y="1453"/>
                    </a:lnTo>
                    <a:lnTo>
                      <a:pt x="2212" y="1222"/>
                    </a:lnTo>
                    <a:lnTo>
                      <a:pt x="2212" y="1024"/>
                    </a:lnTo>
                    <a:lnTo>
                      <a:pt x="2146" y="859"/>
                    </a:lnTo>
                    <a:lnTo>
                      <a:pt x="2080" y="694"/>
                    </a:lnTo>
                    <a:lnTo>
                      <a:pt x="1981" y="529"/>
                    </a:lnTo>
                    <a:lnTo>
                      <a:pt x="1849" y="363"/>
                    </a:lnTo>
                    <a:lnTo>
                      <a:pt x="1717" y="231"/>
                    </a:lnTo>
                    <a:lnTo>
                      <a:pt x="1684" y="231"/>
                    </a:lnTo>
                    <a:lnTo>
                      <a:pt x="1519"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a:off x="1897825" y="2173525"/>
                <a:ext cx="60250" cy="61075"/>
              </a:xfrm>
              <a:custGeom>
                <a:avLst/>
                <a:gdLst/>
                <a:ahLst/>
                <a:cxnLst/>
                <a:rect l="l" t="t" r="r" b="b"/>
                <a:pathLst>
                  <a:path w="2410" h="2443" extrusionOk="0">
                    <a:moveTo>
                      <a:pt x="1090" y="0"/>
                    </a:moveTo>
                    <a:lnTo>
                      <a:pt x="891" y="33"/>
                    </a:lnTo>
                    <a:lnTo>
                      <a:pt x="693" y="99"/>
                    </a:lnTo>
                    <a:lnTo>
                      <a:pt x="495"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1" y="2377"/>
                    </a:lnTo>
                    <a:lnTo>
                      <a:pt x="1090" y="2443"/>
                    </a:lnTo>
                    <a:lnTo>
                      <a:pt x="1288" y="2443"/>
                    </a:lnTo>
                    <a:lnTo>
                      <a:pt x="1519" y="2410"/>
                    </a:lnTo>
                    <a:lnTo>
                      <a:pt x="1717" y="2311"/>
                    </a:lnTo>
                    <a:lnTo>
                      <a:pt x="1882" y="2212"/>
                    </a:lnTo>
                    <a:lnTo>
                      <a:pt x="2047" y="2080"/>
                    </a:lnTo>
                    <a:lnTo>
                      <a:pt x="2212" y="1915"/>
                    </a:lnTo>
                    <a:lnTo>
                      <a:pt x="2311" y="1717"/>
                    </a:lnTo>
                    <a:lnTo>
                      <a:pt x="2377" y="1519"/>
                    </a:lnTo>
                    <a:lnTo>
                      <a:pt x="2410" y="1321"/>
                    </a:lnTo>
                    <a:lnTo>
                      <a:pt x="2410" y="1090"/>
                    </a:lnTo>
                    <a:lnTo>
                      <a:pt x="2377" y="891"/>
                    </a:lnTo>
                    <a:lnTo>
                      <a:pt x="2311" y="693"/>
                    </a:lnTo>
                    <a:lnTo>
                      <a:pt x="2179" y="528"/>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1906075" y="2173525"/>
                <a:ext cx="43750" cy="9100"/>
              </a:xfrm>
              <a:custGeom>
                <a:avLst/>
                <a:gdLst/>
                <a:ahLst/>
                <a:cxnLst/>
                <a:rect l="l" t="t" r="r" b="b"/>
                <a:pathLst>
                  <a:path w="1750" h="364" extrusionOk="0">
                    <a:moveTo>
                      <a:pt x="1552" y="231"/>
                    </a:moveTo>
                    <a:lnTo>
                      <a:pt x="1552" y="231"/>
                    </a:lnTo>
                    <a:lnTo>
                      <a:pt x="1585" y="231"/>
                    </a:lnTo>
                    <a:lnTo>
                      <a:pt x="1585" y="231"/>
                    </a:lnTo>
                    <a:lnTo>
                      <a:pt x="1717" y="363"/>
                    </a:lnTo>
                    <a:lnTo>
                      <a:pt x="1717" y="363"/>
                    </a:lnTo>
                    <a:lnTo>
                      <a:pt x="1750" y="363"/>
                    </a:lnTo>
                    <a:lnTo>
                      <a:pt x="1750" y="363"/>
                    </a:lnTo>
                    <a:lnTo>
                      <a:pt x="1717" y="363"/>
                    </a:lnTo>
                    <a:lnTo>
                      <a:pt x="1717" y="363"/>
                    </a:lnTo>
                    <a:lnTo>
                      <a:pt x="1585" y="231"/>
                    </a:lnTo>
                    <a:lnTo>
                      <a:pt x="1585" y="231"/>
                    </a:lnTo>
                    <a:lnTo>
                      <a:pt x="1552" y="231"/>
                    </a:lnTo>
                    <a:close/>
                    <a:moveTo>
                      <a:pt x="1552" y="198"/>
                    </a:moveTo>
                    <a:lnTo>
                      <a:pt x="1552" y="198"/>
                    </a:lnTo>
                    <a:lnTo>
                      <a:pt x="1552" y="198"/>
                    </a:lnTo>
                    <a:lnTo>
                      <a:pt x="1552" y="198"/>
                    </a:lnTo>
                    <a:lnTo>
                      <a:pt x="1552" y="198"/>
                    </a:lnTo>
                    <a:close/>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1944850" y="2179300"/>
                <a:ext cx="4975" cy="3325"/>
              </a:xfrm>
              <a:custGeom>
                <a:avLst/>
                <a:gdLst/>
                <a:ahLst/>
                <a:cxnLst/>
                <a:rect l="l" t="t" r="r" b="b"/>
                <a:pathLst>
                  <a:path w="199" h="133" fill="none" extrusionOk="0">
                    <a:moveTo>
                      <a:pt x="1" y="0"/>
                    </a:moveTo>
                    <a:lnTo>
                      <a:pt x="1" y="0"/>
                    </a:lnTo>
                    <a:lnTo>
                      <a:pt x="34" y="0"/>
                    </a:lnTo>
                    <a:lnTo>
                      <a:pt x="34" y="0"/>
                    </a:lnTo>
                    <a:lnTo>
                      <a:pt x="166" y="132"/>
                    </a:lnTo>
                    <a:lnTo>
                      <a:pt x="166" y="132"/>
                    </a:lnTo>
                    <a:lnTo>
                      <a:pt x="199" y="132"/>
                    </a:lnTo>
                    <a:lnTo>
                      <a:pt x="199" y="132"/>
                    </a:lnTo>
                    <a:lnTo>
                      <a:pt x="166" y="132"/>
                    </a:lnTo>
                    <a:lnTo>
                      <a:pt x="166" y="132"/>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194485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1906075" y="2173525"/>
                <a:ext cx="21475" cy="9100"/>
              </a:xfrm>
              <a:custGeom>
                <a:avLst/>
                <a:gdLst/>
                <a:ahLst/>
                <a:cxnLst/>
                <a:rect l="l" t="t" r="r" b="b"/>
                <a:pathLst>
                  <a:path w="859" h="364" fill="none" extrusionOk="0">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1927525"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1902775" y="2173525"/>
                <a:ext cx="55300" cy="55300"/>
              </a:xfrm>
              <a:custGeom>
                <a:avLst/>
                <a:gdLst/>
                <a:ahLst/>
                <a:cxnLst/>
                <a:rect l="l" t="t" r="r" b="b"/>
                <a:pathLst>
                  <a:path w="2212" h="2212" extrusionOk="0">
                    <a:moveTo>
                      <a:pt x="991" y="0"/>
                    </a:moveTo>
                    <a:lnTo>
                      <a:pt x="759" y="33"/>
                    </a:lnTo>
                    <a:lnTo>
                      <a:pt x="528" y="99"/>
                    </a:lnTo>
                    <a:lnTo>
                      <a:pt x="330" y="198"/>
                    </a:lnTo>
                    <a:lnTo>
                      <a:pt x="132" y="363"/>
                    </a:lnTo>
                    <a:lnTo>
                      <a:pt x="0" y="528"/>
                    </a:lnTo>
                    <a:lnTo>
                      <a:pt x="165" y="429"/>
                    </a:lnTo>
                    <a:lnTo>
                      <a:pt x="363" y="330"/>
                    </a:lnTo>
                    <a:lnTo>
                      <a:pt x="528" y="297"/>
                    </a:lnTo>
                    <a:lnTo>
                      <a:pt x="892" y="297"/>
                    </a:lnTo>
                    <a:lnTo>
                      <a:pt x="1090" y="330"/>
                    </a:lnTo>
                    <a:lnTo>
                      <a:pt x="1255" y="429"/>
                    </a:lnTo>
                    <a:lnTo>
                      <a:pt x="1420" y="528"/>
                    </a:lnTo>
                    <a:lnTo>
                      <a:pt x="1585" y="660"/>
                    </a:lnTo>
                    <a:lnTo>
                      <a:pt x="1717" y="792"/>
                    </a:lnTo>
                    <a:lnTo>
                      <a:pt x="1816" y="957"/>
                    </a:lnTo>
                    <a:lnTo>
                      <a:pt x="1882" y="1123"/>
                    </a:lnTo>
                    <a:lnTo>
                      <a:pt x="1915" y="1321"/>
                    </a:lnTo>
                    <a:lnTo>
                      <a:pt x="1948" y="1519"/>
                    </a:lnTo>
                    <a:lnTo>
                      <a:pt x="1915" y="1684"/>
                    </a:lnTo>
                    <a:lnTo>
                      <a:pt x="1882" y="1882"/>
                    </a:lnTo>
                    <a:lnTo>
                      <a:pt x="1816" y="2047"/>
                    </a:lnTo>
                    <a:lnTo>
                      <a:pt x="1717" y="2212"/>
                    </a:lnTo>
                    <a:lnTo>
                      <a:pt x="1849" y="2080"/>
                    </a:lnTo>
                    <a:lnTo>
                      <a:pt x="2014" y="1882"/>
                    </a:lnTo>
                    <a:lnTo>
                      <a:pt x="2113" y="1684"/>
                    </a:lnTo>
                    <a:lnTo>
                      <a:pt x="2179" y="1453"/>
                    </a:lnTo>
                    <a:lnTo>
                      <a:pt x="2212" y="1222"/>
                    </a:lnTo>
                    <a:lnTo>
                      <a:pt x="2212" y="1024"/>
                    </a:lnTo>
                    <a:lnTo>
                      <a:pt x="2146" y="858"/>
                    </a:lnTo>
                    <a:lnTo>
                      <a:pt x="2080" y="693"/>
                    </a:lnTo>
                    <a:lnTo>
                      <a:pt x="1981" y="528"/>
                    </a:lnTo>
                    <a:lnTo>
                      <a:pt x="1882" y="363"/>
                    </a:lnTo>
                    <a:lnTo>
                      <a:pt x="1849" y="363"/>
                    </a:lnTo>
                    <a:lnTo>
                      <a:pt x="1717" y="231"/>
                    </a:lnTo>
                    <a:lnTo>
                      <a:pt x="1684" y="231"/>
                    </a:lnTo>
                    <a:lnTo>
                      <a:pt x="1684" y="198"/>
                    </a:lnTo>
                    <a:lnTo>
                      <a:pt x="1519"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1981175" y="2265125"/>
                <a:ext cx="60250" cy="61100"/>
              </a:xfrm>
              <a:custGeom>
                <a:avLst/>
                <a:gdLst/>
                <a:ahLst/>
                <a:cxnLst/>
                <a:rect l="l" t="t" r="r" b="b"/>
                <a:pathLst>
                  <a:path w="2410" h="2444" extrusionOk="0">
                    <a:moveTo>
                      <a:pt x="1090" y="0"/>
                    </a:moveTo>
                    <a:lnTo>
                      <a:pt x="891" y="33"/>
                    </a:lnTo>
                    <a:lnTo>
                      <a:pt x="693" y="99"/>
                    </a:lnTo>
                    <a:lnTo>
                      <a:pt x="528"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1" y="2410"/>
                    </a:lnTo>
                    <a:lnTo>
                      <a:pt x="1090" y="2443"/>
                    </a:lnTo>
                    <a:lnTo>
                      <a:pt x="1288" y="2443"/>
                    </a:lnTo>
                    <a:lnTo>
                      <a:pt x="1519" y="2410"/>
                    </a:lnTo>
                    <a:lnTo>
                      <a:pt x="1717" y="2344"/>
                    </a:lnTo>
                    <a:lnTo>
                      <a:pt x="1882" y="2212"/>
                    </a:lnTo>
                    <a:lnTo>
                      <a:pt x="2047" y="2080"/>
                    </a:lnTo>
                    <a:lnTo>
                      <a:pt x="2212" y="1915"/>
                    </a:lnTo>
                    <a:lnTo>
                      <a:pt x="2311" y="1717"/>
                    </a:lnTo>
                    <a:lnTo>
                      <a:pt x="2377" y="1519"/>
                    </a:lnTo>
                    <a:lnTo>
                      <a:pt x="2410" y="1321"/>
                    </a:lnTo>
                    <a:lnTo>
                      <a:pt x="2410" y="1123"/>
                    </a:lnTo>
                    <a:lnTo>
                      <a:pt x="2377" y="892"/>
                    </a:lnTo>
                    <a:lnTo>
                      <a:pt x="2311" y="694"/>
                    </a:lnTo>
                    <a:lnTo>
                      <a:pt x="2179" y="529"/>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1989425" y="2265125"/>
                <a:ext cx="42925" cy="52000"/>
              </a:xfrm>
              <a:custGeom>
                <a:avLst/>
                <a:gdLst/>
                <a:ahLst/>
                <a:cxnLst/>
                <a:rect l="l" t="t" r="r" b="b"/>
                <a:pathLst>
                  <a:path w="1717" h="2080" extrusionOk="0">
                    <a:moveTo>
                      <a:pt x="1717" y="2080"/>
                    </a:moveTo>
                    <a:lnTo>
                      <a:pt x="1717" y="2080"/>
                    </a:lnTo>
                    <a:lnTo>
                      <a:pt x="1717" y="2080"/>
                    </a:lnTo>
                    <a:lnTo>
                      <a:pt x="1717" y="2080"/>
                    </a:lnTo>
                    <a:lnTo>
                      <a:pt x="1717" y="2080"/>
                    </a:lnTo>
                    <a:close/>
                    <a:moveTo>
                      <a:pt x="1585" y="231"/>
                    </a:moveTo>
                    <a:lnTo>
                      <a:pt x="1585" y="231"/>
                    </a:lnTo>
                    <a:lnTo>
                      <a:pt x="1585" y="231"/>
                    </a:lnTo>
                    <a:lnTo>
                      <a:pt x="1585" y="231"/>
                    </a:lnTo>
                    <a:lnTo>
                      <a:pt x="1585" y="231"/>
                    </a:lnTo>
                    <a:lnTo>
                      <a:pt x="1585" y="231"/>
                    </a:lnTo>
                    <a:lnTo>
                      <a:pt x="1585" y="231"/>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2032325" y="2317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202902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1989425" y="22651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2010875"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1986125" y="2265125"/>
                <a:ext cx="55300" cy="55325"/>
              </a:xfrm>
              <a:custGeom>
                <a:avLst/>
                <a:gdLst/>
                <a:ahLst/>
                <a:cxnLst/>
                <a:rect l="l" t="t" r="r" b="b"/>
                <a:pathLst>
                  <a:path w="2212" h="2213" extrusionOk="0">
                    <a:moveTo>
                      <a:pt x="991" y="0"/>
                    </a:moveTo>
                    <a:lnTo>
                      <a:pt x="760" y="33"/>
                    </a:lnTo>
                    <a:lnTo>
                      <a:pt x="561" y="99"/>
                    </a:lnTo>
                    <a:lnTo>
                      <a:pt x="330" y="198"/>
                    </a:lnTo>
                    <a:lnTo>
                      <a:pt x="132" y="363"/>
                    </a:lnTo>
                    <a:lnTo>
                      <a:pt x="0" y="529"/>
                    </a:lnTo>
                    <a:lnTo>
                      <a:pt x="165" y="429"/>
                    </a:lnTo>
                    <a:lnTo>
                      <a:pt x="363" y="330"/>
                    </a:lnTo>
                    <a:lnTo>
                      <a:pt x="528" y="297"/>
                    </a:lnTo>
                    <a:lnTo>
                      <a:pt x="892" y="297"/>
                    </a:lnTo>
                    <a:lnTo>
                      <a:pt x="1090" y="330"/>
                    </a:lnTo>
                    <a:lnTo>
                      <a:pt x="1255" y="429"/>
                    </a:lnTo>
                    <a:lnTo>
                      <a:pt x="1420" y="529"/>
                    </a:lnTo>
                    <a:lnTo>
                      <a:pt x="1585" y="661"/>
                    </a:lnTo>
                    <a:lnTo>
                      <a:pt x="1717" y="793"/>
                    </a:lnTo>
                    <a:lnTo>
                      <a:pt x="1816" y="958"/>
                    </a:lnTo>
                    <a:lnTo>
                      <a:pt x="1882" y="1156"/>
                    </a:lnTo>
                    <a:lnTo>
                      <a:pt x="1915" y="1321"/>
                    </a:lnTo>
                    <a:lnTo>
                      <a:pt x="1948" y="1519"/>
                    </a:lnTo>
                    <a:lnTo>
                      <a:pt x="1915" y="1684"/>
                    </a:lnTo>
                    <a:lnTo>
                      <a:pt x="1882" y="1882"/>
                    </a:lnTo>
                    <a:lnTo>
                      <a:pt x="1816" y="2047"/>
                    </a:lnTo>
                    <a:lnTo>
                      <a:pt x="1717" y="2212"/>
                    </a:lnTo>
                    <a:lnTo>
                      <a:pt x="1849" y="2080"/>
                    </a:lnTo>
                    <a:lnTo>
                      <a:pt x="2014" y="1882"/>
                    </a:lnTo>
                    <a:lnTo>
                      <a:pt x="2146" y="1684"/>
                    </a:lnTo>
                    <a:lnTo>
                      <a:pt x="2212" y="1453"/>
                    </a:lnTo>
                    <a:lnTo>
                      <a:pt x="2212" y="1222"/>
                    </a:lnTo>
                    <a:lnTo>
                      <a:pt x="2212" y="1024"/>
                    </a:lnTo>
                    <a:lnTo>
                      <a:pt x="2179" y="859"/>
                    </a:lnTo>
                    <a:lnTo>
                      <a:pt x="2080" y="694"/>
                    </a:lnTo>
                    <a:lnTo>
                      <a:pt x="1981" y="529"/>
                    </a:lnTo>
                    <a:lnTo>
                      <a:pt x="1849" y="363"/>
                    </a:lnTo>
                    <a:lnTo>
                      <a:pt x="1717" y="231"/>
                    </a:lnTo>
                    <a:lnTo>
                      <a:pt x="1552"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1981175" y="2173525"/>
                <a:ext cx="60250" cy="61075"/>
              </a:xfrm>
              <a:custGeom>
                <a:avLst/>
                <a:gdLst/>
                <a:ahLst/>
                <a:cxnLst/>
                <a:rect l="l" t="t" r="r" b="b"/>
                <a:pathLst>
                  <a:path w="2410" h="2443" extrusionOk="0">
                    <a:moveTo>
                      <a:pt x="1090" y="0"/>
                    </a:moveTo>
                    <a:lnTo>
                      <a:pt x="891" y="33"/>
                    </a:lnTo>
                    <a:lnTo>
                      <a:pt x="693" y="99"/>
                    </a:lnTo>
                    <a:lnTo>
                      <a:pt x="528"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1" y="2377"/>
                    </a:lnTo>
                    <a:lnTo>
                      <a:pt x="1090" y="2443"/>
                    </a:lnTo>
                    <a:lnTo>
                      <a:pt x="1288" y="2443"/>
                    </a:lnTo>
                    <a:lnTo>
                      <a:pt x="1519" y="2410"/>
                    </a:lnTo>
                    <a:lnTo>
                      <a:pt x="1717" y="2311"/>
                    </a:lnTo>
                    <a:lnTo>
                      <a:pt x="1882" y="2212"/>
                    </a:lnTo>
                    <a:lnTo>
                      <a:pt x="2047" y="2080"/>
                    </a:lnTo>
                    <a:lnTo>
                      <a:pt x="2212" y="1915"/>
                    </a:lnTo>
                    <a:lnTo>
                      <a:pt x="2311" y="1717"/>
                    </a:lnTo>
                    <a:lnTo>
                      <a:pt x="2377" y="1519"/>
                    </a:lnTo>
                    <a:lnTo>
                      <a:pt x="2410" y="1321"/>
                    </a:lnTo>
                    <a:lnTo>
                      <a:pt x="2410" y="1090"/>
                    </a:lnTo>
                    <a:lnTo>
                      <a:pt x="2377" y="891"/>
                    </a:lnTo>
                    <a:lnTo>
                      <a:pt x="2311" y="693"/>
                    </a:lnTo>
                    <a:lnTo>
                      <a:pt x="2179" y="528"/>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1989425" y="2173525"/>
                <a:ext cx="43750" cy="52000"/>
              </a:xfrm>
              <a:custGeom>
                <a:avLst/>
                <a:gdLst/>
                <a:ahLst/>
                <a:cxnLst/>
                <a:rect l="l" t="t" r="r" b="b"/>
                <a:pathLst>
                  <a:path w="1750" h="2080" extrusionOk="0">
                    <a:moveTo>
                      <a:pt x="1717" y="2080"/>
                    </a:moveTo>
                    <a:lnTo>
                      <a:pt x="1717" y="2080"/>
                    </a:lnTo>
                    <a:lnTo>
                      <a:pt x="1717" y="2080"/>
                    </a:lnTo>
                    <a:lnTo>
                      <a:pt x="1717" y="2080"/>
                    </a:lnTo>
                    <a:lnTo>
                      <a:pt x="1717" y="2080"/>
                    </a:lnTo>
                    <a:close/>
                    <a:moveTo>
                      <a:pt x="0" y="363"/>
                    </a:moveTo>
                    <a:lnTo>
                      <a:pt x="0" y="363"/>
                    </a:lnTo>
                    <a:lnTo>
                      <a:pt x="0" y="363"/>
                    </a:lnTo>
                    <a:lnTo>
                      <a:pt x="0" y="363"/>
                    </a:lnTo>
                    <a:lnTo>
                      <a:pt x="0" y="363"/>
                    </a:lnTo>
                    <a:close/>
                    <a:moveTo>
                      <a:pt x="33" y="330"/>
                    </a:moveTo>
                    <a:lnTo>
                      <a:pt x="33" y="330"/>
                    </a:lnTo>
                    <a:lnTo>
                      <a:pt x="0" y="363"/>
                    </a:lnTo>
                    <a:lnTo>
                      <a:pt x="0" y="363"/>
                    </a:lnTo>
                    <a:lnTo>
                      <a:pt x="0" y="363"/>
                    </a:lnTo>
                    <a:lnTo>
                      <a:pt x="0" y="363"/>
                    </a:lnTo>
                    <a:lnTo>
                      <a:pt x="0" y="363"/>
                    </a:lnTo>
                    <a:lnTo>
                      <a:pt x="0" y="363"/>
                    </a:lnTo>
                    <a:lnTo>
                      <a:pt x="33" y="330"/>
                    </a:lnTo>
                    <a:close/>
                    <a:moveTo>
                      <a:pt x="1585" y="231"/>
                    </a:moveTo>
                    <a:lnTo>
                      <a:pt x="1585" y="231"/>
                    </a:lnTo>
                    <a:lnTo>
                      <a:pt x="1585" y="231"/>
                    </a:lnTo>
                    <a:lnTo>
                      <a:pt x="1585" y="231"/>
                    </a:lnTo>
                    <a:lnTo>
                      <a:pt x="1717" y="363"/>
                    </a:lnTo>
                    <a:lnTo>
                      <a:pt x="1717" y="363"/>
                    </a:lnTo>
                    <a:lnTo>
                      <a:pt x="1750" y="363"/>
                    </a:lnTo>
                    <a:lnTo>
                      <a:pt x="1750" y="363"/>
                    </a:lnTo>
                    <a:lnTo>
                      <a:pt x="1717" y="363"/>
                    </a:lnTo>
                    <a:lnTo>
                      <a:pt x="1717" y="363"/>
                    </a:lnTo>
                    <a:lnTo>
                      <a:pt x="1585" y="231"/>
                    </a:lnTo>
                    <a:lnTo>
                      <a:pt x="1585" y="231"/>
                    </a:lnTo>
                    <a:lnTo>
                      <a:pt x="1585" y="231"/>
                    </a:lnTo>
                    <a:close/>
                    <a:moveTo>
                      <a:pt x="1552" y="198"/>
                    </a:moveTo>
                    <a:lnTo>
                      <a:pt x="1552" y="198"/>
                    </a:lnTo>
                    <a:lnTo>
                      <a:pt x="1552" y="198"/>
                    </a:lnTo>
                    <a:lnTo>
                      <a:pt x="1552" y="198"/>
                    </a:lnTo>
                    <a:lnTo>
                      <a:pt x="1552" y="198"/>
                    </a:lnTo>
                    <a:close/>
                    <a:moveTo>
                      <a:pt x="859" y="0"/>
                    </a:moveTo>
                    <a:lnTo>
                      <a:pt x="859" y="0"/>
                    </a:lnTo>
                    <a:lnTo>
                      <a:pt x="661" y="33"/>
                    </a:lnTo>
                    <a:lnTo>
                      <a:pt x="429" y="99"/>
                    </a:lnTo>
                    <a:lnTo>
                      <a:pt x="231" y="198"/>
                    </a:lnTo>
                    <a:lnTo>
                      <a:pt x="33" y="330"/>
                    </a:lnTo>
                    <a:lnTo>
                      <a:pt x="33" y="330"/>
                    </a:lnTo>
                    <a:lnTo>
                      <a:pt x="231" y="198"/>
                    </a:lnTo>
                    <a:lnTo>
                      <a:pt x="429" y="99"/>
                    </a:lnTo>
                    <a:lnTo>
                      <a:pt x="661"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2032325" y="22255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1989425" y="21826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1989425" y="2181775"/>
                <a:ext cx="850" cy="850"/>
              </a:xfrm>
              <a:custGeom>
                <a:avLst/>
                <a:gdLst/>
                <a:ahLst/>
                <a:cxnLst/>
                <a:rect l="l" t="t" r="r" b="b"/>
                <a:pathLst>
                  <a:path w="34" h="34" fill="none" extrusionOk="0">
                    <a:moveTo>
                      <a:pt x="33" y="0"/>
                    </a:moveTo>
                    <a:lnTo>
                      <a:pt x="33" y="0"/>
                    </a:lnTo>
                    <a:lnTo>
                      <a:pt x="0" y="33"/>
                    </a:lnTo>
                    <a:lnTo>
                      <a:pt x="0" y="33"/>
                    </a:lnTo>
                    <a:lnTo>
                      <a:pt x="0" y="33"/>
                    </a:lnTo>
                    <a:lnTo>
                      <a:pt x="0" y="33"/>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2029025" y="2179300"/>
                <a:ext cx="4150" cy="3325"/>
              </a:xfrm>
              <a:custGeom>
                <a:avLst/>
                <a:gdLst/>
                <a:ahLst/>
                <a:cxnLst/>
                <a:rect l="l" t="t" r="r" b="b"/>
                <a:pathLst>
                  <a:path w="166" h="133" fill="none" extrusionOk="0">
                    <a:moveTo>
                      <a:pt x="1" y="0"/>
                    </a:moveTo>
                    <a:lnTo>
                      <a:pt x="1" y="0"/>
                    </a:lnTo>
                    <a:lnTo>
                      <a:pt x="1" y="0"/>
                    </a:lnTo>
                    <a:lnTo>
                      <a:pt x="1" y="0"/>
                    </a:lnTo>
                    <a:lnTo>
                      <a:pt x="133" y="132"/>
                    </a:lnTo>
                    <a:lnTo>
                      <a:pt x="133" y="132"/>
                    </a:lnTo>
                    <a:lnTo>
                      <a:pt x="166" y="132"/>
                    </a:lnTo>
                    <a:lnTo>
                      <a:pt x="166" y="132"/>
                    </a:lnTo>
                    <a:lnTo>
                      <a:pt x="133" y="132"/>
                    </a:lnTo>
                    <a:lnTo>
                      <a:pt x="133"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202820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1990250" y="2173525"/>
                <a:ext cx="20650" cy="8275"/>
              </a:xfrm>
              <a:custGeom>
                <a:avLst/>
                <a:gdLst/>
                <a:ahLst/>
                <a:cxnLst/>
                <a:rect l="l" t="t" r="r" b="b"/>
                <a:pathLst>
                  <a:path w="826" h="331" fill="none" extrusionOk="0">
                    <a:moveTo>
                      <a:pt x="826" y="0"/>
                    </a:moveTo>
                    <a:lnTo>
                      <a:pt x="826" y="0"/>
                    </a:lnTo>
                    <a:lnTo>
                      <a:pt x="628" y="33"/>
                    </a:lnTo>
                    <a:lnTo>
                      <a:pt x="396" y="99"/>
                    </a:lnTo>
                    <a:lnTo>
                      <a:pt x="198" y="198"/>
                    </a:lnTo>
                    <a:lnTo>
                      <a:pt x="0" y="330"/>
                    </a:lnTo>
                    <a:lnTo>
                      <a:pt x="0" y="330"/>
                    </a:lnTo>
                    <a:lnTo>
                      <a:pt x="198" y="198"/>
                    </a:lnTo>
                    <a:lnTo>
                      <a:pt x="396" y="99"/>
                    </a:lnTo>
                    <a:lnTo>
                      <a:pt x="628"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2010875"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1986125" y="2173525"/>
                <a:ext cx="55300" cy="55300"/>
              </a:xfrm>
              <a:custGeom>
                <a:avLst/>
                <a:gdLst/>
                <a:ahLst/>
                <a:cxnLst/>
                <a:rect l="l" t="t" r="r" b="b"/>
                <a:pathLst>
                  <a:path w="2212" h="2212" extrusionOk="0">
                    <a:moveTo>
                      <a:pt x="991" y="0"/>
                    </a:moveTo>
                    <a:lnTo>
                      <a:pt x="793" y="33"/>
                    </a:lnTo>
                    <a:lnTo>
                      <a:pt x="561" y="99"/>
                    </a:lnTo>
                    <a:lnTo>
                      <a:pt x="363" y="198"/>
                    </a:lnTo>
                    <a:lnTo>
                      <a:pt x="165" y="330"/>
                    </a:lnTo>
                    <a:lnTo>
                      <a:pt x="132" y="363"/>
                    </a:lnTo>
                    <a:lnTo>
                      <a:pt x="0" y="528"/>
                    </a:lnTo>
                    <a:lnTo>
                      <a:pt x="165" y="429"/>
                    </a:lnTo>
                    <a:lnTo>
                      <a:pt x="363" y="330"/>
                    </a:lnTo>
                    <a:lnTo>
                      <a:pt x="528" y="297"/>
                    </a:lnTo>
                    <a:lnTo>
                      <a:pt x="892" y="297"/>
                    </a:lnTo>
                    <a:lnTo>
                      <a:pt x="1090" y="330"/>
                    </a:lnTo>
                    <a:lnTo>
                      <a:pt x="1255" y="429"/>
                    </a:lnTo>
                    <a:lnTo>
                      <a:pt x="1420" y="528"/>
                    </a:lnTo>
                    <a:lnTo>
                      <a:pt x="1585" y="660"/>
                    </a:lnTo>
                    <a:lnTo>
                      <a:pt x="1717" y="792"/>
                    </a:lnTo>
                    <a:lnTo>
                      <a:pt x="1816" y="957"/>
                    </a:lnTo>
                    <a:lnTo>
                      <a:pt x="1882" y="1123"/>
                    </a:lnTo>
                    <a:lnTo>
                      <a:pt x="1915" y="1321"/>
                    </a:lnTo>
                    <a:lnTo>
                      <a:pt x="1948" y="1519"/>
                    </a:lnTo>
                    <a:lnTo>
                      <a:pt x="1915" y="1684"/>
                    </a:lnTo>
                    <a:lnTo>
                      <a:pt x="1882" y="1882"/>
                    </a:lnTo>
                    <a:lnTo>
                      <a:pt x="1816" y="2047"/>
                    </a:lnTo>
                    <a:lnTo>
                      <a:pt x="1717" y="2212"/>
                    </a:lnTo>
                    <a:lnTo>
                      <a:pt x="1849" y="2080"/>
                    </a:lnTo>
                    <a:lnTo>
                      <a:pt x="2014" y="1882"/>
                    </a:lnTo>
                    <a:lnTo>
                      <a:pt x="2146" y="1684"/>
                    </a:lnTo>
                    <a:lnTo>
                      <a:pt x="2212" y="1453"/>
                    </a:lnTo>
                    <a:lnTo>
                      <a:pt x="2212" y="1222"/>
                    </a:lnTo>
                    <a:lnTo>
                      <a:pt x="2212" y="1024"/>
                    </a:lnTo>
                    <a:lnTo>
                      <a:pt x="2179" y="858"/>
                    </a:lnTo>
                    <a:lnTo>
                      <a:pt x="2080" y="693"/>
                    </a:lnTo>
                    <a:lnTo>
                      <a:pt x="1981" y="528"/>
                    </a:lnTo>
                    <a:lnTo>
                      <a:pt x="1882" y="363"/>
                    </a:lnTo>
                    <a:lnTo>
                      <a:pt x="1849" y="363"/>
                    </a:lnTo>
                    <a:lnTo>
                      <a:pt x="1717" y="231"/>
                    </a:lnTo>
                    <a:lnTo>
                      <a:pt x="1684" y="198"/>
                    </a:lnTo>
                    <a:lnTo>
                      <a:pt x="1519" y="132"/>
                    </a:lnTo>
                    <a:lnTo>
                      <a:pt x="1354" y="66"/>
                    </a:lnTo>
                    <a:lnTo>
                      <a:pt x="118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2064525" y="2265125"/>
                <a:ext cx="60275" cy="61100"/>
              </a:xfrm>
              <a:custGeom>
                <a:avLst/>
                <a:gdLst/>
                <a:ahLst/>
                <a:cxnLst/>
                <a:rect l="l" t="t" r="r" b="b"/>
                <a:pathLst>
                  <a:path w="2411" h="2444" extrusionOk="0">
                    <a:moveTo>
                      <a:pt x="1123" y="0"/>
                    </a:moveTo>
                    <a:lnTo>
                      <a:pt x="892" y="33"/>
                    </a:lnTo>
                    <a:lnTo>
                      <a:pt x="693" y="99"/>
                    </a:lnTo>
                    <a:lnTo>
                      <a:pt x="528"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2" y="2410"/>
                    </a:lnTo>
                    <a:lnTo>
                      <a:pt x="1090" y="2443"/>
                    </a:lnTo>
                    <a:lnTo>
                      <a:pt x="1288" y="2443"/>
                    </a:lnTo>
                    <a:lnTo>
                      <a:pt x="1519" y="2410"/>
                    </a:lnTo>
                    <a:lnTo>
                      <a:pt x="1717" y="2344"/>
                    </a:lnTo>
                    <a:lnTo>
                      <a:pt x="1882" y="2212"/>
                    </a:lnTo>
                    <a:lnTo>
                      <a:pt x="2080" y="2080"/>
                    </a:lnTo>
                    <a:lnTo>
                      <a:pt x="2212" y="1915"/>
                    </a:lnTo>
                    <a:lnTo>
                      <a:pt x="2311" y="1717"/>
                    </a:lnTo>
                    <a:lnTo>
                      <a:pt x="2377" y="1519"/>
                    </a:lnTo>
                    <a:lnTo>
                      <a:pt x="2410" y="1321"/>
                    </a:lnTo>
                    <a:lnTo>
                      <a:pt x="2410" y="1123"/>
                    </a:lnTo>
                    <a:lnTo>
                      <a:pt x="2377" y="892"/>
                    </a:lnTo>
                    <a:lnTo>
                      <a:pt x="2311" y="694"/>
                    </a:lnTo>
                    <a:lnTo>
                      <a:pt x="2179" y="529"/>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2072775" y="2265125"/>
                <a:ext cx="39625" cy="9100"/>
              </a:xfrm>
              <a:custGeom>
                <a:avLst/>
                <a:gdLst/>
                <a:ahLst/>
                <a:cxnLst/>
                <a:rect l="l" t="t" r="r" b="b"/>
                <a:pathLst>
                  <a:path w="1585" h="364" extrusionOk="0">
                    <a:moveTo>
                      <a:pt x="1585" y="231"/>
                    </a:moveTo>
                    <a:lnTo>
                      <a:pt x="1585" y="231"/>
                    </a:lnTo>
                    <a:lnTo>
                      <a:pt x="1585" y="231"/>
                    </a:lnTo>
                    <a:lnTo>
                      <a:pt x="1585" y="231"/>
                    </a:lnTo>
                    <a:lnTo>
                      <a:pt x="1585" y="231"/>
                    </a:lnTo>
                    <a:lnTo>
                      <a:pt x="1585" y="231"/>
                    </a:lnTo>
                    <a:lnTo>
                      <a:pt x="1585" y="231"/>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92" y="0"/>
                    </a:lnTo>
                    <a:lnTo>
                      <a:pt x="892"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211237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2072775" y="22651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2094225" y="2265125"/>
                <a:ext cx="850" cy="25"/>
              </a:xfrm>
              <a:custGeom>
                <a:avLst/>
                <a:gdLst/>
                <a:ahLst/>
                <a:cxnLst/>
                <a:rect l="l" t="t" r="r" b="b"/>
                <a:pathLst>
                  <a:path w="34" h="1" fill="none" extrusionOk="0">
                    <a:moveTo>
                      <a:pt x="1" y="0"/>
                    </a:moveTo>
                    <a:lnTo>
                      <a:pt x="1" y="0"/>
                    </a:lnTo>
                    <a:lnTo>
                      <a:pt x="1"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a:off x="2070300" y="2265125"/>
                <a:ext cx="54500" cy="55325"/>
              </a:xfrm>
              <a:custGeom>
                <a:avLst/>
                <a:gdLst/>
                <a:ahLst/>
                <a:cxnLst/>
                <a:rect l="l" t="t" r="r" b="b"/>
                <a:pathLst>
                  <a:path w="2180" h="2213" extrusionOk="0">
                    <a:moveTo>
                      <a:pt x="958" y="0"/>
                    </a:moveTo>
                    <a:lnTo>
                      <a:pt x="727" y="33"/>
                    </a:lnTo>
                    <a:lnTo>
                      <a:pt x="528" y="99"/>
                    </a:lnTo>
                    <a:lnTo>
                      <a:pt x="297" y="198"/>
                    </a:lnTo>
                    <a:lnTo>
                      <a:pt x="99" y="363"/>
                    </a:lnTo>
                    <a:lnTo>
                      <a:pt x="0" y="529"/>
                    </a:lnTo>
                    <a:lnTo>
                      <a:pt x="132" y="429"/>
                    </a:lnTo>
                    <a:lnTo>
                      <a:pt x="330" y="330"/>
                    </a:lnTo>
                    <a:lnTo>
                      <a:pt x="495" y="297"/>
                    </a:lnTo>
                    <a:lnTo>
                      <a:pt x="859" y="297"/>
                    </a:lnTo>
                    <a:lnTo>
                      <a:pt x="1057" y="330"/>
                    </a:lnTo>
                    <a:lnTo>
                      <a:pt x="1222" y="429"/>
                    </a:lnTo>
                    <a:lnTo>
                      <a:pt x="1387" y="529"/>
                    </a:lnTo>
                    <a:lnTo>
                      <a:pt x="1552" y="661"/>
                    </a:lnTo>
                    <a:lnTo>
                      <a:pt x="1684" y="793"/>
                    </a:lnTo>
                    <a:lnTo>
                      <a:pt x="1783" y="958"/>
                    </a:lnTo>
                    <a:lnTo>
                      <a:pt x="1849" y="1156"/>
                    </a:lnTo>
                    <a:lnTo>
                      <a:pt x="1882" y="1321"/>
                    </a:lnTo>
                    <a:lnTo>
                      <a:pt x="1915" y="1519"/>
                    </a:lnTo>
                    <a:lnTo>
                      <a:pt x="1882" y="1684"/>
                    </a:lnTo>
                    <a:lnTo>
                      <a:pt x="1849" y="1882"/>
                    </a:lnTo>
                    <a:lnTo>
                      <a:pt x="1783" y="2047"/>
                    </a:lnTo>
                    <a:lnTo>
                      <a:pt x="1684" y="2212"/>
                    </a:lnTo>
                    <a:lnTo>
                      <a:pt x="1849" y="2080"/>
                    </a:lnTo>
                    <a:lnTo>
                      <a:pt x="1981" y="1882"/>
                    </a:lnTo>
                    <a:lnTo>
                      <a:pt x="2113" y="1684"/>
                    </a:lnTo>
                    <a:lnTo>
                      <a:pt x="2179" y="1453"/>
                    </a:lnTo>
                    <a:lnTo>
                      <a:pt x="2179" y="1222"/>
                    </a:lnTo>
                    <a:lnTo>
                      <a:pt x="2179" y="1024"/>
                    </a:lnTo>
                    <a:lnTo>
                      <a:pt x="2146" y="859"/>
                    </a:lnTo>
                    <a:lnTo>
                      <a:pt x="2047" y="694"/>
                    </a:lnTo>
                    <a:lnTo>
                      <a:pt x="1948" y="529"/>
                    </a:lnTo>
                    <a:lnTo>
                      <a:pt x="1849" y="363"/>
                    </a:lnTo>
                    <a:lnTo>
                      <a:pt x="1816" y="363"/>
                    </a:lnTo>
                    <a:lnTo>
                      <a:pt x="1684" y="231"/>
                    </a:lnTo>
                    <a:lnTo>
                      <a:pt x="1519"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2064525" y="2173525"/>
                <a:ext cx="60275" cy="61075"/>
              </a:xfrm>
              <a:custGeom>
                <a:avLst/>
                <a:gdLst/>
                <a:ahLst/>
                <a:cxnLst/>
                <a:rect l="l" t="t" r="r" b="b"/>
                <a:pathLst>
                  <a:path w="2411" h="2443" extrusionOk="0">
                    <a:moveTo>
                      <a:pt x="1123" y="0"/>
                    </a:moveTo>
                    <a:lnTo>
                      <a:pt x="892" y="33"/>
                    </a:lnTo>
                    <a:lnTo>
                      <a:pt x="693" y="99"/>
                    </a:lnTo>
                    <a:lnTo>
                      <a:pt x="528"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2" y="2377"/>
                    </a:lnTo>
                    <a:lnTo>
                      <a:pt x="1090" y="2443"/>
                    </a:lnTo>
                    <a:lnTo>
                      <a:pt x="1288" y="2443"/>
                    </a:lnTo>
                    <a:lnTo>
                      <a:pt x="1519" y="2410"/>
                    </a:lnTo>
                    <a:lnTo>
                      <a:pt x="1717" y="2311"/>
                    </a:lnTo>
                    <a:lnTo>
                      <a:pt x="1882" y="2212"/>
                    </a:lnTo>
                    <a:lnTo>
                      <a:pt x="2080" y="2080"/>
                    </a:lnTo>
                    <a:lnTo>
                      <a:pt x="2212" y="1915"/>
                    </a:lnTo>
                    <a:lnTo>
                      <a:pt x="2311" y="1717"/>
                    </a:lnTo>
                    <a:lnTo>
                      <a:pt x="2377" y="1519"/>
                    </a:lnTo>
                    <a:lnTo>
                      <a:pt x="2410" y="1321"/>
                    </a:lnTo>
                    <a:lnTo>
                      <a:pt x="2410" y="1090"/>
                    </a:lnTo>
                    <a:lnTo>
                      <a:pt x="2377" y="891"/>
                    </a:lnTo>
                    <a:lnTo>
                      <a:pt x="2311" y="693"/>
                    </a:lnTo>
                    <a:lnTo>
                      <a:pt x="2179" y="528"/>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2072775" y="2173525"/>
                <a:ext cx="43750" cy="9100"/>
              </a:xfrm>
              <a:custGeom>
                <a:avLst/>
                <a:gdLst/>
                <a:ahLst/>
                <a:cxnLst/>
                <a:rect l="l" t="t" r="r" b="b"/>
                <a:pathLst>
                  <a:path w="1750" h="364" extrusionOk="0">
                    <a:moveTo>
                      <a:pt x="1585" y="231"/>
                    </a:moveTo>
                    <a:lnTo>
                      <a:pt x="1585" y="231"/>
                    </a:lnTo>
                    <a:lnTo>
                      <a:pt x="1585" y="231"/>
                    </a:lnTo>
                    <a:lnTo>
                      <a:pt x="1585" y="231"/>
                    </a:lnTo>
                    <a:lnTo>
                      <a:pt x="1750" y="363"/>
                    </a:lnTo>
                    <a:lnTo>
                      <a:pt x="1750" y="363"/>
                    </a:lnTo>
                    <a:lnTo>
                      <a:pt x="1750" y="363"/>
                    </a:lnTo>
                    <a:lnTo>
                      <a:pt x="1750" y="363"/>
                    </a:lnTo>
                    <a:lnTo>
                      <a:pt x="1585" y="231"/>
                    </a:lnTo>
                    <a:lnTo>
                      <a:pt x="1585" y="231"/>
                    </a:lnTo>
                    <a:lnTo>
                      <a:pt x="1585" y="231"/>
                    </a:lnTo>
                    <a:close/>
                    <a:moveTo>
                      <a:pt x="1552" y="198"/>
                    </a:moveTo>
                    <a:lnTo>
                      <a:pt x="1552" y="198"/>
                    </a:lnTo>
                    <a:lnTo>
                      <a:pt x="1552" y="198"/>
                    </a:lnTo>
                    <a:lnTo>
                      <a:pt x="1552" y="198"/>
                    </a:lnTo>
                    <a:lnTo>
                      <a:pt x="1552" y="198"/>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92" y="0"/>
                    </a:lnTo>
                    <a:lnTo>
                      <a:pt x="892"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2112375" y="2179300"/>
                <a:ext cx="4150" cy="3325"/>
              </a:xfrm>
              <a:custGeom>
                <a:avLst/>
                <a:gdLst/>
                <a:ahLst/>
                <a:cxnLst/>
                <a:rect l="l" t="t" r="r" b="b"/>
                <a:pathLst>
                  <a:path w="166" h="133" fill="none" extrusionOk="0">
                    <a:moveTo>
                      <a:pt x="1" y="0"/>
                    </a:moveTo>
                    <a:lnTo>
                      <a:pt x="1" y="0"/>
                    </a:lnTo>
                    <a:lnTo>
                      <a:pt x="1" y="0"/>
                    </a:lnTo>
                    <a:lnTo>
                      <a:pt x="1" y="0"/>
                    </a:lnTo>
                    <a:lnTo>
                      <a:pt x="166" y="132"/>
                    </a:lnTo>
                    <a:lnTo>
                      <a:pt x="166" y="132"/>
                    </a:lnTo>
                    <a:lnTo>
                      <a:pt x="166" y="132"/>
                    </a:lnTo>
                    <a:lnTo>
                      <a:pt x="166"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211155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2072775" y="21735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2094225" y="2173525"/>
                <a:ext cx="850" cy="25"/>
              </a:xfrm>
              <a:custGeom>
                <a:avLst/>
                <a:gdLst/>
                <a:ahLst/>
                <a:cxnLst/>
                <a:rect l="l" t="t" r="r" b="b"/>
                <a:pathLst>
                  <a:path w="34" h="1" fill="none" extrusionOk="0">
                    <a:moveTo>
                      <a:pt x="1" y="0"/>
                    </a:moveTo>
                    <a:lnTo>
                      <a:pt x="1" y="0"/>
                    </a:lnTo>
                    <a:lnTo>
                      <a:pt x="1"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2070300" y="2173525"/>
                <a:ext cx="54500" cy="55300"/>
              </a:xfrm>
              <a:custGeom>
                <a:avLst/>
                <a:gdLst/>
                <a:ahLst/>
                <a:cxnLst/>
                <a:rect l="l" t="t" r="r" b="b"/>
                <a:pathLst>
                  <a:path w="2180" h="2212" extrusionOk="0">
                    <a:moveTo>
                      <a:pt x="958" y="0"/>
                    </a:moveTo>
                    <a:lnTo>
                      <a:pt x="727" y="33"/>
                    </a:lnTo>
                    <a:lnTo>
                      <a:pt x="528" y="99"/>
                    </a:lnTo>
                    <a:lnTo>
                      <a:pt x="297" y="198"/>
                    </a:lnTo>
                    <a:lnTo>
                      <a:pt x="99" y="363"/>
                    </a:lnTo>
                    <a:lnTo>
                      <a:pt x="0" y="528"/>
                    </a:lnTo>
                    <a:lnTo>
                      <a:pt x="132" y="429"/>
                    </a:lnTo>
                    <a:lnTo>
                      <a:pt x="330" y="330"/>
                    </a:lnTo>
                    <a:lnTo>
                      <a:pt x="495" y="297"/>
                    </a:lnTo>
                    <a:lnTo>
                      <a:pt x="859" y="297"/>
                    </a:lnTo>
                    <a:lnTo>
                      <a:pt x="1057" y="330"/>
                    </a:lnTo>
                    <a:lnTo>
                      <a:pt x="1222" y="429"/>
                    </a:lnTo>
                    <a:lnTo>
                      <a:pt x="1387" y="528"/>
                    </a:lnTo>
                    <a:lnTo>
                      <a:pt x="1552" y="660"/>
                    </a:lnTo>
                    <a:lnTo>
                      <a:pt x="1684" y="792"/>
                    </a:lnTo>
                    <a:lnTo>
                      <a:pt x="1783" y="957"/>
                    </a:lnTo>
                    <a:lnTo>
                      <a:pt x="1849" y="1123"/>
                    </a:lnTo>
                    <a:lnTo>
                      <a:pt x="1882" y="1321"/>
                    </a:lnTo>
                    <a:lnTo>
                      <a:pt x="1915" y="1519"/>
                    </a:lnTo>
                    <a:lnTo>
                      <a:pt x="1882" y="1684"/>
                    </a:lnTo>
                    <a:lnTo>
                      <a:pt x="1849" y="1882"/>
                    </a:lnTo>
                    <a:lnTo>
                      <a:pt x="1783" y="2047"/>
                    </a:lnTo>
                    <a:lnTo>
                      <a:pt x="1684" y="2212"/>
                    </a:lnTo>
                    <a:lnTo>
                      <a:pt x="1849" y="2080"/>
                    </a:lnTo>
                    <a:lnTo>
                      <a:pt x="1981" y="1882"/>
                    </a:lnTo>
                    <a:lnTo>
                      <a:pt x="2113" y="1684"/>
                    </a:lnTo>
                    <a:lnTo>
                      <a:pt x="2179" y="1453"/>
                    </a:lnTo>
                    <a:lnTo>
                      <a:pt x="2179" y="1222"/>
                    </a:lnTo>
                    <a:lnTo>
                      <a:pt x="2179" y="1024"/>
                    </a:lnTo>
                    <a:lnTo>
                      <a:pt x="2146" y="858"/>
                    </a:lnTo>
                    <a:lnTo>
                      <a:pt x="2047" y="693"/>
                    </a:lnTo>
                    <a:lnTo>
                      <a:pt x="1948" y="528"/>
                    </a:lnTo>
                    <a:lnTo>
                      <a:pt x="1849" y="363"/>
                    </a:lnTo>
                    <a:lnTo>
                      <a:pt x="1684" y="231"/>
                    </a:lnTo>
                    <a:lnTo>
                      <a:pt x="1651" y="198"/>
                    </a:lnTo>
                    <a:lnTo>
                      <a:pt x="1486" y="132"/>
                    </a:lnTo>
                    <a:lnTo>
                      <a:pt x="1321" y="66"/>
                    </a:lnTo>
                    <a:lnTo>
                      <a:pt x="115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2147875" y="2265125"/>
                <a:ext cx="60275" cy="61100"/>
              </a:xfrm>
              <a:custGeom>
                <a:avLst/>
                <a:gdLst/>
                <a:ahLst/>
                <a:cxnLst/>
                <a:rect l="l" t="t" r="r" b="b"/>
                <a:pathLst>
                  <a:path w="2411" h="2444" extrusionOk="0">
                    <a:moveTo>
                      <a:pt x="1123" y="0"/>
                    </a:moveTo>
                    <a:lnTo>
                      <a:pt x="892" y="33"/>
                    </a:lnTo>
                    <a:lnTo>
                      <a:pt x="694" y="99"/>
                    </a:lnTo>
                    <a:lnTo>
                      <a:pt x="528" y="231"/>
                    </a:lnTo>
                    <a:lnTo>
                      <a:pt x="363" y="363"/>
                    </a:lnTo>
                    <a:lnTo>
                      <a:pt x="198" y="529"/>
                    </a:lnTo>
                    <a:lnTo>
                      <a:pt x="99" y="727"/>
                    </a:lnTo>
                    <a:lnTo>
                      <a:pt x="33" y="925"/>
                    </a:lnTo>
                    <a:lnTo>
                      <a:pt x="0" y="1123"/>
                    </a:lnTo>
                    <a:lnTo>
                      <a:pt x="0" y="1321"/>
                    </a:lnTo>
                    <a:lnTo>
                      <a:pt x="33" y="1552"/>
                    </a:lnTo>
                    <a:lnTo>
                      <a:pt x="99" y="1750"/>
                    </a:lnTo>
                    <a:lnTo>
                      <a:pt x="231" y="1915"/>
                    </a:lnTo>
                    <a:lnTo>
                      <a:pt x="363" y="2080"/>
                    </a:lnTo>
                    <a:lnTo>
                      <a:pt x="495" y="2212"/>
                    </a:lnTo>
                    <a:lnTo>
                      <a:pt x="694" y="2311"/>
                    </a:lnTo>
                    <a:lnTo>
                      <a:pt x="892" y="2410"/>
                    </a:lnTo>
                    <a:lnTo>
                      <a:pt x="1090" y="2443"/>
                    </a:lnTo>
                    <a:lnTo>
                      <a:pt x="1288" y="2443"/>
                    </a:lnTo>
                    <a:lnTo>
                      <a:pt x="1519" y="2410"/>
                    </a:lnTo>
                    <a:lnTo>
                      <a:pt x="1717" y="2344"/>
                    </a:lnTo>
                    <a:lnTo>
                      <a:pt x="1882" y="2212"/>
                    </a:lnTo>
                    <a:lnTo>
                      <a:pt x="2080" y="2080"/>
                    </a:lnTo>
                    <a:lnTo>
                      <a:pt x="2212" y="1915"/>
                    </a:lnTo>
                    <a:lnTo>
                      <a:pt x="2311" y="1717"/>
                    </a:lnTo>
                    <a:lnTo>
                      <a:pt x="2377" y="1519"/>
                    </a:lnTo>
                    <a:lnTo>
                      <a:pt x="2410" y="1321"/>
                    </a:lnTo>
                    <a:lnTo>
                      <a:pt x="2410" y="1123"/>
                    </a:lnTo>
                    <a:lnTo>
                      <a:pt x="2377" y="892"/>
                    </a:lnTo>
                    <a:lnTo>
                      <a:pt x="2311" y="694"/>
                    </a:lnTo>
                    <a:lnTo>
                      <a:pt x="2212" y="529"/>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2156950" y="2265125"/>
                <a:ext cx="42925" cy="52000"/>
              </a:xfrm>
              <a:custGeom>
                <a:avLst/>
                <a:gdLst/>
                <a:ahLst/>
                <a:cxnLst/>
                <a:rect l="l" t="t" r="r" b="b"/>
                <a:pathLst>
                  <a:path w="1717" h="2080" extrusionOk="0">
                    <a:moveTo>
                      <a:pt x="1717" y="2080"/>
                    </a:moveTo>
                    <a:lnTo>
                      <a:pt x="1717" y="2080"/>
                    </a:lnTo>
                    <a:lnTo>
                      <a:pt x="1684" y="2080"/>
                    </a:lnTo>
                    <a:lnTo>
                      <a:pt x="1684" y="2080"/>
                    </a:lnTo>
                    <a:lnTo>
                      <a:pt x="1717" y="2080"/>
                    </a:lnTo>
                    <a:close/>
                    <a:moveTo>
                      <a:pt x="1552" y="231"/>
                    </a:moveTo>
                    <a:lnTo>
                      <a:pt x="1552" y="231"/>
                    </a:lnTo>
                    <a:lnTo>
                      <a:pt x="1552" y="231"/>
                    </a:lnTo>
                    <a:lnTo>
                      <a:pt x="1552" y="231"/>
                    </a:lnTo>
                    <a:lnTo>
                      <a:pt x="1552" y="231"/>
                    </a:lnTo>
                    <a:lnTo>
                      <a:pt x="1552" y="231"/>
                    </a:lnTo>
                    <a:lnTo>
                      <a:pt x="1552" y="231"/>
                    </a:lnTo>
                    <a:close/>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2199025" y="2317100"/>
                <a:ext cx="850" cy="25"/>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219572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2156950" y="2265125"/>
                <a:ext cx="20650" cy="9100"/>
              </a:xfrm>
              <a:custGeom>
                <a:avLst/>
                <a:gdLst/>
                <a:ahLst/>
                <a:cxnLst/>
                <a:rect l="l" t="t" r="r" b="b"/>
                <a:pathLst>
                  <a:path w="826" h="364" fill="none" extrusionOk="0">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2178400"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2153650" y="2265125"/>
                <a:ext cx="54500" cy="55325"/>
              </a:xfrm>
              <a:custGeom>
                <a:avLst/>
                <a:gdLst/>
                <a:ahLst/>
                <a:cxnLst/>
                <a:rect l="l" t="t" r="r" b="b"/>
                <a:pathLst>
                  <a:path w="2180" h="2213" extrusionOk="0">
                    <a:moveTo>
                      <a:pt x="958" y="0"/>
                    </a:moveTo>
                    <a:lnTo>
                      <a:pt x="727" y="33"/>
                    </a:lnTo>
                    <a:lnTo>
                      <a:pt x="529" y="99"/>
                    </a:lnTo>
                    <a:lnTo>
                      <a:pt x="297" y="198"/>
                    </a:lnTo>
                    <a:lnTo>
                      <a:pt x="132" y="363"/>
                    </a:lnTo>
                    <a:lnTo>
                      <a:pt x="0" y="529"/>
                    </a:lnTo>
                    <a:lnTo>
                      <a:pt x="165" y="429"/>
                    </a:lnTo>
                    <a:lnTo>
                      <a:pt x="330" y="330"/>
                    </a:lnTo>
                    <a:lnTo>
                      <a:pt x="496" y="297"/>
                    </a:lnTo>
                    <a:lnTo>
                      <a:pt x="892" y="297"/>
                    </a:lnTo>
                    <a:lnTo>
                      <a:pt x="1057" y="330"/>
                    </a:lnTo>
                    <a:lnTo>
                      <a:pt x="1222" y="429"/>
                    </a:lnTo>
                    <a:lnTo>
                      <a:pt x="1387" y="529"/>
                    </a:lnTo>
                    <a:lnTo>
                      <a:pt x="1552" y="661"/>
                    </a:lnTo>
                    <a:lnTo>
                      <a:pt x="1684" y="793"/>
                    </a:lnTo>
                    <a:lnTo>
                      <a:pt x="1783" y="958"/>
                    </a:lnTo>
                    <a:lnTo>
                      <a:pt x="1849" y="1156"/>
                    </a:lnTo>
                    <a:lnTo>
                      <a:pt x="1882" y="1321"/>
                    </a:lnTo>
                    <a:lnTo>
                      <a:pt x="1915" y="1519"/>
                    </a:lnTo>
                    <a:lnTo>
                      <a:pt x="1882" y="1684"/>
                    </a:lnTo>
                    <a:lnTo>
                      <a:pt x="1849" y="1882"/>
                    </a:lnTo>
                    <a:lnTo>
                      <a:pt x="1783" y="2047"/>
                    </a:lnTo>
                    <a:lnTo>
                      <a:pt x="1684" y="2212"/>
                    </a:lnTo>
                    <a:lnTo>
                      <a:pt x="1816" y="2080"/>
                    </a:lnTo>
                    <a:lnTo>
                      <a:pt x="1849" y="2080"/>
                    </a:lnTo>
                    <a:lnTo>
                      <a:pt x="1981" y="1915"/>
                    </a:lnTo>
                    <a:lnTo>
                      <a:pt x="2080" y="1750"/>
                    </a:lnTo>
                    <a:lnTo>
                      <a:pt x="2146" y="1552"/>
                    </a:lnTo>
                    <a:lnTo>
                      <a:pt x="2179" y="1354"/>
                    </a:lnTo>
                    <a:lnTo>
                      <a:pt x="2179" y="1156"/>
                    </a:lnTo>
                    <a:lnTo>
                      <a:pt x="2146" y="925"/>
                    </a:lnTo>
                    <a:lnTo>
                      <a:pt x="2080" y="760"/>
                    </a:lnTo>
                    <a:lnTo>
                      <a:pt x="1981" y="562"/>
                    </a:lnTo>
                    <a:lnTo>
                      <a:pt x="1981" y="529"/>
                    </a:lnTo>
                    <a:lnTo>
                      <a:pt x="1849" y="363"/>
                    </a:lnTo>
                    <a:lnTo>
                      <a:pt x="1816" y="363"/>
                    </a:lnTo>
                    <a:lnTo>
                      <a:pt x="1684" y="231"/>
                    </a:lnTo>
                    <a:lnTo>
                      <a:pt x="1519"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2147875" y="2173525"/>
                <a:ext cx="60275" cy="61075"/>
              </a:xfrm>
              <a:custGeom>
                <a:avLst/>
                <a:gdLst/>
                <a:ahLst/>
                <a:cxnLst/>
                <a:rect l="l" t="t" r="r" b="b"/>
                <a:pathLst>
                  <a:path w="2411" h="2443" extrusionOk="0">
                    <a:moveTo>
                      <a:pt x="1123" y="0"/>
                    </a:moveTo>
                    <a:lnTo>
                      <a:pt x="892" y="33"/>
                    </a:lnTo>
                    <a:lnTo>
                      <a:pt x="694" y="99"/>
                    </a:lnTo>
                    <a:lnTo>
                      <a:pt x="528" y="231"/>
                    </a:lnTo>
                    <a:lnTo>
                      <a:pt x="363" y="363"/>
                    </a:lnTo>
                    <a:lnTo>
                      <a:pt x="198" y="528"/>
                    </a:lnTo>
                    <a:lnTo>
                      <a:pt x="99" y="726"/>
                    </a:lnTo>
                    <a:lnTo>
                      <a:pt x="33" y="924"/>
                    </a:lnTo>
                    <a:lnTo>
                      <a:pt x="0" y="1123"/>
                    </a:lnTo>
                    <a:lnTo>
                      <a:pt x="0" y="1321"/>
                    </a:lnTo>
                    <a:lnTo>
                      <a:pt x="33" y="1552"/>
                    </a:lnTo>
                    <a:lnTo>
                      <a:pt x="99" y="1750"/>
                    </a:lnTo>
                    <a:lnTo>
                      <a:pt x="231" y="1915"/>
                    </a:lnTo>
                    <a:lnTo>
                      <a:pt x="363" y="2080"/>
                    </a:lnTo>
                    <a:lnTo>
                      <a:pt x="495" y="2212"/>
                    </a:lnTo>
                    <a:lnTo>
                      <a:pt x="694" y="2311"/>
                    </a:lnTo>
                    <a:lnTo>
                      <a:pt x="892" y="2377"/>
                    </a:lnTo>
                    <a:lnTo>
                      <a:pt x="1090" y="2443"/>
                    </a:lnTo>
                    <a:lnTo>
                      <a:pt x="1288" y="2443"/>
                    </a:lnTo>
                    <a:lnTo>
                      <a:pt x="1519" y="2410"/>
                    </a:lnTo>
                    <a:lnTo>
                      <a:pt x="1717" y="2311"/>
                    </a:lnTo>
                    <a:lnTo>
                      <a:pt x="1882" y="2212"/>
                    </a:lnTo>
                    <a:lnTo>
                      <a:pt x="2080" y="2080"/>
                    </a:lnTo>
                    <a:lnTo>
                      <a:pt x="2212" y="1915"/>
                    </a:lnTo>
                    <a:lnTo>
                      <a:pt x="2311" y="1717"/>
                    </a:lnTo>
                    <a:lnTo>
                      <a:pt x="2377" y="1519"/>
                    </a:lnTo>
                    <a:lnTo>
                      <a:pt x="2410" y="1321"/>
                    </a:lnTo>
                    <a:lnTo>
                      <a:pt x="2410" y="1090"/>
                    </a:lnTo>
                    <a:lnTo>
                      <a:pt x="2377" y="891"/>
                    </a:lnTo>
                    <a:lnTo>
                      <a:pt x="2311" y="693"/>
                    </a:lnTo>
                    <a:lnTo>
                      <a:pt x="2212" y="528"/>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2156950" y="2173525"/>
                <a:ext cx="42925" cy="52000"/>
              </a:xfrm>
              <a:custGeom>
                <a:avLst/>
                <a:gdLst/>
                <a:ahLst/>
                <a:cxnLst/>
                <a:rect l="l" t="t" r="r" b="b"/>
                <a:pathLst>
                  <a:path w="1717" h="2080" extrusionOk="0">
                    <a:moveTo>
                      <a:pt x="1717" y="2080"/>
                    </a:moveTo>
                    <a:lnTo>
                      <a:pt x="1717" y="2080"/>
                    </a:lnTo>
                    <a:lnTo>
                      <a:pt x="1684" y="2080"/>
                    </a:lnTo>
                    <a:lnTo>
                      <a:pt x="1684" y="2080"/>
                    </a:lnTo>
                    <a:lnTo>
                      <a:pt x="1717" y="2080"/>
                    </a:lnTo>
                    <a:close/>
                    <a:moveTo>
                      <a:pt x="1552" y="231"/>
                    </a:moveTo>
                    <a:lnTo>
                      <a:pt x="1552" y="231"/>
                    </a:lnTo>
                    <a:lnTo>
                      <a:pt x="1552" y="231"/>
                    </a:lnTo>
                    <a:lnTo>
                      <a:pt x="1552" y="231"/>
                    </a:lnTo>
                    <a:lnTo>
                      <a:pt x="1717" y="363"/>
                    </a:lnTo>
                    <a:lnTo>
                      <a:pt x="1717" y="363"/>
                    </a:lnTo>
                    <a:lnTo>
                      <a:pt x="1717" y="363"/>
                    </a:lnTo>
                    <a:lnTo>
                      <a:pt x="1717" y="363"/>
                    </a:lnTo>
                    <a:lnTo>
                      <a:pt x="1717" y="363"/>
                    </a:lnTo>
                    <a:lnTo>
                      <a:pt x="1717" y="363"/>
                    </a:lnTo>
                    <a:lnTo>
                      <a:pt x="1552" y="231"/>
                    </a:lnTo>
                    <a:lnTo>
                      <a:pt x="1552" y="231"/>
                    </a:lnTo>
                    <a:lnTo>
                      <a:pt x="1552" y="231"/>
                    </a:lnTo>
                    <a:close/>
                    <a:moveTo>
                      <a:pt x="1519" y="198"/>
                    </a:moveTo>
                    <a:lnTo>
                      <a:pt x="1519" y="198"/>
                    </a:lnTo>
                    <a:lnTo>
                      <a:pt x="1519" y="198"/>
                    </a:lnTo>
                    <a:lnTo>
                      <a:pt x="1519" y="198"/>
                    </a:lnTo>
                    <a:lnTo>
                      <a:pt x="1519" y="198"/>
                    </a:lnTo>
                    <a:close/>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2199025" y="2225500"/>
                <a:ext cx="850" cy="25"/>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2195725" y="2179300"/>
                <a:ext cx="4150" cy="3325"/>
              </a:xfrm>
              <a:custGeom>
                <a:avLst/>
                <a:gdLst/>
                <a:ahLst/>
                <a:cxnLst/>
                <a:rect l="l" t="t" r="r" b="b"/>
                <a:pathLst>
                  <a:path w="166" h="133" fill="none" extrusionOk="0">
                    <a:moveTo>
                      <a:pt x="1" y="0"/>
                    </a:moveTo>
                    <a:lnTo>
                      <a:pt x="1" y="0"/>
                    </a:lnTo>
                    <a:lnTo>
                      <a:pt x="1" y="0"/>
                    </a:lnTo>
                    <a:lnTo>
                      <a:pt x="1" y="0"/>
                    </a:lnTo>
                    <a:lnTo>
                      <a:pt x="166" y="132"/>
                    </a:lnTo>
                    <a:lnTo>
                      <a:pt x="166" y="132"/>
                    </a:lnTo>
                    <a:lnTo>
                      <a:pt x="166" y="132"/>
                    </a:lnTo>
                    <a:lnTo>
                      <a:pt x="166" y="132"/>
                    </a:lnTo>
                    <a:lnTo>
                      <a:pt x="166" y="132"/>
                    </a:lnTo>
                    <a:lnTo>
                      <a:pt x="166"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219490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2156950" y="2173525"/>
                <a:ext cx="20650" cy="9100"/>
              </a:xfrm>
              <a:custGeom>
                <a:avLst/>
                <a:gdLst/>
                <a:ahLst/>
                <a:cxnLst/>
                <a:rect l="l" t="t" r="r" b="b"/>
                <a:pathLst>
                  <a:path w="826" h="364" fill="none" extrusionOk="0">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2178400"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2153650" y="2173525"/>
                <a:ext cx="54500" cy="55300"/>
              </a:xfrm>
              <a:custGeom>
                <a:avLst/>
                <a:gdLst/>
                <a:ahLst/>
                <a:cxnLst/>
                <a:rect l="l" t="t" r="r" b="b"/>
                <a:pathLst>
                  <a:path w="2180" h="2212" extrusionOk="0">
                    <a:moveTo>
                      <a:pt x="958" y="0"/>
                    </a:moveTo>
                    <a:lnTo>
                      <a:pt x="727" y="33"/>
                    </a:lnTo>
                    <a:lnTo>
                      <a:pt x="529" y="99"/>
                    </a:lnTo>
                    <a:lnTo>
                      <a:pt x="297" y="198"/>
                    </a:lnTo>
                    <a:lnTo>
                      <a:pt x="132" y="363"/>
                    </a:lnTo>
                    <a:lnTo>
                      <a:pt x="0" y="528"/>
                    </a:lnTo>
                    <a:lnTo>
                      <a:pt x="165" y="429"/>
                    </a:lnTo>
                    <a:lnTo>
                      <a:pt x="330" y="330"/>
                    </a:lnTo>
                    <a:lnTo>
                      <a:pt x="496" y="297"/>
                    </a:lnTo>
                    <a:lnTo>
                      <a:pt x="892" y="297"/>
                    </a:lnTo>
                    <a:lnTo>
                      <a:pt x="1057" y="330"/>
                    </a:lnTo>
                    <a:lnTo>
                      <a:pt x="1222" y="429"/>
                    </a:lnTo>
                    <a:lnTo>
                      <a:pt x="1387" y="528"/>
                    </a:lnTo>
                    <a:lnTo>
                      <a:pt x="1552" y="660"/>
                    </a:lnTo>
                    <a:lnTo>
                      <a:pt x="1684" y="792"/>
                    </a:lnTo>
                    <a:lnTo>
                      <a:pt x="1783" y="957"/>
                    </a:lnTo>
                    <a:lnTo>
                      <a:pt x="1849" y="1123"/>
                    </a:lnTo>
                    <a:lnTo>
                      <a:pt x="1882" y="1321"/>
                    </a:lnTo>
                    <a:lnTo>
                      <a:pt x="1915" y="1519"/>
                    </a:lnTo>
                    <a:lnTo>
                      <a:pt x="1882" y="1684"/>
                    </a:lnTo>
                    <a:lnTo>
                      <a:pt x="1849" y="1882"/>
                    </a:lnTo>
                    <a:lnTo>
                      <a:pt x="1783" y="2047"/>
                    </a:lnTo>
                    <a:lnTo>
                      <a:pt x="1684" y="2212"/>
                    </a:lnTo>
                    <a:lnTo>
                      <a:pt x="1816" y="2080"/>
                    </a:lnTo>
                    <a:lnTo>
                      <a:pt x="1849" y="2080"/>
                    </a:lnTo>
                    <a:lnTo>
                      <a:pt x="1981" y="1915"/>
                    </a:lnTo>
                    <a:lnTo>
                      <a:pt x="2080" y="1717"/>
                    </a:lnTo>
                    <a:lnTo>
                      <a:pt x="2146" y="1552"/>
                    </a:lnTo>
                    <a:lnTo>
                      <a:pt x="2179" y="1354"/>
                    </a:lnTo>
                    <a:lnTo>
                      <a:pt x="2179" y="1123"/>
                    </a:lnTo>
                    <a:lnTo>
                      <a:pt x="2146" y="924"/>
                    </a:lnTo>
                    <a:lnTo>
                      <a:pt x="2080" y="759"/>
                    </a:lnTo>
                    <a:lnTo>
                      <a:pt x="1981" y="561"/>
                    </a:lnTo>
                    <a:lnTo>
                      <a:pt x="1981" y="528"/>
                    </a:lnTo>
                    <a:lnTo>
                      <a:pt x="1849" y="363"/>
                    </a:lnTo>
                    <a:lnTo>
                      <a:pt x="1684" y="231"/>
                    </a:lnTo>
                    <a:lnTo>
                      <a:pt x="1651" y="198"/>
                    </a:lnTo>
                    <a:lnTo>
                      <a:pt x="1486"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1886275" y="2246975"/>
                <a:ext cx="12400" cy="5800"/>
              </a:xfrm>
              <a:custGeom>
                <a:avLst/>
                <a:gdLst/>
                <a:ahLst/>
                <a:cxnLst/>
                <a:rect l="l" t="t" r="r" b="b"/>
                <a:pathLst>
                  <a:path w="496" h="232" extrusionOk="0">
                    <a:moveTo>
                      <a:pt x="99" y="0"/>
                    </a:moveTo>
                    <a:lnTo>
                      <a:pt x="33" y="33"/>
                    </a:lnTo>
                    <a:lnTo>
                      <a:pt x="0" y="99"/>
                    </a:lnTo>
                    <a:lnTo>
                      <a:pt x="33" y="198"/>
                    </a:lnTo>
                    <a:lnTo>
                      <a:pt x="99" y="231"/>
                    </a:lnTo>
                    <a:lnTo>
                      <a:pt x="363" y="231"/>
                    </a:lnTo>
                    <a:lnTo>
                      <a:pt x="462" y="198"/>
                    </a:lnTo>
                    <a:lnTo>
                      <a:pt x="495" y="99"/>
                    </a:lnTo>
                    <a:lnTo>
                      <a:pt x="462" y="33"/>
                    </a:lnTo>
                    <a:lnTo>
                      <a:pt x="36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1912675" y="2246975"/>
                <a:ext cx="280600" cy="5800"/>
              </a:xfrm>
              <a:custGeom>
                <a:avLst/>
                <a:gdLst/>
                <a:ahLst/>
                <a:cxnLst/>
                <a:rect l="l" t="t" r="r" b="b"/>
                <a:pathLst>
                  <a:path w="11224" h="232" extrusionOk="0">
                    <a:moveTo>
                      <a:pt x="132" y="0"/>
                    </a:moveTo>
                    <a:lnTo>
                      <a:pt x="33" y="33"/>
                    </a:lnTo>
                    <a:lnTo>
                      <a:pt x="0" y="99"/>
                    </a:lnTo>
                    <a:lnTo>
                      <a:pt x="33" y="198"/>
                    </a:lnTo>
                    <a:lnTo>
                      <a:pt x="132" y="231"/>
                    </a:lnTo>
                    <a:lnTo>
                      <a:pt x="628" y="231"/>
                    </a:lnTo>
                    <a:lnTo>
                      <a:pt x="694" y="198"/>
                    </a:lnTo>
                    <a:lnTo>
                      <a:pt x="727" y="99"/>
                    </a:lnTo>
                    <a:lnTo>
                      <a:pt x="694" y="33"/>
                    </a:lnTo>
                    <a:lnTo>
                      <a:pt x="628" y="0"/>
                    </a:lnTo>
                    <a:close/>
                    <a:moveTo>
                      <a:pt x="1420" y="0"/>
                    </a:moveTo>
                    <a:lnTo>
                      <a:pt x="1354" y="33"/>
                    </a:lnTo>
                    <a:lnTo>
                      <a:pt x="1321" y="99"/>
                    </a:lnTo>
                    <a:lnTo>
                      <a:pt x="1354" y="198"/>
                    </a:lnTo>
                    <a:lnTo>
                      <a:pt x="1420" y="231"/>
                    </a:lnTo>
                    <a:lnTo>
                      <a:pt x="1915" y="231"/>
                    </a:lnTo>
                    <a:lnTo>
                      <a:pt x="2014" y="198"/>
                    </a:lnTo>
                    <a:lnTo>
                      <a:pt x="2047" y="99"/>
                    </a:lnTo>
                    <a:lnTo>
                      <a:pt x="2014" y="33"/>
                    </a:lnTo>
                    <a:lnTo>
                      <a:pt x="1915" y="0"/>
                    </a:lnTo>
                    <a:close/>
                    <a:moveTo>
                      <a:pt x="2740" y="0"/>
                    </a:moveTo>
                    <a:lnTo>
                      <a:pt x="2641" y="33"/>
                    </a:lnTo>
                    <a:lnTo>
                      <a:pt x="2608" y="99"/>
                    </a:lnTo>
                    <a:lnTo>
                      <a:pt x="2641" y="198"/>
                    </a:lnTo>
                    <a:lnTo>
                      <a:pt x="2740" y="231"/>
                    </a:lnTo>
                    <a:lnTo>
                      <a:pt x="3235" y="231"/>
                    </a:lnTo>
                    <a:lnTo>
                      <a:pt x="3334" y="198"/>
                    </a:lnTo>
                    <a:lnTo>
                      <a:pt x="3367" y="99"/>
                    </a:lnTo>
                    <a:lnTo>
                      <a:pt x="3334" y="33"/>
                    </a:lnTo>
                    <a:lnTo>
                      <a:pt x="3235" y="0"/>
                    </a:lnTo>
                    <a:close/>
                    <a:moveTo>
                      <a:pt x="4061" y="0"/>
                    </a:moveTo>
                    <a:lnTo>
                      <a:pt x="3962" y="33"/>
                    </a:lnTo>
                    <a:lnTo>
                      <a:pt x="3929" y="99"/>
                    </a:lnTo>
                    <a:lnTo>
                      <a:pt x="3962" y="198"/>
                    </a:lnTo>
                    <a:lnTo>
                      <a:pt x="4061" y="231"/>
                    </a:lnTo>
                    <a:lnTo>
                      <a:pt x="4556" y="231"/>
                    </a:lnTo>
                    <a:lnTo>
                      <a:pt x="4622" y="198"/>
                    </a:lnTo>
                    <a:lnTo>
                      <a:pt x="4655" y="99"/>
                    </a:lnTo>
                    <a:lnTo>
                      <a:pt x="4622" y="33"/>
                    </a:lnTo>
                    <a:lnTo>
                      <a:pt x="4556" y="0"/>
                    </a:lnTo>
                    <a:close/>
                    <a:moveTo>
                      <a:pt x="5381" y="0"/>
                    </a:moveTo>
                    <a:lnTo>
                      <a:pt x="5282" y="33"/>
                    </a:lnTo>
                    <a:lnTo>
                      <a:pt x="5249" y="99"/>
                    </a:lnTo>
                    <a:lnTo>
                      <a:pt x="5282" y="198"/>
                    </a:lnTo>
                    <a:lnTo>
                      <a:pt x="5381" y="231"/>
                    </a:lnTo>
                    <a:lnTo>
                      <a:pt x="5843" y="231"/>
                    </a:lnTo>
                    <a:lnTo>
                      <a:pt x="5942" y="198"/>
                    </a:lnTo>
                    <a:lnTo>
                      <a:pt x="5975" y="99"/>
                    </a:lnTo>
                    <a:lnTo>
                      <a:pt x="5942" y="33"/>
                    </a:lnTo>
                    <a:lnTo>
                      <a:pt x="5843" y="0"/>
                    </a:lnTo>
                    <a:close/>
                    <a:moveTo>
                      <a:pt x="6668" y="0"/>
                    </a:moveTo>
                    <a:lnTo>
                      <a:pt x="6602" y="33"/>
                    </a:lnTo>
                    <a:lnTo>
                      <a:pt x="6536" y="99"/>
                    </a:lnTo>
                    <a:lnTo>
                      <a:pt x="6602" y="198"/>
                    </a:lnTo>
                    <a:lnTo>
                      <a:pt x="6668" y="231"/>
                    </a:lnTo>
                    <a:lnTo>
                      <a:pt x="7164" y="231"/>
                    </a:lnTo>
                    <a:lnTo>
                      <a:pt x="7263" y="198"/>
                    </a:lnTo>
                    <a:lnTo>
                      <a:pt x="7296" y="99"/>
                    </a:lnTo>
                    <a:lnTo>
                      <a:pt x="7263" y="33"/>
                    </a:lnTo>
                    <a:lnTo>
                      <a:pt x="7164" y="0"/>
                    </a:lnTo>
                    <a:close/>
                    <a:moveTo>
                      <a:pt x="7989" y="0"/>
                    </a:moveTo>
                    <a:lnTo>
                      <a:pt x="7890" y="33"/>
                    </a:lnTo>
                    <a:lnTo>
                      <a:pt x="7857" y="99"/>
                    </a:lnTo>
                    <a:lnTo>
                      <a:pt x="7890" y="198"/>
                    </a:lnTo>
                    <a:lnTo>
                      <a:pt x="7989" y="231"/>
                    </a:lnTo>
                    <a:lnTo>
                      <a:pt x="8484" y="231"/>
                    </a:lnTo>
                    <a:lnTo>
                      <a:pt x="8550" y="198"/>
                    </a:lnTo>
                    <a:lnTo>
                      <a:pt x="8616" y="99"/>
                    </a:lnTo>
                    <a:lnTo>
                      <a:pt x="8550" y="33"/>
                    </a:lnTo>
                    <a:lnTo>
                      <a:pt x="8484" y="0"/>
                    </a:lnTo>
                    <a:close/>
                    <a:moveTo>
                      <a:pt x="9309" y="0"/>
                    </a:moveTo>
                    <a:lnTo>
                      <a:pt x="9210" y="33"/>
                    </a:lnTo>
                    <a:lnTo>
                      <a:pt x="9177" y="99"/>
                    </a:lnTo>
                    <a:lnTo>
                      <a:pt x="9210" y="198"/>
                    </a:lnTo>
                    <a:lnTo>
                      <a:pt x="9309" y="231"/>
                    </a:lnTo>
                    <a:lnTo>
                      <a:pt x="9804" y="231"/>
                    </a:lnTo>
                    <a:lnTo>
                      <a:pt x="9870" y="198"/>
                    </a:lnTo>
                    <a:lnTo>
                      <a:pt x="9903" y="99"/>
                    </a:lnTo>
                    <a:lnTo>
                      <a:pt x="9870" y="33"/>
                    </a:lnTo>
                    <a:lnTo>
                      <a:pt x="9804" y="0"/>
                    </a:lnTo>
                    <a:close/>
                    <a:moveTo>
                      <a:pt x="10597" y="0"/>
                    </a:moveTo>
                    <a:lnTo>
                      <a:pt x="10531" y="33"/>
                    </a:lnTo>
                    <a:lnTo>
                      <a:pt x="10498" y="99"/>
                    </a:lnTo>
                    <a:lnTo>
                      <a:pt x="10531" y="198"/>
                    </a:lnTo>
                    <a:lnTo>
                      <a:pt x="10597" y="231"/>
                    </a:lnTo>
                    <a:lnTo>
                      <a:pt x="11092" y="231"/>
                    </a:lnTo>
                    <a:lnTo>
                      <a:pt x="11191" y="198"/>
                    </a:lnTo>
                    <a:lnTo>
                      <a:pt x="11224" y="99"/>
                    </a:lnTo>
                    <a:lnTo>
                      <a:pt x="11191" y="33"/>
                    </a:lnTo>
                    <a:lnTo>
                      <a:pt x="11092"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2207300" y="2246975"/>
                <a:ext cx="12400" cy="5800"/>
              </a:xfrm>
              <a:custGeom>
                <a:avLst/>
                <a:gdLst/>
                <a:ahLst/>
                <a:cxnLst/>
                <a:rect l="l" t="t" r="r" b="b"/>
                <a:pathLst>
                  <a:path w="496" h="232" extrusionOk="0">
                    <a:moveTo>
                      <a:pt x="132" y="0"/>
                    </a:moveTo>
                    <a:lnTo>
                      <a:pt x="33" y="33"/>
                    </a:lnTo>
                    <a:lnTo>
                      <a:pt x="0" y="99"/>
                    </a:lnTo>
                    <a:lnTo>
                      <a:pt x="33" y="198"/>
                    </a:lnTo>
                    <a:lnTo>
                      <a:pt x="132" y="231"/>
                    </a:lnTo>
                    <a:lnTo>
                      <a:pt x="396" y="231"/>
                    </a:lnTo>
                    <a:lnTo>
                      <a:pt x="462" y="198"/>
                    </a:lnTo>
                    <a:lnTo>
                      <a:pt x="495" y="99"/>
                    </a:lnTo>
                    <a:lnTo>
                      <a:pt x="462" y="33"/>
                    </a:lnTo>
                    <a:lnTo>
                      <a:pt x="39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1871400" y="2303075"/>
                <a:ext cx="360675" cy="316100"/>
              </a:xfrm>
              <a:custGeom>
                <a:avLst/>
                <a:gdLst/>
                <a:ahLst/>
                <a:cxnLst/>
                <a:rect l="l" t="t" r="r" b="b"/>
                <a:pathLst>
                  <a:path w="14427" h="12644" extrusionOk="0">
                    <a:moveTo>
                      <a:pt x="1" y="1"/>
                    </a:moveTo>
                    <a:lnTo>
                      <a:pt x="1" y="12644"/>
                    </a:lnTo>
                    <a:lnTo>
                      <a:pt x="14426" y="12644"/>
                    </a:lnTo>
                    <a:lnTo>
                      <a:pt x="14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1871400" y="2383950"/>
                <a:ext cx="360675" cy="235225"/>
              </a:xfrm>
              <a:custGeom>
                <a:avLst/>
                <a:gdLst/>
                <a:ahLst/>
                <a:cxnLst/>
                <a:rect l="l" t="t" r="r" b="b"/>
                <a:pathLst>
                  <a:path w="14427" h="9409" extrusionOk="0">
                    <a:moveTo>
                      <a:pt x="11554" y="1"/>
                    </a:moveTo>
                    <a:lnTo>
                      <a:pt x="10696" y="34"/>
                    </a:lnTo>
                    <a:lnTo>
                      <a:pt x="9871" y="100"/>
                    </a:lnTo>
                    <a:lnTo>
                      <a:pt x="9079" y="232"/>
                    </a:lnTo>
                    <a:lnTo>
                      <a:pt x="8286" y="397"/>
                    </a:lnTo>
                    <a:lnTo>
                      <a:pt x="7494" y="562"/>
                    </a:lnTo>
                    <a:lnTo>
                      <a:pt x="5910" y="925"/>
                    </a:lnTo>
                    <a:lnTo>
                      <a:pt x="5051" y="1090"/>
                    </a:lnTo>
                    <a:lnTo>
                      <a:pt x="4160" y="1189"/>
                    </a:lnTo>
                    <a:lnTo>
                      <a:pt x="3236" y="1255"/>
                    </a:lnTo>
                    <a:lnTo>
                      <a:pt x="2246" y="1222"/>
                    </a:lnTo>
                    <a:lnTo>
                      <a:pt x="1717" y="1189"/>
                    </a:lnTo>
                    <a:lnTo>
                      <a:pt x="1156" y="1156"/>
                    </a:lnTo>
                    <a:lnTo>
                      <a:pt x="595" y="1057"/>
                    </a:lnTo>
                    <a:lnTo>
                      <a:pt x="1" y="958"/>
                    </a:lnTo>
                    <a:lnTo>
                      <a:pt x="1" y="9409"/>
                    </a:lnTo>
                    <a:lnTo>
                      <a:pt x="14426" y="9409"/>
                    </a:lnTo>
                    <a:lnTo>
                      <a:pt x="14426" y="496"/>
                    </a:lnTo>
                    <a:lnTo>
                      <a:pt x="13931" y="364"/>
                    </a:lnTo>
                    <a:lnTo>
                      <a:pt x="13403" y="232"/>
                    </a:lnTo>
                    <a:lnTo>
                      <a:pt x="12941" y="166"/>
                    </a:lnTo>
                    <a:lnTo>
                      <a:pt x="12446" y="67"/>
                    </a:lnTo>
                    <a:lnTo>
                      <a:pt x="12017" y="34"/>
                    </a:lnTo>
                    <a:lnTo>
                      <a:pt x="115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5"/>
              <p:cNvSpPr/>
              <p:nvPr/>
            </p:nvSpPr>
            <p:spPr>
              <a:xfrm>
                <a:off x="1871400" y="2354250"/>
                <a:ext cx="360675" cy="43775"/>
              </a:xfrm>
              <a:custGeom>
                <a:avLst/>
                <a:gdLst/>
                <a:ahLst/>
                <a:cxnLst/>
                <a:rect l="l" t="t" r="r" b="b"/>
                <a:pathLst>
                  <a:path w="14427" h="1751" extrusionOk="0">
                    <a:moveTo>
                      <a:pt x="11455" y="0"/>
                    </a:moveTo>
                    <a:lnTo>
                      <a:pt x="10564" y="33"/>
                    </a:lnTo>
                    <a:lnTo>
                      <a:pt x="9706" y="99"/>
                    </a:lnTo>
                    <a:lnTo>
                      <a:pt x="8881" y="232"/>
                    </a:lnTo>
                    <a:lnTo>
                      <a:pt x="8055" y="430"/>
                    </a:lnTo>
                    <a:lnTo>
                      <a:pt x="7263" y="595"/>
                    </a:lnTo>
                    <a:lnTo>
                      <a:pt x="6471" y="793"/>
                    </a:lnTo>
                    <a:lnTo>
                      <a:pt x="5712" y="958"/>
                    </a:lnTo>
                    <a:lnTo>
                      <a:pt x="4886" y="1090"/>
                    </a:lnTo>
                    <a:lnTo>
                      <a:pt x="4061" y="1189"/>
                    </a:lnTo>
                    <a:lnTo>
                      <a:pt x="3170" y="1222"/>
                    </a:lnTo>
                    <a:lnTo>
                      <a:pt x="2213" y="1222"/>
                    </a:lnTo>
                    <a:lnTo>
                      <a:pt x="1717" y="1189"/>
                    </a:lnTo>
                    <a:lnTo>
                      <a:pt x="1222" y="1123"/>
                    </a:lnTo>
                    <a:lnTo>
                      <a:pt x="661" y="1057"/>
                    </a:lnTo>
                    <a:lnTo>
                      <a:pt x="133" y="958"/>
                    </a:lnTo>
                    <a:lnTo>
                      <a:pt x="1" y="925"/>
                    </a:lnTo>
                    <a:lnTo>
                      <a:pt x="1" y="1453"/>
                    </a:lnTo>
                    <a:lnTo>
                      <a:pt x="595" y="1552"/>
                    </a:lnTo>
                    <a:lnTo>
                      <a:pt x="1156" y="1651"/>
                    </a:lnTo>
                    <a:lnTo>
                      <a:pt x="1717" y="1717"/>
                    </a:lnTo>
                    <a:lnTo>
                      <a:pt x="2246" y="1750"/>
                    </a:lnTo>
                    <a:lnTo>
                      <a:pt x="3236" y="1750"/>
                    </a:lnTo>
                    <a:lnTo>
                      <a:pt x="4160" y="1684"/>
                    </a:lnTo>
                    <a:lnTo>
                      <a:pt x="5051" y="1585"/>
                    </a:lnTo>
                    <a:lnTo>
                      <a:pt x="5910" y="1420"/>
                    </a:lnTo>
                    <a:lnTo>
                      <a:pt x="7494" y="1090"/>
                    </a:lnTo>
                    <a:lnTo>
                      <a:pt x="8286" y="892"/>
                    </a:lnTo>
                    <a:lnTo>
                      <a:pt x="9079" y="727"/>
                    </a:lnTo>
                    <a:lnTo>
                      <a:pt x="9871" y="595"/>
                    </a:lnTo>
                    <a:lnTo>
                      <a:pt x="10696" y="529"/>
                    </a:lnTo>
                    <a:lnTo>
                      <a:pt x="11554" y="529"/>
                    </a:lnTo>
                    <a:lnTo>
                      <a:pt x="12017" y="562"/>
                    </a:lnTo>
                    <a:lnTo>
                      <a:pt x="12446" y="595"/>
                    </a:lnTo>
                    <a:lnTo>
                      <a:pt x="12941" y="661"/>
                    </a:lnTo>
                    <a:lnTo>
                      <a:pt x="13403" y="760"/>
                    </a:lnTo>
                    <a:lnTo>
                      <a:pt x="13931" y="859"/>
                    </a:lnTo>
                    <a:lnTo>
                      <a:pt x="14426" y="1024"/>
                    </a:lnTo>
                    <a:lnTo>
                      <a:pt x="14426" y="463"/>
                    </a:lnTo>
                    <a:lnTo>
                      <a:pt x="13898" y="331"/>
                    </a:lnTo>
                    <a:lnTo>
                      <a:pt x="13370" y="199"/>
                    </a:lnTo>
                    <a:lnTo>
                      <a:pt x="12875" y="133"/>
                    </a:lnTo>
                    <a:lnTo>
                      <a:pt x="12380" y="66"/>
                    </a:lnTo>
                    <a:lnTo>
                      <a:pt x="119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1900300" y="2322900"/>
                <a:ext cx="108125" cy="15700"/>
              </a:xfrm>
              <a:custGeom>
                <a:avLst/>
                <a:gdLst/>
                <a:ahLst/>
                <a:cxnLst/>
                <a:rect l="l" t="t" r="r" b="b"/>
                <a:pathLst>
                  <a:path w="4325" h="628" extrusionOk="0">
                    <a:moveTo>
                      <a:pt x="0" y="0"/>
                    </a:moveTo>
                    <a:lnTo>
                      <a:pt x="0" y="627"/>
                    </a:lnTo>
                    <a:lnTo>
                      <a:pt x="4325" y="627"/>
                    </a:lnTo>
                    <a:lnTo>
                      <a:pt x="43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1900300" y="2349300"/>
                <a:ext cx="77600" cy="11575"/>
              </a:xfrm>
              <a:custGeom>
                <a:avLst/>
                <a:gdLst/>
                <a:ahLst/>
                <a:cxnLst/>
                <a:rect l="l" t="t" r="r" b="b"/>
                <a:pathLst>
                  <a:path w="3104" h="463" extrusionOk="0">
                    <a:moveTo>
                      <a:pt x="0" y="0"/>
                    </a:moveTo>
                    <a:lnTo>
                      <a:pt x="0" y="463"/>
                    </a:lnTo>
                    <a:lnTo>
                      <a:pt x="3103" y="463"/>
                    </a:lnTo>
                    <a:lnTo>
                      <a:pt x="3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2055450" y="2440900"/>
                <a:ext cx="121325" cy="122175"/>
              </a:xfrm>
              <a:custGeom>
                <a:avLst/>
                <a:gdLst/>
                <a:ahLst/>
                <a:cxnLst/>
                <a:rect l="l" t="t" r="r" b="b"/>
                <a:pathLst>
                  <a:path w="4853" h="4887" extrusionOk="0">
                    <a:moveTo>
                      <a:pt x="2179" y="1"/>
                    </a:moveTo>
                    <a:lnTo>
                      <a:pt x="1948" y="67"/>
                    </a:lnTo>
                    <a:lnTo>
                      <a:pt x="1717" y="100"/>
                    </a:lnTo>
                    <a:lnTo>
                      <a:pt x="1486" y="199"/>
                    </a:lnTo>
                    <a:lnTo>
                      <a:pt x="1255" y="298"/>
                    </a:lnTo>
                    <a:lnTo>
                      <a:pt x="1056" y="430"/>
                    </a:lnTo>
                    <a:lnTo>
                      <a:pt x="891" y="562"/>
                    </a:lnTo>
                    <a:lnTo>
                      <a:pt x="693" y="727"/>
                    </a:lnTo>
                    <a:lnTo>
                      <a:pt x="528" y="892"/>
                    </a:lnTo>
                    <a:lnTo>
                      <a:pt x="396" y="1090"/>
                    </a:lnTo>
                    <a:lnTo>
                      <a:pt x="297" y="1288"/>
                    </a:lnTo>
                    <a:lnTo>
                      <a:pt x="165" y="1486"/>
                    </a:lnTo>
                    <a:lnTo>
                      <a:pt x="99" y="1717"/>
                    </a:lnTo>
                    <a:lnTo>
                      <a:pt x="33" y="1948"/>
                    </a:lnTo>
                    <a:lnTo>
                      <a:pt x="0" y="2179"/>
                    </a:lnTo>
                    <a:lnTo>
                      <a:pt x="0" y="2443"/>
                    </a:lnTo>
                    <a:lnTo>
                      <a:pt x="0" y="2674"/>
                    </a:lnTo>
                    <a:lnTo>
                      <a:pt x="33" y="2938"/>
                    </a:lnTo>
                    <a:lnTo>
                      <a:pt x="99" y="3170"/>
                    </a:lnTo>
                    <a:lnTo>
                      <a:pt x="165" y="3401"/>
                    </a:lnTo>
                    <a:lnTo>
                      <a:pt x="297" y="3599"/>
                    </a:lnTo>
                    <a:lnTo>
                      <a:pt x="396" y="3797"/>
                    </a:lnTo>
                    <a:lnTo>
                      <a:pt x="528" y="3995"/>
                    </a:lnTo>
                    <a:lnTo>
                      <a:pt x="693" y="4160"/>
                    </a:lnTo>
                    <a:lnTo>
                      <a:pt x="891" y="4325"/>
                    </a:lnTo>
                    <a:lnTo>
                      <a:pt x="1056" y="4457"/>
                    </a:lnTo>
                    <a:lnTo>
                      <a:pt x="1255" y="4589"/>
                    </a:lnTo>
                    <a:lnTo>
                      <a:pt x="1486" y="4688"/>
                    </a:lnTo>
                    <a:lnTo>
                      <a:pt x="1717" y="4754"/>
                    </a:lnTo>
                    <a:lnTo>
                      <a:pt x="1948" y="4820"/>
                    </a:lnTo>
                    <a:lnTo>
                      <a:pt x="2179" y="4853"/>
                    </a:lnTo>
                    <a:lnTo>
                      <a:pt x="2410" y="4886"/>
                    </a:lnTo>
                    <a:lnTo>
                      <a:pt x="2674" y="4853"/>
                    </a:lnTo>
                    <a:lnTo>
                      <a:pt x="2905" y="4820"/>
                    </a:lnTo>
                    <a:lnTo>
                      <a:pt x="3136" y="4754"/>
                    </a:lnTo>
                    <a:lnTo>
                      <a:pt x="3367" y="4688"/>
                    </a:lnTo>
                    <a:lnTo>
                      <a:pt x="3598" y="4589"/>
                    </a:lnTo>
                    <a:lnTo>
                      <a:pt x="3796" y="4457"/>
                    </a:lnTo>
                    <a:lnTo>
                      <a:pt x="3961" y="4325"/>
                    </a:lnTo>
                    <a:lnTo>
                      <a:pt x="4159" y="4160"/>
                    </a:lnTo>
                    <a:lnTo>
                      <a:pt x="4291" y="3995"/>
                    </a:lnTo>
                    <a:lnTo>
                      <a:pt x="4457" y="3797"/>
                    </a:lnTo>
                    <a:lnTo>
                      <a:pt x="4556" y="3599"/>
                    </a:lnTo>
                    <a:lnTo>
                      <a:pt x="4688" y="3401"/>
                    </a:lnTo>
                    <a:lnTo>
                      <a:pt x="4754" y="3170"/>
                    </a:lnTo>
                    <a:lnTo>
                      <a:pt x="4820" y="2938"/>
                    </a:lnTo>
                    <a:lnTo>
                      <a:pt x="4853" y="2674"/>
                    </a:lnTo>
                    <a:lnTo>
                      <a:pt x="4853" y="2443"/>
                    </a:lnTo>
                    <a:lnTo>
                      <a:pt x="4853" y="2179"/>
                    </a:lnTo>
                    <a:lnTo>
                      <a:pt x="4820" y="1948"/>
                    </a:lnTo>
                    <a:lnTo>
                      <a:pt x="4754" y="1717"/>
                    </a:lnTo>
                    <a:lnTo>
                      <a:pt x="4688" y="1486"/>
                    </a:lnTo>
                    <a:lnTo>
                      <a:pt x="4556" y="1288"/>
                    </a:lnTo>
                    <a:lnTo>
                      <a:pt x="4457" y="1090"/>
                    </a:lnTo>
                    <a:lnTo>
                      <a:pt x="4291" y="892"/>
                    </a:lnTo>
                    <a:lnTo>
                      <a:pt x="4159" y="727"/>
                    </a:lnTo>
                    <a:lnTo>
                      <a:pt x="3961" y="562"/>
                    </a:lnTo>
                    <a:lnTo>
                      <a:pt x="3796" y="430"/>
                    </a:lnTo>
                    <a:lnTo>
                      <a:pt x="3598" y="298"/>
                    </a:lnTo>
                    <a:lnTo>
                      <a:pt x="3367" y="199"/>
                    </a:lnTo>
                    <a:lnTo>
                      <a:pt x="3136" y="100"/>
                    </a:lnTo>
                    <a:lnTo>
                      <a:pt x="2905" y="67"/>
                    </a:lnTo>
                    <a:lnTo>
                      <a:pt x="26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2071125" y="2457400"/>
                <a:ext cx="89975" cy="89150"/>
              </a:xfrm>
              <a:custGeom>
                <a:avLst/>
                <a:gdLst/>
                <a:ahLst/>
                <a:cxnLst/>
                <a:rect l="l" t="t" r="r" b="b"/>
                <a:pathLst>
                  <a:path w="3599" h="3566" extrusionOk="0">
                    <a:moveTo>
                      <a:pt x="1783" y="1"/>
                    </a:moveTo>
                    <a:lnTo>
                      <a:pt x="1453" y="34"/>
                    </a:lnTo>
                    <a:lnTo>
                      <a:pt x="1090" y="133"/>
                    </a:lnTo>
                    <a:lnTo>
                      <a:pt x="793" y="298"/>
                    </a:lnTo>
                    <a:lnTo>
                      <a:pt x="529" y="529"/>
                    </a:lnTo>
                    <a:lnTo>
                      <a:pt x="330" y="793"/>
                    </a:lnTo>
                    <a:lnTo>
                      <a:pt x="165" y="1090"/>
                    </a:lnTo>
                    <a:lnTo>
                      <a:pt x="33" y="1420"/>
                    </a:lnTo>
                    <a:lnTo>
                      <a:pt x="0" y="1783"/>
                    </a:lnTo>
                    <a:lnTo>
                      <a:pt x="33" y="2146"/>
                    </a:lnTo>
                    <a:lnTo>
                      <a:pt x="165" y="2477"/>
                    </a:lnTo>
                    <a:lnTo>
                      <a:pt x="330" y="2774"/>
                    </a:lnTo>
                    <a:lnTo>
                      <a:pt x="529" y="3038"/>
                    </a:lnTo>
                    <a:lnTo>
                      <a:pt x="793" y="3269"/>
                    </a:lnTo>
                    <a:lnTo>
                      <a:pt x="1090" y="3434"/>
                    </a:lnTo>
                    <a:lnTo>
                      <a:pt x="1453" y="3533"/>
                    </a:lnTo>
                    <a:lnTo>
                      <a:pt x="1783" y="3566"/>
                    </a:lnTo>
                    <a:lnTo>
                      <a:pt x="2146" y="3533"/>
                    </a:lnTo>
                    <a:lnTo>
                      <a:pt x="2509" y="3434"/>
                    </a:lnTo>
                    <a:lnTo>
                      <a:pt x="2806" y="3269"/>
                    </a:lnTo>
                    <a:lnTo>
                      <a:pt x="3070" y="3038"/>
                    </a:lnTo>
                    <a:lnTo>
                      <a:pt x="3268" y="2774"/>
                    </a:lnTo>
                    <a:lnTo>
                      <a:pt x="3433" y="2477"/>
                    </a:lnTo>
                    <a:lnTo>
                      <a:pt x="3565" y="2146"/>
                    </a:lnTo>
                    <a:lnTo>
                      <a:pt x="3598" y="1783"/>
                    </a:lnTo>
                    <a:lnTo>
                      <a:pt x="3565" y="1420"/>
                    </a:lnTo>
                    <a:lnTo>
                      <a:pt x="3433" y="1090"/>
                    </a:lnTo>
                    <a:lnTo>
                      <a:pt x="3268" y="793"/>
                    </a:lnTo>
                    <a:lnTo>
                      <a:pt x="3070" y="529"/>
                    </a:lnTo>
                    <a:lnTo>
                      <a:pt x="2806" y="298"/>
                    </a:lnTo>
                    <a:lnTo>
                      <a:pt x="2509" y="133"/>
                    </a:lnTo>
                    <a:lnTo>
                      <a:pt x="2146" y="34"/>
                    </a:lnTo>
                    <a:lnTo>
                      <a:pt x="17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1902775" y="2450800"/>
                <a:ext cx="125450" cy="23125"/>
              </a:xfrm>
              <a:custGeom>
                <a:avLst/>
                <a:gdLst/>
                <a:ahLst/>
                <a:cxnLst/>
                <a:rect l="l" t="t" r="r" b="b"/>
                <a:pathLst>
                  <a:path w="5018" h="925" extrusionOk="0">
                    <a:moveTo>
                      <a:pt x="0" y="1"/>
                    </a:moveTo>
                    <a:lnTo>
                      <a:pt x="0" y="925"/>
                    </a:lnTo>
                    <a:lnTo>
                      <a:pt x="5018" y="925"/>
                    </a:lnTo>
                    <a:lnTo>
                      <a:pt x="50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1902775" y="2489600"/>
                <a:ext cx="65225" cy="12400"/>
              </a:xfrm>
              <a:custGeom>
                <a:avLst/>
                <a:gdLst/>
                <a:ahLst/>
                <a:cxnLst/>
                <a:rect l="l" t="t" r="r" b="b"/>
                <a:pathLst>
                  <a:path w="2609" h="496" extrusionOk="0">
                    <a:moveTo>
                      <a:pt x="0" y="0"/>
                    </a:moveTo>
                    <a:lnTo>
                      <a:pt x="0" y="495"/>
                    </a:lnTo>
                    <a:lnTo>
                      <a:pt x="2608" y="495"/>
                    </a:lnTo>
                    <a:lnTo>
                      <a:pt x="26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1902775" y="2517650"/>
                <a:ext cx="94100" cy="12400"/>
              </a:xfrm>
              <a:custGeom>
                <a:avLst/>
                <a:gdLst/>
                <a:ahLst/>
                <a:cxnLst/>
                <a:rect l="l" t="t" r="r" b="b"/>
                <a:pathLst>
                  <a:path w="3764" h="496" extrusionOk="0">
                    <a:moveTo>
                      <a:pt x="0" y="1"/>
                    </a:moveTo>
                    <a:lnTo>
                      <a:pt x="0" y="496"/>
                    </a:lnTo>
                    <a:lnTo>
                      <a:pt x="3763" y="496"/>
                    </a:lnTo>
                    <a:lnTo>
                      <a:pt x="37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1902775" y="2545700"/>
                <a:ext cx="75125" cy="12425"/>
              </a:xfrm>
              <a:custGeom>
                <a:avLst/>
                <a:gdLst/>
                <a:ahLst/>
                <a:cxnLst/>
                <a:rect l="l" t="t" r="r" b="b"/>
                <a:pathLst>
                  <a:path w="3005" h="497" extrusionOk="0">
                    <a:moveTo>
                      <a:pt x="0" y="1"/>
                    </a:moveTo>
                    <a:lnTo>
                      <a:pt x="0" y="496"/>
                    </a:lnTo>
                    <a:lnTo>
                      <a:pt x="3004" y="496"/>
                    </a:lnTo>
                    <a:lnTo>
                      <a:pt x="30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7" name="Google Shape;1307;p35"/>
          <p:cNvGrpSpPr/>
          <p:nvPr/>
        </p:nvGrpSpPr>
        <p:grpSpPr>
          <a:xfrm rot="-1405983">
            <a:off x="178943" y="1567039"/>
            <a:ext cx="799871" cy="1065772"/>
            <a:chOff x="2374454" y="1234591"/>
            <a:chExt cx="828145" cy="1103445"/>
          </a:xfrm>
        </p:grpSpPr>
        <p:sp>
          <p:nvSpPr>
            <p:cNvPr id="1308" name="Google Shape;1308;p35"/>
            <p:cNvSpPr/>
            <p:nvPr/>
          </p:nvSpPr>
          <p:spPr>
            <a:xfrm>
              <a:off x="2374454" y="1234591"/>
              <a:ext cx="828145" cy="1103445"/>
            </a:xfrm>
            <a:custGeom>
              <a:avLst/>
              <a:gdLst/>
              <a:ahLst/>
              <a:cxnLst/>
              <a:rect l="l" t="t" r="r" b="b"/>
              <a:pathLst>
                <a:path w="12908" h="17199" extrusionOk="0">
                  <a:moveTo>
                    <a:pt x="9673" y="8352"/>
                  </a:moveTo>
                  <a:lnTo>
                    <a:pt x="9838" y="8418"/>
                  </a:lnTo>
                  <a:lnTo>
                    <a:pt x="9904" y="8484"/>
                  </a:lnTo>
                  <a:lnTo>
                    <a:pt x="9970" y="8517"/>
                  </a:lnTo>
                  <a:lnTo>
                    <a:pt x="9970" y="8550"/>
                  </a:lnTo>
                  <a:lnTo>
                    <a:pt x="9904" y="8616"/>
                  </a:lnTo>
                  <a:lnTo>
                    <a:pt x="9838" y="8682"/>
                  </a:lnTo>
                  <a:lnTo>
                    <a:pt x="9673" y="8715"/>
                  </a:lnTo>
                  <a:lnTo>
                    <a:pt x="9475" y="8748"/>
                  </a:lnTo>
                  <a:lnTo>
                    <a:pt x="8022" y="8748"/>
                  </a:lnTo>
                  <a:lnTo>
                    <a:pt x="7890" y="8583"/>
                  </a:lnTo>
                  <a:lnTo>
                    <a:pt x="7758" y="8484"/>
                  </a:lnTo>
                  <a:lnTo>
                    <a:pt x="7560" y="8385"/>
                  </a:lnTo>
                  <a:lnTo>
                    <a:pt x="7395" y="8352"/>
                  </a:lnTo>
                  <a:close/>
                  <a:moveTo>
                    <a:pt x="5249" y="0"/>
                  </a:moveTo>
                  <a:lnTo>
                    <a:pt x="5216" y="1948"/>
                  </a:lnTo>
                  <a:lnTo>
                    <a:pt x="5183" y="1981"/>
                  </a:lnTo>
                  <a:lnTo>
                    <a:pt x="5084" y="2047"/>
                  </a:lnTo>
                  <a:lnTo>
                    <a:pt x="4952" y="2080"/>
                  </a:lnTo>
                  <a:lnTo>
                    <a:pt x="4754" y="2113"/>
                  </a:lnTo>
                  <a:lnTo>
                    <a:pt x="4259" y="2113"/>
                  </a:lnTo>
                  <a:lnTo>
                    <a:pt x="4094" y="2014"/>
                  </a:lnTo>
                  <a:lnTo>
                    <a:pt x="3929" y="1948"/>
                  </a:lnTo>
                  <a:lnTo>
                    <a:pt x="3731" y="1915"/>
                  </a:lnTo>
                  <a:lnTo>
                    <a:pt x="3368" y="1915"/>
                  </a:lnTo>
                  <a:lnTo>
                    <a:pt x="3170" y="1981"/>
                  </a:lnTo>
                  <a:lnTo>
                    <a:pt x="3005" y="2047"/>
                  </a:lnTo>
                  <a:lnTo>
                    <a:pt x="2839" y="2179"/>
                  </a:lnTo>
                  <a:lnTo>
                    <a:pt x="2542" y="2245"/>
                  </a:lnTo>
                  <a:lnTo>
                    <a:pt x="2245" y="2311"/>
                  </a:lnTo>
                  <a:lnTo>
                    <a:pt x="1981" y="2410"/>
                  </a:lnTo>
                  <a:lnTo>
                    <a:pt x="1717" y="2542"/>
                  </a:lnTo>
                  <a:lnTo>
                    <a:pt x="1486" y="2674"/>
                  </a:lnTo>
                  <a:lnTo>
                    <a:pt x="1255" y="2839"/>
                  </a:lnTo>
                  <a:lnTo>
                    <a:pt x="1024" y="3037"/>
                  </a:lnTo>
                  <a:lnTo>
                    <a:pt x="826" y="3235"/>
                  </a:lnTo>
                  <a:lnTo>
                    <a:pt x="661" y="3433"/>
                  </a:lnTo>
                  <a:lnTo>
                    <a:pt x="496" y="3664"/>
                  </a:lnTo>
                  <a:lnTo>
                    <a:pt x="364" y="3895"/>
                  </a:lnTo>
                  <a:lnTo>
                    <a:pt x="265" y="4126"/>
                  </a:lnTo>
                  <a:lnTo>
                    <a:pt x="166" y="4390"/>
                  </a:lnTo>
                  <a:lnTo>
                    <a:pt x="100" y="4654"/>
                  </a:lnTo>
                  <a:lnTo>
                    <a:pt x="67" y="4919"/>
                  </a:lnTo>
                  <a:lnTo>
                    <a:pt x="34" y="5216"/>
                  </a:lnTo>
                  <a:lnTo>
                    <a:pt x="34" y="5249"/>
                  </a:lnTo>
                  <a:lnTo>
                    <a:pt x="67" y="5480"/>
                  </a:lnTo>
                  <a:lnTo>
                    <a:pt x="67" y="5711"/>
                  </a:lnTo>
                  <a:lnTo>
                    <a:pt x="133" y="5942"/>
                  </a:lnTo>
                  <a:lnTo>
                    <a:pt x="199" y="6173"/>
                  </a:lnTo>
                  <a:lnTo>
                    <a:pt x="397" y="6602"/>
                  </a:lnTo>
                  <a:lnTo>
                    <a:pt x="661" y="7031"/>
                  </a:lnTo>
                  <a:lnTo>
                    <a:pt x="628" y="7196"/>
                  </a:lnTo>
                  <a:lnTo>
                    <a:pt x="595" y="7361"/>
                  </a:lnTo>
                  <a:lnTo>
                    <a:pt x="628" y="7559"/>
                  </a:lnTo>
                  <a:lnTo>
                    <a:pt x="661" y="7724"/>
                  </a:lnTo>
                  <a:lnTo>
                    <a:pt x="760" y="7889"/>
                  </a:lnTo>
                  <a:lnTo>
                    <a:pt x="859" y="8022"/>
                  </a:lnTo>
                  <a:lnTo>
                    <a:pt x="1024" y="8154"/>
                  </a:lnTo>
                  <a:lnTo>
                    <a:pt x="1189" y="8220"/>
                  </a:lnTo>
                  <a:lnTo>
                    <a:pt x="1354" y="8286"/>
                  </a:lnTo>
                  <a:lnTo>
                    <a:pt x="1684" y="8286"/>
                  </a:lnTo>
                  <a:lnTo>
                    <a:pt x="1849" y="8253"/>
                  </a:lnTo>
                  <a:lnTo>
                    <a:pt x="1981" y="8187"/>
                  </a:lnTo>
                  <a:lnTo>
                    <a:pt x="2113" y="8088"/>
                  </a:lnTo>
                  <a:lnTo>
                    <a:pt x="2443" y="8187"/>
                  </a:lnTo>
                  <a:lnTo>
                    <a:pt x="2773" y="8286"/>
                  </a:lnTo>
                  <a:lnTo>
                    <a:pt x="3104" y="8319"/>
                  </a:lnTo>
                  <a:lnTo>
                    <a:pt x="3467" y="8352"/>
                  </a:lnTo>
                  <a:lnTo>
                    <a:pt x="4952" y="8352"/>
                  </a:lnTo>
                  <a:lnTo>
                    <a:pt x="5117" y="8484"/>
                  </a:lnTo>
                  <a:lnTo>
                    <a:pt x="5282" y="8583"/>
                  </a:lnTo>
                  <a:lnTo>
                    <a:pt x="5480" y="8649"/>
                  </a:lnTo>
                  <a:lnTo>
                    <a:pt x="5678" y="8682"/>
                  </a:lnTo>
                  <a:lnTo>
                    <a:pt x="5909" y="8649"/>
                  </a:lnTo>
                  <a:lnTo>
                    <a:pt x="6107" y="8583"/>
                  </a:lnTo>
                  <a:lnTo>
                    <a:pt x="6273" y="8484"/>
                  </a:lnTo>
                  <a:lnTo>
                    <a:pt x="6438" y="8352"/>
                  </a:lnTo>
                  <a:lnTo>
                    <a:pt x="7131" y="8352"/>
                  </a:lnTo>
                  <a:lnTo>
                    <a:pt x="6933" y="8385"/>
                  </a:lnTo>
                  <a:lnTo>
                    <a:pt x="6768" y="8484"/>
                  </a:lnTo>
                  <a:lnTo>
                    <a:pt x="6603" y="8583"/>
                  </a:lnTo>
                  <a:lnTo>
                    <a:pt x="6471" y="8748"/>
                  </a:lnTo>
                  <a:lnTo>
                    <a:pt x="3104" y="8748"/>
                  </a:lnTo>
                  <a:lnTo>
                    <a:pt x="2740" y="8814"/>
                  </a:lnTo>
                  <a:lnTo>
                    <a:pt x="2410" y="8880"/>
                  </a:lnTo>
                  <a:lnTo>
                    <a:pt x="2080" y="9012"/>
                  </a:lnTo>
                  <a:lnTo>
                    <a:pt x="1849" y="8979"/>
                  </a:lnTo>
                  <a:lnTo>
                    <a:pt x="1651" y="8979"/>
                  </a:lnTo>
                  <a:lnTo>
                    <a:pt x="1453" y="9045"/>
                  </a:lnTo>
                  <a:lnTo>
                    <a:pt x="1288" y="9144"/>
                  </a:lnTo>
                  <a:lnTo>
                    <a:pt x="1123" y="9276"/>
                  </a:lnTo>
                  <a:lnTo>
                    <a:pt x="991" y="9441"/>
                  </a:lnTo>
                  <a:lnTo>
                    <a:pt x="925" y="9606"/>
                  </a:lnTo>
                  <a:lnTo>
                    <a:pt x="859" y="9804"/>
                  </a:lnTo>
                  <a:lnTo>
                    <a:pt x="694" y="10035"/>
                  </a:lnTo>
                  <a:lnTo>
                    <a:pt x="529" y="10266"/>
                  </a:lnTo>
                  <a:lnTo>
                    <a:pt x="364" y="10497"/>
                  </a:lnTo>
                  <a:lnTo>
                    <a:pt x="265" y="10761"/>
                  </a:lnTo>
                  <a:lnTo>
                    <a:pt x="166" y="11025"/>
                  </a:lnTo>
                  <a:lnTo>
                    <a:pt x="100" y="11290"/>
                  </a:lnTo>
                  <a:lnTo>
                    <a:pt x="67" y="11554"/>
                  </a:lnTo>
                  <a:lnTo>
                    <a:pt x="34" y="11851"/>
                  </a:lnTo>
                  <a:lnTo>
                    <a:pt x="34" y="11884"/>
                  </a:lnTo>
                  <a:lnTo>
                    <a:pt x="67" y="12181"/>
                  </a:lnTo>
                  <a:lnTo>
                    <a:pt x="100" y="12445"/>
                  </a:lnTo>
                  <a:lnTo>
                    <a:pt x="34" y="12676"/>
                  </a:lnTo>
                  <a:lnTo>
                    <a:pt x="1" y="12940"/>
                  </a:lnTo>
                  <a:lnTo>
                    <a:pt x="34" y="13171"/>
                  </a:lnTo>
                  <a:lnTo>
                    <a:pt x="100" y="13402"/>
                  </a:lnTo>
                  <a:lnTo>
                    <a:pt x="199" y="13600"/>
                  </a:lnTo>
                  <a:lnTo>
                    <a:pt x="331" y="13765"/>
                  </a:lnTo>
                  <a:lnTo>
                    <a:pt x="496" y="13930"/>
                  </a:lnTo>
                  <a:lnTo>
                    <a:pt x="694" y="14062"/>
                  </a:lnTo>
                  <a:lnTo>
                    <a:pt x="925" y="14128"/>
                  </a:lnTo>
                  <a:lnTo>
                    <a:pt x="1156" y="14161"/>
                  </a:lnTo>
                  <a:lnTo>
                    <a:pt x="1585" y="14459"/>
                  </a:lnTo>
                  <a:lnTo>
                    <a:pt x="2047" y="14690"/>
                  </a:lnTo>
                  <a:lnTo>
                    <a:pt x="2542" y="14855"/>
                  </a:lnTo>
                  <a:lnTo>
                    <a:pt x="3071" y="14954"/>
                  </a:lnTo>
                  <a:lnTo>
                    <a:pt x="3203" y="15086"/>
                  </a:lnTo>
                  <a:lnTo>
                    <a:pt x="3368" y="15152"/>
                  </a:lnTo>
                  <a:lnTo>
                    <a:pt x="3566" y="15218"/>
                  </a:lnTo>
                  <a:lnTo>
                    <a:pt x="3929" y="15218"/>
                  </a:lnTo>
                  <a:lnTo>
                    <a:pt x="4094" y="15152"/>
                  </a:lnTo>
                  <a:lnTo>
                    <a:pt x="4292" y="15086"/>
                  </a:lnTo>
                  <a:lnTo>
                    <a:pt x="4424" y="14987"/>
                  </a:lnTo>
                  <a:lnTo>
                    <a:pt x="5315" y="14987"/>
                  </a:lnTo>
                  <a:lnTo>
                    <a:pt x="5447" y="15053"/>
                  </a:lnTo>
                  <a:lnTo>
                    <a:pt x="5546" y="15119"/>
                  </a:lnTo>
                  <a:lnTo>
                    <a:pt x="5579" y="15152"/>
                  </a:lnTo>
                  <a:lnTo>
                    <a:pt x="5579" y="17198"/>
                  </a:lnTo>
                  <a:lnTo>
                    <a:pt x="8517" y="17198"/>
                  </a:lnTo>
                  <a:lnTo>
                    <a:pt x="8517" y="15152"/>
                  </a:lnTo>
                  <a:lnTo>
                    <a:pt x="8517" y="14855"/>
                  </a:lnTo>
                  <a:lnTo>
                    <a:pt x="8451" y="14558"/>
                  </a:lnTo>
                  <a:lnTo>
                    <a:pt x="8385" y="14260"/>
                  </a:lnTo>
                  <a:lnTo>
                    <a:pt x="8286" y="13963"/>
                  </a:lnTo>
                  <a:lnTo>
                    <a:pt x="8286" y="13798"/>
                  </a:lnTo>
                  <a:lnTo>
                    <a:pt x="8286" y="13600"/>
                  </a:lnTo>
                  <a:lnTo>
                    <a:pt x="8220" y="13402"/>
                  </a:lnTo>
                  <a:lnTo>
                    <a:pt x="8121" y="13204"/>
                  </a:lnTo>
                  <a:lnTo>
                    <a:pt x="7989" y="13072"/>
                  </a:lnTo>
                  <a:lnTo>
                    <a:pt x="7857" y="12940"/>
                  </a:lnTo>
                  <a:lnTo>
                    <a:pt x="7659" y="12841"/>
                  </a:lnTo>
                  <a:lnTo>
                    <a:pt x="7494" y="12775"/>
                  </a:lnTo>
                  <a:lnTo>
                    <a:pt x="7296" y="12742"/>
                  </a:lnTo>
                  <a:lnTo>
                    <a:pt x="7032" y="12577"/>
                  </a:lnTo>
                  <a:lnTo>
                    <a:pt x="6801" y="12445"/>
                  </a:lnTo>
                  <a:lnTo>
                    <a:pt x="6537" y="12313"/>
                  </a:lnTo>
                  <a:lnTo>
                    <a:pt x="6273" y="12214"/>
                  </a:lnTo>
                  <a:lnTo>
                    <a:pt x="5975" y="12148"/>
                  </a:lnTo>
                  <a:lnTo>
                    <a:pt x="5711" y="12082"/>
                  </a:lnTo>
                  <a:lnTo>
                    <a:pt x="5414" y="12049"/>
                  </a:lnTo>
                  <a:lnTo>
                    <a:pt x="3467" y="12049"/>
                  </a:lnTo>
                  <a:lnTo>
                    <a:pt x="3269" y="12016"/>
                  </a:lnTo>
                  <a:lnTo>
                    <a:pt x="3137" y="11983"/>
                  </a:lnTo>
                  <a:lnTo>
                    <a:pt x="3038" y="11917"/>
                  </a:lnTo>
                  <a:lnTo>
                    <a:pt x="2971" y="11851"/>
                  </a:lnTo>
                  <a:lnTo>
                    <a:pt x="3038" y="11818"/>
                  </a:lnTo>
                  <a:lnTo>
                    <a:pt x="3104" y="11752"/>
                  </a:lnTo>
                  <a:lnTo>
                    <a:pt x="3236" y="11719"/>
                  </a:lnTo>
                  <a:lnTo>
                    <a:pt x="3434" y="11686"/>
                  </a:lnTo>
                  <a:lnTo>
                    <a:pt x="3599" y="11818"/>
                  </a:lnTo>
                  <a:lnTo>
                    <a:pt x="3830" y="11950"/>
                  </a:lnTo>
                  <a:lnTo>
                    <a:pt x="4061" y="12016"/>
                  </a:lnTo>
                  <a:lnTo>
                    <a:pt x="4556" y="12016"/>
                  </a:lnTo>
                  <a:lnTo>
                    <a:pt x="4787" y="11950"/>
                  </a:lnTo>
                  <a:lnTo>
                    <a:pt x="5018" y="11818"/>
                  </a:lnTo>
                  <a:lnTo>
                    <a:pt x="5216" y="11686"/>
                  </a:lnTo>
                  <a:lnTo>
                    <a:pt x="9342" y="11686"/>
                  </a:lnTo>
                  <a:lnTo>
                    <a:pt x="9541" y="11818"/>
                  </a:lnTo>
                  <a:lnTo>
                    <a:pt x="9739" y="11950"/>
                  </a:lnTo>
                  <a:lnTo>
                    <a:pt x="9970" y="12016"/>
                  </a:lnTo>
                  <a:lnTo>
                    <a:pt x="10465" y="12016"/>
                  </a:lnTo>
                  <a:lnTo>
                    <a:pt x="10663" y="11950"/>
                  </a:lnTo>
                  <a:lnTo>
                    <a:pt x="10861" y="11884"/>
                  </a:lnTo>
                  <a:lnTo>
                    <a:pt x="11026" y="11752"/>
                  </a:lnTo>
                  <a:lnTo>
                    <a:pt x="11191" y="11620"/>
                  </a:lnTo>
                  <a:lnTo>
                    <a:pt x="11323" y="11455"/>
                  </a:lnTo>
                  <a:lnTo>
                    <a:pt x="11422" y="11290"/>
                  </a:lnTo>
                  <a:lnTo>
                    <a:pt x="11488" y="11091"/>
                  </a:lnTo>
                  <a:lnTo>
                    <a:pt x="11818" y="10860"/>
                  </a:lnTo>
                  <a:lnTo>
                    <a:pt x="12082" y="10596"/>
                  </a:lnTo>
                  <a:lnTo>
                    <a:pt x="12346" y="10299"/>
                  </a:lnTo>
                  <a:lnTo>
                    <a:pt x="12544" y="9969"/>
                  </a:lnTo>
                  <a:lnTo>
                    <a:pt x="12710" y="9639"/>
                  </a:lnTo>
                  <a:lnTo>
                    <a:pt x="12809" y="9309"/>
                  </a:lnTo>
                  <a:lnTo>
                    <a:pt x="12875" y="8946"/>
                  </a:lnTo>
                  <a:lnTo>
                    <a:pt x="12908" y="8583"/>
                  </a:lnTo>
                  <a:lnTo>
                    <a:pt x="12908" y="8484"/>
                  </a:lnTo>
                  <a:lnTo>
                    <a:pt x="12875" y="8187"/>
                  </a:lnTo>
                  <a:lnTo>
                    <a:pt x="12842" y="7889"/>
                  </a:lnTo>
                  <a:lnTo>
                    <a:pt x="12743" y="7592"/>
                  </a:lnTo>
                  <a:lnTo>
                    <a:pt x="12644" y="7295"/>
                  </a:lnTo>
                  <a:lnTo>
                    <a:pt x="12511" y="7031"/>
                  </a:lnTo>
                  <a:lnTo>
                    <a:pt x="12346" y="6767"/>
                  </a:lnTo>
                  <a:lnTo>
                    <a:pt x="12148" y="6536"/>
                  </a:lnTo>
                  <a:lnTo>
                    <a:pt x="11917" y="6338"/>
                  </a:lnTo>
                  <a:lnTo>
                    <a:pt x="11686" y="6140"/>
                  </a:lnTo>
                  <a:lnTo>
                    <a:pt x="11422" y="5942"/>
                  </a:lnTo>
                  <a:lnTo>
                    <a:pt x="11158" y="5777"/>
                  </a:lnTo>
                  <a:lnTo>
                    <a:pt x="10861" y="5645"/>
                  </a:lnTo>
                  <a:lnTo>
                    <a:pt x="10531" y="5546"/>
                  </a:lnTo>
                  <a:lnTo>
                    <a:pt x="10234" y="5480"/>
                  </a:lnTo>
                  <a:lnTo>
                    <a:pt x="9904" y="5414"/>
                  </a:lnTo>
                  <a:lnTo>
                    <a:pt x="9541" y="5414"/>
                  </a:lnTo>
                  <a:lnTo>
                    <a:pt x="9342" y="5216"/>
                  </a:lnTo>
                  <a:lnTo>
                    <a:pt x="9078" y="5051"/>
                  </a:lnTo>
                  <a:lnTo>
                    <a:pt x="8814" y="4952"/>
                  </a:lnTo>
                  <a:lnTo>
                    <a:pt x="8517" y="4919"/>
                  </a:lnTo>
                  <a:lnTo>
                    <a:pt x="8253" y="4952"/>
                  </a:lnTo>
                  <a:lnTo>
                    <a:pt x="7956" y="5051"/>
                  </a:lnTo>
                  <a:lnTo>
                    <a:pt x="7725" y="5216"/>
                  </a:lnTo>
                  <a:lnTo>
                    <a:pt x="7527" y="5414"/>
                  </a:lnTo>
                  <a:lnTo>
                    <a:pt x="4028" y="5414"/>
                  </a:lnTo>
                  <a:lnTo>
                    <a:pt x="3863" y="5216"/>
                  </a:lnTo>
                  <a:lnTo>
                    <a:pt x="3665" y="5051"/>
                  </a:lnTo>
                  <a:lnTo>
                    <a:pt x="5084" y="5051"/>
                  </a:lnTo>
                  <a:lnTo>
                    <a:pt x="5414" y="4985"/>
                  </a:lnTo>
                  <a:lnTo>
                    <a:pt x="5744" y="4919"/>
                  </a:lnTo>
                  <a:lnTo>
                    <a:pt x="6074" y="4820"/>
                  </a:lnTo>
                  <a:lnTo>
                    <a:pt x="6372" y="4687"/>
                  </a:lnTo>
                  <a:lnTo>
                    <a:pt x="6636" y="4522"/>
                  </a:lnTo>
                  <a:lnTo>
                    <a:pt x="6900" y="4357"/>
                  </a:lnTo>
                  <a:lnTo>
                    <a:pt x="7164" y="4159"/>
                  </a:lnTo>
                  <a:lnTo>
                    <a:pt x="7362" y="3928"/>
                  </a:lnTo>
                  <a:lnTo>
                    <a:pt x="7560" y="3697"/>
                  </a:lnTo>
                  <a:lnTo>
                    <a:pt x="7725" y="3433"/>
                  </a:lnTo>
                  <a:lnTo>
                    <a:pt x="7890" y="3169"/>
                  </a:lnTo>
                  <a:lnTo>
                    <a:pt x="7989" y="2905"/>
                  </a:lnTo>
                  <a:lnTo>
                    <a:pt x="8088" y="2608"/>
                  </a:lnTo>
                  <a:lnTo>
                    <a:pt x="8154" y="2311"/>
                  </a:lnTo>
                  <a:lnTo>
                    <a:pt x="8154" y="1981"/>
                  </a:lnTo>
                  <a:lnTo>
                    <a:pt x="8187"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35"/>
            <p:cNvGrpSpPr/>
            <p:nvPr/>
          </p:nvGrpSpPr>
          <p:grpSpPr>
            <a:xfrm>
              <a:off x="2374454" y="1234591"/>
              <a:ext cx="828145" cy="1103445"/>
              <a:chOff x="1873925" y="1371182"/>
              <a:chExt cx="828145" cy="1103445"/>
            </a:xfrm>
          </p:grpSpPr>
          <p:sp>
            <p:nvSpPr>
              <p:cNvPr id="1310" name="Google Shape;1310;p35"/>
              <p:cNvSpPr/>
              <p:nvPr/>
            </p:nvSpPr>
            <p:spPr>
              <a:xfrm>
                <a:off x="1884511" y="1371182"/>
                <a:ext cx="806973" cy="1103445"/>
              </a:xfrm>
              <a:custGeom>
                <a:avLst/>
                <a:gdLst/>
                <a:ahLst/>
                <a:cxnLst/>
                <a:rect l="l" t="t" r="r" b="b"/>
                <a:pathLst>
                  <a:path w="12578" h="17199" extrusionOk="0">
                    <a:moveTo>
                      <a:pt x="5249" y="0"/>
                    </a:moveTo>
                    <a:lnTo>
                      <a:pt x="5249" y="1948"/>
                    </a:lnTo>
                    <a:lnTo>
                      <a:pt x="5183" y="2047"/>
                    </a:lnTo>
                    <a:lnTo>
                      <a:pt x="5084" y="2146"/>
                    </a:lnTo>
                    <a:lnTo>
                      <a:pt x="4853" y="2245"/>
                    </a:lnTo>
                    <a:lnTo>
                      <a:pt x="4721" y="2278"/>
                    </a:lnTo>
                    <a:lnTo>
                      <a:pt x="4061" y="2278"/>
                    </a:lnTo>
                    <a:lnTo>
                      <a:pt x="3929" y="2179"/>
                    </a:lnTo>
                    <a:lnTo>
                      <a:pt x="3764" y="2113"/>
                    </a:lnTo>
                    <a:lnTo>
                      <a:pt x="3599" y="2080"/>
                    </a:lnTo>
                    <a:lnTo>
                      <a:pt x="3434" y="2047"/>
                    </a:lnTo>
                    <a:lnTo>
                      <a:pt x="3236" y="2080"/>
                    </a:lnTo>
                    <a:lnTo>
                      <a:pt x="3071" y="2146"/>
                    </a:lnTo>
                    <a:lnTo>
                      <a:pt x="2906" y="2212"/>
                    </a:lnTo>
                    <a:lnTo>
                      <a:pt x="2774" y="2311"/>
                    </a:lnTo>
                    <a:lnTo>
                      <a:pt x="2477" y="2377"/>
                    </a:lnTo>
                    <a:lnTo>
                      <a:pt x="2212" y="2443"/>
                    </a:lnTo>
                    <a:lnTo>
                      <a:pt x="1948" y="2542"/>
                    </a:lnTo>
                    <a:lnTo>
                      <a:pt x="1684" y="2674"/>
                    </a:lnTo>
                    <a:lnTo>
                      <a:pt x="1453" y="2806"/>
                    </a:lnTo>
                    <a:lnTo>
                      <a:pt x="1222" y="2938"/>
                    </a:lnTo>
                    <a:lnTo>
                      <a:pt x="1024" y="3136"/>
                    </a:lnTo>
                    <a:lnTo>
                      <a:pt x="826" y="3301"/>
                    </a:lnTo>
                    <a:lnTo>
                      <a:pt x="661" y="3499"/>
                    </a:lnTo>
                    <a:lnTo>
                      <a:pt x="496" y="3698"/>
                    </a:lnTo>
                    <a:lnTo>
                      <a:pt x="364" y="3929"/>
                    </a:lnTo>
                    <a:lnTo>
                      <a:pt x="265" y="4160"/>
                    </a:lnTo>
                    <a:lnTo>
                      <a:pt x="166" y="4424"/>
                    </a:lnTo>
                    <a:lnTo>
                      <a:pt x="100" y="4655"/>
                    </a:lnTo>
                    <a:lnTo>
                      <a:pt x="67" y="4919"/>
                    </a:lnTo>
                    <a:lnTo>
                      <a:pt x="67" y="5183"/>
                    </a:lnTo>
                    <a:lnTo>
                      <a:pt x="67" y="5216"/>
                    </a:lnTo>
                    <a:lnTo>
                      <a:pt x="67" y="5480"/>
                    </a:lnTo>
                    <a:lnTo>
                      <a:pt x="100" y="5711"/>
                    </a:lnTo>
                    <a:lnTo>
                      <a:pt x="166" y="5942"/>
                    </a:lnTo>
                    <a:lnTo>
                      <a:pt x="232" y="6173"/>
                    </a:lnTo>
                    <a:lnTo>
                      <a:pt x="331" y="6371"/>
                    </a:lnTo>
                    <a:lnTo>
                      <a:pt x="430" y="6602"/>
                    </a:lnTo>
                    <a:lnTo>
                      <a:pt x="694" y="6999"/>
                    </a:lnTo>
                    <a:lnTo>
                      <a:pt x="628" y="7164"/>
                    </a:lnTo>
                    <a:lnTo>
                      <a:pt x="628" y="7362"/>
                    </a:lnTo>
                    <a:lnTo>
                      <a:pt x="628" y="7494"/>
                    </a:lnTo>
                    <a:lnTo>
                      <a:pt x="661" y="7659"/>
                    </a:lnTo>
                    <a:lnTo>
                      <a:pt x="727" y="7791"/>
                    </a:lnTo>
                    <a:lnTo>
                      <a:pt x="826" y="7890"/>
                    </a:lnTo>
                    <a:lnTo>
                      <a:pt x="958" y="7989"/>
                    </a:lnTo>
                    <a:lnTo>
                      <a:pt x="1090" y="8055"/>
                    </a:lnTo>
                    <a:lnTo>
                      <a:pt x="1222" y="8088"/>
                    </a:lnTo>
                    <a:lnTo>
                      <a:pt x="1387" y="8121"/>
                    </a:lnTo>
                    <a:lnTo>
                      <a:pt x="1519" y="8088"/>
                    </a:lnTo>
                    <a:lnTo>
                      <a:pt x="1684" y="8055"/>
                    </a:lnTo>
                    <a:lnTo>
                      <a:pt x="1816" y="7989"/>
                    </a:lnTo>
                    <a:lnTo>
                      <a:pt x="1915" y="7890"/>
                    </a:lnTo>
                    <a:lnTo>
                      <a:pt x="2245" y="7989"/>
                    </a:lnTo>
                    <a:lnTo>
                      <a:pt x="2576" y="8088"/>
                    </a:lnTo>
                    <a:lnTo>
                      <a:pt x="2939" y="8121"/>
                    </a:lnTo>
                    <a:lnTo>
                      <a:pt x="3302" y="8154"/>
                    </a:lnTo>
                    <a:lnTo>
                      <a:pt x="4886" y="8154"/>
                    </a:lnTo>
                    <a:lnTo>
                      <a:pt x="5018" y="8286"/>
                    </a:lnTo>
                    <a:lnTo>
                      <a:pt x="5150" y="8385"/>
                    </a:lnTo>
                    <a:lnTo>
                      <a:pt x="5348" y="8484"/>
                    </a:lnTo>
                    <a:lnTo>
                      <a:pt x="5712" y="8484"/>
                    </a:lnTo>
                    <a:lnTo>
                      <a:pt x="5910" y="8385"/>
                    </a:lnTo>
                    <a:lnTo>
                      <a:pt x="6042" y="8286"/>
                    </a:lnTo>
                    <a:lnTo>
                      <a:pt x="6174" y="8154"/>
                    </a:lnTo>
                    <a:lnTo>
                      <a:pt x="9475" y="8154"/>
                    </a:lnTo>
                    <a:lnTo>
                      <a:pt x="9607" y="8187"/>
                    </a:lnTo>
                    <a:lnTo>
                      <a:pt x="9805" y="8286"/>
                    </a:lnTo>
                    <a:lnTo>
                      <a:pt x="9937" y="8385"/>
                    </a:lnTo>
                    <a:lnTo>
                      <a:pt x="9970" y="8484"/>
                    </a:lnTo>
                    <a:lnTo>
                      <a:pt x="9970" y="8583"/>
                    </a:lnTo>
                    <a:lnTo>
                      <a:pt x="9937" y="8649"/>
                    </a:lnTo>
                    <a:lnTo>
                      <a:pt x="9805" y="8781"/>
                    </a:lnTo>
                    <a:lnTo>
                      <a:pt x="9607" y="8880"/>
                    </a:lnTo>
                    <a:lnTo>
                      <a:pt x="9475" y="8880"/>
                    </a:lnTo>
                    <a:lnTo>
                      <a:pt x="9343" y="8913"/>
                    </a:lnTo>
                    <a:lnTo>
                      <a:pt x="7758" y="8913"/>
                    </a:lnTo>
                    <a:lnTo>
                      <a:pt x="7659" y="8748"/>
                    </a:lnTo>
                    <a:lnTo>
                      <a:pt x="7494" y="8616"/>
                    </a:lnTo>
                    <a:lnTo>
                      <a:pt x="7296" y="8517"/>
                    </a:lnTo>
                    <a:lnTo>
                      <a:pt x="7098" y="8484"/>
                    </a:lnTo>
                    <a:lnTo>
                      <a:pt x="6867" y="8517"/>
                    </a:lnTo>
                    <a:lnTo>
                      <a:pt x="6702" y="8616"/>
                    </a:lnTo>
                    <a:lnTo>
                      <a:pt x="6537" y="8748"/>
                    </a:lnTo>
                    <a:lnTo>
                      <a:pt x="6405" y="8913"/>
                    </a:lnTo>
                    <a:lnTo>
                      <a:pt x="2939" y="8913"/>
                    </a:lnTo>
                    <a:lnTo>
                      <a:pt x="2576" y="8979"/>
                    </a:lnTo>
                    <a:lnTo>
                      <a:pt x="2245" y="9078"/>
                    </a:lnTo>
                    <a:lnTo>
                      <a:pt x="1915" y="9177"/>
                    </a:lnTo>
                    <a:lnTo>
                      <a:pt x="1783" y="9144"/>
                    </a:lnTo>
                    <a:lnTo>
                      <a:pt x="1519" y="9144"/>
                    </a:lnTo>
                    <a:lnTo>
                      <a:pt x="1354" y="9210"/>
                    </a:lnTo>
                    <a:lnTo>
                      <a:pt x="1222" y="9276"/>
                    </a:lnTo>
                    <a:lnTo>
                      <a:pt x="1123" y="9342"/>
                    </a:lnTo>
                    <a:lnTo>
                      <a:pt x="1024" y="9474"/>
                    </a:lnTo>
                    <a:lnTo>
                      <a:pt x="958" y="9606"/>
                    </a:lnTo>
                    <a:lnTo>
                      <a:pt x="892" y="9738"/>
                    </a:lnTo>
                    <a:lnTo>
                      <a:pt x="892" y="9870"/>
                    </a:lnTo>
                    <a:lnTo>
                      <a:pt x="694" y="10069"/>
                    </a:lnTo>
                    <a:lnTo>
                      <a:pt x="529" y="10300"/>
                    </a:lnTo>
                    <a:lnTo>
                      <a:pt x="397" y="10531"/>
                    </a:lnTo>
                    <a:lnTo>
                      <a:pt x="265" y="10762"/>
                    </a:lnTo>
                    <a:lnTo>
                      <a:pt x="166" y="11026"/>
                    </a:lnTo>
                    <a:lnTo>
                      <a:pt x="100" y="11290"/>
                    </a:lnTo>
                    <a:lnTo>
                      <a:pt x="67" y="11554"/>
                    </a:lnTo>
                    <a:lnTo>
                      <a:pt x="67" y="11818"/>
                    </a:lnTo>
                    <a:lnTo>
                      <a:pt x="67" y="11884"/>
                    </a:lnTo>
                    <a:lnTo>
                      <a:pt x="67" y="12181"/>
                    </a:lnTo>
                    <a:lnTo>
                      <a:pt x="133" y="12445"/>
                    </a:lnTo>
                    <a:lnTo>
                      <a:pt x="34" y="12676"/>
                    </a:lnTo>
                    <a:lnTo>
                      <a:pt x="1" y="12907"/>
                    </a:lnTo>
                    <a:lnTo>
                      <a:pt x="34" y="13138"/>
                    </a:lnTo>
                    <a:lnTo>
                      <a:pt x="100" y="13337"/>
                    </a:lnTo>
                    <a:lnTo>
                      <a:pt x="199" y="13502"/>
                    </a:lnTo>
                    <a:lnTo>
                      <a:pt x="331" y="13667"/>
                    </a:lnTo>
                    <a:lnTo>
                      <a:pt x="463" y="13799"/>
                    </a:lnTo>
                    <a:lnTo>
                      <a:pt x="661" y="13898"/>
                    </a:lnTo>
                    <a:lnTo>
                      <a:pt x="859" y="13964"/>
                    </a:lnTo>
                    <a:lnTo>
                      <a:pt x="1057" y="13997"/>
                    </a:lnTo>
                    <a:lnTo>
                      <a:pt x="1255" y="14129"/>
                    </a:lnTo>
                    <a:lnTo>
                      <a:pt x="1486" y="14294"/>
                    </a:lnTo>
                    <a:lnTo>
                      <a:pt x="1684" y="14426"/>
                    </a:lnTo>
                    <a:lnTo>
                      <a:pt x="1915" y="14525"/>
                    </a:lnTo>
                    <a:lnTo>
                      <a:pt x="2179" y="14624"/>
                    </a:lnTo>
                    <a:lnTo>
                      <a:pt x="2444" y="14690"/>
                    </a:lnTo>
                    <a:lnTo>
                      <a:pt x="2708" y="14756"/>
                    </a:lnTo>
                    <a:lnTo>
                      <a:pt x="2972" y="14789"/>
                    </a:lnTo>
                    <a:lnTo>
                      <a:pt x="3104" y="14888"/>
                    </a:lnTo>
                    <a:lnTo>
                      <a:pt x="3236" y="14987"/>
                    </a:lnTo>
                    <a:lnTo>
                      <a:pt x="3401" y="15020"/>
                    </a:lnTo>
                    <a:lnTo>
                      <a:pt x="3599" y="15053"/>
                    </a:lnTo>
                    <a:lnTo>
                      <a:pt x="3764" y="15020"/>
                    </a:lnTo>
                    <a:lnTo>
                      <a:pt x="3929" y="14987"/>
                    </a:lnTo>
                    <a:lnTo>
                      <a:pt x="4061" y="14888"/>
                    </a:lnTo>
                    <a:lnTo>
                      <a:pt x="4193" y="14789"/>
                    </a:lnTo>
                    <a:lnTo>
                      <a:pt x="5117" y="14789"/>
                    </a:lnTo>
                    <a:lnTo>
                      <a:pt x="5249" y="14822"/>
                    </a:lnTo>
                    <a:lnTo>
                      <a:pt x="5447" y="14921"/>
                    </a:lnTo>
                    <a:lnTo>
                      <a:pt x="5580" y="15020"/>
                    </a:lnTo>
                    <a:lnTo>
                      <a:pt x="5613" y="15119"/>
                    </a:lnTo>
                    <a:lnTo>
                      <a:pt x="5613" y="17199"/>
                    </a:lnTo>
                    <a:lnTo>
                      <a:pt x="8187" y="17199"/>
                    </a:lnTo>
                    <a:lnTo>
                      <a:pt x="8187" y="15119"/>
                    </a:lnTo>
                    <a:lnTo>
                      <a:pt x="8187" y="14822"/>
                    </a:lnTo>
                    <a:lnTo>
                      <a:pt x="8121" y="14525"/>
                    </a:lnTo>
                    <a:lnTo>
                      <a:pt x="8055" y="14261"/>
                    </a:lnTo>
                    <a:lnTo>
                      <a:pt x="7923" y="13997"/>
                    </a:lnTo>
                    <a:lnTo>
                      <a:pt x="7956" y="13766"/>
                    </a:lnTo>
                    <a:lnTo>
                      <a:pt x="7923" y="13601"/>
                    </a:lnTo>
                    <a:lnTo>
                      <a:pt x="7890" y="13436"/>
                    </a:lnTo>
                    <a:lnTo>
                      <a:pt x="7824" y="13304"/>
                    </a:lnTo>
                    <a:lnTo>
                      <a:pt x="7692" y="13171"/>
                    </a:lnTo>
                    <a:lnTo>
                      <a:pt x="7560" y="13072"/>
                    </a:lnTo>
                    <a:lnTo>
                      <a:pt x="7428" y="12973"/>
                    </a:lnTo>
                    <a:lnTo>
                      <a:pt x="7263" y="12940"/>
                    </a:lnTo>
                    <a:lnTo>
                      <a:pt x="7098" y="12907"/>
                    </a:lnTo>
                    <a:lnTo>
                      <a:pt x="7065" y="12907"/>
                    </a:lnTo>
                    <a:lnTo>
                      <a:pt x="6834" y="12775"/>
                    </a:lnTo>
                    <a:lnTo>
                      <a:pt x="6603" y="12610"/>
                    </a:lnTo>
                    <a:lnTo>
                      <a:pt x="6372" y="12511"/>
                    </a:lnTo>
                    <a:lnTo>
                      <a:pt x="6108" y="12412"/>
                    </a:lnTo>
                    <a:lnTo>
                      <a:pt x="5811" y="12313"/>
                    </a:lnTo>
                    <a:lnTo>
                      <a:pt x="5547" y="12247"/>
                    </a:lnTo>
                    <a:lnTo>
                      <a:pt x="5249" y="12214"/>
                    </a:lnTo>
                    <a:lnTo>
                      <a:pt x="3137" y="12214"/>
                    </a:lnTo>
                    <a:lnTo>
                      <a:pt x="3005" y="12181"/>
                    </a:lnTo>
                    <a:lnTo>
                      <a:pt x="2807" y="12082"/>
                    </a:lnTo>
                    <a:lnTo>
                      <a:pt x="2675" y="11983"/>
                    </a:lnTo>
                    <a:lnTo>
                      <a:pt x="2642" y="11884"/>
                    </a:lnTo>
                    <a:lnTo>
                      <a:pt x="2642" y="11818"/>
                    </a:lnTo>
                    <a:lnTo>
                      <a:pt x="2675" y="11719"/>
                    </a:lnTo>
                    <a:lnTo>
                      <a:pt x="2807" y="11620"/>
                    </a:lnTo>
                    <a:lnTo>
                      <a:pt x="3005" y="11521"/>
                    </a:lnTo>
                    <a:lnTo>
                      <a:pt x="3137" y="11488"/>
                    </a:lnTo>
                    <a:lnTo>
                      <a:pt x="3335" y="11488"/>
                    </a:lnTo>
                    <a:lnTo>
                      <a:pt x="3500" y="11620"/>
                    </a:lnTo>
                    <a:lnTo>
                      <a:pt x="3698" y="11752"/>
                    </a:lnTo>
                    <a:lnTo>
                      <a:pt x="3929" y="11818"/>
                    </a:lnTo>
                    <a:lnTo>
                      <a:pt x="4160" y="11851"/>
                    </a:lnTo>
                    <a:lnTo>
                      <a:pt x="4391" y="11818"/>
                    </a:lnTo>
                    <a:lnTo>
                      <a:pt x="4622" y="11752"/>
                    </a:lnTo>
                    <a:lnTo>
                      <a:pt x="4820" y="11620"/>
                    </a:lnTo>
                    <a:lnTo>
                      <a:pt x="4985" y="11488"/>
                    </a:lnTo>
                    <a:lnTo>
                      <a:pt x="9244" y="11488"/>
                    </a:lnTo>
                    <a:lnTo>
                      <a:pt x="9409" y="11620"/>
                    </a:lnTo>
                    <a:lnTo>
                      <a:pt x="9607" y="11752"/>
                    </a:lnTo>
                    <a:lnTo>
                      <a:pt x="9838" y="11818"/>
                    </a:lnTo>
                    <a:lnTo>
                      <a:pt x="10069" y="11851"/>
                    </a:lnTo>
                    <a:lnTo>
                      <a:pt x="10267" y="11818"/>
                    </a:lnTo>
                    <a:lnTo>
                      <a:pt x="10465" y="11785"/>
                    </a:lnTo>
                    <a:lnTo>
                      <a:pt x="10630" y="11686"/>
                    </a:lnTo>
                    <a:lnTo>
                      <a:pt x="10795" y="11587"/>
                    </a:lnTo>
                    <a:lnTo>
                      <a:pt x="10927" y="11455"/>
                    </a:lnTo>
                    <a:lnTo>
                      <a:pt x="11026" y="11323"/>
                    </a:lnTo>
                    <a:lnTo>
                      <a:pt x="11125" y="11158"/>
                    </a:lnTo>
                    <a:lnTo>
                      <a:pt x="11191" y="10960"/>
                    </a:lnTo>
                    <a:lnTo>
                      <a:pt x="11488" y="10729"/>
                    </a:lnTo>
                    <a:lnTo>
                      <a:pt x="11752" y="10498"/>
                    </a:lnTo>
                    <a:lnTo>
                      <a:pt x="11984" y="10234"/>
                    </a:lnTo>
                    <a:lnTo>
                      <a:pt x="12182" y="9936"/>
                    </a:lnTo>
                    <a:lnTo>
                      <a:pt x="12347" y="9606"/>
                    </a:lnTo>
                    <a:lnTo>
                      <a:pt x="12479" y="9276"/>
                    </a:lnTo>
                    <a:lnTo>
                      <a:pt x="12545" y="8946"/>
                    </a:lnTo>
                    <a:lnTo>
                      <a:pt x="12578" y="8583"/>
                    </a:lnTo>
                    <a:lnTo>
                      <a:pt x="12578" y="8484"/>
                    </a:lnTo>
                    <a:lnTo>
                      <a:pt x="12545" y="8187"/>
                    </a:lnTo>
                    <a:lnTo>
                      <a:pt x="12512" y="7890"/>
                    </a:lnTo>
                    <a:lnTo>
                      <a:pt x="12413" y="7626"/>
                    </a:lnTo>
                    <a:lnTo>
                      <a:pt x="12314" y="7362"/>
                    </a:lnTo>
                    <a:lnTo>
                      <a:pt x="12182" y="7098"/>
                    </a:lnTo>
                    <a:lnTo>
                      <a:pt x="12017" y="6867"/>
                    </a:lnTo>
                    <a:lnTo>
                      <a:pt x="11818" y="6635"/>
                    </a:lnTo>
                    <a:lnTo>
                      <a:pt x="11620" y="6437"/>
                    </a:lnTo>
                    <a:lnTo>
                      <a:pt x="11389" y="6239"/>
                    </a:lnTo>
                    <a:lnTo>
                      <a:pt x="11125" y="6074"/>
                    </a:lnTo>
                    <a:lnTo>
                      <a:pt x="10861" y="5909"/>
                    </a:lnTo>
                    <a:lnTo>
                      <a:pt x="10597" y="5810"/>
                    </a:lnTo>
                    <a:lnTo>
                      <a:pt x="10300" y="5711"/>
                    </a:lnTo>
                    <a:lnTo>
                      <a:pt x="9970" y="5612"/>
                    </a:lnTo>
                    <a:lnTo>
                      <a:pt x="9673" y="5579"/>
                    </a:lnTo>
                    <a:lnTo>
                      <a:pt x="9310" y="5579"/>
                    </a:lnTo>
                    <a:lnTo>
                      <a:pt x="9112" y="5381"/>
                    </a:lnTo>
                    <a:lnTo>
                      <a:pt x="8914" y="5216"/>
                    </a:lnTo>
                    <a:lnTo>
                      <a:pt x="8649" y="5117"/>
                    </a:lnTo>
                    <a:lnTo>
                      <a:pt x="8352" y="5084"/>
                    </a:lnTo>
                    <a:lnTo>
                      <a:pt x="8088" y="5117"/>
                    </a:lnTo>
                    <a:lnTo>
                      <a:pt x="7824" y="5216"/>
                    </a:lnTo>
                    <a:lnTo>
                      <a:pt x="7626" y="5381"/>
                    </a:lnTo>
                    <a:lnTo>
                      <a:pt x="7428" y="5579"/>
                    </a:lnTo>
                    <a:lnTo>
                      <a:pt x="3764" y="5579"/>
                    </a:lnTo>
                    <a:lnTo>
                      <a:pt x="3632" y="5381"/>
                    </a:lnTo>
                    <a:lnTo>
                      <a:pt x="3467" y="5216"/>
                    </a:lnTo>
                    <a:lnTo>
                      <a:pt x="3236" y="5117"/>
                    </a:lnTo>
                    <a:lnTo>
                      <a:pt x="3005" y="5084"/>
                    </a:lnTo>
                    <a:lnTo>
                      <a:pt x="2807" y="5117"/>
                    </a:lnTo>
                    <a:lnTo>
                      <a:pt x="2642" y="5150"/>
                    </a:lnTo>
                    <a:lnTo>
                      <a:pt x="2708" y="5084"/>
                    </a:lnTo>
                    <a:lnTo>
                      <a:pt x="2840" y="4985"/>
                    </a:lnTo>
                    <a:lnTo>
                      <a:pt x="3038" y="4886"/>
                    </a:lnTo>
                    <a:lnTo>
                      <a:pt x="3302" y="4853"/>
                    </a:lnTo>
                    <a:lnTo>
                      <a:pt x="4919" y="4853"/>
                    </a:lnTo>
                    <a:lnTo>
                      <a:pt x="5216" y="4820"/>
                    </a:lnTo>
                    <a:lnTo>
                      <a:pt x="5547" y="4721"/>
                    </a:lnTo>
                    <a:lnTo>
                      <a:pt x="5844" y="4622"/>
                    </a:lnTo>
                    <a:lnTo>
                      <a:pt x="6108" y="4523"/>
                    </a:lnTo>
                    <a:lnTo>
                      <a:pt x="6372" y="4358"/>
                    </a:lnTo>
                    <a:lnTo>
                      <a:pt x="6636" y="4193"/>
                    </a:lnTo>
                    <a:lnTo>
                      <a:pt x="6867" y="4028"/>
                    </a:lnTo>
                    <a:lnTo>
                      <a:pt x="7065" y="3797"/>
                    </a:lnTo>
                    <a:lnTo>
                      <a:pt x="7263" y="3598"/>
                    </a:lnTo>
                    <a:lnTo>
                      <a:pt x="7428" y="3334"/>
                    </a:lnTo>
                    <a:lnTo>
                      <a:pt x="7560" y="3103"/>
                    </a:lnTo>
                    <a:lnTo>
                      <a:pt x="7659" y="2839"/>
                    </a:lnTo>
                    <a:lnTo>
                      <a:pt x="7758" y="2542"/>
                    </a:lnTo>
                    <a:lnTo>
                      <a:pt x="7791" y="2278"/>
                    </a:lnTo>
                    <a:lnTo>
                      <a:pt x="7824" y="1981"/>
                    </a:lnTo>
                    <a:lnTo>
                      <a:pt x="7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1873925" y="1371182"/>
                <a:ext cx="662939" cy="1103445"/>
              </a:xfrm>
              <a:custGeom>
                <a:avLst/>
                <a:gdLst/>
                <a:ahLst/>
                <a:cxnLst/>
                <a:rect l="l" t="t" r="r" b="b"/>
                <a:pathLst>
                  <a:path w="10333" h="17199" extrusionOk="0">
                    <a:moveTo>
                      <a:pt x="9508" y="8319"/>
                    </a:moveTo>
                    <a:lnTo>
                      <a:pt x="9673" y="8352"/>
                    </a:lnTo>
                    <a:lnTo>
                      <a:pt x="9838" y="8385"/>
                    </a:lnTo>
                    <a:lnTo>
                      <a:pt x="9937" y="8451"/>
                    </a:lnTo>
                    <a:lnTo>
                      <a:pt x="9970" y="8517"/>
                    </a:lnTo>
                    <a:lnTo>
                      <a:pt x="9970" y="8550"/>
                    </a:lnTo>
                    <a:lnTo>
                      <a:pt x="9937" y="8583"/>
                    </a:lnTo>
                    <a:lnTo>
                      <a:pt x="9838" y="8649"/>
                    </a:lnTo>
                    <a:lnTo>
                      <a:pt x="9673" y="8715"/>
                    </a:lnTo>
                    <a:lnTo>
                      <a:pt x="8022" y="8715"/>
                    </a:lnTo>
                    <a:lnTo>
                      <a:pt x="7890" y="8583"/>
                    </a:lnTo>
                    <a:lnTo>
                      <a:pt x="7758" y="8451"/>
                    </a:lnTo>
                    <a:lnTo>
                      <a:pt x="7560" y="8385"/>
                    </a:lnTo>
                    <a:lnTo>
                      <a:pt x="7395" y="8319"/>
                    </a:lnTo>
                    <a:close/>
                    <a:moveTo>
                      <a:pt x="5249" y="0"/>
                    </a:moveTo>
                    <a:lnTo>
                      <a:pt x="5216" y="1915"/>
                    </a:lnTo>
                    <a:lnTo>
                      <a:pt x="5183" y="1981"/>
                    </a:lnTo>
                    <a:lnTo>
                      <a:pt x="5084" y="2047"/>
                    </a:lnTo>
                    <a:lnTo>
                      <a:pt x="4952" y="2080"/>
                    </a:lnTo>
                    <a:lnTo>
                      <a:pt x="4754" y="2113"/>
                    </a:lnTo>
                    <a:lnTo>
                      <a:pt x="4259" y="2113"/>
                    </a:lnTo>
                    <a:lnTo>
                      <a:pt x="4094" y="2014"/>
                    </a:lnTo>
                    <a:lnTo>
                      <a:pt x="3929" y="1948"/>
                    </a:lnTo>
                    <a:lnTo>
                      <a:pt x="3731" y="1915"/>
                    </a:lnTo>
                    <a:lnTo>
                      <a:pt x="3566" y="1882"/>
                    </a:lnTo>
                    <a:lnTo>
                      <a:pt x="3368" y="1915"/>
                    </a:lnTo>
                    <a:lnTo>
                      <a:pt x="3170" y="1981"/>
                    </a:lnTo>
                    <a:lnTo>
                      <a:pt x="3005" y="2047"/>
                    </a:lnTo>
                    <a:lnTo>
                      <a:pt x="2840" y="2146"/>
                    </a:lnTo>
                    <a:lnTo>
                      <a:pt x="2543" y="2212"/>
                    </a:lnTo>
                    <a:lnTo>
                      <a:pt x="2278" y="2311"/>
                    </a:lnTo>
                    <a:lnTo>
                      <a:pt x="1981" y="2410"/>
                    </a:lnTo>
                    <a:lnTo>
                      <a:pt x="1717" y="2542"/>
                    </a:lnTo>
                    <a:lnTo>
                      <a:pt x="1486" y="2674"/>
                    </a:lnTo>
                    <a:lnTo>
                      <a:pt x="1255" y="2839"/>
                    </a:lnTo>
                    <a:lnTo>
                      <a:pt x="1024" y="3004"/>
                    </a:lnTo>
                    <a:lnTo>
                      <a:pt x="826" y="3202"/>
                    </a:lnTo>
                    <a:lnTo>
                      <a:pt x="661" y="3433"/>
                    </a:lnTo>
                    <a:lnTo>
                      <a:pt x="496" y="3631"/>
                    </a:lnTo>
                    <a:lnTo>
                      <a:pt x="364" y="3896"/>
                    </a:lnTo>
                    <a:lnTo>
                      <a:pt x="265" y="4127"/>
                    </a:lnTo>
                    <a:lnTo>
                      <a:pt x="166" y="4391"/>
                    </a:lnTo>
                    <a:lnTo>
                      <a:pt x="100" y="4655"/>
                    </a:lnTo>
                    <a:lnTo>
                      <a:pt x="67" y="4919"/>
                    </a:lnTo>
                    <a:lnTo>
                      <a:pt x="34" y="5183"/>
                    </a:lnTo>
                    <a:lnTo>
                      <a:pt x="34" y="5216"/>
                    </a:lnTo>
                    <a:lnTo>
                      <a:pt x="67" y="5480"/>
                    </a:lnTo>
                    <a:lnTo>
                      <a:pt x="100" y="5711"/>
                    </a:lnTo>
                    <a:lnTo>
                      <a:pt x="133" y="5942"/>
                    </a:lnTo>
                    <a:lnTo>
                      <a:pt x="199" y="6173"/>
                    </a:lnTo>
                    <a:lnTo>
                      <a:pt x="397" y="6602"/>
                    </a:lnTo>
                    <a:lnTo>
                      <a:pt x="661" y="6999"/>
                    </a:lnTo>
                    <a:lnTo>
                      <a:pt x="628" y="7164"/>
                    </a:lnTo>
                    <a:lnTo>
                      <a:pt x="595" y="7362"/>
                    </a:lnTo>
                    <a:lnTo>
                      <a:pt x="628" y="7527"/>
                    </a:lnTo>
                    <a:lnTo>
                      <a:pt x="661" y="7725"/>
                    </a:lnTo>
                    <a:lnTo>
                      <a:pt x="760" y="7890"/>
                    </a:lnTo>
                    <a:lnTo>
                      <a:pt x="892" y="8022"/>
                    </a:lnTo>
                    <a:lnTo>
                      <a:pt x="1024" y="8121"/>
                    </a:lnTo>
                    <a:lnTo>
                      <a:pt x="1189" y="8220"/>
                    </a:lnTo>
                    <a:lnTo>
                      <a:pt x="1354" y="8253"/>
                    </a:lnTo>
                    <a:lnTo>
                      <a:pt x="1552" y="8286"/>
                    </a:lnTo>
                    <a:lnTo>
                      <a:pt x="1717" y="8286"/>
                    </a:lnTo>
                    <a:lnTo>
                      <a:pt x="1849" y="8220"/>
                    </a:lnTo>
                    <a:lnTo>
                      <a:pt x="2014" y="8154"/>
                    </a:lnTo>
                    <a:lnTo>
                      <a:pt x="2146" y="8088"/>
                    </a:lnTo>
                    <a:lnTo>
                      <a:pt x="2443" y="8187"/>
                    </a:lnTo>
                    <a:lnTo>
                      <a:pt x="2774" y="8253"/>
                    </a:lnTo>
                    <a:lnTo>
                      <a:pt x="3104" y="8319"/>
                    </a:lnTo>
                    <a:lnTo>
                      <a:pt x="4952" y="8319"/>
                    </a:lnTo>
                    <a:lnTo>
                      <a:pt x="5117" y="8484"/>
                    </a:lnTo>
                    <a:lnTo>
                      <a:pt x="5282" y="8583"/>
                    </a:lnTo>
                    <a:lnTo>
                      <a:pt x="5480" y="8649"/>
                    </a:lnTo>
                    <a:lnTo>
                      <a:pt x="5712" y="8682"/>
                    </a:lnTo>
                    <a:lnTo>
                      <a:pt x="5910" y="8649"/>
                    </a:lnTo>
                    <a:lnTo>
                      <a:pt x="6108" y="8583"/>
                    </a:lnTo>
                    <a:lnTo>
                      <a:pt x="6273" y="8484"/>
                    </a:lnTo>
                    <a:lnTo>
                      <a:pt x="6438" y="8319"/>
                    </a:lnTo>
                    <a:lnTo>
                      <a:pt x="7131" y="8319"/>
                    </a:lnTo>
                    <a:lnTo>
                      <a:pt x="6933" y="8385"/>
                    </a:lnTo>
                    <a:lnTo>
                      <a:pt x="6768" y="8451"/>
                    </a:lnTo>
                    <a:lnTo>
                      <a:pt x="6603" y="8583"/>
                    </a:lnTo>
                    <a:lnTo>
                      <a:pt x="6471" y="8715"/>
                    </a:lnTo>
                    <a:lnTo>
                      <a:pt x="3467" y="8715"/>
                    </a:lnTo>
                    <a:lnTo>
                      <a:pt x="3104" y="8748"/>
                    </a:lnTo>
                    <a:lnTo>
                      <a:pt x="2741" y="8781"/>
                    </a:lnTo>
                    <a:lnTo>
                      <a:pt x="2410" y="8880"/>
                    </a:lnTo>
                    <a:lnTo>
                      <a:pt x="2080" y="9012"/>
                    </a:lnTo>
                    <a:lnTo>
                      <a:pt x="1849" y="8979"/>
                    </a:lnTo>
                    <a:lnTo>
                      <a:pt x="1651" y="8979"/>
                    </a:lnTo>
                    <a:lnTo>
                      <a:pt x="1453" y="9045"/>
                    </a:lnTo>
                    <a:lnTo>
                      <a:pt x="1288" y="9144"/>
                    </a:lnTo>
                    <a:lnTo>
                      <a:pt x="1123" y="9276"/>
                    </a:lnTo>
                    <a:lnTo>
                      <a:pt x="991" y="9408"/>
                    </a:lnTo>
                    <a:lnTo>
                      <a:pt x="925" y="9606"/>
                    </a:lnTo>
                    <a:lnTo>
                      <a:pt x="859" y="9804"/>
                    </a:lnTo>
                    <a:lnTo>
                      <a:pt x="694" y="10036"/>
                    </a:lnTo>
                    <a:lnTo>
                      <a:pt x="529" y="10267"/>
                    </a:lnTo>
                    <a:lnTo>
                      <a:pt x="364" y="10498"/>
                    </a:lnTo>
                    <a:lnTo>
                      <a:pt x="265" y="10762"/>
                    </a:lnTo>
                    <a:lnTo>
                      <a:pt x="166" y="10993"/>
                    </a:lnTo>
                    <a:lnTo>
                      <a:pt x="100" y="11290"/>
                    </a:lnTo>
                    <a:lnTo>
                      <a:pt x="67" y="11554"/>
                    </a:lnTo>
                    <a:lnTo>
                      <a:pt x="34" y="11818"/>
                    </a:lnTo>
                    <a:lnTo>
                      <a:pt x="34" y="11884"/>
                    </a:lnTo>
                    <a:lnTo>
                      <a:pt x="67" y="12148"/>
                    </a:lnTo>
                    <a:lnTo>
                      <a:pt x="100" y="12445"/>
                    </a:lnTo>
                    <a:lnTo>
                      <a:pt x="34" y="12676"/>
                    </a:lnTo>
                    <a:lnTo>
                      <a:pt x="1" y="12907"/>
                    </a:lnTo>
                    <a:lnTo>
                      <a:pt x="34" y="13138"/>
                    </a:lnTo>
                    <a:lnTo>
                      <a:pt x="100" y="13370"/>
                    </a:lnTo>
                    <a:lnTo>
                      <a:pt x="199" y="13568"/>
                    </a:lnTo>
                    <a:lnTo>
                      <a:pt x="331" y="13766"/>
                    </a:lnTo>
                    <a:lnTo>
                      <a:pt x="496" y="13931"/>
                    </a:lnTo>
                    <a:lnTo>
                      <a:pt x="694" y="14030"/>
                    </a:lnTo>
                    <a:lnTo>
                      <a:pt x="925" y="14129"/>
                    </a:lnTo>
                    <a:lnTo>
                      <a:pt x="1156" y="14162"/>
                    </a:lnTo>
                    <a:lnTo>
                      <a:pt x="1585" y="14459"/>
                    </a:lnTo>
                    <a:lnTo>
                      <a:pt x="2047" y="14690"/>
                    </a:lnTo>
                    <a:lnTo>
                      <a:pt x="2543" y="14855"/>
                    </a:lnTo>
                    <a:lnTo>
                      <a:pt x="3071" y="14954"/>
                    </a:lnTo>
                    <a:lnTo>
                      <a:pt x="3203" y="15053"/>
                    </a:lnTo>
                    <a:lnTo>
                      <a:pt x="3368" y="15152"/>
                    </a:lnTo>
                    <a:lnTo>
                      <a:pt x="3566" y="15185"/>
                    </a:lnTo>
                    <a:lnTo>
                      <a:pt x="3731" y="15218"/>
                    </a:lnTo>
                    <a:lnTo>
                      <a:pt x="3929" y="15185"/>
                    </a:lnTo>
                    <a:lnTo>
                      <a:pt x="4127" y="15152"/>
                    </a:lnTo>
                    <a:lnTo>
                      <a:pt x="4292" y="15086"/>
                    </a:lnTo>
                    <a:lnTo>
                      <a:pt x="4424" y="14954"/>
                    </a:lnTo>
                    <a:lnTo>
                      <a:pt x="5117" y="14954"/>
                    </a:lnTo>
                    <a:lnTo>
                      <a:pt x="5315" y="14987"/>
                    </a:lnTo>
                    <a:lnTo>
                      <a:pt x="5447" y="15053"/>
                    </a:lnTo>
                    <a:lnTo>
                      <a:pt x="5546" y="15086"/>
                    </a:lnTo>
                    <a:lnTo>
                      <a:pt x="5579" y="15152"/>
                    </a:lnTo>
                    <a:lnTo>
                      <a:pt x="5579" y="17199"/>
                    </a:lnTo>
                    <a:lnTo>
                      <a:pt x="5943" y="17199"/>
                    </a:lnTo>
                    <a:lnTo>
                      <a:pt x="5943" y="15119"/>
                    </a:lnTo>
                    <a:lnTo>
                      <a:pt x="5943" y="15053"/>
                    </a:lnTo>
                    <a:lnTo>
                      <a:pt x="5877" y="14954"/>
                    </a:lnTo>
                    <a:lnTo>
                      <a:pt x="5811" y="14888"/>
                    </a:lnTo>
                    <a:lnTo>
                      <a:pt x="5712" y="14789"/>
                    </a:lnTo>
                    <a:lnTo>
                      <a:pt x="5612" y="14723"/>
                    </a:lnTo>
                    <a:lnTo>
                      <a:pt x="5447" y="14657"/>
                    </a:lnTo>
                    <a:lnTo>
                      <a:pt x="5315" y="14624"/>
                    </a:lnTo>
                    <a:lnTo>
                      <a:pt x="4292" y="14624"/>
                    </a:lnTo>
                    <a:lnTo>
                      <a:pt x="4259" y="14657"/>
                    </a:lnTo>
                    <a:lnTo>
                      <a:pt x="4127" y="14756"/>
                    </a:lnTo>
                    <a:lnTo>
                      <a:pt x="4028" y="14822"/>
                    </a:lnTo>
                    <a:lnTo>
                      <a:pt x="3896" y="14855"/>
                    </a:lnTo>
                    <a:lnTo>
                      <a:pt x="3632" y="14855"/>
                    </a:lnTo>
                    <a:lnTo>
                      <a:pt x="3500" y="14822"/>
                    </a:lnTo>
                    <a:lnTo>
                      <a:pt x="3368" y="14756"/>
                    </a:lnTo>
                    <a:lnTo>
                      <a:pt x="3269" y="14657"/>
                    </a:lnTo>
                    <a:lnTo>
                      <a:pt x="3203" y="14624"/>
                    </a:lnTo>
                    <a:lnTo>
                      <a:pt x="3137" y="14591"/>
                    </a:lnTo>
                    <a:lnTo>
                      <a:pt x="2642" y="14525"/>
                    </a:lnTo>
                    <a:lnTo>
                      <a:pt x="2179" y="14360"/>
                    </a:lnTo>
                    <a:lnTo>
                      <a:pt x="1750" y="14129"/>
                    </a:lnTo>
                    <a:lnTo>
                      <a:pt x="1519" y="13997"/>
                    </a:lnTo>
                    <a:lnTo>
                      <a:pt x="1354" y="13865"/>
                    </a:lnTo>
                    <a:lnTo>
                      <a:pt x="1288" y="13799"/>
                    </a:lnTo>
                    <a:lnTo>
                      <a:pt x="1057" y="13799"/>
                    </a:lnTo>
                    <a:lnTo>
                      <a:pt x="892" y="13733"/>
                    </a:lnTo>
                    <a:lnTo>
                      <a:pt x="727" y="13634"/>
                    </a:lnTo>
                    <a:lnTo>
                      <a:pt x="595" y="13535"/>
                    </a:lnTo>
                    <a:lnTo>
                      <a:pt x="496" y="13403"/>
                    </a:lnTo>
                    <a:lnTo>
                      <a:pt x="430" y="13271"/>
                    </a:lnTo>
                    <a:lnTo>
                      <a:pt x="364" y="13105"/>
                    </a:lnTo>
                    <a:lnTo>
                      <a:pt x="364" y="12907"/>
                    </a:lnTo>
                    <a:lnTo>
                      <a:pt x="364" y="12709"/>
                    </a:lnTo>
                    <a:lnTo>
                      <a:pt x="430" y="12544"/>
                    </a:lnTo>
                    <a:lnTo>
                      <a:pt x="463" y="12478"/>
                    </a:lnTo>
                    <a:lnTo>
                      <a:pt x="463" y="12412"/>
                    </a:lnTo>
                    <a:lnTo>
                      <a:pt x="397" y="12148"/>
                    </a:lnTo>
                    <a:lnTo>
                      <a:pt x="397" y="11884"/>
                    </a:lnTo>
                    <a:lnTo>
                      <a:pt x="397" y="11818"/>
                    </a:lnTo>
                    <a:lnTo>
                      <a:pt x="397" y="11587"/>
                    </a:lnTo>
                    <a:lnTo>
                      <a:pt x="463" y="11323"/>
                    </a:lnTo>
                    <a:lnTo>
                      <a:pt x="496" y="11092"/>
                    </a:lnTo>
                    <a:lnTo>
                      <a:pt x="595" y="10861"/>
                    </a:lnTo>
                    <a:lnTo>
                      <a:pt x="694" y="10630"/>
                    </a:lnTo>
                    <a:lnTo>
                      <a:pt x="826" y="10399"/>
                    </a:lnTo>
                    <a:lnTo>
                      <a:pt x="991" y="10201"/>
                    </a:lnTo>
                    <a:lnTo>
                      <a:pt x="1156" y="10002"/>
                    </a:lnTo>
                    <a:lnTo>
                      <a:pt x="1222" y="9969"/>
                    </a:lnTo>
                    <a:lnTo>
                      <a:pt x="1222" y="9903"/>
                    </a:lnTo>
                    <a:lnTo>
                      <a:pt x="1222" y="9771"/>
                    </a:lnTo>
                    <a:lnTo>
                      <a:pt x="1288" y="9672"/>
                    </a:lnTo>
                    <a:lnTo>
                      <a:pt x="1321" y="9573"/>
                    </a:lnTo>
                    <a:lnTo>
                      <a:pt x="1420" y="9474"/>
                    </a:lnTo>
                    <a:lnTo>
                      <a:pt x="1486" y="9408"/>
                    </a:lnTo>
                    <a:lnTo>
                      <a:pt x="1585" y="9375"/>
                    </a:lnTo>
                    <a:lnTo>
                      <a:pt x="1717" y="9342"/>
                    </a:lnTo>
                    <a:lnTo>
                      <a:pt x="1816" y="9309"/>
                    </a:lnTo>
                    <a:lnTo>
                      <a:pt x="2014" y="9342"/>
                    </a:lnTo>
                    <a:lnTo>
                      <a:pt x="2080" y="9375"/>
                    </a:lnTo>
                    <a:lnTo>
                      <a:pt x="2146" y="9342"/>
                    </a:lnTo>
                    <a:lnTo>
                      <a:pt x="2476" y="9243"/>
                    </a:lnTo>
                    <a:lnTo>
                      <a:pt x="2774" y="9144"/>
                    </a:lnTo>
                    <a:lnTo>
                      <a:pt x="3137" y="9111"/>
                    </a:lnTo>
                    <a:lnTo>
                      <a:pt x="3467" y="9078"/>
                    </a:lnTo>
                    <a:lnTo>
                      <a:pt x="6669" y="9078"/>
                    </a:lnTo>
                    <a:lnTo>
                      <a:pt x="6735" y="8979"/>
                    </a:lnTo>
                    <a:lnTo>
                      <a:pt x="6834" y="8847"/>
                    </a:lnTo>
                    <a:lnTo>
                      <a:pt x="6966" y="8748"/>
                    </a:lnTo>
                    <a:lnTo>
                      <a:pt x="7098" y="8682"/>
                    </a:lnTo>
                    <a:lnTo>
                      <a:pt x="7428" y="8682"/>
                    </a:lnTo>
                    <a:lnTo>
                      <a:pt x="7560" y="8748"/>
                    </a:lnTo>
                    <a:lnTo>
                      <a:pt x="7692" y="8847"/>
                    </a:lnTo>
                    <a:lnTo>
                      <a:pt x="7791" y="8979"/>
                    </a:lnTo>
                    <a:lnTo>
                      <a:pt x="7824" y="9078"/>
                    </a:lnTo>
                    <a:lnTo>
                      <a:pt x="9673" y="9078"/>
                    </a:lnTo>
                    <a:lnTo>
                      <a:pt x="9838" y="9045"/>
                    </a:lnTo>
                    <a:lnTo>
                      <a:pt x="9970" y="8979"/>
                    </a:lnTo>
                    <a:lnTo>
                      <a:pt x="10102" y="8913"/>
                    </a:lnTo>
                    <a:lnTo>
                      <a:pt x="10201" y="8814"/>
                    </a:lnTo>
                    <a:lnTo>
                      <a:pt x="10267" y="8748"/>
                    </a:lnTo>
                    <a:lnTo>
                      <a:pt x="10300" y="8649"/>
                    </a:lnTo>
                    <a:lnTo>
                      <a:pt x="10333" y="8583"/>
                    </a:lnTo>
                    <a:lnTo>
                      <a:pt x="10333" y="8484"/>
                    </a:lnTo>
                    <a:lnTo>
                      <a:pt x="10300" y="8385"/>
                    </a:lnTo>
                    <a:lnTo>
                      <a:pt x="10267" y="8319"/>
                    </a:lnTo>
                    <a:lnTo>
                      <a:pt x="10201" y="8220"/>
                    </a:lnTo>
                    <a:lnTo>
                      <a:pt x="10102" y="8154"/>
                    </a:lnTo>
                    <a:lnTo>
                      <a:pt x="9970" y="8088"/>
                    </a:lnTo>
                    <a:lnTo>
                      <a:pt x="9838" y="8022"/>
                    </a:lnTo>
                    <a:lnTo>
                      <a:pt x="9673" y="7989"/>
                    </a:lnTo>
                    <a:lnTo>
                      <a:pt x="6240" y="7989"/>
                    </a:lnTo>
                    <a:lnTo>
                      <a:pt x="6207" y="8055"/>
                    </a:lnTo>
                    <a:lnTo>
                      <a:pt x="6108" y="8154"/>
                    </a:lnTo>
                    <a:lnTo>
                      <a:pt x="5976" y="8253"/>
                    </a:lnTo>
                    <a:lnTo>
                      <a:pt x="5844" y="8286"/>
                    </a:lnTo>
                    <a:lnTo>
                      <a:pt x="5712" y="8319"/>
                    </a:lnTo>
                    <a:lnTo>
                      <a:pt x="5546" y="8286"/>
                    </a:lnTo>
                    <a:lnTo>
                      <a:pt x="5414" y="8253"/>
                    </a:lnTo>
                    <a:lnTo>
                      <a:pt x="5282" y="8154"/>
                    </a:lnTo>
                    <a:lnTo>
                      <a:pt x="5183" y="8055"/>
                    </a:lnTo>
                    <a:lnTo>
                      <a:pt x="5150" y="7989"/>
                    </a:lnTo>
                    <a:lnTo>
                      <a:pt x="3467" y="7989"/>
                    </a:lnTo>
                    <a:lnTo>
                      <a:pt x="3137" y="7956"/>
                    </a:lnTo>
                    <a:lnTo>
                      <a:pt x="2807" y="7923"/>
                    </a:lnTo>
                    <a:lnTo>
                      <a:pt x="2476" y="7824"/>
                    </a:lnTo>
                    <a:lnTo>
                      <a:pt x="2146" y="7725"/>
                    </a:lnTo>
                    <a:lnTo>
                      <a:pt x="2047" y="7659"/>
                    </a:lnTo>
                    <a:lnTo>
                      <a:pt x="1981" y="7758"/>
                    </a:lnTo>
                    <a:lnTo>
                      <a:pt x="1882" y="7824"/>
                    </a:lnTo>
                    <a:lnTo>
                      <a:pt x="1783" y="7890"/>
                    </a:lnTo>
                    <a:lnTo>
                      <a:pt x="1651" y="7923"/>
                    </a:lnTo>
                    <a:lnTo>
                      <a:pt x="1420" y="7923"/>
                    </a:lnTo>
                    <a:lnTo>
                      <a:pt x="1321" y="7890"/>
                    </a:lnTo>
                    <a:lnTo>
                      <a:pt x="1222" y="7824"/>
                    </a:lnTo>
                    <a:lnTo>
                      <a:pt x="1123" y="7758"/>
                    </a:lnTo>
                    <a:lnTo>
                      <a:pt x="1057" y="7692"/>
                    </a:lnTo>
                    <a:lnTo>
                      <a:pt x="991" y="7593"/>
                    </a:lnTo>
                    <a:lnTo>
                      <a:pt x="958" y="7461"/>
                    </a:lnTo>
                    <a:lnTo>
                      <a:pt x="958" y="7362"/>
                    </a:lnTo>
                    <a:lnTo>
                      <a:pt x="958" y="7197"/>
                    </a:lnTo>
                    <a:lnTo>
                      <a:pt x="1024" y="7065"/>
                    </a:lnTo>
                    <a:lnTo>
                      <a:pt x="1090" y="6966"/>
                    </a:lnTo>
                    <a:lnTo>
                      <a:pt x="1024" y="6867"/>
                    </a:lnTo>
                    <a:lnTo>
                      <a:pt x="760" y="6503"/>
                    </a:lnTo>
                    <a:lnTo>
                      <a:pt x="562" y="6107"/>
                    </a:lnTo>
                    <a:lnTo>
                      <a:pt x="430" y="5678"/>
                    </a:lnTo>
                    <a:lnTo>
                      <a:pt x="397" y="5447"/>
                    </a:lnTo>
                    <a:lnTo>
                      <a:pt x="397" y="5216"/>
                    </a:lnTo>
                    <a:lnTo>
                      <a:pt x="397" y="5183"/>
                    </a:lnTo>
                    <a:lnTo>
                      <a:pt x="397" y="4952"/>
                    </a:lnTo>
                    <a:lnTo>
                      <a:pt x="430" y="4721"/>
                    </a:lnTo>
                    <a:lnTo>
                      <a:pt x="496" y="4457"/>
                    </a:lnTo>
                    <a:lnTo>
                      <a:pt x="595" y="4226"/>
                    </a:lnTo>
                    <a:lnTo>
                      <a:pt x="694" y="4028"/>
                    </a:lnTo>
                    <a:lnTo>
                      <a:pt x="826" y="3797"/>
                    </a:lnTo>
                    <a:lnTo>
                      <a:pt x="958" y="3598"/>
                    </a:lnTo>
                    <a:lnTo>
                      <a:pt x="1123" y="3433"/>
                    </a:lnTo>
                    <a:lnTo>
                      <a:pt x="1288" y="3268"/>
                    </a:lnTo>
                    <a:lnTo>
                      <a:pt x="1486" y="3103"/>
                    </a:lnTo>
                    <a:lnTo>
                      <a:pt x="1717" y="2938"/>
                    </a:lnTo>
                    <a:lnTo>
                      <a:pt x="1915" y="2839"/>
                    </a:lnTo>
                    <a:lnTo>
                      <a:pt x="2179" y="2707"/>
                    </a:lnTo>
                    <a:lnTo>
                      <a:pt x="2410" y="2608"/>
                    </a:lnTo>
                    <a:lnTo>
                      <a:pt x="2675" y="2542"/>
                    </a:lnTo>
                    <a:lnTo>
                      <a:pt x="2939" y="2509"/>
                    </a:lnTo>
                    <a:lnTo>
                      <a:pt x="3005" y="2476"/>
                    </a:lnTo>
                    <a:lnTo>
                      <a:pt x="3038" y="2443"/>
                    </a:lnTo>
                    <a:lnTo>
                      <a:pt x="3170" y="2377"/>
                    </a:lnTo>
                    <a:lnTo>
                      <a:pt x="3302" y="2311"/>
                    </a:lnTo>
                    <a:lnTo>
                      <a:pt x="3434" y="2245"/>
                    </a:lnTo>
                    <a:lnTo>
                      <a:pt x="3698" y="2245"/>
                    </a:lnTo>
                    <a:lnTo>
                      <a:pt x="3863" y="2278"/>
                    </a:lnTo>
                    <a:lnTo>
                      <a:pt x="3995" y="2344"/>
                    </a:lnTo>
                    <a:lnTo>
                      <a:pt x="4094" y="2410"/>
                    </a:lnTo>
                    <a:lnTo>
                      <a:pt x="4160" y="2443"/>
                    </a:lnTo>
                    <a:lnTo>
                      <a:pt x="4919" y="2443"/>
                    </a:lnTo>
                    <a:lnTo>
                      <a:pt x="5084" y="2410"/>
                    </a:lnTo>
                    <a:lnTo>
                      <a:pt x="5249" y="2344"/>
                    </a:lnTo>
                    <a:lnTo>
                      <a:pt x="5348" y="2278"/>
                    </a:lnTo>
                    <a:lnTo>
                      <a:pt x="5447" y="2212"/>
                    </a:lnTo>
                    <a:lnTo>
                      <a:pt x="5513" y="2113"/>
                    </a:lnTo>
                    <a:lnTo>
                      <a:pt x="5579" y="2014"/>
                    </a:lnTo>
                    <a:lnTo>
                      <a:pt x="5579" y="1948"/>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2348368" y="1904843"/>
                <a:ext cx="165206" cy="25535"/>
              </a:xfrm>
              <a:custGeom>
                <a:avLst/>
                <a:gdLst/>
                <a:ahLst/>
                <a:cxnLst/>
                <a:rect l="l" t="t" r="r" b="b"/>
                <a:pathLst>
                  <a:path w="2575" h="398" fill="none" extrusionOk="0">
                    <a:moveTo>
                      <a:pt x="2113" y="1"/>
                    </a:moveTo>
                    <a:lnTo>
                      <a:pt x="2113" y="1"/>
                    </a:lnTo>
                    <a:lnTo>
                      <a:pt x="2278" y="34"/>
                    </a:lnTo>
                    <a:lnTo>
                      <a:pt x="2443" y="67"/>
                    </a:lnTo>
                    <a:lnTo>
                      <a:pt x="2542" y="133"/>
                    </a:lnTo>
                    <a:lnTo>
                      <a:pt x="2575" y="199"/>
                    </a:lnTo>
                    <a:lnTo>
                      <a:pt x="2575" y="232"/>
                    </a:lnTo>
                    <a:lnTo>
                      <a:pt x="2575" y="232"/>
                    </a:lnTo>
                    <a:lnTo>
                      <a:pt x="2542" y="265"/>
                    </a:lnTo>
                    <a:lnTo>
                      <a:pt x="2443" y="331"/>
                    </a:lnTo>
                    <a:lnTo>
                      <a:pt x="2278" y="397"/>
                    </a:lnTo>
                    <a:lnTo>
                      <a:pt x="2113" y="397"/>
                    </a:lnTo>
                    <a:lnTo>
                      <a:pt x="627" y="397"/>
                    </a:lnTo>
                    <a:lnTo>
                      <a:pt x="627" y="397"/>
                    </a:lnTo>
                    <a:lnTo>
                      <a:pt x="495" y="265"/>
                    </a:lnTo>
                    <a:lnTo>
                      <a:pt x="363" y="133"/>
                    </a:lnTo>
                    <a:lnTo>
                      <a:pt x="165" y="67"/>
                    </a:lnTo>
                    <a:lnTo>
                      <a:pt x="0" y="1"/>
                    </a:lnTo>
                    <a:lnTo>
                      <a:pt x="21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2034896" y="1371182"/>
                <a:ext cx="667174" cy="1103445"/>
              </a:xfrm>
              <a:custGeom>
                <a:avLst/>
                <a:gdLst/>
                <a:ahLst/>
                <a:cxnLst/>
                <a:rect l="l" t="t" r="r" b="b"/>
                <a:pathLst>
                  <a:path w="10399" h="17199" extrusionOk="0">
                    <a:moveTo>
                      <a:pt x="925" y="11653"/>
                    </a:moveTo>
                    <a:lnTo>
                      <a:pt x="1123" y="11818"/>
                    </a:lnTo>
                    <a:lnTo>
                      <a:pt x="1321" y="11917"/>
                    </a:lnTo>
                    <a:lnTo>
                      <a:pt x="1552" y="11983"/>
                    </a:lnTo>
                    <a:lnTo>
                      <a:pt x="1816" y="12016"/>
                    </a:lnTo>
                    <a:lnTo>
                      <a:pt x="760" y="12016"/>
                    </a:lnTo>
                    <a:lnTo>
                      <a:pt x="628" y="11950"/>
                    </a:lnTo>
                    <a:lnTo>
                      <a:pt x="529" y="11917"/>
                    </a:lnTo>
                    <a:lnTo>
                      <a:pt x="463" y="11851"/>
                    </a:lnTo>
                    <a:lnTo>
                      <a:pt x="529" y="11785"/>
                    </a:lnTo>
                    <a:lnTo>
                      <a:pt x="595" y="11752"/>
                    </a:lnTo>
                    <a:lnTo>
                      <a:pt x="727" y="11686"/>
                    </a:lnTo>
                    <a:lnTo>
                      <a:pt x="925" y="11653"/>
                    </a:lnTo>
                    <a:close/>
                    <a:moveTo>
                      <a:pt x="5315" y="0"/>
                    </a:moveTo>
                    <a:lnTo>
                      <a:pt x="5315" y="1981"/>
                    </a:lnTo>
                    <a:lnTo>
                      <a:pt x="5282" y="2245"/>
                    </a:lnTo>
                    <a:lnTo>
                      <a:pt x="5249" y="2509"/>
                    </a:lnTo>
                    <a:lnTo>
                      <a:pt x="5150" y="2773"/>
                    </a:lnTo>
                    <a:lnTo>
                      <a:pt x="5051" y="3037"/>
                    </a:lnTo>
                    <a:lnTo>
                      <a:pt x="4919" y="3268"/>
                    </a:lnTo>
                    <a:lnTo>
                      <a:pt x="4787" y="3499"/>
                    </a:lnTo>
                    <a:lnTo>
                      <a:pt x="4589" y="3698"/>
                    </a:lnTo>
                    <a:lnTo>
                      <a:pt x="4391" y="3896"/>
                    </a:lnTo>
                    <a:lnTo>
                      <a:pt x="4193" y="4061"/>
                    </a:lnTo>
                    <a:lnTo>
                      <a:pt x="3929" y="4226"/>
                    </a:lnTo>
                    <a:lnTo>
                      <a:pt x="3698" y="4358"/>
                    </a:lnTo>
                    <a:lnTo>
                      <a:pt x="3434" y="4490"/>
                    </a:lnTo>
                    <a:lnTo>
                      <a:pt x="3136" y="4556"/>
                    </a:lnTo>
                    <a:lnTo>
                      <a:pt x="2839" y="4622"/>
                    </a:lnTo>
                    <a:lnTo>
                      <a:pt x="2542" y="4688"/>
                    </a:lnTo>
                    <a:lnTo>
                      <a:pt x="958" y="4688"/>
                    </a:lnTo>
                    <a:lnTo>
                      <a:pt x="661" y="4721"/>
                    </a:lnTo>
                    <a:lnTo>
                      <a:pt x="397" y="4820"/>
                    </a:lnTo>
                    <a:lnTo>
                      <a:pt x="232" y="4952"/>
                    </a:lnTo>
                    <a:lnTo>
                      <a:pt x="133" y="5117"/>
                    </a:lnTo>
                    <a:lnTo>
                      <a:pt x="1" y="5513"/>
                    </a:lnTo>
                    <a:lnTo>
                      <a:pt x="364" y="5315"/>
                    </a:lnTo>
                    <a:lnTo>
                      <a:pt x="496" y="5282"/>
                    </a:lnTo>
                    <a:lnTo>
                      <a:pt x="628" y="5249"/>
                    </a:lnTo>
                    <a:lnTo>
                      <a:pt x="760" y="5282"/>
                    </a:lnTo>
                    <a:lnTo>
                      <a:pt x="892" y="5315"/>
                    </a:lnTo>
                    <a:lnTo>
                      <a:pt x="1024" y="5348"/>
                    </a:lnTo>
                    <a:lnTo>
                      <a:pt x="1123" y="5447"/>
                    </a:lnTo>
                    <a:lnTo>
                      <a:pt x="1189" y="5546"/>
                    </a:lnTo>
                    <a:lnTo>
                      <a:pt x="1288" y="5645"/>
                    </a:lnTo>
                    <a:lnTo>
                      <a:pt x="1321" y="5744"/>
                    </a:lnTo>
                    <a:lnTo>
                      <a:pt x="5183" y="5744"/>
                    </a:lnTo>
                    <a:lnTo>
                      <a:pt x="5249" y="5678"/>
                    </a:lnTo>
                    <a:lnTo>
                      <a:pt x="5381" y="5513"/>
                    </a:lnTo>
                    <a:lnTo>
                      <a:pt x="5579" y="5381"/>
                    </a:lnTo>
                    <a:lnTo>
                      <a:pt x="5810" y="5282"/>
                    </a:lnTo>
                    <a:lnTo>
                      <a:pt x="6008" y="5249"/>
                    </a:lnTo>
                    <a:lnTo>
                      <a:pt x="6239" y="5282"/>
                    </a:lnTo>
                    <a:lnTo>
                      <a:pt x="6471" y="5381"/>
                    </a:lnTo>
                    <a:lnTo>
                      <a:pt x="6669" y="5513"/>
                    </a:lnTo>
                    <a:lnTo>
                      <a:pt x="6801" y="5678"/>
                    </a:lnTo>
                    <a:lnTo>
                      <a:pt x="6867" y="5744"/>
                    </a:lnTo>
                    <a:lnTo>
                      <a:pt x="7296" y="5744"/>
                    </a:lnTo>
                    <a:lnTo>
                      <a:pt x="7593" y="5810"/>
                    </a:lnTo>
                    <a:lnTo>
                      <a:pt x="7890" y="5876"/>
                    </a:lnTo>
                    <a:lnTo>
                      <a:pt x="8187" y="5942"/>
                    </a:lnTo>
                    <a:lnTo>
                      <a:pt x="8451" y="6074"/>
                    </a:lnTo>
                    <a:lnTo>
                      <a:pt x="8682" y="6206"/>
                    </a:lnTo>
                    <a:lnTo>
                      <a:pt x="8946" y="6371"/>
                    </a:lnTo>
                    <a:lnTo>
                      <a:pt x="9144" y="6536"/>
                    </a:lnTo>
                    <a:lnTo>
                      <a:pt x="9342" y="6734"/>
                    </a:lnTo>
                    <a:lnTo>
                      <a:pt x="9541" y="6966"/>
                    </a:lnTo>
                    <a:lnTo>
                      <a:pt x="9673" y="7164"/>
                    </a:lnTo>
                    <a:lnTo>
                      <a:pt x="9805" y="7428"/>
                    </a:lnTo>
                    <a:lnTo>
                      <a:pt x="9904" y="7659"/>
                    </a:lnTo>
                    <a:lnTo>
                      <a:pt x="9970" y="7923"/>
                    </a:lnTo>
                    <a:lnTo>
                      <a:pt x="10036" y="8220"/>
                    </a:lnTo>
                    <a:lnTo>
                      <a:pt x="10036" y="8484"/>
                    </a:lnTo>
                    <a:lnTo>
                      <a:pt x="10036" y="8583"/>
                    </a:lnTo>
                    <a:lnTo>
                      <a:pt x="10036" y="8913"/>
                    </a:lnTo>
                    <a:lnTo>
                      <a:pt x="9970" y="9210"/>
                    </a:lnTo>
                    <a:lnTo>
                      <a:pt x="9838" y="9540"/>
                    </a:lnTo>
                    <a:lnTo>
                      <a:pt x="9706" y="9837"/>
                    </a:lnTo>
                    <a:lnTo>
                      <a:pt x="9507" y="10102"/>
                    </a:lnTo>
                    <a:lnTo>
                      <a:pt x="9309" y="10366"/>
                    </a:lnTo>
                    <a:lnTo>
                      <a:pt x="9045" y="10597"/>
                    </a:lnTo>
                    <a:lnTo>
                      <a:pt x="8748" y="10795"/>
                    </a:lnTo>
                    <a:lnTo>
                      <a:pt x="8682" y="10861"/>
                    </a:lnTo>
                    <a:lnTo>
                      <a:pt x="8682" y="10927"/>
                    </a:lnTo>
                    <a:lnTo>
                      <a:pt x="8616" y="11092"/>
                    </a:lnTo>
                    <a:lnTo>
                      <a:pt x="8550" y="11224"/>
                    </a:lnTo>
                    <a:lnTo>
                      <a:pt x="8451" y="11356"/>
                    </a:lnTo>
                    <a:lnTo>
                      <a:pt x="8319" y="11455"/>
                    </a:lnTo>
                    <a:lnTo>
                      <a:pt x="8187" y="11554"/>
                    </a:lnTo>
                    <a:lnTo>
                      <a:pt x="8055" y="11620"/>
                    </a:lnTo>
                    <a:lnTo>
                      <a:pt x="7890" y="11653"/>
                    </a:lnTo>
                    <a:lnTo>
                      <a:pt x="7527" y="11653"/>
                    </a:lnTo>
                    <a:lnTo>
                      <a:pt x="7362" y="11587"/>
                    </a:lnTo>
                    <a:lnTo>
                      <a:pt x="7164" y="11488"/>
                    </a:lnTo>
                    <a:lnTo>
                      <a:pt x="7032" y="11356"/>
                    </a:lnTo>
                    <a:lnTo>
                      <a:pt x="6966" y="11323"/>
                    </a:lnTo>
                    <a:lnTo>
                      <a:pt x="2542" y="11323"/>
                    </a:lnTo>
                    <a:lnTo>
                      <a:pt x="2509" y="11356"/>
                    </a:lnTo>
                    <a:lnTo>
                      <a:pt x="2344" y="11488"/>
                    </a:lnTo>
                    <a:lnTo>
                      <a:pt x="2179" y="11587"/>
                    </a:lnTo>
                    <a:lnTo>
                      <a:pt x="2014" y="11653"/>
                    </a:lnTo>
                    <a:lnTo>
                      <a:pt x="1618" y="11653"/>
                    </a:lnTo>
                    <a:lnTo>
                      <a:pt x="1420" y="11587"/>
                    </a:lnTo>
                    <a:lnTo>
                      <a:pt x="1255" y="11488"/>
                    </a:lnTo>
                    <a:lnTo>
                      <a:pt x="1123" y="11356"/>
                    </a:lnTo>
                    <a:lnTo>
                      <a:pt x="1057" y="11323"/>
                    </a:lnTo>
                    <a:lnTo>
                      <a:pt x="760" y="11323"/>
                    </a:lnTo>
                    <a:lnTo>
                      <a:pt x="595" y="11356"/>
                    </a:lnTo>
                    <a:lnTo>
                      <a:pt x="463" y="11422"/>
                    </a:lnTo>
                    <a:lnTo>
                      <a:pt x="331" y="11488"/>
                    </a:lnTo>
                    <a:lnTo>
                      <a:pt x="232" y="11554"/>
                    </a:lnTo>
                    <a:lnTo>
                      <a:pt x="166" y="11653"/>
                    </a:lnTo>
                    <a:lnTo>
                      <a:pt x="133" y="11752"/>
                    </a:lnTo>
                    <a:lnTo>
                      <a:pt x="133" y="11818"/>
                    </a:lnTo>
                    <a:lnTo>
                      <a:pt x="133" y="11884"/>
                    </a:lnTo>
                    <a:lnTo>
                      <a:pt x="133" y="11950"/>
                    </a:lnTo>
                    <a:lnTo>
                      <a:pt x="166" y="12049"/>
                    </a:lnTo>
                    <a:lnTo>
                      <a:pt x="232" y="12115"/>
                    </a:lnTo>
                    <a:lnTo>
                      <a:pt x="331" y="12214"/>
                    </a:lnTo>
                    <a:lnTo>
                      <a:pt x="463" y="12280"/>
                    </a:lnTo>
                    <a:lnTo>
                      <a:pt x="595" y="12346"/>
                    </a:lnTo>
                    <a:lnTo>
                      <a:pt x="760" y="12379"/>
                    </a:lnTo>
                    <a:lnTo>
                      <a:pt x="2608" y="12379"/>
                    </a:lnTo>
                    <a:lnTo>
                      <a:pt x="2872" y="12412"/>
                    </a:lnTo>
                    <a:lnTo>
                      <a:pt x="3136" y="12445"/>
                    </a:lnTo>
                    <a:lnTo>
                      <a:pt x="3401" y="12478"/>
                    </a:lnTo>
                    <a:lnTo>
                      <a:pt x="3665" y="12544"/>
                    </a:lnTo>
                    <a:lnTo>
                      <a:pt x="3929" y="12643"/>
                    </a:lnTo>
                    <a:lnTo>
                      <a:pt x="4160" y="12775"/>
                    </a:lnTo>
                    <a:lnTo>
                      <a:pt x="4391" y="12907"/>
                    </a:lnTo>
                    <a:lnTo>
                      <a:pt x="4622" y="13072"/>
                    </a:lnTo>
                    <a:lnTo>
                      <a:pt x="4655" y="13105"/>
                    </a:lnTo>
                    <a:lnTo>
                      <a:pt x="4886" y="13105"/>
                    </a:lnTo>
                    <a:lnTo>
                      <a:pt x="5018" y="13138"/>
                    </a:lnTo>
                    <a:lnTo>
                      <a:pt x="5117" y="13205"/>
                    </a:lnTo>
                    <a:lnTo>
                      <a:pt x="5249" y="13304"/>
                    </a:lnTo>
                    <a:lnTo>
                      <a:pt x="5315" y="13403"/>
                    </a:lnTo>
                    <a:lnTo>
                      <a:pt x="5381" y="13502"/>
                    </a:lnTo>
                    <a:lnTo>
                      <a:pt x="5414" y="13634"/>
                    </a:lnTo>
                    <a:lnTo>
                      <a:pt x="5447" y="13766"/>
                    </a:lnTo>
                    <a:lnTo>
                      <a:pt x="5414" y="13931"/>
                    </a:lnTo>
                    <a:lnTo>
                      <a:pt x="5414" y="13997"/>
                    </a:lnTo>
                    <a:lnTo>
                      <a:pt x="5414" y="14063"/>
                    </a:lnTo>
                    <a:lnTo>
                      <a:pt x="5546" y="14327"/>
                    </a:lnTo>
                    <a:lnTo>
                      <a:pt x="5612" y="14591"/>
                    </a:lnTo>
                    <a:lnTo>
                      <a:pt x="5645" y="14855"/>
                    </a:lnTo>
                    <a:lnTo>
                      <a:pt x="5678" y="15119"/>
                    </a:lnTo>
                    <a:lnTo>
                      <a:pt x="5678" y="17199"/>
                    </a:lnTo>
                    <a:lnTo>
                      <a:pt x="6008" y="17199"/>
                    </a:lnTo>
                    <a:lnTo>
                      <a:pt x="6008" y="15119"/>
                    </a:lnTo>
                    <a:lnTo>
                      <a:pt x="6008" y="14822"/>
                    </a:lnTo>
                    <a:lnTo>
                      <a:pt x="5975" y="14525"/>
                    </a:lnTo>
                    <a:lnTo>
                      <a:pt x="5876" y="14228"/>
                    </a:lnTo>
                    <a:lnTo>
                      <a:pt x="5777" y="13964"/>
                    </a:lnTo>
                    <a:lnTo>
                      <a:pt x="5777" y="13766"/>
                    </a:lnTo>
                    <a:lnTo>
                      <a:pt x="5777" y="13568"/>
                    </a:lnTo>
                    <a:lnTo>
                      <a:pt x="5711" y="13370"/>
                    </a:lnTo>
                    <a:lnTo>
                      <a:pt x="5612" y="13205"/>
                    </a:lnTo>
                    <a:lnTo>
                      <a:pt x="5480" y="13039"/>
                    </a:lnTo>
                    <a:lnTo>
                      <a:pt x="5348" y="12940"/>
                    </a:lnTo>
                    <a:lnTo>
                      <a:pt x="5183" y="12841"/>
                    </a:lnTo>
                    <a:lnTo>
                      <a:pt x="4985" y="12775"/>
                    </a:lnTo>
                    <a:lnTo>
                      <a:pt x="4787" y="12742"/>
                    </a:lnTo>
                    <a:lnTo>
                      <a:pt x="4523" y="12577"/>
                    </a:lnTo>
                    <a:lnTo>
                      <a:pt x="4292" y="12445"/>
                    </a:lnTo>
                    <a:lnTo>
                      <a:pt x="4028" y="12313"/>
                    </a:lnTo>
                    <a:lnTo>
                      <a:pt x="3764" y="12214"/>
                    </a:lnTo>
                    <a:lnTo>
                      <a:pt x="3467" y="12148"/>
                    </a:lnTo>
                    <a:lnTo>
                      <a:pt x="3203" y="12082"/>
                    </a:lnTo>
                    <a:lnTo>
                      <a:pt x="2905" y="12049"/>
                    </a:lnTo>
                    <a:lnTo>
                      <a:pt x="2608" y="12016"/>
                    </a:lnTo>
                    <a:lnTo>
                      <a:pt x="1816" y="12016"/>
                    </a:lnTo>
                    <a:lnTo>
                      <a:pt x="2047" y="11983"/>
                    </a:lnTo>
                    <a:lnTo>
                      <a:pt x="2278" y="11917"/>
                    </a:lnTo>
                    <a:lnTo>
                      <a:pt x="2509" y="11818"/>
                    </a:lnTo>
                    <a:lnTo>
                      <a:pt x="2707" y="11653"/>
                    </a:lnTo>
                    <a:lnTo>
                      <a:pt x="6834" y="11653"/>
                    </a:lnTo>
                    <a:lnTo>
                      <a:pt x="7032" y="11818"/>
                    </a:lnTo>
                    <a:lnTo>
                      <a:pt x="7230" y="11917"/>
                    </a:lnTo>
                    <a:lnTo>
                      <a:pt x="7494" y="11983"/>
                    </a:lnTo>
                    <a:lnTo>
                      <a:pt x="7725" y="12016"/>
                    </a:lnTo>
                    <a:lnTo>
                      <a:pt x="7956" y="12016"/>
                    </a:lnTo>
                    <a:lnTo>
                      <a:pt x="8154" y="11950"/>
                    </a:lnTo>
                    <a:lnTo>
                      <a:pt x="8352" y="11851"/>
                    </a:lnTo>
                    <a:lnTo>
                      <a:pt x="8517" y="11752"/>
                    </a:lnTo>
                    <a:lnTo>
                      <a:pt x="8682" y="11620"/>
                    </a:lnTo>
                    <a:lnTo>
                      <a:pt x="8814" y="11455"/>
                    </a:lnTo>
                    <a:lnTo>
                      <a:pt x="8913" y="11257"/>
                    </a:lnTo>
                    <a:lnTo>
                      <a:pt x="8979" y="11059"/>
                    </a:lnTo>
                    <a:lnTo>
                      <a:pt x="9309" y="10828"/>
                    </a:lnTo>
                    <a:lnTo>
                      <a:pt x="9574" y="10564"/>
                    </a:lnTo>
                    <a:lnTo>
                      <a:pt x="9838" y="10267"/>
                    </a:lnTo>
                    <a:lnTo>
                      <a:pt x="10036" y="9969"/>
                    </a:lnTo>
                    <a:lnTo>
                      <a:pt x="10201" y="9639"/>
                    </a:lnTo>
                    <a:lnTo>
                      <a:pt x="10300" y="9309"/>
                    </a:lnTo>
                    <a:lnTo>
                      <a:pt x="10366" y="8946"/>
                    </a:lnTo>
                    <a:lnTo>
                      <a:pt x="10399" y="8583"/>
                    </a:lnTo>
                    <a:lnTo>
                      <a:pt x="10399" y="8484"/>
                    </a:lnTo>
                    <a:lnTo>
                      <a:pt x="10399" y="8187"/>
                    </a:lnTo>
                    <a:lnTo>
                      <a:pt x="10333" y="7857"/>
                    </a:lnTo>
                    <a:lnTo>
                      <a:pt x="10234" y="7560"/>
                    </a:lnTo>
                    <a:lnTo>
                      <a:pt x="10135" y="7296"/>
                    </a:lnTo>
                    <a:lnTo>
                      <a:pt x="10003" y="7032"/>
                    </a:lnTo>
                    <a:lnTo>
                      <a:pt x="9838" y="6767"/>
                    </a:lnTo>
                    <a:lnTo>
                      <a:pt x="9640" y="6536"/>
                    </a:lnTo>
                    <a:lnTo>
                      <a:pt x="9408" y="6305"/>
                    </a:lnTo>
                    <a:lnTo>
                      <a:pt x="9177" y="6107"/>
                    </a:lnTo>
                    <a:lnTo>
                      <a:pt x="8913" y="5942"/>
                    </a:lnTo>
                    <a:lnTo>
                      <a:pt x="8649" y="5777"/>
                    </a:lnTo>
                    <a:lnTo>
                      <a:pt x="8352" y="5645"/>
                    </a:lnTo>
                    <a:lnTo>
                      <a:pt x="8055" y="5546"/>
                    </a:lnTo>
                    <a:lnTo>
                      <a:pt x="7725" y="5447"/>
                    </a:lnTo>
                    <a:lnTo>
                      <a:pt x="7395" y="5414"/>
                    </a:lnTo>
                    <a:lnTo>
                      <a:pt x="7032" y="5381"/>
                    </a:lnTo>
                    <a:lnTo>
                      <a:pt x="6834" y="5183"/>
                    </a:lnTo>
                    <a:lnTo>
                      <a:pt x="6570" y="5051"/>
                    </a:lnTo>
                    <a:lnTo>
                      <a:pt x="6305" y="4952"/>
                    </a:lnTo>
                    <a:lnTo>
                      <a:pt x="6008" y="4919"/>
                    </a:lnTo>
                    <a:lnTo>
                      <a:pt x="5744" y="4952"/>
                    </a:lnTo>
                    <a:lnTo>
                      <a:pt x="5447" y="5051"/>
                    </a:lnTo>
                    <a:lnTo>
                      <a:pt x="5216" y="5183"/>
                    </a:lnTo>
                    <a:lnTo>
                      <a:pt x="5018" y="5381"/>
                    </a:lnTo>
                    <a:lnTo>
                      <a:pt x="1552" y="5381"/>
                    </a:lnTo>
                    <a:lnTo>
                      <a:pt x="1387" y="5183"/>
                    </a:lnTo>
                    <a:lnTo>
                      <a:pt x="1156" y="5051"/>
                    </a:lnTo>
                    <a:lnTo>
                      <a:pt x="2245" y="5051"/>
                    </a:lnTo>
                    <a:lnTo>
                      <a:pt x="2575" y="5018"/>
                    </a:lnTo>
                    <a:lnTo>
                      <a:pt x="2938" y="4985"/>
                    </a:lnTo>
                    <a:lnTo>
                      <a:pt x="3236" y="4919"/>
                    </a:lnTo>
                    <a:lnTo>
                      <a:pt x="3566" y="4787"/>
                    </a:lnTo>
                    <a:lnTo>
                      <a:pt x="3863" y="4655"/>
                    </a:lnTo>
                    <a:lnTo>
                      <a:pt x="4127" y="4523"/>
                    </a:lnTo>
                    <a:lnTo>
                      <a:pt x="4391" y="4325"/>
                    </a:lnTo>
                    <a:lnTo>
                      <a:pt x="4655" y="4127"/>
                    </a:lnTo>
                    <a:lnTo>
                      <a:pt x="4853" y="3929"/>
                    </a:lnTo>
                    <a:lnTo>
                      <a:pt x="5051" y="3698"/>
                    </a:lnTo>
                    <a:lnTo>
                      <a:pt x="5249" y="3433"/>
                    </a:lnTo>
                    <a:lnTo>
                      <a:pt x="5381" y="3169"/>
                    </a:lnTo>
                    <a:lnTo>
                      <a:pt x="5513" y="2872"/>
                    </a:lnTo>
                    <a:lnTo>
                      <a:pt x="5579" y="2608"/>
                    </a:lnTo>
                    <a:lnTo>
                      <a:pt x="5645" y="2278"/>
                    </a:lnTo>
                    <a:lnTo>
                      <a:pt x="5645" y="1981"/>
                    </a:lnTo>
                    <a:lnTo>
                      <a:pt x="5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2094177" y="2002298"/>
                <a:ext cx="110223" cy="110158"/>
              </a:xfrm>
              <a:custGeom>
                <a:avLst/>
                <a:gdLst/>
                <a:ahLst/>
                <a:cxnLst/>
                <a:rect l="l" t="t" r="r" b="b"/>
                <a:pathLst>
                  <a:path w="1718" h="1717" extrusionOk="0">
                    <a:moveTo>
                      <a:pt x="859" y="0"/>
                    </a:moveTo>
                    <a:lnTo>
                      <a:pt x="694" y="33"/>
                    </a:lnTo>
                    <a:lnTo>
                      <a:pt x="529" y="66"/>
                    </a:lnTo>
                    <a:lnTo>
                      <a:pt x="397" y="165"/>
                    </a:lnTo>
                    <a:lnTo>
                      <a:pt x="265" y="265"/>
                    </a:lnTo>
                    <a:lnTo>
                      <a:pt x="166" y="397"/>
                    </a:lnTo>
                    <a:lnTo>
                      <a:pt x="67" y="529"/>
                    </a:lnTo>
                    <a:lnTo>
                      <a:pt x="34" y="694"/>
                    </a:lnTo>
                    <a:lnTo>
                      <a:pt x="1" y="859"/>
                    </a:lnTo>
                    <a:lnTo>
                      <a:pt x="34" y="1057"/>
                    </a:lnTo>
                    <a:lnTo>
                      <a:pt x="67" y="1222"/>
                    </a:lnTo>
                    <a:lnTo>
                      <a:pt x="166" y="1354"/>
                    </a:lnTo>
                    <a:lnTo>
                      <a:pt x="265" y="1486"/>
                    </a:lnTo>
                    <a:lnTo>
                      <a:pt x="397" y="1585"/>
                    </a:lnTo>
                    <a:lnTo>
                      <a:pt x="529" y="1651"/>
                    </a:lnTo>
                    <a:lnTo>
                      <a:pt x="694" y="1717"/>
                    </a:lnTo>
                    <a:lnTo>
                      <a:pt x="1057" y="1717"/>
                    </a:lnTo>
                    <a:lnTo>
                      <a:pt x="1189" y="1651"/>
                    </a:lnTo>
                    <a:lnTo>
                      <a:pt x="1354" y="1585"/>
                    </a:lnTo>
                    <a:lnTo>
                      <a:pt x="1486" y="1486"/>
                    </a:lnTo>
                    <a:lnTo>
                      <a:pt x="1585" y="1354"/>
                    </a:lnTo>
                    <a:lnTo>
                      <a:pt x="1651" y="1222"/>
                    </a:lnTo>
                    <a:lnTo>
                      <a:pt x="1717" y="1057"/>
                    </a:lnTo>
                    <a:lnTo>
                      <a:pt x="1717" y="859"/>
                    </a:lnTo>
                    <a:lnTo>
                      <a:pt x="1717" y="694"/>
                    </a:lnTo>
                    <a:lnTo>
                      <a:pt x="1651" y="529"/>
                    </a:lnTo>
                    <a:lnTo>
                      <a:pt x="1585" y="397"/>
                    </a:lnTo>
                    <a:lnTo>
                      <a:pt x="1486" y="265"/>
                    </a:lnTo>
                    <a:lnTo>
                      <a:pt x="1354" y="165"/>
                    </a:lnTo>
                    <a:lnTo>
                      <a:pt x="1189" y="66"/>
                    </a:lnTo>
                    <a:lnTo>
                      <a:pt x="1057"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2026427" y="1720647"/>
                <a:ext cx="91104" cy="88986"/>
              </a:xfrm>
              <a:custGeom>
                <a:avLst/>
                <a:gdLst/>
                <a:ahLst/>
                <a:cxnLst/>
                <a:rect l="l" t="t" r="r" b="b"/>
                <a:pathLst>
                  <a:path w="1420" h="1387" extrusionOk="0">
                    <a:moveTo>
                      <a:pt x="562" y="0"/>
                    </a:moveTo>
                    <a:lnTo>
                      <a:pt x="430" y="33"/>
                    </a:lnTo>
                    <a:lnTo>
                      <a:pt x="298" y="99"/>
                    </a:lnTo>
                    <a:lnTo>
                      <a:pt x="199" y="198"/>
                    </a:lnTo>
                    <a:lnTo>
                      <a:pt x="99" y="297"/>
                    </a:lnTo>
                    <a:lnTo>
                      <a:pt x="66" y="429"/>
                    </a:lnTo>
                    <a:lnTo>
                      <a:pt x="0" y="561"/>
                    </a:lnTo>
                    <a:lnTo>
                      <a:pt x="0" y="693"/>
                    </a:lnTo>
                    <a:lnTo>
                      <a:pt x="0" y="825"/>
                    </a:lnTo>
                    <a:lnTo>
                      <a:pt x="66" y="957"/>
                    </a:lnTo>
                    <a:lnTo>
                      <a:pt x="99" y="1089"/>
                    </a:lnTo>
                    <a:lnTo>
                      <a:pt x="199" y="1188"/>
                    </a:lnTo>
                    <a:lnTo>
                      <a:pt x="298" y="1287"/>
                    </a:lnTo>
                    <a:lnTo>
                      <a:pt x="430" y="1353"/>
                    </a:lnTo>
                    <a:lnTo>
                      <a:pt x="562" y="1386"/>
                    </a:lnTo>
                    <a:lnTo>
                      <a:pt x="859" y="1386"/>
                    </a:lnTo>
                    <a:lnTo>
                      <a:pt x="991" y="1353"/>
                    </a:lnTo>
                    <a:lnTo>
                      <a:pt x="1090" y="1287"/>
                    </a:lnTo>
                    <a:lnTo>
                      <a:pt x="1189" y="1188"/>
                    </a:lnTo>
                    <a:lnTo>
                      <a:pt x="1288" y="1089"/>
                    </a:lnTo>
                    <a:lnTo>
                      <a:pt x="1354" y="957"/>
                    </a:lnTo>
                    <a:lnTo>
                      <a:pt x="1387" y="825"/>
                    </a:lnTo>
                    <a:lnTo>
                      <a:pt x="1420" y="693"/>
                    </a:lnTo>
                    <a:lnTo>
                      <a:pt x="1387" y="561"/>
                    </a:lnTo>
                    <a:lnTo>
                      <a:pt x="1354" y="429"/>
                    </a:lnTo>
                    <a:lnTo>
                      <a:pt x="1288" y="297"/>
                    </a:lnTo>
                    <a:lnTo>
                      <a:pt x="1189" y="198"/>
                    </a:lnTo>
                    <a:lnTo>
                      <a:pt x="1090" y="99"/>
                    </a:lnTo>
                    <a:lnTo>
                      <a:pt x="991"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2060302" y="1523684"/>
                <a:ext cx="89051" cy="91104"/>
              </a:xfrm>
              <a:custGeom>
                <a:avLst/>
                <a:gdLst/>
                <a:ahLst/>
                <a:cxnLst/>
                <a:rect l="l" t="t" r="r" b="b"/>
                <a:pathLst>
                  <a:path w="1388" h="1420" extrusionOk="0">
                    <a:moveTo>
                      <a:pt x="694" y="0"/>
                    </a:moveTo>
                    <a:lnTo>
                      <a:pt x="562" y="33"/>
                    </a:lnTo>
                    <a:lnTo>
                      <a:pt x="430" y="66"/>
                    </a:lnTo>
                    <a:lnTo>
                      <a:pt x="298" y="132"/>
                    </a:lnTo>
                    <a:lnTo>
                      <a:pt x="199" y="231"/>
                    </a:lnTo>
                    <a:lnTo>
                      <a:pt x="100" y="330"/>
                    </a:lnTo>
                    <a:lnTo>
                      <a:pt x="34" y="462"/>
                    </a:lnTo>
                    <a:lnTo>
                      <a:pt x="1" y="594"/>
                    </a:lnTo>
                    <a:lnTo>
                      <a:pt x="1" y="726"/>
                    </a:lnTo>
                    <a:lnTo>
                      <a:pt x="1" y="858"/>
                    </a:lnTo>
                    <a:lnTo>
                      <a:pt x="34" y="990"/>
                    </a:lnTo>
                    <a:lnTo>
                      <a:pt x="100" y="1122"/>
                    </a:lnTo>
                    <a:lnTo>
                      <a:pt x="199" y="1221"/>
                    </a:lnTo>
                    <a:lnTo>
                      <a:pt x="298" y="1321"/>
                    </a:lnTo>
                    <a:lnTo>
                      <a:pt x="430" y="1387"/>
                    </a:lnTo>
                    <a:lnTo>
                      <a:pt x="562" y="1420"/>
                    </a:lnTo>
                    <a:lnTo>
                      <a:pt x="826" y="1420"/>
                    </a:lnTo>
                    <a:lnTo>
                      <a:pt x="958" y="1387"/>
                    </a:lnTo>
                    <a:lnTo>
                      <a:pt x="1090" y="1321"/>
                    </a:lnTo>
                    <a:lnTo>
                      <a:pt x="1189" y="1221"/>
                    </a:lnTo>
                    <a:lnTo>
                      <a:pt x="1288" y="1122"/>
                    </a:lnTo>
                    <a:lnTo>
                      <a:pt x="1354" y="990"/>
                    </a:lnTo>
                    <a:lnTo>
                      <a:pt x="1387" y="858"/>
                    </a:lnTo>
                    <a:lnTo>
                      <a:pt x="1387" y="726"/>
                    </a:lnTo>
                    <a:lnTo>
                      <a:pt x="1387" y="594"/>
                    </a:lnTo>
                    <a:lnTo>
                      <a:pt x="1354" y="462"/>
                    </a:lnTo>
                    <a:lnTo>
                      <a:pt x="1288" y="330"/>
                    </a:lnTo>
                    <a:lnTo>
                      <a:pt x="1189" y="231"/>
                    </a:lnTo>
                    <a:lnTo>
                      <a:pt x="1090" y="132"/>
                    </a:lnTo>
                    <a:lnTo>
                      <a:pt x="958" y="66"/>
                    </a:lnTo>
                    <a:lnTo>
                      <a:pt x="826" y="33"/>
                    </a:lnTo>
                    <a:lnTo>
                      <a:pt x="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2367423" y="1714296"/>
                <a:ext cx="110158" cy="112276"/>
              </a:xfrm>
              <a:custGeom>
                <a:avLst/>
                <a:gdLst/>
                <a:ahLst/>
                <a:cxnLst/>
                <a:rect l="l" t="t" r="r" b="b"/>
                <a:pathLst>
                  <a:path w="1717" h="1750" extrusionOk="0">
                    <a:moveTo>
                      <a:pt x="858" y="0"/>
                    </a:moveTo>
                    <a:lnTo>
                      <a:pt x="660" y="33"/>
                    </a:lnTo>
                    <a:lnTo>
                      <a:pt x="495" y="99"/>
                    </a:lnTo>
                    <a:lnTo>
                      <a:pt x="363" y="165"/>
                    </a:lnTo>
                    <a:lnTo>
                      <a:pt x="231" y="264"/>
                    </a:lnTo>
                    <a:lnTo>
                      <a:pt x="132" y="396"/>
                    </a:lnTo>
                    <a:lnTo>
                      <a:pt x="66" y="528"/>
                    </a:lnTo>
                    <a:lnTo>
                      <a:pt x="0" y="693"/>
                    </a:lnTo>
                    <a:lnTo>
                      <a:pt x="0" y="891"/>
                    </a:lnTo>
                    <a:lnTo>
                      <a:pt x="0" y="1056"/>
                    </a:lnTo>
                    <a:lnTo>
                      <a:pt x="66" y="1221"/>
                    </a:lnTo>
                    <a:lnTo>
                      <a:pt x="132" y="1353"/>
                    </a:lnTo>
                    <a:lnTo>
                      <a:pt x="231" y="1485"/>
                    </a:lnTo>
                    <a:lnTo>
                      <a:pt x="363" y="1585"/>
                    </a:lnTo>
                    <a:lnTo>
                      <a:pt x="495" y="1684"/>
                    </a:lnTo>
                    <a:lnTo>
                      <a:pt x="660" y="1717"/>
                    </a:lnTo>
                    <a:lnTo>
                      <a:pt x="858" y="1750"/>
                    </a:lnTo>
                    <a:lnTo>
                      <a:pt x="1023" y="1717"/>
                    </a:lnTo>
                    <a:lnTo>
                      <a:pt x="1189" y="1684"/>
                    </a:lnTo>
                    <a:lnTo>
                      <a:pt x="1321" y="1585"/>
                    </a:lnTo>
                    <a:lnTo>
                      <a:pt x="1453" y="1485"/>
                    </a:lnTo>
                    <a:lnTo>
                      <a:pt x="1552" y="1353"/>
                    </a:lnTo>
                    <a:lnTo>
                      <a:pt x="1651" y="1221"/>
                    </a:lnTo>
                    <a:lnTo>
                      <a:pt x="1684" y="1056"/>
                    </a:lnTo>
                    <a:lnTo>
                      <a:pt x="1717" y="891"/>
                    </a:lnTo>
                    <a:lnTo>
                      <a:pt x="1684" y="693"/>
                    </a:lnTo>
                    <a:lnTo>
                      <a:pt x="1651" y="528"/>
                    </a:lnTo>
                    <a:lnTo>
                      <a:pt x="1552" y="396"/>
                    </a:lnTo>
                    <a:lnTo>
                      <a:pt x="1453" y="264"/>
                    </a:lnTo>
                    <a:lnTo>
                      <a:pt x="1321" y="165"/>
                    </a:lnTo>
                    <a:lnTo>
                      <a:pt x="1189" y="99"/>
                    </a:lnTo>
                    <a:lnTo>
                      <a:pt x="1023" y="33"/>
                    </a:lnTo>
                    <a:lnTo>
                      <a:pt x="8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1905683" y="2142097"/>
                <a:ext cx="110223" cy="110158"/>
              </a:xfrm>
              <a:custGeom>
                <a:avLst/>
                <a:gdLst/>
                <a:ahLst/>
                <a:cxnLst/>
                <a:rect l="l" t="t" r="r" b="b"/>
                <a:pathLst>
                  <a:path w="1718" h="1717" extrusionOk="0">
                    <a:moveTo>
                      <a:pt x="859" y="0"/>
                    </a:moveTo>
                    <a:lnTo>
                      <a:pt x="694" y="33"/>
                    </a:lnTo>
                    <a:lnTo>
                      <a:pt x="529" y="66"/>
                    </a:lnTo>
                    <a:lnTo>
                      <a:pt x="364" y="165"/>
                    </a:lnTo>
                    <a:lnTo>
                      <a:pt x="265" y="264"/>
                    </a:lnTo>
                    <a:lnTo>
                      <a:pt x="133" y="396"/>
                    </a:lnTo>
                    <a:lnTo>
                      <a:pt x="67" y="528"/>
                    </a:lnTo>
                    <a:lnTo>
                      <a:pt x="1" y="693"/>
                    </a:lnTo>
                    <a:lnTo>
                      <a:pt x="1" y="858"/>
                    </a:lnTo>
                    <a:lnTo>
                      <a:pt x="1" y="1056"/>
                    </a:lnTo>
                    <a:lnTo>
                      <a:pt x="67" y="1189"/>
                    </a:lnTo>
                    <a:lnTo>
                      <a:pt x="133" y="1354"/>
                    </a:lnTo>
                    <a:lnTo>
                      <a:pt x="265" y="1486"/>
                    </a:lnTo>
                    <a:lnTo>
                      <a:pt x="364" y="1585"/>
                    </a:lnTo>
                    <a:lnTo>
                      <a:pt x="529" y="1651"/>
                    </a:lnTo>
                    <a:lnTo>
                      <a:pt x="694" y="1717"/>
                    </a:lnTo>
                    <a:lnTo>
                      <a:pt x="1024" y="1717"/>
                    </a:lnTo>
                    <a:lnTo>
                      <a:pt x="1189" y="1651"/>
                    </a:lnTo>
                    <a:lnTo>
                      <a:pt x="1354" y="1585"/>
                    </a:lnTo>
                    <a:lnTo>
                      <a:pt x="1453" y="1486"/>
                    </a:lnTo>
                    <a:lnTo>
                      <a:pt x="1585" y="1354"/>
                    </a:lnTo>
                    <a:lnTo>
                      <a:pt x="1651" y="1189"/>
                    </a:lnTo>
                    <a:lnTo>
                      <a:pt x="1717" y="1056"/>
                    </a:lnTo>
                    <a:lnTo>
                      <a:pt x="1717" y="858"/>
                    </a:lnTo>
                    <a:lnTo>
                      <a:pt x="1717" y="693"/>
                    </a:lnTo>
                    <a:lnTo>
                      <a:pt x="1651" y="528"/>
                    </a:lnTo>
                    <a:lnTo>
                      <a:pt x="1585" y="396"/>
                    </a:lnTo>
                    <a:lnTo>
                      <a:pt x="1453" y="264"/>
                    </a:lnTo>
                    <a:lnTo>
                      <a:pt x="1354" y="165"/>
                    </a:lnTo>
                    <a:lnTo>
                      <a:pt x="1189" y="66"/>
                    </a:lnTo>
                    <a:lnTo>
                      <a:pt x="1024"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2308078" y="1934548"/>
                <a:ext cx="61527" cy="63580"/>
              </a:xfrm>
              <a:custGeom>
                <a:avLst/>
                <a:gdLst/>
                <a:ahLst/>
                <a:cxnLst/>
                <a:rect l="l" t="t" r="r" b="b"/>
                <a:pathLst>
                  <a:path w="959" h="991" extrusionOk="0">
                    <a:moveTo>
                      <a:pt x="496" y="0"/>
                    </a:moveTo>
                    <a:lnTo>
                      <a:pt x="397" y="33"/>
                    </a:lnTo>
                    <a:lnTo>
                      <a:pt x="298" y="66"/>
                    </a:lnTo>
                    <a:lnTo>
                      <a:pt x="133" y="165"/>
                    </a:lnTo>
                    <a:lnTo>
                      <a:pt x="34" y="297"/>
                    </a:lnTo>
                    <a:lnTo>
                      <a:pt x="1" y="396"/>
                    </a:lnTo>
                    <a:lnTo>
                      <a:pt x="1" y="495"/>
                    </a:lnTo>
                    <a:lnTo>
                      <a:pt x="1" y="594"/>
                    </a:lnTo>
                    <a:lnTo>
                      <a:pt x="34" y="693"/>
                    </a:lnTo>
                    <a:lnTo>
                      <a:pt x="133" y="858"/>
                    </a:lnTo>
                    <a:lnTo>
                      <a:pt x="298" y="957"/>
                    </a:lnTo>
                    <a:lnTo>
                      <a:pt x="397" y="990"/>
                    </a:lnTo>
                    <a:lnTo>
                      <a:pt x="595" y="990"/>
                    </a:lnTo>
                    <a:lnTo>
                      <a:pt x="661" y="957"/>
                    </a:lnTo>
                    <a:lnTo>
                      <a:pt x="826" y="858"/>
                    </a:lnTo>
                    <a:lnTo>
                      <a:pt x="925" y="693"/>
                    </a:lnTo>
                    <a:lnTo>
                      <a:pt x="958" y="594"/>
                    </a:lnTo>
                    <a:lnTo>
                      <a:pt x="958" y="495"/>
                    </a:lnTo>
                    <a:lnTo>
                      <a:pt x="958" y="396"/>
                    </a:lnTo>
                    <a:lnTo>
                      <a:pt x="925" y="297"/>
                    </a:lnTo>
                    <a:lnTo>
                      <a:pt x="826" y="165"/>
                    </a:lnTo>
                    <a:lnTo>
                      <a:pt x="661" y="66"/>
                    </a:lnTo>
                    <a:lnTo>
                      <a:pt x="595" y="33"/>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2083591" y="2250074"/>
                <a:ext cx="69996" cy="69932"/>
              </a:xfrm>
              <a:custGeom>
                <a:avLst/>
                <a:gdLst/>
                <a:ahLst/>
                <a:cxnLst/>
                <a:rect l="l" t="t" r="r" b="b"/>
                <a:pathLst>
                  <a:path w="1091" h="1090" extrusionOk="0">
                    <a:moveTo>
                      <a:pt x="430" y="1"/>
                    </a:moveTo>
                    <a:lnTo>
                      <a:pt x="331" y="34"/>
                    </a:lnTo>
                    <a:lnTo>
                      <a:pt x="232" y="100"/>
                    </a:lnTo>
                    <a:lnTo>
                      <a:pt x="133" y="166"/>
                    </a:lnTo>
                    <a:lnTo>
                      <a:pt x="67" y="232"/>
                    </a:lnTo>
                    <a:lnTo>
                      <a:pt x="34" y="331"/>
                    </a:lnTo>
                    <a:lnTo>
                      <a:pt x="1" y="430"/>
                    </a:lnTo>
                    <a:lnTo>
                      <a:pt x="1" y="529"/>
                    </a:lnTo>
                    <a:lnTo>
                      <a:pt x="1" y="661"/>
                    </a:lnTo>
                    <a:lnTo>
                      <a:pt x="34" y="760"/>
                    </a:lnTo>
                    <a:lnTo>
                      <a:pt x="67" y="826"/>
                    </a:lnTo>
                    <a:lnTo>
                      <a:pt x="133" y="925"/>
                    </a:lnTo>
                    <a:lnTo>
                      <a:pt x="232" y="991"/>
                    </a:lnTo>
                    <a:lnTo>
                      <a:pt x="331" y="1024"/>
                    </a:lnTo>
                    <a:lnTo>
                      <a:pt x="430" y="1057"/>
                    </a:lnTo>
                    <a:lnTo>
                      <a:pt x="529" y="1090"/>
                    </a:lnTo>
                    <a:lnTo>
                      <a:pt x="628" y="1057"/>
                    </a:lnTo>
                    <a:lnTo>
                      <a:pt x="727" y="1024"/>
                    </a:lnTo>
                    <a:lnTo>
                      <a:pt x="826" y="991"/>
                    </a:lnTo>
                    <a:lnTo>
                      <a:pt x="925" y="925"/>
                    </a:lnTo>
                    <a:lnTo>
                      <a:pt x="991" y="826"/>
                    </a:lnTo>
                    <a:lnTo>
                      <a:pt x="1024" y="760"/>
                    </a:lnTo>
                    <a:lnTo>
                      <a:pt x="1057" y="661"/>
                    </a:lnTo>
                    <a:lnTo>
                      <a:pt x="1090" y="529"/>
                    </a:lnTo>
                    <a:lnTo>
                      <a:pt x="1057" y="430"/>
                    </a:lnTo>
                    <a:lnTo>
                      <a:pt x="1024" y="331"/>
                    </a:lnTo>
                    <a:lnTo>
                      <a:pt x="991" y="232"/>
                    </a:lnTo>
                    <a:lnTo>
                      <a:pt x="925" y="166"/>
                    </a:lnTo>
                    <a:lnTo>
                      <a:pt x="826" y="100"/>
                    </a:lnTo>
                    <a:lnTo>
                      <a:pt x="727" y="34"/>
                    </a:lnTo>
                    <a:lnTo>
                      <a:pt x="6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2297492" y="2220433"/>
                <a:ext cx="78465" cy="76283"/>
              </a:xfrm>
              <a:custGeom>
                <a:avLst/>
                <a:gdLst/>
                <a:ahLst/>
                <a:cxnLst/>
                <a:rect l="l" t="t" r="r" b="b"/>
                <a:pathLst>
                  <a:path w="1223" h="1189" extrusionOk="0">
                    <a:moveTo>
                      <a:pt x="595" y="1"/>
                    </a:moveTo>
                    <a:lnTo>
                      <a:pt x="496" y="34"/>
                    </a:lnTo>
                    <a:lnTo>
                      <a:pt x="364" y="67"/>
                    </a:lnTo>
                    <a:lnTo>
                      <a:pt x="265" y="100"/>
                    </a:lnTo>
                    <a:lnTo>
                      <a:pt x="199" y="199"/>
                    </a:lnTo>
                    <a:lnTo>
                      <a:pt x="133" y="265"/>
                    </a:lnTo>
                    <a:lnTo>
                      <a:pt x="67" y="364"/>
                    </a:lnTo>
                    <a:lnTo>
                      <a:pt x="34" y="496"/>
                    </a:lnTo>
                    <a:lnTo>
                      <a:pt x="1" y="595"/>
                    </a:lnTo>
                    <a:lnTo>
                      <a:pt x="34" y="727"/>
                    </a:lnTo>
                    <a:lnTo>
                      <a:pt x="67" y="826"/>
                    </a:lnTo>
                    <a:lnTo>
                      <a:pt x="133" y="958"/>
                    </a:lnTo>
                    <a:lnTo>
                      <a:pt x="199" y="1024"/>
                    </a:lnTo>
                    <a:lnTo>
                      <a:pt x="265" y="1090"/>
                    </a:lnTo>
                    <a:lnTo>
                      <a:pt x="364" y="1156"/>
                    </a:lnTo>
                    <a:lnTo>
                      <a:pt x="496" y="1189"/>
                    </a:lnTo>
                    <a:lnTo>
                      <a:pt x="727" y="1189"/>
                    </a:lnTo>
                    <a:lnTo>
                      <a:pt x="859" y="1156"/>
                    </a:lnTo>
                    <a:lnTo>
                      <a:pt x="958" y="1090"/>
                    </a:lnTo>
                    <a:lnTo>
                      <a:pt x="1024" y="1024"/>
                    </a:lnTo>
                    <a:lnTo>
                      <a:pt x="1090" y="958"/>
                    </a:lnTo>
                    <a:lnTo>
                      <a:pt x="1156" y="826"/>
                    </a:lnTo>
                    <a:lnTo>
                      <a:pt x="1189" y="727"/>
                    </a:lnTo>
                    <a:lnTo>
                      <a:pt x="1222" y="595"/>
                    </a:lnTo>
                    <a:lnTo>
                      <a:pt x="1189" y="496"/>
                    </a:lnTo>
                    <a:lnTo>
                      <a:pt x="1156" y="364"/>
                    </a:lnTo>
                    <a:lnTo>
                      <a:pt x="1090" y="265"/>
                    </a:lnTo>
                    <a:lnTo>
                      <a:pt x="1024" y="199"/>
                    </a:lnTo>
                    <a:lnTo>
                      <a:pt x="958" y="100"/>
                    </a:lnTo>
                    <a:lnTo>
                      <a:pt x="859" y="67"/>
                    </a:lnTo>
                    <a:lnTo>
                      <a:pt x="727" y="34"/>
                    </a:lnTo>
                    <a:lnTo>
                      <a:pt x="5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2210687" y="1839210"/>
                <a:ext cx="57228" cy="59346"/>
              </a:xfrm>
              <a:custGeom>
                <a:avLst/>
                <a:gdLst/>
                <a:ahLst/>
                <a:cxnLst/>
                <a:rect l="l" t="t" r="r" b="b"/>
                <a:pathLst>
                  <a:path w="892" h="925" extrusionOk="0">
                    <a:moveTo>
                      <a:pt x="463" y="1"/>
                    </a:moveTo>
                    <a:lnTo>
                      <a:pt x="264" y="34"/>
                    </a:lnTo>
                    <a:lnTo>
                      <a:pt x="132" y="133"/>
                    </a:lnTo>
                    <a:lnTo>
                      <a:pt x="33" y="298"/>
                    </a:lnTo>
                    <a:lnTo>
                      <a:pt x="0" y="463"/>
                    </a:lnTo>
                    <a:lnTo>
                      <a:pt x="33" y="628"/>
                    </a:lnTo>
                    <a:lnTo>
                      <a:pt x="132" y="793"/>
                    </a:lnTo>
                    <a:lnTo>
                      <a:pt x="264" y="892"/>
                    </a:lnTo>
                    <a:lnTo>
                      <a:pt x="463" y="925"/>
                    </a:lnTo>
                    <a:lnTo>
                      <a:pt x="628" y="892"/>
                    </a:lnTo>
                    <a:lnTo>
                      <a:pt x="760" y="793"/>
                    </a:lnTo>
                    <a:lnTo>
                      <a:pt x="859" y="628"/>
                    </a:lnTo>
                    <a:lnTo>
                      <a:pt x="892" y="463"/>
                    </a:lnTo>
                    <a:lnTo>
                      <a:pt x="859" y="298"/>
                    </a:lnTo>
                    <a:lnTo>
                      <a:pt x="760" y="133"/>
                    </a:lnTo>
                    <a:lnTo>
                      <a:pt x="628" y="34"/>
                    </a:lnTo>
                    <a:lnTo>
                      <a:pt x="4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1943856" y="1815921"/>
                <a:ext cx="57228" cy="57228"/>
              </a:xfrm>
              <a:custGeom>
                <a:avLst/>
                <a:gdLst/>
                <a:ahLst/>
                <a:cxnLst/>
                <a:rect l="l" t="t" r="r" b="b"/>
                <a:pathLst>
                  <a:path w="892" h="892" extrusionOk="0">
                    <a:moveTo>
                      <a:pt x="462" y="1"/>
                    </a:moveTo>
                    <a:lnTo>
                      <a:pt x="264" y="34"/>
                    </a:lnTo>
                    <a:lnTo>
                      <a:pt x="132" y="133"/>
                    </a:lnTo>
                    <a:lnTo>
                      <a:pt x="33" y="265"/>
                    </a:lnTo>
                    <a:lnTo>
                      <a:pt x="0" y="463"/>
                    </a:lnTo>
                    <a:lnTo>
                      <a:pt x="33" y="628"/>
                    </a:lnTo>
                    <a:lnTo>
                      <a:pt x="132" y="760"/>
                    </a:lnTo>
                    <a:lnTo>
                      <a:pt x="264" y="859"/>
                    </a:lnTo>
                    <a:lnTo>
                      <a:pt x="462" y="892"/>
                    </a:lnTo>
                    <a:lnTo>
                      <a:pt x="627" y="859"/>
                    </a:lnTo>
                    <a:lnTo>
                      <a:pt x="759" y="760"/>
                    </a:lnTo>
                    <a:lnTo>
                      <a:pt x="858" y="628"/>
                    </a:lnTo>
                    <a:lnTo>
                      <a:pt x="891" y="463"/>
                    </a:lnTo>
                    <a:lnTo>
                      <a:pt x="858" y="265"/>
                    </a:lnTo>
                    <a:lnTo>
                      <a:pt x="759" y="133"/>
                    </a:lnTo>
                    <a:lnTo>
                      <a:pt x="627" y="34"/>
                    </a:lnTo>
                    <a:lnTo>
                      <a:pt x="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1960794" y="1981126"/>
                <a:ext cx="57228" cy="57228"/>
              </a:xfrm>
              <a:custGeom>
                <a:avLst/>
                <a:gdLst/>
                <a:ahLst/>
                <a:cxnLst/>
                <a:rect l="l" t="t" r="r" b="b"/>
                <a:pathLst>
                  <a:path w="892" h="892" extrusionOk="0">
                    <a:moveTo>
                      <a:pt x="462" y="0"/>
                    </a:moveTo>
                    <a:lnTo>
                      <a:pt x="264" y="33"/>
                    </a:lnTo>
                    <a:lnTo>
                      <a:pt x="132" y="132"/>
                    </a:lnTo>
                    <a:lnTo>
                      <a:pt x="33" y="264"/>
                    </a:lnTo>
                    <a:lnTo>
                      <a:pt x="0" y="429"/>
                    </a:lnTo>
                    <a:lnTo>
                      <a:pt x="33" y="628"/>
                    </a:lnTo>
                    <a:lnTo>
                      <a:pt x="132" y="760"/>
                    </a:lnTo>
                    <a:lnTo>
                      <a:pt x="264" y="859"/>
                    </a:lnTo>
                    <a:lnTo>
                      <a:pt x="462" y="892"/>
                    </a:lnTo>
                    <a:lnTo>
                      <a:pt x="627" y="859"/>
                    </a:lnTo>
                    <a:lnTo>
                      <a:pt x="759" y="760"/>
                    </a:lnTo>
                    <a:lnTo>
                      <a:pt x="858" y="628"/>
                    </a:lnTo>
                    <a:lnTo>
                      <a:pt x="891" y="429"/>
                    </a:lnTo>
                    <a:lnTo>
                      <a:pt x="858" y="264"/>
                    </a:lnTo>
                    <a:lnTo>
                      <a:pt x="759" y="132"/>
                    </a:lnTo>
                    <a:lnTo>
                      <a:pt x="627" y="33"/>
                    </a:lnTo>
                    <a:lnTo>
                      <a:pt x="4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5"/>
              <p:cNvSpPr/>
              <p:nvPr/>
            </p:nvSpPr>
            <p:spPr>
              <a:xfrm>
                <a:off x="2471166" y="1998064"/>
                <a:ext cx="116574" cy="114393"/>
              </a:xfrm>
              <a:custGeom>
                <a:avLst/>
                <a:gdLst/>
                <a:ahLst/>
                <a:cxnLst/>
                <a:rect l="l" t="t" r="r" b="b"/>
                <a:pathLst>
                  <a:path w="1817" h="1783" extrusionOk="0">
                    <a:moveTo>
                      <a:pt x="727" y="0"/>
                    </a:moveTo>
                    <a:lnTo>
                      <a:pt x="562" y="66"/>
                    </a:lnTo>
                    <a:lnTo>
                      <a:pt x="397" y="132"/>
                    </a:lnTo>
                    <a:lnTo>
                      <a:pt x="265" y="265"/>
                    </a:lnTo>
                    <a:lnTo>
                      <a:pt x="166" y="397"/>
                    </a:lnTo>
                    <a:lnTo>
                      <a:pt x="67" y="562"/>
                    </a:lnTo>
                    <a:lnTo>
                      <a:pt x="1" y="727"/>
                    </a:lnTo>
                    <a:lnTo>
                      <a:pt x="1" y="892"/>
                    </a:lnTo>
                    <a:lnTo>
                      <a:pt x="1" y="1090"/>
                    </a:lnTo>
                    <a:lnTo>
                      <a:pt x="67" y="1255"/>
                    </a:lnTo>
                    <a:lnTo>
                      <a:pt x="166" y="1387"/>
                    </a:lnTo>
                    <a:lnTo>
                      <a:pt x="265" y="1519"/>
                    </a:lnTo>
                    <a:lnTo>
                      <a:pt x="397" y="1651"/>
                    </a:lnTo>
                    <a:lnTo>
                      <a:pt x="562" y="1717"/>
                    </a:lnTo>
                    <a:lnTo>
                      <a:pt x="727" y="1783"/>
                    </a:lnTo>
                    <a:lnTo>
                      <a:pt x="1090" y="1783"/>
                    </a:lnTo>
                    <a:lnTo>
                      <a:pt x="1255" y="1717"/>
                    </a:lnTo>
                    <a:lnTo>
                      <a:pt x="1387" y="1651"/>
                    </a:lnTo>
                    <a:lnTo>
                      <a:pt x="1552" y="1519"/>
                    </a:lnTo>
                    <a:lnTo>
                      <a:pt x="1651" y="1387"/>
                    </a:lnTo>
                    <a:lnTo>
                      <a:pt x="1717" y="1255"/>
                    </a:lnTo>
                    <a:lnTo>
                      <a:pt x="1783" y="1090"/>
                    </a:lnTo>
                    <a:lnTo>
                      <a:pt x="1816" y="892"/>
                    </a:lnTo>
                    <a:lnTo>
                      <a:pt x="1783" y="727"/>
                    </a:lnTo>
                    <a:lnTo>
                      <a:pt x="1717" y="562"/>
                    </a:lnTo>
                    <a:lnTo>
                      <a:pt x="1651" y="397"/>
                    </a:lnTo>
                    <a:lnTo>
                      <a:pt x="1552" y="265"/>
                    </a:lnTo>
                    <a:lnTo>
                      <a:pt x="1387" y="132"/>
                    </a:lnTo>
                    <a:lnTo>
                      <a:pt x="1255" y="66"/>
                    </a:lnTo>
                    <a:lnTo>
                      <a:pt x="10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5"/>
              <p:cNvSpPr/>
              <p:nvPr/>
            </p:nvSpPr>
            <p:spPr>
              <a:xfrm>
                <a:off x="2168343" y="2182324"/>
                <a:ext cx="118627" cy="118627"/>
              </a:xfrm>
              <a:custGeom>
                <a:avLst/>
                <a:gdLst/>
                <a:ahLst/>
                <a:cxnLst/>
                <a:rect l="l" t="t" r="r" b="b"/>
                <a:pathLst>
                  <a:path w="1849" h="1849" extrusionOk="0">
                    <a:moveTo>
                      <a:pt x="726" y="0"/>
                    </a:moveTo>
                    <a:lnTo>
                      <a:pt x="528" y="66"/>
                    </a:lnTo>
                    <a:lnTo>
                      <a:pt x="363" y="165"/>
                    </a:lnTo>
                    <a:lnTo>
                      <a:pt x="231" y="297"/>
                    </a:lnTo>
                    <a:lnTo>
                      <a:pt x="132" y="462"/>
                    </a:lnTo>
                    <a:lnTo>
                      <a:pt x="33" y="661"/>
                    </a:lnTo>
                    <a:lnTo>
                      <a:pt x="0" y="859"/>
                    </a:lnTo>
                    <a:lnTo>
                      <a:pt x="33" y="1057"/>
                    </a:lnTo>
                    <a:lnTo>
                      <a:pt x="66" y="1222"/>
                    </a:lnTo>
                    <a:lnTo>
                      <a:pt x="99" y="1354"/>
                    </a:lnTo>
                    <a:lnTo>
                      <a:pt x="198" y="1453"/>
                    </a:lnTo>
                    <a:lnTo>
                      <a:pt x="264" y="1585"/>
                    </a:lnTo>
                    <a:lnTo>
                      <a:pt x="396" y="1651"/>
                    </a:lnTo>
                    <a:lnTo>
                      <a:pt x="495" y="1750"/>
                    </a:lnTo>
                    <a:lnTo>
                      <a:pt x="627" y="1783"/>
                    </a:lnTo>
                    <a:lnTo>
                      <a:pt x="792" y="1816"/>
                    </a:lnTo>
                    <a:lnTo>
                      <a:pt x="924" y="1849"/>
                    </a:lnTo>
                    <a:lnTo>
                      <a:pt x="1123" y="1816"/>
                    </a:lnTo>
                    <a:lnTo>
                      <a:pt x="1321" y="1750"/>
                    </a:lnTo>
                    <a:lnTo>
                      <a:pt x="1486" y="1651"/>
                    </a:lnTo>
                    <a:lnTo>
                      <a:pt x="1618" y="1519"/>
                    </a:lnTo>
                    <a:lnTo>
                      <a:pt x="1750" y="1354"/>
                    </a:lnTo>
                    <a:lnTo>
                      <a:pt x="1816" y="1189"/>
                    </a:lnTo>
                    <a:lnTo>
                      <a:pt x="1849" y="991"/>
                    </a:lnTo>
                    <a:lnTo>
                      <a:pt x="1849" y="760"/>
                    </a:lnTo>
                    <a:lnTo>
                      <a:pt x="1816" y="628"/>
                    </a:lnTo>
                    <a:lnTo>
                      <a:pt x="1750" y="495"/>
                    </a:lnTo>
                    <a:lnTo>
                      <a:pt x="1684" y="363"/>
                    </a:lnTo>
                    <a:lnTo>
                      <a:pt x="1585" y="264"/>
                    </a:lnTo>
                    <a:lnTo>
                      <a:pt x="1486" y="165"/>
                    </a:lnTo>
                    <a:lnTo>
                      <a:pt x="1354" y="99"/>
                    </a:lnTo>
                    <a:lnTo>
                      <a:pt x="1222" y="33"/>
                    </a:lnTo>
                    <a:lnTo>
                      <a:pt x="10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1907800" y="1676122"/>
                <a:ext cx="105988" cy="105988"/>
              </a:xfrm>
              <a:custGeom>
                <a:avLst/>
                <a:gdLst/>
                <a:ahLst/>
                <a:cxnLst/>
                <a:rect l="l" t="t" r="r" b="b"/>
                <a:pathLst>
                  <a:path w="1652" h="1652" extrusionOk="0">
                    <a:moveTo>
                      <a:pt x="826" y="1"/>
                    </a:moveTo>
                    <a:lnTo>
                      <a:pt x="661" y="34"/>
                    </a:lnTo>
                    <a:lnTo>
                      <a:pt x="529" y="67"/>
                    </a:lnTo>
                    <a:lnTo>
                      <a:pt x="364" y="133"/>
                    </a:lnTo>
                    <a:lnTo>
                      <a:pt x="265" y="232"/>
                    </a:lnTo>
                    <a:lnTo>
                      <a:pt x="166" y="364"/>
                    </a:lnTo>
                    <a:lnTo>
                      <a:pt x="67" y="496"/>
                    </a:lnTo>
                    <a:lnTo>
                      <a:pt x="34" y="661"/>
                    </a:lnTo>
                    <a:lnTo>
                      <a:pt x="1" y="826"/>
                    </a:lnTo>
                    <a:lnTo>
                      <a:pt x="34" y="991"/>
                    </a:lnTo>
                    <a:lnTo>
                      <a:pt x="67" y="1156"/>
                    </a:lnTo>
                    <a:lnTo>
                      <a:pt x="166" y="1288"/>
                    </a:lnTo>
                    <a:lnTo>
                      <a:pt x="265" y="1387"/>
                    </a:lnTo>
                    <a:lnTo>
                      <a:pt x="364" y="1486"/>
                    </a:lnTo>
                    <a:lnTo>
                      <a:pt x="529" y="1585"/>
                    </a:lnTo>
                    <a:lnTo>
                      <a:pt x="661" y="1618"/>
                    </a:lnTo>
                    <a:lnTo>
                      <a:pt x="826" y="1651"/>
                    </a:lnTo>
                    <a:lnTo>
                      <a:pt x="991" y="1618"/>
                    </a:lnTo>
                    <a:lnTo>
                      <a:pt x="1156" y="1585"/>
                    </a:lnTo>
                    <a:lnTo>
                      <a:pt x="1288" y="1486"/>
                    </a:lnTo>
                    <a:lnTo>
                      <a:pt x="1420" y="1387"/>
                    </a:lnTo>
                    <a:lnTo>
                      <a:pt x="1519" y="1288"/>
                    </a:lnTo>
                    <a:lnTo>
                      <a:pt x="1585" y="1156"/>
                    </a:lnTo>
                    <a:lnTo>
                      <a:pt x="1618" y="991"/>
                    </a:lnTo>
                    <a:lnTo>
                      <a:pt x="1651" y="826"/>
                    </a:lnTo>
                    <a:lnTo>
                      <a:pt x="1618" y="661"/>
                    </a:lnTo>
                    <a:lnTo>
                      <a:pt x="1585" y="496"/>
                    </a:lnTo>
                    <a:lnTo>
                      <a:pt x="1519" y="364"/>
                    </a:lnTo>
                    <a:lnTo>
                      <a:pt x="1420" y="232"/>
                    </a:lnTo>
                    <a:lnTo>
                      <a:pt x="1288" y="133"/>
                    </a:lnTo>
                    <a:lnTo>
                      <a:pt x="1156" y="67"/>
                    </a:lnTo>
                    <a:lnTo>
                      <a:pt x="991" y="34"/>
                    </a:lnTo>
                    <a:lnTo>
                      <a:pt x="8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2166226" y="1532153"/>
                <a:ext cx="122862" cy="120744"/>
              </a:xfrm>
              <a:custGeom>
                <a:avLst/>
                <a:gdLst/>
                <a:ahLst/>
                <a:cxnLst/>
                <a:rect l="l" t="t" r="r" b="b"/>
                <a:pathLst>
                  <a:path w="1915" h="1882" extrusionOk="0">
                    <a:moveTo>
                      <a:pt x="759" y="0"/>
                    </a:moveTo>
                    <a:lnTo>
                      <a:pt x="594" y="66"/>
                    </a:lnTo>
                    <a:lnTo>
                      <a:pt x="429" y="165"/>
                    </a:lnTo>
                    <a:lnTo>
                      <a:pt x="297" y="264"/>
                    </a:lnTo>
                    <a:lnTo>
                      <a:pt x="165" y="396"/>
                    </a:lnTo>
                    <a:lnTo>
                      <a:pt x="99" y="561"/>
                    </a:lnTo>
                    <a:lnTo>
                      <a:pt x="33" y="759"/>
                    </a:lnTo>
                    <a:lnTo>
                      <a:pt x="0" y="924"/>
                    </a:lnTo>
                    <a:lnTo>
                      <a:pt x="33" y="1122"/>
                    </a:lnTo>
                    <a:lnTo>
                      <a:pt x="99" y="1321"/>
                    </a:lnTo>
                    <a:lnTo>
                      <a:pt x="165" y="1453"/>
                    </a:lnTo>
                    <a:lnTo>
                      <a:pt x="297" y="1618"/>
                    </a:lnTo>
                    <a:lnTo>
                      <a:pt x="429" y="1717"/>
                    </a:lnTo>
                    <a:lnTo>
                      <a:pt x="594" y="1816"/>
                    </a:lnTo>
                    <a:lnTo>
                      <a:pt x="759" y="1882"/>
                    </a:lnTo>
                    <a:lnTo>
                      <a:pt x="1156" y="1882"/>
                    </a:lnTo>
                    <a:lnTo>
                      <a:pt x="1321" y="1816"/>
                    </a:lnTo>
                    <a:lnTo>
                      <a:pt x="1486" y="1717"/>
                    </a:lnTo>
                    <a:lnTo>
                      <a:pt x="1651" y="1618"/>
                    </a:lnTo>
                    <a:lnTo>
                      <a:pt x="1750" y="1453"/>
                    </a:lnTo>
                    <a:lnTo>
                      <a:pt x="1849" y="1321"/>
                    </a:lnTo>
                    <a:lnTo>
                      <a:pt x="1882" y="1122"/>
                    </a:lnTo>
                    <a:lnTo>
                      <a:pt x="1915" y="924"/>
                    </a:lnTo>
                    <a:lnTo>
                      <a:pt x="1882" y="759"/>
                    </a:lnTo>
                    <a:lnTo>
                      <a:pt x="1849" y="561"/>
                    </a:lnTo>
                    <a:lnTo>
                      <a:pt x="1750" y="396"/>
                    </a:lnTo>
                    <a:lnTo>
                      <a:pt x="1651" y="264"/>
                    </a:lnTo>
                    <a:lnTo>
                      <a:pt x="1486" y="165"/>
                    </a:lnTo>
                    <a:lnTo>
                      <a:pt x="1321" y="66"/>
                    </a:lnTo>
                    <a:lnTo>
                      <a:pt x="11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47" name="Google Shape;47;p3"/>
          <p:cNvGrpSpPr/>
          <p:nvPr/>
        </p:nvGrpSpPr>
        <p:grpSpPr>
          <a:xfrm rot="3301464">
            <a:off x="195142" y="352102"/>
            <a:ext cx="705082" cy="573942"/>
            <a:chOff x="2528435" y="159446"/>
            <a:chExt cx="704993" cy="573870"/>
          </a:xfrm>
        </p:grpSpPr>
        <p:sp>
          <p:nvSpPr>
            <p:cNvPr id="48" name="Google Shape;48;p3"/>
            <p:cNvSpPr/>
            <p:nvPr/>
          </p:nvSpPr>
          <p:spPr>
            <a:xfrm rot="3430164">
              <a:off x="2759709" y="105096"/>
              <a:ext cx="242444" cy="682569"/>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30164">
              <a:off x="2907748" y="185767"/>
              <a:ext cx="242500" cy="330128"/>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3430164">
              <a:off x="2907748" y="185767"/>
              <a:ext cx="242500" cy="330128"/>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3430164">
              <a:off x="2621012" y="359617"/>
              <a:ext cx="242500" cy="352498"/>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3430164">
              <a:off x="2621012" y="359617"/>
              <a:ext cx="242500" cy="352498"/>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3430164">
              <a:off x="2879467" y="105325"/>
              <a:ext cx="123142" cy="462484"/>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3430164">
              <a:off x="2768975" y="308133"/>
              <a:ext cx="56" cy="132413"/>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3430164">
              <a:off x="3023664" y="181856"/>
              <a:ext cx="119414" cy="121284"/>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430164">
              <a:off x="2920136" y="163031"/>
              <a:ext cx="188385" cy="330128"/>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3430164">
              <a:off x="2763414" y="318338"/>
              <a:ext cx="24346" cy="132413"/>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rot="10800000">
            <a:off x="5785709" y="4404366"/>
            <a:ext cx="704993" cy="573870"/>
            <a:chOff x="2528435" y="159446"/>
            <a:chExt cx="704993" cy="573870"/>
          </a:xfrm>
        </p:grpSpPr>
        <p:sp>
          <p:nvSpPr>
            <p:cNvPr id="59" name="Google Shape;59;p3"/>
            <p:cNvSpPr/>
            <p:nvPr/>
          </p:nvSpPr>
          <p:spPr>
            <a:xfrm rot="3430164">
              <a:off x="2759709" y="105096"/>
              <a:ext cx="242444" cy="682569"/>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3430164">
              <a:off x="2907748" y="185767"/>
              <a:ext cx="242500" cy="330128"/>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3430164">
              <a:off x="2907748" y="185767"/>
              <a:ext cx="242500" cy="330128"/>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3430164">
              <a:off x="2621012" y="359617"/>
              <a:ext cx="242500" cy="352498"/>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3430164">
              <a:off x="2621012" y="359617"/>
              <a:ext cx="242500" cy="352498"/>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3430164">
              <a:off x="2879467" y="105325"/>
              <a:ext cx="123142" cy="462484"/>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3430164">
              <a:off x="2768975" y="308133"/>
              <a:ext cx="56" cy="132413"/>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3430164">
              <a:off x="3023664" y="181856"/>
              <a:ext cx="119414" cy="121284"/>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3430164">
              <a:off x="2920136" y="163031"/>
              <a:ext cx="188385" cy="330128"/>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3430164">
              <a:off x="2763414" y="318338"/>
              <a:ext cx="24346" cy="132413"/>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3"/>
          <p:cNvSpPr txBox="1">
            <a:spLocks noGrp="1"/>
          </p:cNvSpPr>
          <p:nvPr>
            <p:ph type="title"/>
          </p:nvPr>
        </p:nvSpPr>
        <p:spPr>
          <a:xfrm>
            <a:off x="3902500" y="2445450"/>
            <a:ext cx="4169700" cy="7935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0" name="Google Shape;70;p3"/>
          <p:cNvSpPr txBox="1">
            <a:spLocks noGrp="1"/>
          </p:cNvSpPr>
          <p:nvPr>
            <p:ph type="title" idx="2" hasCustomPrompt="1"/>
          </p:nvPr>
        </p:nvSpPr>
        <p:spPr>
          <a:xfrm>
            <a:off x="3902500" y="1529550"/>
            <a:ext cx="1393200" cy="9159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1" name="Google Shape;71;p3"/>
          <p:cNvSpPr txBox="1">
            <a:spLocks noGrp="1"/>
          </p:cNvSpPr>
          <p:nvPr>
            <p:ph type="subTitle" idx="1"/>
          </p:nvPr>
        </p:nvSpPr>
        <p:spPr>
          <a:xfrm>
            <a:off x="3902500" y="3238950"/>
            <a:ext cx="41697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6"/>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56" name="Google Shape;15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157" name="Google Shape;157;p6"/>
          <p:cNvGrpSpPr/>
          <p:nvPr/>
        </p:nvGrpSpPr>
        <p:grpSpPr>
          <a:xfrm>
            <a:off x="8039621" y="4341333"/>
            <a:ext cx="919127" cy="694340"/>
            <a:chOff x="1873863" y="1856388"/>
            <a:chExt cx="462175" cy="349125"/>
          </a:xfrm>
        </p:grpSpPr>
        <p:sp>
          <p:nvSpPr>
            <p:cNvPr id="158" name="Google Shape;158;p6"/>
            <p:cNvSpPr/>
            <p:nvPr/>
          </p:nvSpPr>
          <p:spPr>
            <a:xfrm>
              <a:off x="1873863" y="1856388"/>
              <a:ext cx="462175" cy="349125"/>
            </a:xfrm>
            <a:custGeom>
              <a:avLst/>
              <a:gdLst/>
              <a:ahLst/>
              <a:cxnLst/>
              <a:rect l="l" t="t" r="r" b="b"/>
              <a:pathLst>
                <a:path w="18487" h="13965" extrusionOk="0">
                  <a:moveTo>
                    <a:pt x="14228" y="1"/>
                  </a:moveTo>
                  <a:lnTo>
                    <a:pt x="13700" y="34"/>
                  </a:lnTo>
                  <a:lnTo>
                    <a:pt x="13370" y="100"/>
                  </a:lnTo>
                  <a:lnTo>
                    <a:pt x="13040" y="166"/>
                  </a:lnTo>
                  <a:lnTo>
                    <a:pt x="12743" y="298"/>
                  </a:lnTo>
                  <a:lnTo>
                    <a:pt x="12479" y="397"/>
                  </a:lnTo>
                  <a:lnTo>
                    <a:pt x="12215" y="562"/>
                  </a:lnTo>
                  <a:lnTo>
                    <a:pt x="11950" y="727"/>
                  </a:lnTo>
                  <a:lnTo>
                    <a:pt x="11488" y="1123"/>
                  </a:lnTo>
                  <a:lnTo>
                    <a:pt x="11059" y="1552"/>
                  </a:lnTo>
                  <a:lnTo>
                    <a:pt x="10696" y="2014"/>
                  </a:lnTo>
                  <a:lnTo>
                    <a:pt x="10366" y="2509"/>
                  </a:lnTo>
                  <a:lnTo>
                    <a:pt x="10036" y="3038"/>
                  </a:lnTo>
                  <a:lnTo>
                    <a:pt x="9871" y="3335"/>
                  </a:lnTo>
                  <a:lnTo>
                    <a:pt x="9673" y="2773"/>
                  </a:lnTo>
                  <a:lnTo>
                    <a:pt x="9541" y="2245"/>
                  </a:lnTo>
                  <a:lnTo>
                    <a:pt x="9442" y="1684"/>
                  </a:lnTo>
                  <a:lnTo>
                    <a:pt x="9409" y="1123"/>
                  </a:lnTo>
                  <a:lnTo>
                    <a:pt x="9409" y="925"/>
                  </a:lnTo>
                  <a:lnTo>
                    <a:pt x="9046" y="1123"/>
                  </a:lnTo>
                  <a:lnTo>
                    <a:pt x="8055" y="1552"/>
                  </a:lnTo>
                  <a:lnTo>
                    <a:pt x="7065" y="1948"/>
                  </a:lnTo>
                  <a:lnTo>
                    <a:pt x="6834" y="2047"/>
                  </a:lnTo>
                  <a:lnTo>
                    <a:pt x="6801" y="2047"/>
                  </a:lnTo>
                  <a:lnTo>
                    <a:pt x="6867" y="2509"/>
                  </a:lnTo>
                  <a:lnTo>
                    <a:pt x="6966" y="2972"/>
                  </a:lnTo>
                  <a:lnTo>
                    <a:pt x="7065" y="3401"/>
                  </a:lnTo>
                  <a:lnTo>
                    <a:pt x="7197" y="3863"/>
                  </a:lnTo>
                  <a:lnTo>
                    <a:pt x="7362" y="4292"/>
                  </a:lnTo>
                  <a:lnTo>
                    <a:pt x="7560" y="4721"/>
                  </a:lnTo>
                  <a:lnTo>
                    <a:pt x="7758" y="5117"/>
                  </a:lnTo>
                  <a:lnTo>
                    <a:pt x="7989" y="5546"/>
                  </a:lnTo>
                  <a:lnTo>
                    <a:pt x="7758" y="5678"/>
                  </a:lnTo>
                  <a:lnTo>
                    <a:pt x="7494" y="5810"/>
                  </a:lnTo>
                  <a:lnTo>
                    <a:pt x="7230" y="5942"/>
                  </a:lnTo>
                  <a:lnTo>
                    <a:pt x="6966" y="6009"/>
                  </a:lnTo>
                  <a:lnTo>
                    <a:pt x="6603" y="6075"/>
                  </a:lnTo>
                  <a:lnTo>
                    <a:pt x="6240" y="6141"/>
                  </a:lnTo>
                  <a:lnTo>
                    <a:pt x="5480" y="6207"/>
                  </a:lnTo>
                  <a:lnTo>
                    <a:pt x="4787" y="6273"/>
                  </a:lnTo>
                  <a:lnTo>
                    <a:pt x="4127" y="6372"/>
                  </a:lnTo>
                  <a:lnTo>
                    <a:pt x="3830" y="6438"/>
                  </a:lnTo>
                  <a:lnTo>
                    <a:pt x="3500" y="6570"/>
                  </a:lnTo>
                  <a:lnTo>
                    <a:pt x="3236" y="6702"/>
                  </a:lnTo>
                  <a:lnTo>
                    <a:pt x="2972" y="6867"/>
                  </a:lnTo>
                  <a:lnTo>
                    <a:pt x="2840" y="6999"/>
                  </a:lnTo>
                  <a:lnTo>
                    <a:pt x="2708" y="7164"/>
                  </a:lnTo>
                  <a:lnTo>
                    <a:pt x="2575" y="7296"/>
                  </a:lnTo>
                  <a:lnTo>
                    <a:pt x="2476" y="7494"/>
                  </a:lnTo>
                  <a:lnTo>
                    <a:pt x="2113" y="7692"/>
                  </a:lnTo>
                  <a:lnTo>
                    <a:pt x="1783" y="7956"/>
                  </a:lnTo>
                  <a:lnTo>
                    <a:pt x="1486" y="8220"/>
                  </a:lnTo>
                  <a:lnTo>
                    <a:pt x="1189" y="8517"/>
                  </a:lnTo>
                  <a:lnTo>
                    <a:pt x="925" y="8847"/>
                  </a:lnTo>
                  <a:lnTo>
                    <a:pt x="694" y="9178"/>
                  </a:lnTo>
                  <a:lnTo>
                    <a:pt x="496" y="9541"/>
                  </a:lnTo>
                  <a:lnTo>
                    <a:pt x="331" y="9904"/>
                  </a:lnTo>
                  <a:lnTo>
                    <a:pt x="166" y="10399"/>
                  </a:lnTo>
                  <a:lnTo>
                    <a:pt x="67" y="10894"/>
                  </a:lnTo>
                  <a:lnTo>
                    <a:pt x="1" y="11422"/>
                  </a:lnTo>
                  <a:lnTo>
                    <a:pt x="1" y="11950"/>
                  </a:lnTo>
                  <a:lnTo>
                    <a:pt x="67" y="12479"/>
                  </a:lnTo>
                  <a:lnTo>
                    <a:pt x="166" y="12974"/>
                  </a:lnTo>
                  <a:lnTo>
                    <a:pt x="331" y="13469"/>
                  </a:lnTo>
                  <a:lnTo>
                    <a:pt x="529" y="13964"/>
                  </a:lnTo>
                  <a:lnTo>
                    <a:pt x="793" y="13799"/>
                  </a:lnTo>
                  <a:lnTo>
                    <a:pt x="1222" y="13568"/>
                  </a:lnTo>
                  <a:lnTo>
                    <a:pt x="1948" y="13238"/>
                  </a:lnTo>
                  <a:lnTo>
                    <a:pt x="2675" y="12908"/>
                  </a:lnTo>
                  <a:lnTo>
                    <a:pt x="2939" y="12809"/>
                  </a:lnTo>
                  <a:lnTo>
                    <a:pt x="2840" y="12578"/>
                  </a:lnTo>
                  <a:lnTo>
                    <a:pt x="2741" y="12346"/>
                  </a:lnTo>
                  <a:lnTo>
                    <a:pt x="2708" y="12115"/>
                  </a:lnTo>
                  <a:lnTo>
                    <a:pt x="2675" y="11851"/>
                  </a:lnTo>
                  <a:lnTo>
                    <a:pt x="2675" y="11620"/>
                  </a:lnTo>
                  <a:lnTo>
                    <a:pt x="2675" y="11356"/>
                  </a:lnTo>
                  <a:lnTo>
                    <a:pt x="2741" y="11125"/>
                  </a:lnTo>
                  <a:lnTo>
                    <a:pt x="2807" y="10894"/>
                  </a:lnTo>
                  <a:lnTo>
                    <a:pt x="2906" y="10696"/>
                  </a:lnTo>
                  <a:lnTo>
                    <a:pt x="3005" y="10531"/>
                  </a:lnTo>
                  <a:lnTo>
                    <a:pt x="3236" y="10234"/>
                  </a:lnTo>
                  <a:lnTo>
                    <a:pt x="3731" y="10630"/>
                  </a:lnTo>
                  <a:lnTo>
                    <a:pt x="4292" y="11059"/>
                  </a:lnTo>
                  <a:lnTo>
                    <a:pt x="4919" y="11389"/>
                  </a:lnTo>
                  <a:lnTo>
                    <a:pt x="5579" y="11686"/>
                  </a:lnTo>
                  <a:lnTo>
                    <a:pt x="6306" y="11950"/>
                  </a:lnTo>
                  <a:lnTo>
                    <a:pt x="7032" y="12148"/>
                  </a:lnTo>
                  <a:lnTo>
                    <a:pt x="7824" y="12313"/>
                  </a:lnTo>
                  <a:lnTo>
                    <a:pt x="8616" y="12380"/>
                  </a:lnTo>
                  <a:lnTo>
                    <a:pt x="9409" y="12413"/>
                  </a:lnTo>
                  <a:lnTo>
                    <a:pt x="9904" y="12413"/>
                  </a:lnTo>
                  <a:lnTo>
                    <a:pt x="10399" y="12380"/>
                  </a:lnTo>
                  <a:lnTo>
                    <a:pt x="10894" y="12313"/>
                  </a:lnTo>
                  <a:lnTo>
                    <a:pt x="11356" y="12247"/>
                  </a:lnTo>
                  <a:lnTo>
                    <a:pt x="11851" y="12148"/>
                  </a:lnTo>
                  <a:lnTo>
                    <a:pt x="12314" y="12016"/>
                  </a:lnTo>
                  <a:lnTo>
                    <a:pt x="12743" y="11884"/>
                  </a:lnTo>
                  <a:lnTo>
                    <a:pt x="13172" y="11719"/>
                  </a:lnTo>
                  <a:lnTo>
                    <a:pt x="13733" y="11488"/>
                  </a:lnTo>
                  <a:lnTo>
                    <a:pt x="14228" y="11224"/>
                  </a:lnTo>
                  <a:lnTo>
                    <a:pt x="14723" y="10927"/>
                  </a:lnTo>
                  <a:lnTo>
                    <a:pt x="15185" y="10597"/>
                  </a:lnTo>
                  <a:lnTo>
                    <a:pt x="15615" y="10234"/>
                  </a:lnTo>
                  <a:lnTo>
                    <a:pt x="16044" y="9871"/>
                  </a:lnTo>
                  <a:lnTo>
                    <a:pt x="16407" y="9475"/>
                  </a:lnTo>
                  <a:lnTo>
                    <a:pt x="16770" y="9045"/>
                  </a:lnTo>
                  <a:lnTo>
                    <a:pt x="17100" y="8616"/>
                  </a:lnTo>
                  <a:lnTo>
                    <a:pt x="17397" y="8154"/>
                  </a:lnTo>
                  <a:lnTo>
                    <a:pt x="17661" y="7692"/>
                  </a:lnTo>
                  <a:lnTo>
                    <a:pt x="17892" y="7197"/>
                  </a:lnTo>
                  <a:lnTo>
                    <a:pt x="18090" y="6702"/>
                  </a:lnTo>
                  <a:lnTo>
                    <a:pt x="18255" y="6174"/>
                  </a:lnTo>
                  <a:lnTo>
                    <a:pt x="18354" y="5678"/>
                  </a:lnTo>
                  <a:lnTo>
                    <a:pt x="18453" y="5150"/>
                  </a:lnTo>
                  <a:lnTo>
                    <a:pt x="18486" y="4622"/>
                  </a:lnTo>
                  <a:lnTo>
                    <a:pt x="18453" y="4094"/>
                  </a:lnTo>
                  <a:lnTo>
                    <a:pt x="18420" y="3632"/>
                  </a:lnTo>
                  <a:lnTo>
                    <a:pt x="18321" y="3170"/>
                  </a:lnTo>
                  <a:lnTo>
                    <a:pt x="18189" y="2740"/>
                  </a:lnTo>
                  <a:lnTo>
                    <a:pt x="18024" y="2344"/>
                  </a:lnTo>
                  <a:lnTo>
                    <a:pt x="17826" y="1948"/>
                  </a:lnTo>
                  <a:lnTo>
                    <a:pt x="17562" y="1585"/>
                  </a:lnTo>
                  <a:lnTo>
                    <a:pt x="17265" y="1255"/>
                  </a:lnTo>
                  <a:lnTo>
                    <a:pt x="16902" y="925"/>
                  </a:lnTo>
                  <a:lnTo>
                    <a:pt x="16506" y="661"/>
                  </a:lnTo>
                  <a:lnTo>
                    <a:pt x="16077" y="430"/>
                  </a:lnTo>
                  <a:lnTo>
                    <a:pt x="15648" y="232"/>
                  </a:lnTo>
                  <a:lnTo>
                    <a:pt x="15185" y="100"/>
                  </a:lnTo>
                  <a:lnTo>
                    <a:pt x="14723"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6"/>
            <p:cNvGrpSpPr/>
            <p:nvPr/>
          </p:nvGrpSpPr>
          <p:grpSpPr>
            <a:xfrm>
              <a:off x="1873863" y="1856400"/>
              <a:ext cx="462175" cy="349100"/>
              <a:chOff x="1607538" y="1856400"/>
              <a:chExt cx="462175" cy="349100"/>
            </a:xfrm>
          </p:grpSpPr>
          <p:sp>
            <p:nvSpPr>
              <p:cNvPr id="160" name="Google Shape;160;p6"/>
              <p:cNvSpPr/>
              <p:nvPr/>
            </p:nvSpPr>
            <p:spPr>
              <a:xfrm>
                <a:off x="1614163" y="1862175"/>
                <a:ext cx="448950" cy="340025"/>
              </a:xfrm>
              <a:custGeom>
                <a:avLst/>
                <a:gdLst/>
                <a:ahLst/>
                <a:cxnLst/>
                <a:rect l="l" t="t" r="r" b="b"/>
                <a:pathLst>
                  <a:path w="17958" h="13601" extrusionOk="0">
                    <a:moveTo>
                      <a:pt x="13996" y="1"/>
                    </a:moveTo>
                    <a:lnTo>
                      <a:pt x="13732" y="34"/>
                    </a:lnTo>
                    <a:lnTo>
                      <a:pt x="13468" y="67"/>
                    </a:lnTo>
                    <a:lnTo>
                      <a:pt x="13171" y="100"/>
                    </a:lnTo>
                    <a:lnTo>
                      <a:pt x="12874" y="199"/>
                    </a:lnTo>
                    <a:lnTo>
                      <a:pt x="12577" y="298"/>
                    </a:lnTo>
                    <a:lnTo>
                      <a:pt x="12313" y="430"/>
                    </a:lnTo>
                    <a:lnTo>
                      <a:pt x="12082" y="562"/>
                    </a:lnTo>
                    <a:lnTo>
                      <a:pt x="11818" y="727"/>
                    </a:lnTo>
                    <a:lnTo>
                      <a:pt x="11389" y="1123"/>
                    </a:lnTo>
                    <a:lnTo>
                      <a:pt x="10992" y="1519"/>
                    </a:lnTo>
                    <a:lnTo>
                      <a:pt x="10629" y="1981"/>
                    </a:lnTo>
                    <a:lnTo>
                      <a:pt x="10299" y="2443"/>
                    </a:lnTo>
                    <a:lnTo>
                      <a:pt x="10002" y="2939"/>
                    </a:lnTo>
                    <a:lnTo>
                      <a:pt x="9573" y="3632"/>
                    </a:lnTo>
                    <a:lnTo>
                      <a:pt x="9309" y="3005"/>
                    </a:lnTo>
                    <a:lnTo>
                      <a:pt x="9177" y="2641"/>
                    </a:lnTo>
                    <a:lnTo>
                      <a:pt x="9078" y="2311"/>
                    </a:lnTo>
                    <a:lnTo>
                      <a:pt x="9012" y="1948"/>
                    </a:lnTo>
                    <a:lnTo>
                      <a:pt x="8946" y="1618"/>
                    </a:lnTo>
                    <a:lnTo>
                      <a:pt x="8913" y="1255"/>
                    </a:lnTo>
                    <a:lnTo>
                      <a:pt x="8913" y="892"/>
                    </a:lnTo>
                    <a:lnTo>
                      <a:pt x="8913" y="826"/>
                    </a:lnTo>
                    <a:lnTo>
                      <a:pt x="7856" y="1321"/>
                    </a:lnTo>
                    <a:lnTo>
                      <a:pt x="6800" y="1717"/>
                    </a:lnTo>
                    <a:lnTo>
                      <a:pt x="6866" y="2212"/>
                    </a:lnTo>
                    <a:lnTo>
                      <a:pt x="6965" y="2674"/>
                    </a:lnTo>
                    <a:lnTo>
                      <a:pt x="7097" y="3170"/>
                    </a:lnTo>
                    <a:lnTo>
                      <a:pt x="7229" y="3632"/>
                    </a:lnTo>
                    <a:lnTo>
                      <a:pt x="7394" y="4094"/>
                    </a:lnTo>
                    <a:lnTo>
                      <a:pt x="7625" y="4523"/>
                    </a:lnTo>
                    <a:lnTo>
                      <a:pt x="7856" y="4952"/>
                    </a:lnTo>
                    <a:lnTo>
                      <a:pt x="8088" y="5381"/>
                    </a:lnTo>
                    <a:lnTo>
                      <a:pt x="7790" y="5579"/>
                    </a:lnTo>
                    <a:lnTo>
                      <a:pt x="7493" y="5777"/>
                    </a:lnTo>
                    <a:lnTo>
                      <a:pt x="7130" y="5909"/>
                    </a:lnTo>
                    <a:lnTo>
                      <a:pt x="6767" y="6041"/>
                    </a:lnTo>
                    <a:lnTo>
                      <a:pt x="6272" y="6141"/>
                    </a:lnTo>
                    <a:lnTo>
                      <a:pt x="5744" y="6207"/>
                    </a:lnTo>
                    <a:lnTo>
                      <a:pt x="4721" y="6273"/>
                    </a:lnTo>
                    <a:lnTo>
                      <a:pt x="4192" y="6339"/>
                    </a:lnTo>
                    <a:lnTo>
                      <a:pt x="3730" y="6438"/>
                    </a:lnTo>
                    <a:lnTo>
                      <a:pt x="3499" y="6504"/>
                    </a:lnTo>
                    <a:lnTo>
                      <a:pt x="3268" y="6603"/>
                    </a:lnTo>
                    <a:lnTo>
                      <a:pt x="3070" y="6702"/>
                    </a:lnTo>
                    <a:lnTo>
                      <a:pt x="2872" y="6834"/>
                    </a:lnTo>
                    <a:lnTo>
                      <a:pt x="2740" y="6966"/>
                    </a:lnTo>
                    <a:lnTo>
                      <a:pt x="2608" y="7131"/>
                    </a:lnTo>
                    <a:lnTo>
                      <a:pt x="2509" y="7263"/>
                    </a:lnTo>
                    <a:lnTo>
                      <a:pt x="2443" y="7428"/>
                    </a:lnTo>
                    <a:lnTo>
                      <a:pt x="2080" y="7659"/>
                    </a:lnTo>
                    <a:lnTo>
                      <a:pt x="1750" y="7890"/>
                    </a:lnTo>
                    <a:lnTo>
                      <a:pt x="1452" y="8121"/>
                    </a:lnTo>
                    <a:lnTo>
                      <a:pt x="1155" y="8418"/>
                    </a:lnTo>
                    <a:lnTo>
                      <a:pt x="924" y="8715"/>
                    </a:lnTo>
                    <a:lnTo>
                      <a:pt x="693" y="9045"/>
                    </a:lnTo>
                    <a:lnTo>
                      <a:pt x="495" y="9409"/>
                    </a:lnTo>
                    <a:lnTo>
                      <a:pt x="330" y="9772"/>
                    </a:lnTo>
                    <a:lnTo>
                      <a:pt x="165" y="10234"/>
                    </a:lnTo>
                    <a:lnTo>
                      <a:pt x="66" y="10729"/>
                    </a:lnTo>
                    <a:lnTo>
                      <a:pt x="0" y="11224"/>
                    </a:lnTo>
                    <a:lnTo>
                      <a:pt x="0" y="11719"/>
                    </a:lnTo>
                    <a:lnTo>
                      <a:pt x="66" y="12214"/>
                    </a:lnTo>
                    <a:lnTo>
                      <a:pt x="165" y="12677"/>
                    </a:lnTo>
                    <a:lnTo>
                      <a:pt x="297" y="13139"/>
                    </a:lnTo>
                    <a:lnTo>
                      <a:pt x="495" y="13601"/>
                    </a:lnTo>
                    <a:lnTo>
                      <a:pt x="957" y="13370"/>
                    </a:lnTo>
                    <a:lnTo>
                      <a:pt x="1684" y="13007"/>
                    </a:lnTo>
                    <a:lnTo>
                      <a:pt x="2443" y="12677"/>
                    </a:lnTo>
                    <a:lnTo>
                      <a:pt x="2344" y="12412"/>
                    </a:lnTo>
                    <a:lnTo>
                      <a:pt x="2245" y="12181"/>
                    </a:lnTo>
                    <a:lnTo>
                      <a:pt x="2179" y="11917"/>
                    </a:lnTo>
                    <a:lnTo>
                      <a:pt x="2146" y="11620"/>
                    </a:lnTo>
                    <a:lnTo>
                      <a:pt x="2146" y="11356"/>
                    </a:lnTo>
                    <a:lnTo>
                      <a:pt x="2179" y="11092"/>
                    </a:lnTo>
                    <a:lnTo>
                      <a:pt x="2245" y="10828"/>
                    </a:lnTo>
                    <a:lnTo>
                      <a:pt x="2311" y="10564"/>
                    </a:lnTo>
                    <a:lnTo>
                      <a:pt x="2443" y="10300"/>
                    </a:lnTo>
                    <a:lnTo>
                      <a:pt x="2608" y="10069"/>
                    </a:lnTo>
                    <a:lnTo>
                      <a:pt x="2806" y="9838"/>
                    </a:lnTo>
                    <a:lnTo>
                      <a:pt x="3004" y="9640"/>
                    </a:lnTo>
                    <a:lnTo>
                      <a:pt x="3301" y="9937"/>
                    </a:lnTo>
                    <a:lnTo>
                      <a:pt x="3631" y="10201"/>
                    </a:lnTo>
                    <a:lnTo>
                      <a:pt x="4093" y="10531"/>
                    </a:lnTo>
                    <a:lnTo>
                      <a:pt x="4588" y="10861"/>
                    </a:lnTo>
                    <a:lnTo>
                      <a:pt x="5117" y="11092"/>
                    </a:lnTo>
                    <a:lnTo>
                      <a:pt x="5678" y="11323"/>
                    </a:lnTo>
                    <a:lnTo>
                      <a:pt x="6239" y="11521"/>
                    </a:lnTo>
                    <a:lnTo>
                      <a:pt x="6833" y="11686"/>
                    </a:lnTo>
                    <a:lnTo>
                      <a:pt x="7427" y="11785"/>
                    </a:lnTo>
                    <a:lnTo>
                      <a:pt x="8055" y="11884"/>
                    </a:lnTo>
                    <a:lnTo>
                      <a:pt x="8649" y="11917"/>
                    </a:lnTo>
                    <a:lnTo>
                      <a:pt x="9276" y="11950"/>
                    </a:lnTo>
                    <a:lnTo>
                      <a:pt x="9903" y="11917"/>
                    </a:lnTo>
                    <a:lnTo>
                      <a:pt x="10497" y="11851"/>
                    </a:lnTo>
                    <a:lnTo>
                      <a:pt x="11125" y="11752"/>
                    </a:lnTo>
                    <a:lnTo>
                      <a:pt x="11719" y="11620"/>
                    </a:lnTo>
                    <a:lnTo>
                      <a:pt x="12280" y="11455"/>
                    </a:lnTo>
                    <a:lnTo>
                      <a:pt x="12841" y="11257"/>
                    </a:lnTo>
                    <a:lnTo>
                      <a:pt x="13369" y="11026"/>
                    </a:lnTo>
                    <a:lnTo>
                      <a:pt x="13897" y="10762"/>
                    </a:lnTo>
                    <a:lnTo>
                      <a:pt x="14360" y="10465"/>
                    </a:lnTo>
                    <a:lnTo>
                      <a:pt x="14822" y="10135"/>
                    </a:lnTo>
                    <a:lnTo>
                      <a:pt x="15251" y="9772"/>
                    </a:lnTo>
                    <a:lnTo>
                      <a:pt x="15647" y="9409"/>
                    </a:lnTo>
                    <a:lnTo>
                      <a:pt x="16043" y="9012"/>
                    </a:lnTo>
                    <a:lnTo>
                      <a:pt x="16373" y="8616"/>
                    </a:lnTo>
                    <a:lnTo>
                      <a:pt x="16670" y="8187"/>
                    </a:lnTo>
                    <a:lnTo>
                      <a:pt x="16967" y="7758"/>
                    </a:lnTo>
                    <a:lnTo>
                      <a:pt x="17198" y="7296"/>
                    </a:lnTo>
                    <a:lnTo>
                      <a:pt x="17429" y="6834"/>
                    </a:lnTo>
                    <a:lnTo>
                      <a:pt x="17595" y="6339"/>
                    </a:lnTo>
                    <a:lnTo>
                      <a:pt x="17760" y="5876"/>
                    </a:lnTo>
                    <a:lnTo>
                      <a:pt x="17859" y="5381"/>
                    </a:lnTo>
                    <a:lnTo>
                      <a:pt x="17925" y="4886"/>
                    </a:lnTo>
                    <a:lnTo>
                      <a:pt x="17958" y="4424"/>
                    </a:lnTo>
                    <a:lnTo>
                      <a:pt x="17958" y="3929"/>
                    </a:lnTo>
                    <a:lnTo>
                      <a:pt x="17925" y="3467"/>
                    </a:lnTo>
                    <a:lnTo>
                      <a:pt x="17826" y="3005"/>
                    </a:lnTo>
                    <a:lnTo>
                      <a:pt x="17694" y="2608"/>
                    </a:lnTo>
                    <a:lnTo>
                      <a:pt x="17562" y="2245"/>
                    </a:lnTo>
                    <a:lnTo>
                      <a:pt x="17363" y="1882"/>
                    </a:lnTo>
                    <a:lnTo>
                      <a:pt x="17099" y="1519"/>
                    </a:lnTo>
                    <a:lnTo>
                      <a:pt x="16802" y="1189"/>
                    </a:lnTo>
                    <a:lnTo>
                      <a:pt x="16406" y="859"/>
                    </a:lnTo>
                    <a:lnTo>
                      <a:pt x="16010" y="562"/>
                    </a:lnTo>
                    <a:lnTo>
                      <a:pt x="15548" y="331"/>
                    </a:lnTo>
                    <a:lnTo>
                      <a:pt x="15053" y="166"/>
                    </a:lnTo>
                    <a:lnTo>
                      <a:pt x="14525" y="67"/>
                    </a:lnTo>
                    <a:lnTo>
                      <a:pt x="139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607538" y="1902625"/>
                <a:ext cx="217900" cy="302875"/>
              </a:xfrm>
              <a:custGeom>
                <a:avLst/>
                <a:gdLst/>
                <a:ahLst/>
                <a:cxnLst/>
                <a:rect l="l" t="t" r="r" b="b"/>
                <a:pathLst>
                  <a:path w="8716" h="12115" extrusionOk="0">
                    <a:moveTo>
                      <a:pt x="7329" y="0"/>
                    </a:moveTo>
                    <a:lnTo>
                      <a:pt x="6834" y="198"/>
                    </a:lnTo>
                    <a:lnTo>
                      <a:pt x="6900" y="660"/>
                    </a:lnTo>
                    <a:lnTo>
                      <a:pt x="6966" y="1122"/>
                    </a:lnTo>
                    <a:lnTo>
                      <a:pt x="7098" y="1552"/>
                    </a:lnTo>
                    <a:lnTo>
                      <a:pt x="7230" y="2014"/>
                    </a:lnTo>
                    <a:lnTo>
                      <a:pt x="7395" y="2443"/>
                    </a:lnTo>
                    <a:lnTo>
                      <a:pt x="7560" y="2872"/>
                    </a:lnTo>
                    <a:lnTo>
                      <a:pt x="7791" y="3301"/>
                    </a:lnTo>
                    <a:lnTo>
                      <a:pt x="8022" y="3697"/>
                    </a:lnTo>
                    <a:lnTo>
                      <a:pt x="7758" y="3862"/>
                    </a:lnTo>
                    <a:lnTo>
                      <a:pt x="7527" y="3961"/>
                    </a:lnTo>
                    <a:lnTo>
                      <a:pt x="7263" y="4093"/>
                    </a:lnTo>
                    <a:lnTo>
                      <a:pt x="6966" y="4159"/>
                    </a:lnTo>
                    <a:lnTo>
                      <a:pt x="6603" y="4258"/>
                    </a:lnTo>
                    <a:lnTo>
                      <a:pt x="6240" y="4291"/>
                    </a:lnTo>
                    <a:lnTo>
                      <a:pt x="5481" y="4357"/>
                    </a:lnTo>
                    <a:lnTo>
                      <a:pt x="4820" y="4423"/>
                    </a:lnTo>
                    <a:lnTo>
                      <a:pt x="4160" y="4523"/>
                    </a:lnTo>
                    <a:lnTo>
                      <a:pt x="3830" y="4589"/>
                    </a:lnTo>
                    <a:lnTo>
                      <a:pt x="3533" y="4721"/>
                    </a:lnTo>
                    <a:lnTo>
                      <a:pt x="3236" y="4853"/>
                    </a:lnTo>
                    <a:lnTo>
                      <a:pt x="2972" y="5018"/>
                    </a:lnTo>
                    <a:lnTo>
                      <a:pt x="2840" y="5150"/>
                    </a:lnTo>
                    <a:lnTo>
                      <a:pt x="2708" y="5315"/>
                    </a:lnTo>
                    <a:lnTo>
                      <a:pt x="2609" y="5480"/>
                    </a:lnTo>
                    <a:lnTo>
                      <a:pt x="2510" y="5645"/>
                    </a:lnTo>
                    <a:lnTo>
                      <a:pt x="2147" y="5843"/>
                    </a:lnTo>
                    <a:lnTo>
                      <a:pt x="1817" y="6107"/>
                    </a:lnTo>
                    <a:lnTo>
                      <a:pt x="1486" y="6371"/>
                    </a:lnTo>
                    <a:lnTo>
                      <a:pt x="1189" y="6668"/>
                    </a:lnTo>
                    <a:lnTo>
                      <a:pt x="958" y="6998"/>
                    </a:lnTo>
                    <a:lnTo>
                      <a:pt x="727" y="7328"/>
                    </a:lnTo>
                    <a:lnTo>
                      <a:pt x="496" y="7692"/>
                    </a:lnTo>
                    <a:lnTo>
                      <a:pt x="331" y="8055"/>
                    </a:lnTo>
                    <a:lnTo>
                      <a:pt x="166" y="8550"/>
                    </a:lnTo>
                    <a:lnTo>
                      <a:pt x="67" y="9045"/>
                    </a:lnTo>
                    <a:lnTo>
                      <a:pt x="1" y="9573"/>
                    </a:lnTo>
                    <a:lnTo>
                      <a:pt x="1" y="10101"/>
                    </a:lnTo>
                    <a:lnTo>
                      <a:pt x="67" y="10629"/>
                    </a:lnTo>
                    <a:lnTo>
                      <a:pt x="166" y="11125"/>
                    </a:lnTo>
                    <a:lnTo>
                      <a:pt x="331" y="11620"/>
                    </a:lnTo>
                    <a:lnTo>
                      <a:pt x="562" y="12115"/>
                    </a:lnTo>
                    <a:lnTo>
                      <a:pt x="991" y="11851"/>
                    </a:lnTo>
                    <a:lnTo>
                      <a:pt x="826" y="11422"/>
                    </a:lnTo>
                    <a:lnTo>
                      <a:pt x="661" y="10993"/>
                    </a:lnTo>
                    <a:lnTo>
                      <a:pt x="562" y="10530"/>
                    </a:lnTo>
                    <a:lnTo>
                      <a:pt x="529" y="10068"/>
                    </a:lnTo>
                    <a:lnTo>
                      <a:pt x="529" y="9606"/>
                    </a:lnTo>
                    <a:lnTo>
                      <a:pt x="562" y="9144"/>
                    </a:lnTo>
                    <a:lnTo>
                      <a:pt x="661" y="8682"/>
                    </a:lnTo>
                    <a:lnTo>
                      <a:pt x="826" y="8253"/>
                    </a:lnTo>
                    <a:lnTo>
                      <a:pt x="958" y="7923"/>
                    </a:lnTo>
                    <a:lnTo>
                      <a:pt x="1156" y="7592"/>
                    </a:lnTo>
                    <a:lnTo>
                      <a:pt x="1387" y="7295"/>
                    </a:lnTo>
                    <a:lnTo>
                      <a:pt x="1618" y="6998"/>
                    </a:lnTo>
                    <a:lnTo>
                      <a:pt x="1883" y="6734"/>
                    </a:lnTo>
                    <a:lnTo>
                      <a:pt x="2180" y="6470"/>
                    </a:lnTo>
                    <a:lnTo>
                      <a:pt x="2477" y="6239"/>
                    </a:lnTo>
                    <a:lnTo>
                      <a:pt x="2807" y="6041"/>
                    </a:lnTo>
                    <a:lnTo>
                      <a:pt x="2906" y="6008"/>
                    </a:lnTo>
                    <a:lnTo>
                      <a:pt x="2939" y="5909"/>
                    </a:lnTo>
                    <a:lnTo>
                      <a:pt x="3104" y="5645"/>
                    </a:lnTo>
                    <a:lnTo>
                      <a:pt x="3302" y="5447"/>
                    </a:lnTo>
                    <a:lnTo>
                      <a:pt x="3533" y="5282"/>
                    </a:lnTo>
                    <a:lnTo>
                      <a:pt x="3764" y="5183"/>
                    </a:lnTo>
                    <a:lnTo>
                      <a:pt x="4028" y="5084"/>
                    </a:lnTo>
                    <a:lnTo>
                      <a:pt x="4292" y="5018"/>
                    </a:lnTo>
                    <a:lnTo>
                      <a:pt x="4886" y="4919"/>
                    </a:lnTo>
                    <a:lnTo>
                      <a:pt x="5514" y="4886"/>
                    </a:lnTo>
                    <a:lnTo>
                      <a:pt x="6306" y="4820"/>
                    </a:lnTo>
                    <a:lnTo>
                      <a:pt x="6735" y="4754"/>
                    </a:lnTo>
                    <a:lnTo>
                      <a:pt x="7098" y="4655"/>
                    </a:lnTo>
                    <a:lnTo>
                      <a:pt x="7494" y="4556"/>
                    </a:lnTo>
                    <a:lnTo>
                      <a:pt x="7824" y="4390"/>
                    </a:lnTo>
                    <a:lnTo>
                      <a:pt x="8188" y="4192"/>
                    </a:lnTo>
                    <a:lnTo>
                      <a:pt x="8518" y="3961"/>
                    </a:lnTo>
                    <a:lnTo>
                      <a:pt x="8716" y="3829"/>
                    </a:lnTo>
                    <a:lnTo>
                      <a:pt x="8584" y="3631"/>
                    </a:lnTo>
                    <a:lnTo>
                      <a:pt x="8320" y="3202"/>
                    </a:lnTo>
                    <a:lnTo>
                      <a:pt x="8088" y="2773"/>
                    </a:lnTo>
                    <a:lnTo>
                      <a:pt x="7890" y="2344"/>
                    </a:lnTo>
                    <a:lnTo>
                      <a:pt x="7725" y="1882"/>
                    </a:lnTo>
                    <a:lnTo>
                      <a:pt x="7593" y="1420"/>
                    </a:lnTo>
                    <a:lnTo>
                      <a:pt x="7461" y="957"/>
                    </a:lnTo>
                    <a:lnTo>
                      <a:pt x="7395" y="495"/>
                    </a:lnTo>
                    <a:lnTo>
                      <a:pt x="7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661188" y="1856400"/>
                <a:ext cx="408525" cy="325175"/>
              </a:xfrm>
              <a:custGeom>
                <a:avLst/>
                <a:gdLst/>
                <a:ahLst/>
                <a:cxnLst/>
                <a:rect l="l" t="t" r="r" b="b"/>
                <a:pathLst>
                  <a:path w="16341" h="13007" extrusionOk="0">
                    <a:moveTo>
                      <a:pt x="12115" y="1"/>
                    </a:moveTo>
                    <a:lnTo>
                      <a:pt x="11554" y="34"/>
                    </a:lnTo>
                    <a:lnTo>
                      <a:pt x="11224" y="100"/>
                    </a:lnTo>
                    <a:lnTo>
                      <a:pt x="10927" y="166"/>
                    </a:lnTo>
                    <a:lnTo>
                      <a:pt x="10630" y="298"/>
                    </a:lnTo>
                    <a:lnTo>
                      <a:pt x="10333" y="430"/>
                    </a:lnTo>
                    <a:lnTo>
                      <a:pt x="10069" y="562"/>
                    </a:lnTo>
                    <a:lnTo>
                      <a:pt x="9838" y="727"/>
                    </a:lnTo>
                    <a:lnTo>
                      <a:pt x="9343" y="1123"/>
                    </a:lnTo>
                    <a:lnTo>
                      <a:pt x="8946" y="1552"/>
                    </a:lnTo>
                    <a:lnTo>
                      <a:pt x="8550" y="2047"/>
                    </a:lnTo>
                    <a:lnTo>
                      <a:pt x="8220" y="2509"/>
                    </a:lnTo>
                    <a:lnTo>
                      <a:pt x="7923" y="3037"/>
                    </a:lnTo>
                    <a:lnTo>
                      <a:pt x="7725" y="3335"/>
                    </a:lnTo>
                    <a:lnTo>
                      <a:pt x="7527" y="2773"/>
                    </a:lnTo>
                    <a:lnTo>
                      <a:pt x="7395" y="2245"/>
                    </a:lnTo>
                    <a:lnTo>
                      <a:pt x="7329" y="1684"/>
                    </a:lnTo>
                    <a:lnTo>
                      <a:pt x="7296" y="1123"/>
                    </a:lnTo>
                    <a:lnTo>
                      <a:pt x="7296" y="925"/>
                    </a:lnTo>
                    <a:lnTo>
                      <a:pt x="6768" y="1189"/>
                    </a:lnTo>
                    <a:lnTo>
                      <a:pt x="6801" y="1552"/>
                    </a:lnTo>
                    <a:lnTo>
                      <a:pt x="6834" y="1915"/>
                    </a:lnTo>
                    <a:lnTo>
                      <a:pt x="6867" y="2245"/>
                    </a:lnTo>
                    <a:lnTo>
                      <a:pt x="6966" y="2608"/>
                    </a:lnTo>
                    <a:lnTo>
                      <a:pt x="7065" y="2971"/>
                    </a:lnTo>
                    <a:lnTo>
                      <a:pt x="7164" y="3302"/>
                    </a:lnTo>
                    <a:lnTo>
                      <a:pt x="7329" y="3665"/>
                    </a:lnTo>
                    <a:lnTo>
                      <a:pt x="7461" y="3995"/>
                    </a:lnTo>
                    <a:lnTo>
                      <a:pt x="7692" y="4391"/>
                    </a:lnTo>
                    <a:lnTo>
                      <a:pt x="7923" y="3995"/>
                    </a:lnTo>
                    <a:lnTo>
                      <a:pt x="8352" y="3302"/>
                    </a:lnTo>
                    <a:lnTo>
                      <a:pt x="8649" y="2839"/>
                    </a:lnTo>
                    <a:lnTo>
                      <a:pt x="8946" y="2377"/>
                    </a:lnTo>
                    <a:lnTo>
                      <a:pt x="9310" y="1948"/>
                    </a:lnTo>
                    <a:lnTo>
                      <a:pt x="9673" y="1552"/>
                    </a:lnTo>
                    <a:lnTo>
                      <a:pt x="10102" y="1189"/>
                    </a:lnTo>
                    <a:lnTo>
                      <a:pt x="10333" y="1024"/>
                    </a:lnTo>
                    <a:lnTo>
                      <a:pt x="10564" y="892"/>
                    </a:lnTo>
                    <a:lnTo>
                      <a:pt x="10795" y="760"/>
                    </a:lnTo>
                    <a:lnTo>
                      <a:pt x="11059" y="661"/>
                    </a:lnTo>
                    <a:lnTo>
                      <a:pt x="11356" y="595"/>
                    </a:lnTo>
                    <a:lnTo>
                      <a:pt x="11653" y="529"/>
                    </a:lnTo>
                    <a:lnTo>
                      <a:pt x="12115" y="496"/>
                    </a:lnTo>
                    <a:lnTo>
                      <a:pt x="12512" y="529"/>
                    </a:lnTo>
                    <a:lnTo>
                      <a:pt x="12941" y="595"/>
                    </a:lnTo>
                    <a:lnTo>
                      <a:pt x="13337" y="727"/>
                    </a:lnTo>
                    <a:lnTo>
                      <a:pt x="13733" y="892"/>
                    </a:lnTo>
                    <a:lnTo>
                      <a:pt x="14096" y="1090"/>
                    </a:lnTo>
                    <a:lnTo>
                      <a:pt x="14459" y="1321"/>
                    </a:lnTo>
                    <a:lnTo>
                      <a:pt x="14756" y="1618"/>
                    </a:lnTo>
                    <a:lnTo>
                      <a:pt x="15020" y="1915"/>
                    </a:lnTo>
                    <a:lnTo>
                      <a:pt x="15251" y="2245"/>
                    </a:lnTo>
                    <a:lnTo>
                      <a:pt x="15416" y="2575"/>
                    </a:lnTo>
                    <a:lnTo>
                      <a:pt x="15582" y="2905"/>
                    </a:lnTo>
                    <a:lnTo>
                      <a:pt x="15681" y="3302"/>
                    </a:lnTo>
                    <a:lnTo>
                      <a:pt x="15780" y="3698"/>
                    </a:lnTo>
                    <a:lnTo>
                      <a:pt x="15813" y="4160"/>
                    </a:lnTo>
                    <a:lnTo>
                      <a:pt x="15813" y="4589"/>
                    </a:lnTo>
                    <a:lnTo>
                      <a:pt x="15780" y="5084"/>
                    </a:lnTo>
                    <a:lnTo>
                      <a:pt x="15714" y="5579"/>
                    </a:lnTo>
                    <a:lnTo>
                      <a:pt x="15615" y="6074"/>
                    </a:lnTo>
                    <a:lnTo>
                      <a:pt x="15449" y="6537"/>
                    </a:lnTo>
                    <a:lnTo>
                      <a:pt x="15284" y="6999"/>
                    </a:lnTo>
                    <a:lnTo>
                      <a:pt x="15053" y="7461"/>
                    </a:lnTo>
                    <a:lnTo>
                      <a:pt x="14822" y="7890"/>
                    </a:lnTo>
                    <a:lnTo>
                      <a:pt x="14558" y="8319"/>
                    </a:lnTo>
                    <a:lnTo>
                      <a:pt x="14228" y="8748"/>
                    </a:lnTo>
                    <a:lnTo>
                      <a:pt x="13898" y="9144"/>
                    </a:lnTo>
                    <a:lnTo>
                      <a:pt x="13535" y="9507"/>
                    </a:lnTo>
                    <a:lnTo>
                      <a:pt x="13139" y="9871"/>
                    </a:lnTo>
                    <a:lnTo>
                      <a:pt x="12743" y="10201"/>
                    </a:lnTo>
                    <a:lnTo>
                      <a:pt x="12280" y="10498"/>
                    </a:lnTo>
                    <a:lnTo>
                      <a:pt x="11851" y="10762"/>
                    </a:lnTo>
                    <a:lnTo>
                      <a:pt x="11356" y="11026"/>
                    </a:lnTo>
                    <a:lnTo>
                      <a:pt x="10861" y="11257"/>
                    </a:lnTo>
                    <a:lnTo>
                      <a:pt x="10465" y="11389"/>
                    </a:lnTo>
                    <a:lnTo>
                      <a:pt x="10036" y="11521"/>
                    </a:lnTo>
                    <a:lnTo>
                      <a:pt x="9574" y="11653"/>
                    </a:lnTo>
                    <a:lnTo>
                      <a:pt x="9144" y="11752"/>
                    </a:lnTo>
                    <a:lnTo>
                      <a:pt x="8682" y="11818"/>
                    </a:lnTo>
                    <a:lnTo>
                      <a:pt x="8220" y="11884"/>
                    </a:lnTo>
                    <a:lnTo>
                      <a:pt x="7758" y="11917"/>
                    </a:lnTo>
                    <a:lnTo>
                      <a:pt x="7263" y="11917"/>
                    </a:lnTo>
                    <a:lnTo>
                      <a:pt x="6504" y="11884"/>
                    </a:lnTo>
                    <a:lnTo>
                      <a:pt x="5777" y="11785"/>
                    </a:lnTo>
                    <a:lnTo>
                      <a:pt x="5051" y="11653"/>
                    </a:lnTo>
                    <a:lnTo>
                      <a:pt x="4325" y="11488"/>
                    </a:lnTo>
                    <a:lnTo>
                      <a:pt x="3665" y="11224"/>
                    </a:lnTo>
                    <a:lnTo>
                      <a:pt x="3038" y="10960"/>
                    </a:lnTo>
                    <a:lnTo>
                      <a:pt x="2443" y="10630"/>
                    </a:lnTo>
                    <a:lnTo>
                      <a:pt x="1915" y="10234"/>
                    </a:lnTo>
                    <a:lnTo>
                      <a:pt x="1585" y="9970"/>
                    </a:lnTo>
                    <a:lnTo>
                      <a:pt x="1321" y="9706"/>
                    </a:lnTo>
                    <a:lnTo>
                      <a:pt x="1156" y="9507"/>
                    </a:lnTo>
                    <a:lnTo>
                      <a:pt x="958" y="9673"/>
                    </a:lnTo>
                    <a:lnTo>
                      <a:pt x="727" y="9904"/>
                    </a:lnTo>
                    <a:lnTo>
                      <a:pt x="496" y="10135"/>
                    </a:lnTo>
                    <a:lnTo>
                      <a:pt x="331" y="10432"/>
                    </a:lnTo>
                    <a:lnTo>
                      <a:pt x="199" y="10696"/>
                    </a:lnTo>
                    <a:lnTo>
                      <a:pt x="100" y="10993"/>
                    </a:lnTo>
                    <a:lnTo>
                      <a:pt x="34" y="11257"/>
                    </a:lnTo>
                    <a:lnTo>
                      <a:pt x="1" y="11554"/>
                    </a:lnTo>
                    <a:lnTo>
                      <a:pt x="34" y="11851"/>
                    </a:lnTo>
                    <a:lnTo>
                      <a:pt x="67" y="12148"/>
                    </a:lnTo>
                    <a:lnTo>
                      <a:pt x="133" y="12445"/>
                    </a:lnTo>
                    <a:lnTo>
                      <a:pt x="199" y="12743"/>
                    </a:lnTo>
                    <a:lnTo>
                      <a:pt x="331" y="13007"/>
                    </a:lnTo>
                    <a:lnTo>
                      <a:pt x="793" y="12809"/>
                    </a:lnTo>
                    <a:lnTo>
                      <a:pt x="694" y="12577"/>
                    </a:lnTo>
                    <a:lnTo>
                      <a:pt x="628" y="12346"/>
                    </a:lnTo>
                    <a:lnTo>
                      <a:pt x="562" y="12115"/>
                    </a:lnTo>
                    <a:lnTo>
                      <a:pt x="529" y="11851"/>
                    </a:lnTo>
                    <a:lnTo>
                      <a:pt x="529" y="11620"/>
                    </a:lnTo>
                    <a:lnTo>
                      <a:pt x="562" y="11356"/>
                    </a:lnTo>
                    <a:lnTo>
                      <a:pt x="595" y="11125"/>
                    </a:lnTo>
                    <a:lnTo>
                      <a:pt x="661" y="10894"/>
                    </a:lnTo>
                    <a:lnTo>
                      <a:pt x="760" y="10729"/>
                    </a:lnTo>
                    <a:lnTo>
                      <a:pt x="859" y="10531"/>
                    </a:lnTo>
                    <a:lnTo>
                      <a:pt x="1123" y="10234"/>
                    </a:lnTo>
                    <a:lnTo>
                      <a:pt x="1618" y="10663"/>
                    </a:lnTo>
                    <a:lnTo>
                      <a:pt x="2179" y="11059"/>
                    </a:lnTo>
                    <a:lnTo>
                      <a:pt x="2806" y="11389"/>
                    </a:lnTo>
                    <a:lnTo>
                      <a:pt x="3467" y="11719"/>
                    </a:lnTo>
                    <a:lnTo>
                      <a:pt x="4160" y="11950"/>
                    </a:lnTo>
                    <a:lnTo>
                      <a:pt x="4919" y="12148"/>
                    </a:lnTo>
                    <a:lnTo>
                      <a:pt x="5678" y="12313"/>
                    </a:lnTo>
                    <a:lnTo>
                      <a:pt x="6471" y="12412"/>
                    </a:lnTo>
                    <a:lnTo>
                      <a:pt x="7791" y="12412"/>
                    </a:lnTo>
                    <a:lnTo>
                      <a:pt x="8286" y="12379"/>
                    </a:lnTo>
                    <a:lnTo>
                      <a:pt x="8748" y="12313"/>
                    </a:lnTo>
                    <a:lnTo>
                      <a:pt x="9244" y="12247"/>
                    </a:lnTo>
                    <a:lnTo>
                      <a:pt x="9706" y="12148"/>
                    </a:lnTo>
                    <a:lnTo>
                      <a:pt x="10168" y="12016"/>
                    </a:lnTo>
                    <a:lnTo>
                      <a:pt x="10630" y="11884"/>
                    </a:lnTo>
                    <a:lnTo>
                      <a:pt x="11059" y="11719"/>
                    </a:lnTo>
                    <a:lnTo>
                      <a:pt x="11587" y="11488"/>
                    </a:lnTo>
                    <a:lnTo>
                      <a:pt x="12082" y="11224"/>
                    </a:lnTo>
                    <a:lnTo>
                      <a:pt x="12578" y="10927"/>
                    </a:lnTo>
                    <a:lnTo>
                      <a:pt x="13040" y="10597"/>
                    </a:lnTo>
                    <a:lnTo>
                      <a:pt x="13502" y="10234"/>
                    </a:lnTo>
                    <a:lnTo>
                      <a:pt x="13898" y="9871"/>
                    </a:lnTo>
                    <a:lnTo>
                      <a:pt x="14294" y="9474"/>
                    </a:lnTo>
                    <a:lnTo>
                      <a:pt x="14657" y="9045"/>
                    </a:lnTo>
                    <a:lnTo>
                      <a:pt x="14987" y="8616"/>
                    </a:lnTo>
                    <a:lnTo>
                      <a:pt x="15251" y="8154"/>
                    </a:lnTo>
                    <a:lnTo>
                      <a:pt x="15515" y="7692"/>
                    </a:lnTo>
                    <a:lnTo>
                      <a:pt x="15747" y="7197"/>
                    </a:lnTo>
                    <a:lnTo>
                      <a:pt x="15945" y="6702"/>
                    </a:lnTo>
                    <a:lnTo>
                      <a:pt x="16110" y="6173"/>
                    </a:lnTo>
                    <a:lnTo>
                      <a:pt x="16242" y="5678"/>
                    </a:lnTo>
                    <a:lnTo>
                      <a:pt x="16308" y="5150"/>
                    </a:lnTo>
                    <a:lnTo>
                      <a:pt x="16341" y="4622"/>
                    </a:lnTo>
                    <a:lnTo>
                      <a:pt x="16341" y="4094"/>
                    </a:lnTo>
                    <a:lnTo>
                      <a:pt x="16275" y="3632"/>
                    </a:lnTo>
                    <a:lnTo>
                      <a:pt x="16176" y="3170"/>
                    </a:lnTo>
                    <a:lnTo>
                      <a:pt x="16044" y="2740"/>
                    </a:lnTo>
                    <a:lnTo>
                      <a:pt x="15879" y="2344"/>
                    </a:lnTo>
                    <a:lnTo>
                      <a:pt x="15681" y="1948"/>
                    </a:lnTo>
                    <a:lnTo>
                      <a:pt x="15449" y="1618"/>
                    </a:lnTo>
                    <a:lnTo>
                      <a:pt x="15119" y="1255"/>
                    </a:lnTo>
                    <a:lnTo>
                      <a:pt x="14756" y="925"/>
                    </a:lnTo>
                    <a:lnTo>
                      <a:pt x="14393" y="661"/>
                    </a:lnTo>
                    <a:lnTo>
                      <a:pt x="13964" y="430"/>
                    </a:lnTo>
                    <a:lnTo>
                      <a:pt x="13502" y="232"/>
                    </a:lnTo>
                    <a:lnTo>
                      <a:pt x="13040" y="100"/>
                    </a:lnTo>
                    <a:lnTo>
                      <a:pt x="12578" y="34"/>
                    </a:lnTo>
                    <a:lnTo>
                      <a:pt x="12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788288" y="1962025"/>
                <a:ext cx="156000" cy="192325"/>
              </a:xfrm>
              <a:custGeom>
                <a:avLst/>
                <a:gdLst/>
                <a:ahLst/>
                <a:cxnLst/>
                <a:rect l="l" t="t" r="r" b="b"/>
                <a:pathLst>
                  <a:path w="6240" h="7693" extrusionOk="0">
                    <a:moveTo>
                      <a:pt x="3235" y="1"/>
                    </a:moveTo>
                    <a:lnTo>
                      <a:pt x="2971" y="133"/>
                    </a:lnTo>
                    <a:lnTo>
                      <a:pt x="2707" y="298"/>
                    </a:lnTo>
                    <a:lnTo>
                      <a:pt x="2476" y="496"/>
                    </a:lnTo>
                    <a:lnTo>
                      <a:pt x="2278" y="760"/>
                    </a:lnTo>
                    <a:lnTo>
                      <a:pt x="2113" y="1057"/>
                    </a:lnTo>
                    <a:lnTo>
                      <a:pt x="2014" y="1420"/>
                    </a:lnTo>
                    <a:lnTo>
                      <a:pt x="1981" y="1618"/>
                    </a:lnTo>
                    <a:lnTo>
                      <a:pt x="1981" y="1816"/>
                    </a:lnTo>
                    <a:lnTo>
                      <a:pt x="2014" y="2345"/>
                    </a:lnTo>
                    <a:lnTo>
                      <a:pt x="2047" y="2675"/>
                    </a:lnTo>
                    <a:lnTo>
                      <a:pt x="2047" y="2906"/>
                    </a:lnTo>
                    <a:lnTo>
                      <a:pt x="2014" y="3038"/>
                    </a:lnTo>
                    <a:lnTo>
                      <a:pt x="1981" y="3104"/>
                    </a:lnTo>
                    <a:lnTo>
                      <a:pt x="1915" y="3137"/>
                    </a:lnTo>
                    <a:lnTo>
                      <a:pt x="1915" y="2939"/>
                    </a:lnTo>
                    <a:lnTo>
                      <a:pt x="1816" y="2741"/>
                    </a:lnTo>
                    <a:lnTo>
                      <a:pt x="1717" y="2576"/>
                    </a:lnTo>
                    <a:lnTo>
                      <a:pt x="1585" y="2411"/>
                    </a:lnTo>
                    <a:lnTo>
                      <a:pt x="1255" y="2147"/>
                    </a:lnTo>
                    <a:lnTo>
                      <a:pt x="1024" y="1915"/>
                    </a:lnTo>
                    <a:lnTo>
                      <a:pt x="1189" y="2246"/>
                    </a:lnTo>
                    <a:lnTo>
                      <a:pt x="1255" y="2411"/>
                    </a:lnTo>
                    <a:lnTo>
                      <a:pt x="1288" y="2609"/>
                    </a:lnTo>
                    <a:lnTo>
                      <a:pt x="1288" y="2873"/>
                    </a:lnTo>
                    <a:lnTo>
                      <a:pt x="1222" y="3104"/>
                    </a:lnTo>
                    <a:lnTo>
                      <a:pt x="1156" y="3302"/>
                    </a:lnTo>
                    <a:lnTo>
                      <a:pt x="1057" y="3467"/>
                    </a:lnTo>
                    <a:lnTo>
                      <a:pt x="958" y="3632"/>
                    </a:lnTo>
                    <a:lnTo>
                      <a:pt x="825" y="3830"/>
                    </a:lnTo>
                    <a:lnTo>
                      <a:pt x="726" y="4127"/>
                    </a:lnTo>
                    <a:lnTo>
                      <a:pt x="660" y="4523"/>
                    </a:lnTo>
                    <a:lnTo>
                      <a:pt x="594" y="4292"/>
                    </a:lnTo>
                    <a:lnTo>
                      <a:pt x="462" y="4127"/>
                    </a:lnTo>
                    <a:lnTo>
                      <a:pt x="264" y="3962"/>
                    </a:lnTo>
                    <a:lnTo>
                      <a:pt x="0" y="3830"/>
                    </a:lnTo>
                    <a:lnTo>
                      <a:pt x="0" y="3830"/>
                    </a:lnTo>
                    <a:lnTo>
                      <a:pt x="132" y="3995"/>
                    </a:lnTo>
                    <a:lnTo>
                      <a:pt x="198" y="4160"/>
                    </a:lnTo>
                    <a:lnTo>
                      <a:pt x="231" y="4325"/>
                    </a:lnTo>
                    <a:lnTo>
                      <a:pt x="198" y="4490"/>
                    </a:lnTo>
                    <a:lnTo>
                      <a:pt x="66" y="4919"/>
                    </a:lnTo>
                    <a:lnTo>
                      <a:pt x="0" y="5150"/>
                    </a:lnTo>
                    <a:lnTo>
                      <a:pt x="0" y="5382"/>
                    </a:lnTo>
                    <a:lnTo>
                      <a:pt x="33" y="5580"/>
                    </a:lnTo>
                    <a:lnTo>
                      <a:pt x="66" y="5811"/>
                    </a:lnTo>
                    <a:lnTo>
                      <a:pt x="165" y="6042"/>
                    </a:lnTo>
                    <a:lnTo>
                      <a:pt x="264" y="6240"/>
                    </a:lnTo>
                    <a:lnTo>
                      <a:pt x="396" y="6438"/>
                    </a:lnTo>
                    <a:lnTo>
                      <a:pt x="528" y="6636"/>
                    </a:lnTo>
                    <a:lnTo>
                      <a:pt x="858" y="6999"/>
                    </a:lnTo>
                    <a:lnTo>
                      <a:pt x="991" y="7131"/>
                    </a:lnTo>
                    <a:lnTo>
                      <a:pt x="1189" y="7230"/>
                    </a:lnTo>
                    <a:lnTo>
                      <a:pt x="1453" y="7329"/>
                    </a:lnTo>
                    <a:lnTo>
                      <a:pt x="1717" y="7461"/>
                    </a:lnTo>
                    <a:lnTo>
                      <a:pt x="2047" y="7527"/>
                    </a:lnTo>
                    <a:lnTo>
                      <a:pt x="2377" y="7626"/>
                    </a:lnTo>
                    <a:lnTo>
                      <a:pt x="2740" y="7659"/>
                    </a:lnTo>
                    <a:lnTo>
                      <a:pt x="3136" y="7692"/>
                    </a:lnTo>
                    <a:lnTo>
                      <a:pt x="3532" y="7692"/>
                    </a:lnTo>
                    <a:lnTo>
                      <a:pt x="3928" y="7659"/>
                    </a:lnTo>
                    <a:lnTo>
                      <a:pt x="4292" y="7593"/>
                    </a:lnTo>
                    <a:lnTo>
                      <a:pt x="4688" y="7461"/>
                    </a:lnTo>
                    <a:lnTo>
                      <a:pt x="5051" y="7296"/>
                    </a:lnTo>
                    <a:lnTo>
                      <a:pt x="5381" y="7065"/>
                    </a:lnTo>
                    <a:lnTo>
                      <a:pt x="5711" y="6768"/>
                    </a:lnTo>
                    <a:lnTo>
                      <a:pt x="5975" y="6405"/>
                    </a:lnTo>
                    <a:lnTo>
                      <a:pt x="6107" y="6207"/>
                    </a:lnTo>
                    <a:lnTo>
                      <a:pt x="6173" y="5976"/>
                    </a:lnTo>
                    <a:lnTo>
                      <a:pt x="6206" y="5745"/>
                    </a:lnTo>
                    <a:lnTo>
                      <a:pt x="6239" y="5514"/>
                    </a:lnTo>
                    <a:lnTo>
                      <a:pt x="6239" y="5282"/>
                    </a:lnTo>
                    <a:lnTo>
                      <a:pt x="6206" y="5018"/>
                    </a:lnTo>
                    <a:lnTo>
                      <a:pt x="6107" y="4556"/>
                    </a:lnTo>
                    <a:lnTo>
                      <a:pt x="6008" y="4292"/>
                    </a:lnTo>
                    <a:lnTo>
                      <a:pt x="5876" y="4028"/>
                    </a:lnTo>
                    <a:lnTo>
                      <a:pt x="5711" y="3731"/>
                    </a:lnTo>
                    <a:lnTo>
                      <a:pt x="5612" y="3467"/>
                    </a:lnTo>
                    <a:lnTo>
                      <a:pt x="5579" y="3236"/>
                    </a:lnTo>
                    <a:lnTo>
                      <a:pt x="5612" y="3005"/>
                    </a:lnTo>
                    <a:lnTo>
                      <a:pt x="5711" y="2807"/>
                    </a:lnTo>
                    <a:lnTo>
                      <a:pt x="5876" y="2609"/>
                    </a:lnTo>
                    <a:lnTo>
                      <a:pt x="5645" y="2741"/>
                    </a:lnTo>
                    <a:lnTo>
                      <a:pt x="5447" y="2840"/>
                    </a:lnTo>
                    <a:lnTo>
                      <a:pt x="5315" y="2939"/>
                    </a:lnTo>
                    <a:lnTo>
                      <a:pt x="5216" y="3071"/>
                    </a:lnTo>
                    <a:lnTo>
                      <a:pt x="5150" y="3170"/>
                    </a:lnTo>
                    <a:lnTo>
                      <a:pt x="5117" y="3269"/>
                    </a:lnTo>
                    <a:lnTo>
                      <a:pt x="5084" y="3533"/>
                    </a:lnTo>
                    <a:lnTo>
                      <a:pt x="5018" y="3335"/>
                    </a:lnTo>
                    <a:lnTo>
                      <a:pt x="4952" y="3170"/>
                    </a:lnTo>
                    <a:lnTo>
                      <a:pt x="4754" y="2840"/>
                    </a:lnTo>
                    <a:lnTo>
                      <a:pt x="4556" y="2576"/>
                    </a:lnTo>
                    <a:lnTo>
                      <a:pt x="4358" y="2312"/>
                    </a:lnTo>
                    <a:lnTo>
                      <a:pt x="4259" y="2147"/>
                    </a:lnTo>
                    <a:lnTo>
                      <a:pt x="4226" y="2014"/>
                    </a:lnTo>
                    <a:lnTo>
                      <a:pt x="4193" y="1882"/>
                    </a:lnTo>
                    <a:lnTo>
                      <a:pt x="4193" y="1717"/>
                    </a:lnTo>
                    <a:lnTo>
                      <a:pt x="4226" y="1552"/>
                    </a:lnTo>
                    <a:lnTo>
                      <a:pt x="4292" y="1387"/>
                    </a:lnTo>
                    <a:lnTo>
                      <a:pt x="4424" y="1189"/>
                    </a:lnTo>
                    <a:lnTo>
                      <a:pt x="4589" y="958"/>
                    </a:lnTo>
                    <a:lnTo>
                      <a:pt x="4292" y="1057"/>
                    </a:lnTo>
                    <a:lnTo>
                      <a:pt x="4027" y="1189"/>
                    </a:lnTo>
                    <a:lnTo>
                      <a:pt x="3796" y="1354"/>
                    </a:lnTo>
                    <a:lnTo>
                      <a:pt x="3697" y="1453"/>
                    </a:lnTo>
                    <a:lnTo>
                      <a:pt x="3598" y="1552"/>
                    </a:lnTo>
                    <a:lnTo>
                      <a:pt x="3532" y="1651"/>
                    </a:lnTo>
                    <a:lnTo>
                      <a:pt x="3499" y="1783"/>
                    </a:lnTo>
                    <a:lnTo>
                      <a:pt x="3466" y="2014"/>
                    </a:lnTo>
                    <a:lnTo>
                      <a:pt x="3268" y="1882"/>
                    </a:lnTo>
                    <a:lnTo>
                      <a:pt x="3103" y="1750"/>
                    </a:lnTo>
                    <a:lnTo>
                      <a:pt x="2938" y="1552"/>
                    </a:lnTo>
                    <a:lnTo>
                      <a:pt x="2839" y="1387"/>
                    </a:lnTo>
                    <a:lnTo>
                      <a:pt x="2806" y="1189"/>
                    </a:lnTo>
                    <a:lnTo>
                      <a:pt x="2806" y="1024"/>
                    </a:lnTo>
                    <a:lnTo>
                      <a:pt x="2806" y="826"/>
                    </a:lnTo>
                    <a:lnTo>
                      <a:pt x="2872" y="661"/>
                    </a:lnTo>
                    <a:lnTo>
                      <a:pt x="3037" y="298"/>
                    </a:lnTo>
                    <a:lnTo>
                      <a:pt x="3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819638" y="2027225"/>
                <a:ext cx="103175" cy="127125"/>
              </a:xfrm>
              <a:custGeom>
                <a:avLst/>
                <a:gdLst/>
                <a:ahLst/>
                <a:cxnLst/>
                <a:rect l="l" t="t" r="r" b="b"/>
                <a:pathLst>
                  <a:path w="4127" h="5085" extrusionOk="0">
                    <a:moveTo>
                      <a:pt x="2146" y="1"/>
                    </a:moveTo>
                    <a:lnTo>
                      <a:pt x="1948" y="100"/>
                    </a:lnTo>
                    <a:lnTo>
                      <a:pt x="1783" y="199"/>
                    </a:lnTo>
                    <a:lnTo>
                      <a:pt x="1651" y="364"/>
                    </a:lnTo>
                    <a:lnTo>
                      <a:pt x="1519" y="496"/>
                    </a:lnTo>
                    <a:lnTo>
                      <a:pt x="1387" y="694"/>
                    </a:lnTo>
                    <a:lnTo>
                      <a:pt x="1321" y="925"/>
                    </a:lnTo>
                    <a:lnTo>
                      <a:pt x="1321" y="1222"/>
                    </a:lnTo>
                    <a:lnTo>
                      <a:pt x="1321" y="1552"/>
                    </a:lnTo>
                    <a:lnTo>
                      <a:pt x="1354" y="1783"/>
                    </a:lnTo>
                    <a:lnTo>
                      <a:pt x="1354" y="1915"/>
                    </a:lnTo>
                    <a:lnTo>
                      <a:pt x="1321" y="2014"/>
                    </a:lnTo>
                    <a:lnTo>
                      <a:pt x="1255" y="2080"/>
                    </a:lnTo>
                    <a:lnTo>
                      <a:pt x="1255" y="1948"/>
                    </a:lnTo>
                    <a:lnTo>
                      <a:pt x="1189" y="1816"/>
                    </a:lnTo>
                    <a:lnTo>
                      <a:pt x="1123" y="1717"/>
                    </a:lnTo>
                    <a:lnTo>
                      <a:pt x="1024" y="1618"/>
                    </a:lnTo>
                    <a:lnTo>
                      <a:pt x="661" y="1255"/>
                    </a:lnTo>
                    <a:lnTo>
                      <a:pt x="793" y="1486"/>
                    </a:lnTo>
                    <a:lnTo>
                      <a:pt x="826" y="1618"/>
                    </a:lnTo>
                    <a:lnTo>
                      <a:pt x="859" y="1717"/>
                    </a:lnTo>
                    <a:lnTo>
                      <a:pt x="859" y="1915"/>
                    </a:lnTo>
                    <a:lnTo>
                      <a:pt x="826" y="2080"/>
                    </a:lnTo>
                    <a:lnTo>
                      <a:pt x="760" y="2179"/>
                    </a:lnTo>
                    <a:lnTo>
                      <a:pt x="694" y="2278"/>
                    </a:lnTo>
                    <a:lnTo>
                      <a:pt x="562" y="2542"/>
                    </a:lnTo>
                    <a:lnTo>
                      <a:pt x="496" y="2741"/>
                    </a:lnTo>
                    <a:lnTo>
                      <a:pt x="430" y="3005"/>
                    </a:lnTo>
                    <a:lnTo>
                      <a:pt x="397" y="2840"/>
                    </a:lnTo>
                    <a:lnTo>
                      <a:pt x="298" y="2741"/>
                    </a:lnTo>
                    <a:lnTo>
                      <a:pt x="166" y="2641"/>
                    </a:lnTo>
                    <a:lnTo>
                      <a:pt x="1" y="2542"/>
                    </a:lnTo>
                    <a:lnTo>
                      <a:pt x="67" y="2641"/>
                    </a:lnTo>
                    <a:lnTo>
                      <a:pt x="133" y="2741"/>
                    </a:lnTo>
                    <a:lnTo>
                      <a:pt x="133" y="2873"/>
                    </a:lnTo>
                    <a:lnTo>
                      <a:pt x="133" y="2972"/>
                    </a:lnTo>
                    <a:lnTo>
                      <a:pt x="34" y="3269"/>
                    </a:lnTo>
                    <a:lnTo>
                      <a:pt x="1" y="3401"/>
                    </a:lnTo>
                    <a:lnTo>
                      <a:pt x="1" y="3566"/>
                    </a:lnTo>
                    <a:lnTo>
                      <a:pt x="67" y="3863"/>
                    </a:lnTo>
                    <a:lnTo>
                      <a:pt x="166" y="4127"/>
                    </a:lnTo>
                    <a:lnTo>
                      <a:pt x="364" y="4391"/>
                    </a:lnTo>
                    <a:lnTo>
                      <a:pt x="562" y="4655"/>
                    </a:lnTo>
                    <a:lnTo>
                      <a:pt x="793" y="4787"/>
                    </a:lnTo>
                    <a:lnTo>
                      <a:pt x="1123" y="4919"/>
                    </a:lnTo>
                    <a:lnTo>
                      <a:pt x="1585" y="5051"/>
                    </a:lnTo>
                    <a:lnTo>
                      <a:pt x="2080" y="5084"/>
                    </a:lnTo>
                    <a:lnTo>
                      <a:pt x="2575" y="5084"/>
                    </a:lnTo>
                    <a:lnTo>
                      <a:pt x="2839" y="5018"/>
                    </a:lnTo>
                    <a:lnTo>
                      <a:pt x="3104" y="4952"/>
                    </a:lnTo>
                    <a:lnTo>
                      <a:pt x="3335" y="4820"/>
                    </a:lnTo>
                    <a:lnTo>
                      <a:pt x="3566" y="4688"/>
                    </a:lnTo>
                    <a:lnTo>
                      <a:pt x="3764" y="4490"/>
                    </a:lnTo>
                    <a:lnTo>
                      <a:pt x="3962" y="4259"/>
                    </a:lnTo>
                    <a:lnTo>
                      <a:pt x="4028" y="4127"/>
                    </a:lnTo>
                    <a:lnTo>
                      <a:pt x="4061" y="3962"/>
                    </a:lnTo>
                    <a:lnTo>
                      <a:pt x="4127" y="3665"/>
                    </a:lnTo>
                    <a:lnTo>
                      <a:pt x="4094" y="3335"/>
                    </a:lnTo>
                    <a:lnTo>
                      <a:pt x="4028" y="3038"/>
                    </a:lnTo>
                    <a:lnTo>
                      <a:pt x="3962" y="2840"/>
                    </a:lnTo>
                    <a:lnTo>
                      <a:pt x="3863" y="2674"/>
                    </a:lnTo>
                    <a:lnTo>
                      <a:pt x="3764" y="2476"/>
                    </a:lnTo>
                    <a:lnTo>
                      <a:pt x="3698" y="2311"/>
                    </a:lnTo>
                    <a:lnTo>
                      <a:pt x="3698" y="2146"/>
                    </a:lnTo>
                    <a:lnTo>
                      <a:pt x="3698" y="2014"/>
                    </a:lnTo>
                    <a:lnTo>
                      <a:pt x="3764" y="1849"/>
                    </a:lnTo>
                    <a:lnTo>
                      <a:pt x="3863" y="1750"/>
                    </a:lnTo>
                    <a:lnTo>
                      <a:pt x="3599" y="1882"/>
                    </a:lnTo>
                    <a:lnTo>
                      <a:pt x="3434" y="2047"/>
                    </a:lnTo>
                    <a:lnTo>
                      <a:pt x="3368" y="2179"/>
                    </a:lnTo>
                    <a:lnTo>
                      <a:pt x="3368" y="2344"/>
                    </a:lnTo>
                    <a:lnTo>
                      <a:pt x="3269" y="2113"/>
                    </a:lnTo>
                    <a:lnTo>
                      <a:pt x="3137" y="1882"/>
                    </a:lnTo>
                    <a:lnTo>
                      <a:pt x="2873" y="1519"/>
                    </a:lnTo>
                    <a:lnTo>
                      <a:pt x="2773" y="1354"/>
                    </a:lnTo>
                    <a:lnTo>
                      <a:pt x="2773" y="1255"/>
                    </a:lnTo>
                    <a:lnTo>
                      <a:pt x="2773" y="1156"/>
                    </a:lnTo>
                    <a:lnTo>
                      <a:pt x="2773" y="1024"/>
                    </a:lnTo>
                    <a:lnTo>
                      <a:pt x="2839" y="925"/>
                    </a:lnTo>
                    <a:lnTo>
                      <a:pt x="2906" y="793"/>
                    </a:lnTo>
                    <a:lnTo>
                      <a:pt x="3038" y="661"/>
                    </a:lnTo>
                    <a:lnTo>
                      <a:pt x="3038" y="661"/>
                    </a:lnTo>
                    <a:lnTo>
                      <a:pt x="2839" y="727"/>
                    </a:lnTo>
                    <a:lnTo>
                      <a:pt x="2641" y="793"/>
                    </a:lnTo>
                    <a:lnTo>
                      <a:pt x="2509" y="892"/>
                    </a:lnTo>
                    <a:lnTo>
                      <a:pt x="2377" y="1024"/>
                    </a:lnTo>
                    <a:lnTo>
                      <a:pt x="2311" y="1189"/>
                    </a:lnTo>
                    <a:lnTo>
                      <a:pt x="2278" y="1354"/>
                    </a:lnTo>
                    <a:lnTo>
                      <a:pt x="2146" y="1255"/>
                    </a:lnTo>
                    <a:lnTo>
                      <a:pt x="2047" y="1156"/>
                    </a:lnTo>
                    <a:lnTo>
                      <a:pt x="1948" y="1057"/>
                    </a:lnTo>
                    <a:lnTo>
                      <a:pt x="1882" y="925"/>
                    </a:lnTo>
                    <a:lnTo>
                      <a:pt x="1849" y="793"/>
                    </a:lnTo>
                    <a:lnTo>
                      <a:pt x="1849" y="694"/>
                    </a:lnTo>
                    <a:lnTo>
                      <a:pt x="1882" y="430"/>
                    </a:lnTo>
                    <a:lnTo>
                      <a:pt x="2014" y="232"/>
                    </a:lnTo>
                    <a:lnTo>
                      <a:pt x="2146"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844388" y="2083350"/>
                <a:ext cx="56975" cy="71000"/>
              </a:xfrm>
              <a:custGeom>
                <a:avLst/>
                <a:gdLst/>
                <a:ahLst/>
                <a:cxnLst/>
                <a:rect l="l" t="t" r="r" b="b"/>
                <a:pathLst>
                  <a:path w="2279" h="2840" extrusionOk="0">
                    <a:moveTo>
                      <a:pt x="1189" y="0"/>
                    </a:moveTo>
                    <a:lnTo>
                      <a:pt x="991" y="132"/>
                    </a:lnTo>
                    <a:lnTo>
                      <a:pt x="892" y="198"/>
                    </a:lnTo>
                    <a:lnTo>
                      <a:pt x="826" y="297"/>
                    </a:lnTo>
                    <a:lnTo>
                      <a:pt x="760" y="396"/>
                    </a:lnTo>
                    <a:lnTo>
                      <a:pt x="727" y="529"/>
                    </a:lnTo>
                    <a:lnTo>
                      <a:pt x="727" y="694"/>
                    </a:lnTo>
                    <a:lnTo>
                      <a:pt x="727" y="859"/>
                    </a:lnTo>
                    <a:lnTo>
                      <a:pt x="760" y="1090"/>
                    </a:lnTo>
                    <a:lnTo>
                      <a:pt x="727" y="1123"/>
                    </a:lnTo>
                    <a:lnTo>
                      <a:pt x="694" y="1156"/>
                    </a:lnTo>
                    <a:lnTo>
                      <a:pt x="694" y="1090"/>
                    </a:lnTo>
                    <a:lnTo>
                      <a:pt x="661" y="1024"/>
                    </a:lnTo>
                    <a:lnTo>
                      <a:pt x="562" y="892"/>
                    </a:lnTo>
                    <a:lnTo>
                      <a:pt x="364" y="727"/>
                    </a:lnTo>
                    <a:lnTo>
                      <a:pt x="430" y="826"/>
                    </a:lnTo>
                    <a:lnTo>
                      <a:pt x="463" y="958"/>
                    </a:lnTo>
                    <a:lnTo>
                      <a:pt x="463" y="1090"/>
                    </a:lnTo>
                    <a:lnTo>
                      <a:pt x="430" y="1156"/>
                    </a:lnTo>
                    <a:lnTo>
                      <a:pt x="364" y="1288"/>
                    </a:lnTo>
                    <a:lnTo>
                      <a:pt x="298" y="1420"/>
                    </a:lnTo>
                    <a:lnTo>
                      <a:pt x="232" y="1684"/>
                    </a:lnTo>
                    <a:lnTo>
                      <a:pt x="199" y="1585"/>
                    </a:lnTo>
                    <a:lnTo>
                      <a:pt x="166" y="1519"/>
                    </a:lnTo>
                    <a:lnTo>
                      <a:pt x="100" y="1453"/>
                    </a:lnTo>
                    <a:lnTo>
                      <a:pt x="1" y="1420"/>
                    </a:lnTo>
                    <a:lnTo>
                      <a:pt x="1" y="1420"/>
                    </a:lnTo>
                    <a:lnTo>
                      <a:pt x="67" y="1552"/>
                    </a:lnTo>
                    <a:lnTo>
                      <a:pt x="67" y="1618"/>
                    </a:lnTo>
                    <a:lnTo>
                      <a:pt x="67" y="1651"/>
                    </a:lnTo>
                    <a:lnTo>
                      <a:pt x="1" y="1816"/>
                    </a:lnTo>
                    <a:lnTo>
                      <a:pt x="1" y="1981"/>
                    </a:lnTo>
                    <a:lnTo>
                      <a:pt x="34" y="2146"/>
                    </a:lnTo>
                    <a:lnTo>
                      <a:pt x="100" y="2311"/>
                    </a:lnTo>
                    <a:lnTo>
                      <a:pt x="199" y="2443"/>
                    </a:lnTo>
                    <a:lnTo>
                      <a:pt x="298" y="2608"/>
                    </a:lnTo>
                    <a:lnTo>
                      <a:pt x="430" y="2674"/>
                    </a:lnTo>
                    <a:lnTo>
                      <a:pt x="628" y="2740"/>
                    </a:lnTo>
                    <a:lnTo>
                      <a:pt x="859" y="2806"/>
                    </a:lnTo>
                    <a:lnTo>
                      <a:pt x="1156" y="2839"/>
                    </a:lnTo>
                    <a:lnTo>
                      <a:pt x="1420" y="2839"/>
                    </a:lnTo>
                    <a:lnTo>
                      <a:pt x="1717" y="2773"/>
                    </a:lnTo>
                    <a:lnTo>
                      <a:pt x="1849" y="2707"/>
                    </a:lnTo>
                    <a:lnTo>
                      <a:pt x="1982" y="2608"/>
                    </a:lnTo>
                    <a:lnTo>
                      <a:pt x="2081" y="2509"/>
                    </a:lnTo>
                    <a:lnTo>
                      <a:pt x="2180" y="2377"/>
                    </a:lnTo>
                    <a:lnTo>
                      <a:pt x="2246" y="2212"/>
                    </a:lnTo>
                    <a:lnTo>
                      <a:pt x="2279" y="2047"/>
                    </a:lnTo>
                    <a:lnTo>
                      <a:pt x="2279" y="1849"/>
                    </a:lnTo>
                    <a:lnTo>
                      <a:pt x="2246" y="1684"/>
                    </a:lnTo>
                    <a:lnTo>
                      <a:pt x="2147" y="1486"/>
                    </a:lnTo>
                    <a:lnTo>
                      <a:pt x="2048" y="1288"/>
                    </a:lnTo>
                    <a:lnTo>
                      <a:pt x="2048" y="1189"/>
                    </a:lnTo>
                    <a:lnTo>
                      <a:pt x="2048" y="1123"/>
                    </a:lnTo>
                    <a:lnTo>
                      <a:pt x="2081" y="1057"/>
                    </a:lnTo>
                    <a:lnTo>
                      <a:pt x="2147" y="958"/>
                    </a:lnTo>
                    <a:lnTo>
                      <a:pt x="1982" y="1057"/>
                    </a:lnTo>
                    <a:lnTo>
                      <a:pt x="1916" y="1123"/>
                    </a:lnTo>
                    <a:lnTo>
                      <a:pt x="1883" y="1222"/>
                    </a:lnTo>
                    <a:lnTo>
                      <a:pt x="1849" y="1321"/>
                    </a:lnTo>
                    <a:lnTo>
                      <a:pt x="1816" y="1189"/>
                    </a:lnTo>
                    <a:lnTo>
                      <a:pt x="1750" y="1057"/>
                    </a:lnTo>
                    <a:lnTo>
                      <a:pt x="1585" y="859"/>
                    </a:lnTo>
                    <a:lnTo>
                      <a:pt x="1552" y="760"/>
                    </a:lnTo>
                    <a:lnTo>
                      <a:pt x="1519" y="628"/>
                    </a:lnTo>
                    <a:lnTo>
                      <a:pt x="1585" y="529"/>
                    </a:lnTo>
                    <a:lnTo>
                      <a:pt x="1684" y="363"/>
                    </a:lnTo>
                    <a:lnTo>
                      <a:pt x="1453" y="463"/>
                    </a:lnTo>
                    <a:lnTo>
                      <a:pt x="1387" y="496"/>
                    </a:lnTo>
                    <a:lnTo>
                      <a:pt x="1321" y="595"/>
                    </a:lnTo>
                    <a:lnTo>
                      <a:pt x="1288" y="661"/>
                    </a:lnTo>
                    <a:lnTo>
                      <a:pt x="1255" y="760"/>
                    </a:lnTo>
                    <a:lnTo>
                      <a:pt x="1123" y="661"/>
                    </a:lnTo>
                    <a:lnTo>
                      <a:pt x="1090" y="595"/>
                    </a:lnTo>
                    <a:lnTo>
                      <a:pt x="1024" y="529"/>
                    </a:lnTo>
                    <a:lnTo>
                      <a:pt x="1024" y="396"/>
                    </a:lnTo>
                    <a:lnTo>
                      <a:pt x="1057" y="264"/>
                    </a:lnTo>
                    <a:lnTo>
                      <a:pt x="1090" y="132"/>
                    </a:lnTo>
                    <a:lnTo>
                      <a:pt x="1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 name="Google Shape;166;p6"/>
          <p:cNvGrpSpPr/>
          <p:nvPr/>
        </p:nvGrpSpPr>
        <p:grpSpPr>
          <a:xfrm rot="2700000">
            <a:off x="138279" y="265448"/>
            <a:ext cx="619248" cy="932381"/>
            <a:chOff x="5830519" y="398427"/>
            <a:chExt cx="781919" cy="1177308"/>
          </a:xfrm>
        </p:grpSpPr>
        <p:sp>
          <p:nvSpPr>
            <p:cNvPr id="167" name="Google Shape;167;p6"/>
            <p:cNvSpPr/>
            <p:nvPr/>
          </p:nvSpPr>
          <p:spPr>
            <a:xfrm>
              <a:off x="5830524" y="398427"/>
              <a:ext cx="781852" cy="1177260"/>
            </a:xfrm>
            <a:custGeom>
              <a:avLst/>
              <a:gdLst/>
              <a:ahLst/>
              <a:cxnLst/>
              <a:rect l="l" t="t" r="r" b="b"/>
              <a:pathLst>
                <a:path w="11686" h="17596" extrusionOk="0">
                  <a:moveTo>
                    <a:pt x="99" y="0"/>
                  </a:moveTo>
                  <a:lnTo>
                    <a:pt x="198" y="232"/>
                  </a:lnTo>
                  <a:lnTo>
                    <a:pt x="297" y="430"/>
                  </a:lnTo>
                  <a:lnTo>
                    <a:pt x="429" y="661"/>
                  </a:lnTo>
                  <a:lnTo>
                    <a:pt x="594" y="826"/>
                  </a:lnTo>
                  <a:lnTo>
                    <a:pt x="330" y="1156"/>
                  </a:lnTo>
                  <a:lnTo>
                    <a:pt x="165" y="1519"/>
                  </a:lnTo>
                  <a:lnTo>
                    <a:pt x="99" y="1684"/>
                  </a:lnTo>
                  <a:lnTo>
                    <a:pt x="33" y="1915"/>
                  </a:lnTo>
                  <a:lnTo>
                    <a:pt x="0" y="2113"/>
                  </a:lnTo>
                  <a:lnTo>
                    <a:pt x="0" y="2311"/>
                  </a:lnTo>
                  <a:lnTo>
                    <a:pt x="0" y="2608"/>
                  </a:lnTo>
                  <a:lnTo>
                    <a:pt x="66" y="2872"/>
                  </a:lnTo>
                  <a:lnTo>
                    <a:pt x="165" y="3136"/>
                  </a:lnTo>
                  <a:lnTo>
                    <a:pt x="264" y="3368"/>
                  </a:lnTo>
                  <a:lnTo>
                    <a:pt x="396" y="3599"/>
                  </a:lnTo>
                  <a:lnTo>
                    <a:pt x="561" y="3797"/>
                  </a:lnTo>
                  <a:lnTo>
                    <a:pt x="759" y="3962"/>
                  </a:lnTo>
                  <a:lnTo>
                    <a:pt x="957" y="4127"/>
                  </a:lnTo>
                  <a:lnTo>
                    <a:pt x="726" y="4424"/>
                  </a:lnTo>
                  <a:lnTo>
                    <a:pt x="561" y="4787"/>
                  </a:lnTo>
                  <a:lnTo>
                    <a:pt x="429" y="5150"/>
                  </a:lnTo>
                  <a:lnTo>
                    <a:pt x="429" y="5381"/>
                  </a:lnTo>
                  <a:lnTo>
                    <a:pt x="396" y="5579"/>
                  </a:lnTo>
                  <a:lnTo>
                    <a:pt x="429" y="5876"/>
                  </a:lnTo>
                  <a:lnTo>
                    <a:pt x="495" y="6173"/>
                  </a:lnTo>
                  <a:lnTo>
                    <a:pt x="594" y="6471"/>
                  </a:lnTo>
                  <a:lnTo>
                    <a:pt x="726" y="6735"/>
                  </a:lnTo>
                  <a:lnTo>
                    <a:pt x="924" y="6966"/>
                  </a:lnTo>
                  <a:lnTo>
                    <a:pt x="1122" y="7164"/>
                  </a:lnTo>
                  <a:lnTo>
                    <a:pt x="1353" y="7362"/>
                  </a:lnTo>
                  <a:lnTo>
                    <a:pt x="1618" y="7494"/>
                  </a:lnTo>
                  <a:lnTo>
                    <a:pt x="1519" y="7725"/>
                  </a:lnTo>
                  <a:lnTo>
                    <a:pt x="1419" y="7989"/>
                  </a:lnTo>
                  <a:lnTo>
                    <a:pt x="1386" y="8220"/>
                  </a:lnTo>
                  <a:lnTo>
                    <a:pt x="1353" y="8484"/>
                  </a:lnTo>
                  <a:lnTo>
                    <a:pt x="1386" y="8715"/>
                  </a:lnTo>
                  <a:lnTo>
                    <a:pt x="1386" y="8913"/>
                  </a:lnTo>
                  <a:lnTo>
                    <a:pt x="1452" y="9144"/>
                  </a:lnTo>
                  <a:lnTo>
                    <a:pt x="1519" y="9342"/>
                  </a:lnTo>
                  <a:lnTo>
                    <a:pt x="1618" y="9507"/>
                  </a:lnTo>
                  <a:lnTo>
                    <a:pt x="1717" y="9706"/>
                  </a:lnTo>
                  <a:lnTo>
                    <a:pt x="1849" y="9871"/>
                  </a:lnTo>
                  <a:lnTo>
                    <a:pt x="1981" y="10003"/>
                  </a:lnTo>
                  <a:lnTo>
                    <a:pt x="1717" y="10564"/>
                  </a:lnTo>
                  <a:lnTo>
                    <a:pt x="1552" y="11158"/>
                  </a:lnTo>
                  <a:lnTo>
                    <a:pt x="1485" y="11488"/>
                  </a:lnTo>
                  <a:lnTo>
                    <a:pt x="1419" y="11785"/>
                  </a:lnTo>
                  <a:lnTo>
                    <a:pt x="1386" y="12115"/>
                  </a:lnTo>
                  <a:lnTo>
                    <a:pt x="1386" y="12445"/>
                  </a:lnTo>
                  <a:lnTo>
                    <a:pt x="1419" y="12974"/>
                  </a:lnTo>
                  <a:lnTo>
                    <a:pt x="1485" y="13469"/>
                  </a:lnTo>
                  <a:lnTo>
                    <a:pt x="1618" y="13964"/>
                  </a:lnTo>
                  <a:lnTo>
                    <a:pt x="1783" y="14459"/>
                  </a:lnTo>
                  <a:lnTo>
                    <a:pt x="2014" y="14888"/>
                  </a:lnTo>
                  <a:lnTo>
                    <a:pt x="2245" y="15317"/>
                  </a:lnTo>
                  <a:lnTo>
                    <a:pt x="2542" y="15713"/>
                  </a:lnTo>
                  <a:lnTo>
                    <a:pt x="2905" y="16077"/>
                  </a:lnTo>
                  <a:lnTo>
                    <a:pt x="3268" y="16407"/>
                  </a:lnTo>
                  <a:lnTo>
                    <a:pt x="3664" y="16704"/>
                  </a:lnTo>
                  <a:lnTo>
                    <a:pt x="4093" y="16968"/>
                  </a:lnTo>
                  <a:lnTo>
                    <a:pt x="4522" y="17199"/>
                  </a:lnTo>
                  <a:lnTo>
                    <a:pt x="5018" y="17364"/>
                  </a:lnTo>
                  <a:lnTo>
                    <a:pt x="5513" y="17496"/>
                  </a:lnTo>
                  <a:lnTo>
                    <a:pt x="6008" y="17562"/>
                  </a:lnTo>
                  <a:lnTo>
                    <a:pt x="6536" y="17595"/>
                  </a:lnTo>
                  <a:lnTo>
                    <a:pt x="7064" y="17562"/>
                  </a:lnTo>
                  <a:lnTo>
                    <a:pt x="7592" y="17496"/>
                  </a:lnTo>
                  <a:lnTo>
                    <a:pt x="8088" y="17364"/>
                  </a:lnTo>
                  <a:lnTo>
                    <a:pt x="8550" y="17199"/>
                  </a:lnTo>
                  <a:lnTo>
                    <a:pt x="9012" y="16968"/>
                  </a:lnTo>
                  <a:lnTo>
                    <a:pt x="9408" y="16704"/>
                  </a:lnTo>
                  <a:lnTo>
                    <a:pt x="9804" y="16407"/>
                  </a:lnTo>
                  <a:lnTo>
                    <a:pt x="10200" y="16077"/>
                  </a:lnTo>
                  <a:lnTo>
                    <a:pt x="10530" y="15713"/>
                  </a:lnTo>
                  <a:lnTo>
                    <a:pt x="10827" y="15317"/>
                  </a:lnTo>
                  <a:lnTo>
                    <a:pt x="11058" y="14888"/>
                  </a:lnTo>
                  <a:lnTo>
                    <a:pt x="11290" y="14459"/>
                  </a:lnTo>
                  <a:lnTo>
                    <a:pt x="11455" y="13964"/>
                  </a:lnTo>
                  <a:lnTo>
                    <a:pt x="11587" y="13469"/>
                  </a:lnTo>
                  <a:lnTo>
                    <a:pt x="11653" y="12974"/>
                  </a:lnTo>
                  <a:lnTo>
                    <a:pt x="11686" y="12445"/>
                  </a:lnTo>
                  <a:lnTo>
                    <a:pt x="11653" y="11917"/>
                  </a:lnTo>
                  <a:lnTo>
                    <a:pt x="11587" y="11389"/>
                  </a:lnTo>
                  <a:lnTo>
                    <a:pt x="11455" y="10894"/>
                  </a:lnTo>
                  <a:lnTo>
                    <a:pt x="11290" y="10432"/>
                  </a:lnTo>
                  <a:lnTo>
                    <a:pt x="11058" y="9970"/>
                  </a:lnTo>
                  <a:lnTo>
                    <a:pt x="10827" y="9573"/>
                  </a:lnTo>
                  <a:lnTo>
                    <a:pt x="10530" y="9144"/>
                  </a:lnTo>
                  <a:lnTo>
                    <a:pt x="10200" y="8781"/>
                  </a:lnTo>
                  <a:lnTo>
                    <a:pt x="9804" y="8451"/>
                  </a:lnTo>
                  <a:lnTo>
                    <a:pt x="9408" y="8154"/>
                  </a:lnTo>
                  <a:lnTo>
                    <a:pt x="9012" y="7890"/>
                  </a:lnTo>
                  <a:lnTo>
                    <a:pt x="8550" y="7692"/>
                  </a:lnTo>
                  <a:lnTo>
                    <a:pt x="8088" y="7527"/>
                  </a:lnTo>
                  <a:lnTo>
                    <a:pt x="7592" y="7395"/>
                  </a:lnTo>
                  <a:lnTo>
                    <a:pt x="7064" y="7296"/>
                  </a:lnTo>
                  <a:lnTo>
                    <a:pt x="6371" y="7296"/>
                  </a:lnTo>
                  <a:lnTo>
                    <a:pt x="6239" y="6933"/>
                  </a:lnTo>
                  <a:lnTo>
                    <a:pt x="6239" y="6900"/>
                  </a:lnTo>
                  <a:lnTo>
                    <a:pt x="6008" y="6074"/>
                  </a:lnTo>
                  <a:lnTo>
                    <a:pt x="5777" y="5183"/>
                  </a:lnTo>
                  <a:lnTo>
                    <a:pt x="5612" y="4325"/>
                  </a:lnTo>
                  <a:lnTo>
                    <a:pt x="5447" y="3434"/>
                  </a:lnTo>
                  <a:lnTo>
                    <a:pt x="5348" y="2542"/>
                  </a:lnTo>
                  <a:lnTo>
                    <a:pt x="5249" y="1684"/>
                  </a:lnTo>
                  <a:lnTo>
                    <a:pt x="5183" y="826"/>
                  </a:lnTo>
                  <a:lnTo>
                    <a:pt x="5183"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6"/>
            <p:cNvGrpSpPr/>
            <p:nvPr/>
          </p:nvGrpSpPr>
          <p:grpSpPr>
            <a:xfrm>
              <a:off x="5830519" y="398475"/>
              <a:ext cx="781919" cy="1177260"/>
              <a:chOff x="1011525" y="1714450"/>
              <a:chExt cx="292175" cy="439900"/>
            </a:xfrm>
          </p:grpSpPr>
          <p:sp>
            <p:nvSpPr>
              <p:cNvPr id="169" name="Google Shape;169;p6"/>
              <p:cNvSpPr/>
              <p:nvPr/>
            </p:nvSpPr>
            <p:spPr>
              <a:xfrm>
                <a:off x="1045375" y="1896850"/>
                <a:ext cx="258325" cy="257500"/>
              </a:xfrm>
              <a:custGeom>
                <a:avLst/>
                <a:gdLst/>
                <a:ahLst/>
                <a:cxnLst/>
                <a:rect l="l" t="t" r="r" b="b"/>
                <a:pathLst>
                  <a:path w="10333" h="10300" extrusionOk="0">
                    <a:moveTo>
                      <a:pt x="5183" y="0"/>
                    </a:moveTo>
                    <a:lnTo>
                      <a:pt x="4655" y="33"/>
                    </a:lnTo>
                    <a:lnTo>
                      <a:pt x="4127" y="99"/>
                    </a:lnTo>
                    <a:lnTo>
                      <a:pt x="3631" y="231"/>
                    </a:lnTo>
                    <a:lnTo>
                      <a:pt x="3169" y="396"/>
                    </a:lnTo>
                    <a:lnTo>
                      <a:pt x="2707" y="627"/>
                    </a:lnTo>
                    <a:lnTo>
                      <a:pt x="2278" y="858"/>
                    </a:lnTo>
                    <a:lnTo>
                      <a:pt x="1882" y="1155"/>
                    </a:lnTo>
                    <a:lnTo>
                      <a:pt x="1519" y="1519"/>
                    </a:lnTo>
                    <a:lnTo>
                      <a:pt x="1189" y="1882"/>
                    </a:lnTo>
                    <a:lnTo>
                      <a:pt x="892" y="2278"/>
                    </a:lnTo>
                    <a:lnTo>
                      <a:pt x="628" y="2707"/>
                    </a:lnTo>
                    <a:lnTo>
                      <a:pt x="429" y="3136"/>
                    </a:lnTo>
                    <a:lnTo>
                      <a:pt x="231" y="3631"/>
                    </a:lnTo>
                    <a:lnTo>
                      <a:pt x="132" y="4126"/>
                    </a:lnTo>
                    <a:lnTo>
                      <a:pt x="33" y="4622"/>
                    </a:lnTo>
                    <a:lnTo>
                      <a:pt x="0" y="5150"/>
                    </a:lnTo>
                    <a:lnTo>
                      <a:pt x="33" y="5678"/>
                    </a:lnTo>
                    <a:lnTo>
                      <a:pt x="132" y="6173"/>
                    </a:lnTo>
                    <a:lnTo>
                      <a:pt x="231" y="6668"/>
                    </a:lnTo>
                    <a:lnTo>
                      <a:pt x="429" y="7163"/>
                    </a:lnTo>
                    <a:lnTo>
                      <a:pt x="628" y="7592"/>
                    </a:lnTo>
                    <a:lnTo>
                      <a:pt x="892" y="8022"/>
                    </a:lnTo>
                    <a:lnTo>
                      <a:pt x="1189" y="8418"/>
                    </a:lnTo>
                    <a:lnTo>
                      <a:pt x="1519" y="8781"/>
                    </a:lnTo>
                    <a:lnTo>
                      <a:pt x="1882" y="9144"/>
                    </a:lnTo>
                    <a:lnTo>
                      <a:pt x="2278" y="9441"/>
                    </a:lnTo>
                    <a:lnTo>
                      <a:pt x="2707" y="9672"/>
                    </a:lnTo>
                    <a:lnTo>
                      <a:pt x="3169" y="9903"/>
                    </a:lnTo>
                    <a:lnTo>
                      <a:pt x="3631" y="10068"/>
                    </a:lnTo>
                    <a:lnTo>
                      <a:pt x="4127" y="10200"/>
                    </a:lnTo>
                    <a:lnTo>
                      <a:pt x="4655" y="10266"/>
                    </a:lnTo>
                    <a:lnTo>
                      <a:pt x="5183" y="10299"/>
                    </a:lnTo>
                    <a:lnTo>
                      <a:pt x="5711" y="10266"/>
                    </a:lnTo>
                    <a:lnTo>
                      <a:pt x="6206" y="10200"/>
                    </a:lnTo>
                    <a:lnTo>
                      <a:pt x="6701" y="10068"/>
                    </a:lnTo>
                    <a:lnTo>
                      <a:pt x="7197" y="9903"/>
                    </a:lnTo>
                    <a:lnTo>
                      <a:pt x="7626" y="9672"/>
                    </a:lnTo>
                    <a:lnTo>
                      <a:pt x="8055" y="9441"/>
                    </a:lnTo>
                    <a:lnTo>
                      <a:pt x="8451" y="9144"/>
                    </a:lnTo>
                    <a:lnTo>
                      <a:pt x="8814" y="8781"/>
                    </a:lnTo>
                    <a:lnTo>
                      <a:pt x="9144" y="8418"/>
                    </a:lnTo>
                    <a:lnTo>
                      <a:pt x="9441" y="8022"/>
                    </a:lnTo>
                    <a:lnTo>
                      <a:pt x="9705" y="7592"/>
                    </a:lnTo>
                    <a:lnTo>
                      <a:pt x="9936" y="7163"/>
                    </a:lnTo>
                    <a:lnTo>
                      <a:pt x="10101" y="6668"/>
                    </a:lnTo>
                    <a:lnTo>
                      <a:pt x="10234" y="6173"/>
                    </a:lnTo>
                    <a:lnTo>
                      <a:pt x="10300" y="5678"/>
                    </a:lnTo>
                    <a:lnTo>
                      <a:pt x="10333" y="5150"/>
                    </a:lnTo>
                    <a:lnTo>
                      <a:pt x="10300" y="4622"/>
                    </a:lnTo>
                    <a:lnTo>
                      <a:pt x="10234" y="4126"/>
                    </a:lnTo>
                    <a:lnTo>
                      <a:pt x="10101" y="3631"/>
                    </a:lnTo>
                    <a:lnTo>
                      <a:pt x="9936" y="3136"/>
                    </a:lnTo>
                    <a:lnTo>
                      <a:pt x="9705" y="2707"/>
                    </a:lnTo>
                    <a:lnTo>
                      <a:pt x="9441" y="2278"/>
                    </a:lnTo>
                    <a:lnTo>
                      <a:pt x="9144" y="1882"/>
                    </a:lnTo>
                    <a:lnTo>
                      <a:pt x="8814" y="1519"/>
                    </a:lnTo>
                    <a:lnTo>
                      <a:pt x="8451" y="1155"/>
                    </a:lnTo>
                    <a:lnTo>
                      <a:pt x="8055" y="858"/>
                    </a:lnTo>
                    <a:lnTo>
                      <a:pt x="7626" y="627"/>
                    </a:lnTo>
                    <a:lnTo>
                      <a:pt x="7197" y="396"/>
                    </a:lnTo>
                    <a:lnTo>
                      <a:pt x="6701" y="231"/>
                    </a:lnTo>
                    <a:lnTo>
                      <a:pt x="6206" y="99"/>
                    </a:lnTo>
                    <a:lnTo>
                      <a:pt x="5711" y="33"/>
                    </a:lnTo>
                    <a:lnTo>
                      <a:pt x="5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1089100" y="1981025"/>
                <a:ext cx="170875" cy="170025"/>
              </a:xfrm>
              <a:custGeom>
                <a:avLst/>
                <a:gdLst/>
                <a:ahLst/>
                <a:cxnLst/>
                <a:rect l="l" t="t" r="r" b="b"/>
                <a:pathLst>
                  <a:path w="6835" h="6801" extrusionOk="0">
                    <a:moveTo>
                      <a:pt x="3632" y="2509"/>
                    </a:moveTo>
                    <a:lnTo>
                      <a:pt x="3830" y="2542"/>
                    </a:lnTo>
                    <a:lnTo>
                      <a:pt x="4061" y="2575"/>
                    </a:lnTo>
                    <a:lnTo>
                      <a:pt x="4226" y="2674"/>
                    </a:lnTo>
                    <a:lnTo>
                      <a:pt x="4589" y="2839"/>
                    </a:lnTo>
                    <a:lnTo>
                      <a:pt x="4886" y="3103"/>
                    </a:lnTo>
                    <a:lnTo>
                      <a:pt x="5150" y="3433"/>
                    </a:lnTo>
                    <a:lnTo>
                      <a:pt x="5349" y="3763"/>
                    </a:lnTo>
                    <a:lnTo>
                      <a:pt x="5415" y="3961"/>
                    </a:lnTo>
                    <a:lnTo>
                      <a:pt x="5481" y="4159"/>
                    </a:lnTo>
                    <a:lnTo>
                      <a:pt x="5514" y="4357"/>
                    </a:lnTo>
                    <a:lnTo>
                      <a:pt x="5514" y="4589"/>
                    </a:lnTo>
                    <a:lnTo>
                      <a:pt x="5514" y="4787"/>
                    </a:lnTo>
                    <a:lnTo>
                      <a:pt x="5481" y="5018"/>
                    </a:lnTo>
                    <a:lnTo>
                      <a:pt x="5415" y="5216"/>
                    </a:lnTo>
                    <a:lnTo>
                      <a:pt x="5349" y="5414"/>
                    </a:lnTo>
                    <a:lnTo>
                      <a:pt x="5150" y="5744"/>
                    </a:lnTo>
                    <a:lnTo>
                      <a:pt x="4886" y="6074"/>
                    </a:lnTo>
                    <a:lnTo>
                      <a:pt x="4589" y="6305"/>
                    </a:lnTo>
                    <a:lnTo>
                      <a:pt x="4226" y="6503"/>
                    </a:lnTo>
                    <a:lnTo>
                      <a:pt x="4061" y="6569"/>
                    </a:lnTo>
                    <a:lnTo>
                      <a:pt x="3830" y="6635"/>
                    </a:lnTo>
                    <a:lnTo>
                      <a:pt x="3632" y="6668"/>
                    </a:lnTo>
                    <a:lnTo>
                      <a:pt x="3203" y="6668"/>
                    </a:lnTo>
                    <a:lnTo>
                      <a:pt x="3005" y="6635"/>
                    </a:lnTo>
                    <a:lnTo>
                      <a:pt x="2807" y="6569"/>
                    </a:lnTo>
                    <a:lnTo>
                      <a:pt x="2609" y="6503"/>
                    </a:lnTo>
                    <a:lnTo>
                      <a:pt x="2246" y="6305"/>
                    </a:lnTo>
                    <a:lnTo>
                      <a:pt x="1948" y="6074"/>
                    </a:lnTo>
                    <a:lnTo>
                      <a:pt x="1684" y="5744"/>
                    </a:lnTo>
                    <a:lnTo>
                      <a:pt x="1486" y="5414"/>
                    </a:lnTo>
                    <a:lnTo>
                      <a:pt x="1420" y="5216"/>
                    </a:lnTo>
                    <a:lnTo>
                      <a:pt x="1387" y="5018"/>
                    </a:lnTo>
                    <a:lnTo>
                      <a:pt x="1354" y="4787"/>
                    </a:lnTo>
                    <a:lnTo>
                      <a:pt x="1321" y="4589"/>
                    </a:lnTo>
                    <a:lnTo>
                      <a:pt x="1354" y="4357"/>
                    </a:lnTo>
                    <a:lnTo>
                      <a:pt x="1387" y="4159"/>
                    </a:lnTo>
                    <a:lnTo>
                      <a:pt x="1420" y="3961"/>
                    </a:lnTo>
                    <a:lnTo>
                      <a:pt x="1486" y="3763"/>
                    </a:lnTo>
                    <a:lnTo>
                      <a:pt x="1684" y="3433"/>
                    </a:lnTo>
                    <a:lnTo>
                      <a:pt x="1948" y="3103"/>
                    </a:lnTo>
                    <a:lnTo>
                      <a:pt x="2246" y="2839"/>
                    </a:lnTo>
                    <a:lnTo>
                      <a:pt x="2609" y="2674"/>
                    </a:lnTo>
                    <a:lnTo>
                      <a:pt x="2807" y="2575"/>
                    </a:lnTo>
                    <a:lnTo>
                      <a:pt x="3005" y="2542"/>
                    </a:lnTo>
                    <a:lnTo>
                      <a:pt x="3203" y="2509"/>
                    </a:lnTo>
                    <a:close/>
                    <a:moveTo>
                      <a:pt x="3071" y="0"/>
                    </a:moveTo>
                    <a:lnTo>
                      <a:pt x="2741" y="66"/>
                    </a:lnTo>
                    <a:lnTo>
                      <a:pt x="2411" y="132"/>
                    </a:lnTo>
                    <a:lnTo>
                      <a:pt x="2114" y="264"/>
                    </a:lnTo>
                    <a:lnTo>
                      <a:pt x="1816" y="396"/>
                    </a:lnTo>
                    <a:lnTo>
                      <a:pt x="1519" y="561"/>
                    </a:lnTo>
                    <a:lnTo>
                      <a:pt x="1255" y="759"/>
                    </a:lnTo>
                    <a:lnTo>
                      <a:pt x="1024" y="990"/>
                    </a:lnTo>
                    <a:lnTo>
                      <a:pt x="793" y="1222"/>
                    </a:lnTo>
                    <a:lnTo>
                      <a:pt x="595" y="1486"/>
                    </a:lnTo>
                    <a:lnTo>
                      <a:pt x="430" y="1783"/>
                    </a:lnTo>
                    <a:lnTo>
                      <a:pt x="298" y="2080"/>
                    </a:lnTo>
                    <a:lnTo>
                      <a:pt x="166" y="2377"/>
                    </a:lnTo>
                    <a:lnTo>
                      <a:pt x="100" y="2707"/>
                    </a:lnTo>
                    <a:lnTo>
                      <a:pt x="34" y="3037"/>
                    </a:lnTo>
                    <a:lnTo>
                      <a:pt x="1" y="3400"/>
                    </a:lnTo>
                    <a:lnTo>
                      <a:pt x="34" y="3763"/>
                    </a:lnTo>
                    <a:lnTo>
                      <a:pt x="100" y="4093"/>
                    </a:lnTo>
                    <a:lnTo>
                      <a:pt x="166" y="4424"/>
                    </a:lnTo>
                    <a:lnTo>
                      <a:pt x="298" y="4721"/>
                    </a:lnTo>
                    <a:lnTo>
                      <a:pt x="430" y="5018"/>
                    </a:lnTo>
                    <a:lnTo>
                      <a:pt x="595" y="5315"/>
                    </a:lnTo>
                    <a:lnTo>
                      <a:pt x="793" y="5579"/>
                    </a:lnTo>
                    <a:lnTo>
                      <a:pt x="1024" y="5810"/>
                    </a:lnTo>
                    <a:lnTo>
                      <a:pt x="1255" y="6041"/>
                    </a:lnTo>
                    <a:lnTo>
                      <a:pt x="1519" y="6239"/>
                    </a:lnTo>
                    <a:lnTo>
                      <a:pt x="1816" y="6404"/>
                    </a:lnTo>
                    <a:lnTo>
                      <a:pt x="2114" y="6536"/>
                    </a:lnTo>
                    <a:lnTo>
                      <a:pt x="2411" y="6668"/>
                    </a:lnTo>
                    <a:lnTo>
                      <a:pt x="2741" y="6734"/>
                    </a:lnTo>
                    <a:lnTo>
                      <a:pt x="3071" y="6800"/>
                    </a:lnTo>
                    <a:lnTo>
                      <a:pt x="3764" y="6800"/>
                    </a:lnTo>
                    <a:lnTo>
                      <a:pt x="4127" y="6734"/>
                    </a:lnTo>
                    <a:lnTo>
                      <a:pt x="4424" y="6668"/>
                    </a:lnTo>
                    <a:lnTo>
                      <a:pt x="4754" y="6536"/>
                    </a:lnTo>
                    <a:lnTo>
                      <a:pt x="5051" y="6404"/>
                    </a:lnTo>
                    <a:lnTo>
                      <a:pt x="5316" y="6239"/>
                    </a:lnTo>
                    <a:lnTo>
                      <a:pt x="5580" y="6041"/>
                    </a:lnTo>
                    <a:lnTo>
                      <a:pt x="5844" y="5810"/>
                    </a:lnTo>
                    <a:lnTo>
                      <a:pt x="6042" y="5579"/>
                    </a:lnTo>
                    <a:lnTo>
                      <a:pt x="6240" y="5315"/>
                    </a:lnTo>
                    <a:lnTo>
                      <a:pt x="6438" y="5018"/>
                    </a:lnTo>
                    <a:lnTo>
                      <a:pt x="6570" y="4721"/>
                    </a:lnTo>
                    <a:lnTo>
                      <a:pt x="6669" y="4424"/>
                    </a:lnTo>
                    <a:lnTo>
                      <a:pt x="6768" y="4093"/>
                    </a:lnTo>
                    <a:lnTo>
                      <a:pt x="6801" y="3763"/>
                    </a:lnTo>
                    <a:lnTo>
                      <a:pt x="6834" y="3400"/>
                    </a:lnTo>
                    <a:lnTo>
                      <a:pt x="6801" y="3037"/>
                    </a:lnTo>
                    <a:lnTo>
                      <a:pt x="6768" y="2707"/>
                    </a:lnTo>
                    <a:lnTo>
                      <a:pt x="6669" y="2377"/>
                    </a:lnTo>
                    <a:lnTo>
                      <a:pt x="6570" y="2080"/>
                    </a:lnTo>
                    <a:lnTo>
                      <a:pt x="6438" y="1783"/>
                    </a:lnTo>
                    <a:lnTo>
                      <a:pt x="6240" y="1486"/>
                    </a:lnTo>
                    <a:lnTo>
                      <a:pt x="6042" y="1222"/>
                    </a:lnTo>
                    <a:lnTo>
                      <a:pt x="5844" y="990"/>
                    </a:lnTo>
                    <a:lnTo>
                      <a:pt x="5580" y="759"/>
                    </a:lnTo>
                    <a:lnTo>
                      <a:pt x="5316" y="561"/>
                    </a:lnTo>
                    <a:lnTo>
                      <a:pt x="5051" y="396"/>
                    </a:lnTo>
                    <a:lnTo>
                      <a:pt x="4754" y="264"/>
                    </a:lnTo>
                    <a:lnTo>
                      <a:pt x="4424" y="132"/>
                    </a:lnTo>
                    <a:lnTo>
                      <a:pt x="4127" y="66"/>
                    </a:lnTo>
                    <a:lnTo>
                      <a:pt x="37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1122125" y="2043725"/>
                <a:ext cx="104825" cy="104025"/>
              </a:xfrm>
              <a:custGeom>
                <a:avLst/>
                <a:gdLst/>
                <a:ahLst/>
                <a:cxnLst/>
                <a:rect l="l" t="t" r="r" b="b"/>
                <a:pathLst>
                  <a:path w="4193" h="4161" fill="none" extrusionOk="0">
                    <a:moveTo>
                      <a:pt x="2113" y="4160"/>
                    </a:moveTo>
                    <a:lnTo>
                      <a:pt x="2113" y="4160"/>
                    </a:lnTo>
                    <a:lnTo>
                      <a:pt x="1882" y="4160"/>
                    </a:lnTo>
                    <a:lnTo>
                      <a:pt x="1684" y="4127"/>
                    </a:lnTo>
                    <a:lnTo>
                      <a:pt x="1486" y="4061"/>
                    </a:lnTo>
                    <a:lnTo>
                      <a:pt x="1288" y="3995"/>
                    </a:lnTo>
                    <a:lnTo>
                      <a:pt x="925" y="3797"/>
                    </a:lnTo>
                    <a:lnTo>
                      <a:pt x="627" y="3566"/>
                    </a:lnTo>
                    <a:lnTo>
                      <a:pt x="363" y="3236"/>
                    </a:lnTo>
                    <a:lnTo>
                      <a:pt x="165" y="2906"/>
                    </a:lnTo>
                    <a:lnTo>
                      <a:pt x="99" y="2708"/>
                    </a:lnTo>
                    <a:lnTo>
                      <a:pt x="66" y="2510"/>
                    </a:lnTo>
                    <a:lnTo>
                      <a:pt x="33" y="2279"/>
                    </a:lnTo>
                    <a:lnTo>
                      <a:pt x="0" y="2081"/>
                    </a:lnTo>
                    <a:lnTo>
                      <a:pt x="0" y="2081"/>
                    </a:lnTo>
                    <a:lnTo>
                      <a:pt x="33" y="1849"/>
                    </a:lnTo>
                    <a:lnTo>
                      <a:pt x="66" y="1651"/>
                    </a:lnTo>
                    <a:lnTo>
                      <a:pt x="99" y="1453"/>
                    </a:lnTo>
                    <a:lnTo>
                      <a:pt x="165" y="1255"/>
                    </a:lnTo>
                    <a:lnTo>
                      <a:pt x="363" y="925"/>
                    </a:lnTo>
                    <a:lnTo>
                      <a:pt x="627" y="595"/>
                    </a:lnTo>
                    <a:lnTo>
                      <a:pt x="925" y="331"/>
                    </a:lnTo>
                    <a:lnTo>
                      <a:pt x="1288" y="166"/>
                    </a:lnTo>
                    <a:lnTo>
                      <a:pt x="1486" y="67"/>
                    </a:lnTo>
                    <a:lnTo>
                      <a:pt x="1684" y="34"/>
                    </a:lnTo>
                    <a:lnTo>
                      <a:pt x="1882" y="1"/>
                    </a:lnTo>
                    <a:lnTo>
                      <a:pt x="2113" y="1"/>
                    </a:lnTo>
                    <a:lnTo>
                      <a:pt x="2113" y="1"/>
                    </a:lnTo>
                    <a:lnTo>
                      <a:pt x="2311" y="1"/>
                    </a:lnTo>
                    <a:lnTo>
                      <a:pt x="2509" y="34"/>
                    </a:lnTo>
                    <a:lnTo>
                      <a:pt x="2740" y="67"/>
                    </a:lnTo>
                    <a:lnTo>
                      <a:pt x="2905" y="166"/>
                    </a:lnTo>
                    <a:lnTo>
                      <a:pt x="3268" y="331"/>
                    </a:lnTo>
                    <a:lnTo>
                      <a:pt x="3565" y="595"/>
                    </a:lnTo>
                    <a:lnTo>
                      <a:pt x="3829" y="925"/>
                    </a:lnTo>
                    <a:lnTo>
                      <a:pt x="4028" y="1255"/>
                    </a:lnTo>
                    <a:lnTo>
                      <a:pt x="4094" y="1453"/>
                    </a:lnTo>
                    <a:lnTo>
                      <a:pt x="4160" y="1651"/>
                    </a:lnTo>
                    <a:lnTo>
                      <a:pt x="4193" y="1849"/>
                    </a:lnTo>
                    <a:lnTo>
                      <a:pt x="4193" y="2081"/>
                    </a:lnTo>
                    <a:lnTo>
                      <a:pt x="4193" y="2081"/>
                    </a:lnTo>
                    <a:lnTo>
                      <a:pt x="4193" y="2279"/>
                    </a:lnTo>
                    <a:lnTo>
                      <a:pt x="4160" y="2510"/>
                    </a:lnTo>
                    <a:lnTo>
                      <a:pt x="4094" y="2708"/>
                    </a:lnTo>
                    <a:lnTo>
                      <a:pt x="4028" y="2906"/>
                    </a:lnTo>
                    <a:lnTo>
                      <a:pt x="3829" y="3236"/>
                    </a:lnTo>
                    <a:lnTo>
                      <a:pt x="3565" y="3566"/>
                    </a:lnTo>
                    <a:lnTo>
                      <a:pt x="3268" y="3797"/>
                    </a:lnTo>
                    <a:lnTo>
                      <a:pt x="2905" y="3995"/>
                    </a:lnTo>
                    <a:lnTo>
                      <a:pt x="2740" y="4061"/>
                    </a:lnTo>
                    <a:lnTo>
                      <a:pt x="2509" y="4127"/>
                    </a:lnTo>
                    <a:lnTo>
                      <a:pt x="2311" y="4160"/>
                    </a:lnTo>
                    <a:lnTo>
                      <a:pt x="2113" y="4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1122125" y="2043725"/>
                <a:ext cx="104825" cy="104025"/>
              </a:xfrm>
              <a:custGeom>
                <a:avLst/>
                <a:gdLst/>
                <a:ahLst/>
                <a:cxnLst/>
                <a:rect l="l" t="t" r="r" b="b"/>
                <a:pathLst>
                  <a:path w="4193" h="4161" extrusionOk="0">
                    <a:moveTo>
                      <a:pt x="1882" y="1"/>
                    </a:moveTo>
                    <a:lnTo>
                      <a:pt x="1684" y="34"/>
                    </a:lnTo>
                    <a:lnTo>
                      <a:pt x="1486" y="67"/>
                    </a:lnTo>
                    <a:lnTo>
                      <a:pt x="1288" y="166"/>
                    </a:lnTo>
                    <a:lnTo>
                      <a:pt x="925" y="331"/>
                    </a:lnTo>
                    <a:lnTo>
                      <a:pt x="627" y="595"/>
                    </a:lnTo>
                    <a:lnTo>
                      <a:pt x="363" y="925"/>
                    </a:lnTo>
                    <a:lnTo>
                      <a:pt x="165" y="1255"/>
                    </a:lnTo>
                    <a:lnTo>
                      <a:pt x="99" y="1453"/>
                    </a:lnTo>
                    <a:lnTo>
                      <a:pt x="66" y="1651"/>
                    </a:lnTo>
                    <a:lnTo>
                      <a:pt x="33" y="1849"/>
                    </a:lnTo>
                    <a:lnTo>
                      <a:pt x="0" y="2081"/>
                    </a:lnTo>
                    <a:lnTo>
                      <a:pt x="33" y="2279"/>
                    </a:lnTo>
                    <a:lnTo>
                      <a:pt x="66" y="2510"/>
                    </a:lnTo>
                    <a:lnTo>
                      <a:pt x="99" y="2708"/>
                    </a:lnTo>
                    <a:lnTo>
                      <a:pt x="165" y="2906"/>
                    </a:lnTo>
                    <a:lnTo>
                      <a:pt x="363" y="3236"/>
                    </a:lnTo>
                    <a:lnTo>
                      <a:pt x="627" y="3566"/>
                    </a:lnTo>
                    <a:lnTo>
                      <a:pt x="925" y="3797"/>
                    </a:lnTo>
                    <a:lnTo>
                      <a:pt x="1288" y="3995"/>
                    </a:lnTo>
                    <a:lnTo>
                      <a:pt x="1486" y="4061"/>
                    </a:lnTo>
                    <a:lnTo>
                      <a:pt x="1684" y="4127"/>
                    </a:lnTo>
                    <a:lnTo>
                      <a:pt x="1882" y="4160"/>
                    </a:lnTo>
                    <a:lnTo>
                      <a:pt x="2311" y="4160"/>
                    </a:lnTo>
                    <a:lnTo>
                      <a:pt x="2509" y="4127"/>
                    </a:lnTo>
                    <a:lnTo>
                      <a:pt x="2740" y="4061"/>
                    </a:lnTo>
                    <a:lnTo>
                      <a:pt x="2905" y="3995"/>
                    </a:lnTo>
                    <a:lnTo>
                      <a:pt x="3268" y="3797"/>
                    </a:lnTo>
                    <a:lnTo>
                      <a:pt x="3565" y="3566"/>
                    </a:lnTo>
                    <a:lnTo>
                      <a:pt x="3829" y="3236"/>
                    </a:lnTo>
                    <a:lnTo>
                      <a:pt x="4028" y="2906"/>
                    </a:lnTo>
                    <a:lnTo>
                      <a:pt x="4094" y="2708"/>
                    </a:lnTo>
                    <a:lnTo>
                      <a:pt x="4160" y="2510"/>
                    </a:lnTo>
                    <a:lnTo>
                      <a:pt x="4193" y="2279"/>
                    </a:lnTo>
                    <a:lnTo>
                      <a:pt x="4193" y="2081"/>
                    </a:lnTo>
                    <a:lnTo>
                      <a:pt x="4193" y="1849"/>
                    </a:lnTo>
                    <a:lnTo>
                      <a:pt x="4160" y="1651"/>
                    </a:lnTo>
                    <a:lnTo>
                      <a:pt x="4094" y="1453"/>
                    </a:lnTo>
                    <a:lnTo>
                      <a:pt x="4028" y="1255"/>
                    </a:lnTo>
                    <a:lnTo>
                      <a:pt x="3829" y="925"/>
                    </a:lnTo>
                    <a:lnTo>
                      <a:pt x="3565" y="595"/>
                    </a:lnTo>
                    <a:lnTo>
                      <a:pt x="3268" y="331"/>
                    </a:lnTo>
                    <a:lnTo>
                      <a:pt x="2905" y="166"/>
                    </a:lnTo>
                    <a:lnTo>
                      <a:pt x="2740" y="67"/>
                    </a:lnTo>
                    <a:lnTo>
                      <a:pt x="2509" y="34"/>
                    </a:lnTo>
                    <a:lnTo>
                      <a:pt x="23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1011525" y="1714450"/>
                <a:ext cx="189025" cy="398625"/>
              </a:xfrm>
              <a:custGeom>
                <a:avLst/>
                <a:gdLst/>
                <a:ahLst/>
                <a:cxnLst/>
                <a:rect l="l" t="t" r="r" b="b"/>
                <a:pathLst>
                  <a:path w="7561" h="15945" extrusionOk="0">
                    <a:moveTo>
                      <a:pt x="100" y="1"/>
                    </a:moveTo>
                    <a:lnTo>
                      <a:pt x="166" y="232"/>
                    </a:lnTo>
                    <a:lnTo>
                      <a:pt x="298" y="463"/>
                    </a:lnTo>
                    <a:lnTo>
                      <a:pt x="430" y="661"/>
                    </a:lnTo>
                    <a:lnTo>
                      <a:pt x="595" y="826"/>
                    </a:lnTo>
                    <a:lnTo>
                      <a:pt x="331" y="1156"/>
                    </a:lnTo>
                    <a:lnTo>
                      <a:pt x="133" y="1519"/>
                    </a:lnTo>
                    <a:lnTo>
                      <a:pt x="67" y="1717"/>
                    </a:lnTo>
                    <a:lnTo>
                      <a:pt x="34" y="1915"/>
                    </a:lnTo>
                    <a:lnTo>
                      <a:pt x="1" y="2113"/>
                    </a:lnTo>
                    <a:lnTo>
                      <a:pt x="1" y="2311"/>
                    </a:lnTo>
                    <a:lnTo>
                      <a:pt x="1" y="2609"/>
                    </a:lnTo>
                    <a:lnTo>
                      <a:pt x="67" y="2873"/>
                    </a:lnTo>
                    <a:lnTo>
                      <a:pt x="133" y="3137"/>
                    </a:lnTo>
                    <a:lnTo>
                      <a:pt x="265" y="3368"/>
                    </a:lnTo>
                    <a:lnTo>
                      <a:pt x="397" y="3599"/>
                    </a:lnTo>
                    <a:lnTo>
                      <a:pt x="562" y="3797"/>
                    </a:lnTo>
                    <a:lnTo>
                      <a:pt x="760" y="3962"/>
                    </a:lnTo>
                    <a:lnTo>
                      <a:pt x="958" y="4127"/>
                    </a:lnTo>
                    <a:lnTo>
                      <a:pt x="727" y="4424"/>
                    </a:lnTo>
                    <a:lnTo>
                      <a:pt x="529" y="4787"/>
                    </a:lnTo>
                    <a:lnTo>
                      <a:pt x="430" y="5183"/>
                    </a:lnTo>
                    <a:lnTo>
                      <a:pt x="397" y="5381"/>
                    </a:lnTo>
                    <a:lnTo>
                      <a:pt x="397" y="5580"/>
                    </a:lnTo>
                    <a:lnTo>
                      <a:pt x="430" y="5910"/>
                    </a:lnTo>
                    <a:lnTo>
                      <a:pt x="496" y="6207"/>
                    </a:lnTo>
                    <a:lnTo>
                      <a:pt x="595" y="6471"/>
                    </a:lnTo>
                    <a:lnTo>
                      <a:pt x="727" y="6735"/>
                    </a:lnTo>
                    <a:lnTo>
                      <a:pt x="892" y="6966"/>
                    </a:lnTo>
                    <a:lnTo>
                      <a:pt x="1123" y="7197"/>
                    </a:lnTo>
                    <a:lnTo>
                      <a:pt x="1354" y="7362"/>
                    </a:lnTo>
                    <a:lnTo>
                      <a:pt x="1585" y="7494"/>
                    </a:lnTo>
                    <a:lnTo>
                      <a:pt x="1486" y="7725"/>
                    </a:lnTo>
                    <a:lnTo>
                      <a:pt x="1420" y="7989"/>
                    </a:lnTo>
                    <a:lnTo>
                      <a:pt x="1354" y="8220"/>
                    </a:lnTo>
                    <a:lnTo>
                      <a:pt x="1354" y="8484"/>
                    </a:lnTo>
                    <a:lnTo>
                      <a:pt x="1387" y="8848"/>
                    </a:lnTo>
                    <a:lnTo>
                      <a:pt x="1453" y="9178"/>
                    </a:lnTo>
                    <a:lnTo>
                      <a:pt x="1585" y="9475"/>
                    </a:lnTo>
                    <a:lnTo>
                      <a:pt x="1750" y="9739"/>
                    </a:lnTo>
                    <a:lnTo>
                      <a:pt x="1949" y="10003"/>
                    </a:lnTo>
                    <a:lnTo>
                      <a:pt x="2213" y="10201"/>
                    </a:lnTo>
                    <a:lnTo>
                      <a:pt x="2477" y="10399"/>
                    </a:lnTo>
                    <a:lnTo>
                      <a:pt x="2774" y="10498"/>
                    </a:lnTo>
                    <a:lnTo>
                      <a:pt x="2972" y="10927"/>
                    </a:lnTo>
                    <a:lnTo>
                      <a:pt x="3071" y="11158"/>
                    </a:lnTo>
                    <a:lnTo>
                      <a:pt x="3203" y="11356"/>
                    </a:lnTo>
                    <a:lnTo>
                      <a:pt x="3335" y="11521"/>
                    </a:lnTo>
                    <a:lnTo>
                      <a:pt x="3500" y="11686"/>
                    </a:lnTo>
                    <a:lnTo>
                      <a:pt x="3698" y="11818"/>
                    </a:lnTo>
                    <a:lnTo>
                      <a:pt x="3863" y="11951"/>
                    </a:lnTo>
                    <a:lnTo>
                      <a:pt x="4061" y="12050"/>
                    </a:lnTo>
                    <a:lnTo>
                      <a:pt x="4292" y="12149"/>
                    </a:lnTo>
                    <a:lnTo>
                      <a:pt x="4622" y="12215"/>
                    </a:lnTo>
                    <a:lnTo>
                      <a:pt x="4985" y="12248"/>
                    </a:lnTo>
                    <a:lnTo>
                      <a:pt x="5316" y="12248"/>
                    </a:lnTo>
                    <a:lnTo>
                      <a:pt x="5679" y="12149"/>
                    </a:lnTo>
                    <a:lnTo>
                      <a:pt x="5844" y="12281"/>
                    </a:lnTo>
                    <a:lnTo>
                      <a:pt x="6009" y="12446"/>
                    </a:lnTo>
                    <a:lnTo>
                      <a:pt x="6240" y="12776"/>
                    </a:lnTo>
                    <a:lnTo>
                      <a:pt x="6405" y="13040"/>
                    </a:lnTo>
                    <a:lnTo>
                      <a:pt x="6471" y="13238"/>
                    </a:lnTo>
                    <a:lnTo>
                      <a:pt x="6570" y="13535"/>
                    </a:lnTo>
                    <a:lnTo>
                      <a:pt x="6570" y="13601"/>
                    </a:lnTo>
                    <a:lnTo>
                      <a:pt x="6603" y="13865"/>
                    </a:lnTo>
                    <a:lnTo>
                      <a:pt x="6603" y="14096"/>
                    </a:lnTo>
                    <a:lnTo>
                      <a:pt x="6438" y="14195"/>
                    </a:lnTo>
                    <a:lnTo>
                      <a:pt x="6306" y="14327"/>
                    </a:lnTo>
                    <a:lnTo>
                      <a:pt x="6207" y="14492"/>
                    </a:lnTo>
                    <a:lnTo>
                      <a:pt x="6108" y="14657"/>
                    </a:lnTo>
                    <a:lnTo>
                      <a:pt x="6042" y="14855"/>
                    </a:lnTo>
                    <a:lnTo>
                      <a:pt x="6009" y="15054"/>
                    </a:lnTo>
                    <a:lnTo>
                      <a:pt x="5976" y="15219"/>
                    </a:lnTo>
                    <a:lnTo>
                      <a:pt x="6009" y="15417"/>
                    </a:lnTo>
                    <a:lnTo>
                      <a:pt x="6075" y="15549"/>
                    </a:lnTo>
                    <a:lnTo>
                      <a:pt x="6141" y="15681"/>
                    </a:lnTo>
                    <a:lnTo>
                      <a:pt x="6240" y="15813"/>
                    </a:lnTo>
                    <a:lnTo>
                      <a:pt x="6372" y="15879"/>
                    </a:lnTo>
                    <a:lnTo>
                      <a:pt x="6504" y="15912"/>
                    </a:lnTo>
                    <a:lnTo>
                      <a:pt x="6669" y="15945"/>
                    </a:lnTo>
                    <a:lnTo>
                      <a:pt x="6834" y="15912"/>
                    </a:lnTo>
                    <a:lnTo>
                      <a:pt x="6966" y="15813"/>
                    </a:lnTo>
                    <a:lnTo>
                      <a:pt x="7098" y="15714"/>
                    </a:lnTo>
                    <a:lnTo>
                      <a:pt x="7230" y="15615"/>
                    </a:lnTo>
                    <a:lnTo>
                      <a:pt x="7362" y="15450"/>
                    </a:lnTo>
                    <a:lnTo>
                      <a:pt x="7461" y="15252"/>
                    </a:lnTo>
                    <a:lnTo>
                      <a:pt x="7560" y="14987"/>
                    </a:lnTo>
                    <a:lnTo>
                      <a:pt x="7560" y="14690"/>
                    </a:lnTo>
                    <a:lnTo>
                      <a:pt x="7527" y="14426"/>
                    </a:lnTo>
                    <a:lnTo>
                      <a:pt x="7461" y="14327"/>
                    </a:lnTo>
                    <a:lnTo>
                      <a:pt x="7395" y="14228"/>
                    </a:lnTo>
                    <a:lnTo>
                      <a:pt x="7395" y="13799"/>
                    </a:lnTo>
                    <a:lnTo>
                      <a:pt x="7362" y="13403"/>
                    </a:lnTo>
                    <a:lnTo>
                      <a:pt x="7230" y="12908"/>
                    </a:lnTo>
                    <a:lnTo>
                      <a:pt x="7032" y="12479"/>
                    </a:lnTo>
                    <a:lnTo>
                      <a:pt x="6768" y="12083"/>
                    </a:lnTo>
                    <a:lnTo>
                      <a:pt x="6438" y="11719"/>
                    </a:lnTo>
                    <a:lnTo>
                      <a:pt x="6702" y="11488"/>
                    </a:lnTo>
                    <a:lnTo>
                      <a:pt x="6900" y="11191"/>
                    </a:lnTo>
                    <a:lnTo>
                      <a:pt x="7065" y="10861"/>
                    </a:lnTo>
                    <a:lnTo>
                      <a:pt x="7197" y="10531"/>
                    </a:lnTo>
                    <a:lnTo>
                      <a:pt x="7230" y="10168"/>
                    </a:lnTo>
                    <a:lnTo>
                      <a:pt x="7230" y="9838"/>
                    </a:lnTo>
                    <a:lnTo>
                      <a:pt x="7164" y="9475"/>
                    </a:lnTo>
                    <a:lnTo>
                      <a:pt x="7032" y="9112"/>
                    </a:lnTo>
                    <a:lnTo>
                      <a:pt x="6603" y="8055"/>
                    </a:lnTo>
                    <a:lnTo>
                      <a:pt x="6240" y="6933"/>
                    </a:lnTo>
                    <a:lnTo>
                      <a:pt x="6240" y="6900"/>
                    </a:lnTo>
                    <a:lnTo>
                      <a:pt x="5976" y="6075"/>
                    </a:lnTo>
                    <a:lnTo>
                      <a:pt x="5778" y="5183"/>
                    </a:lnTo>
                    <a:lnTo>
                      <a:pt x="5613" y="4325"/>
                    </a:lnTo>
                    <a:lnTo>
                      <a:pt x="5448" y="3434"/>
                    </a:lnTo>
                    <a:lnTo>
                      <a:pt x="5316" y="2543"/>
                    </a:lnTo>
                    <a:lnTo>
                      <a:pt x="5250" y="1684"/>
                    </a:lnTo>
                    <a:lnTo>
                      <a:pt x="5184" y="826"/>
                    </a:lnTo>
                    <a:lnTo>
                      <a:pt x="5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 name="Google Shape;174;p6"/>
          <p:cNvGrpSpPr/>
          <p:nvPr/>
        </p:nvGrpSpPr>
        <p:grpSpPr>
          <a:xfrm rot="7826087">
            <a:off x="398563" y="4497736"/>
            <a:ext cx="177070" cy="461147"/>
            <a:chOff x="2748427" y="4434706"/>
            <a:chExt cx="265046" cy="690265"/>
          </a:xfrm>
        </p:grpSpPr>
        <p:sp>
          <p:nvSpPr>
            <p:cNvPr id="175" name="Google Shape;175;p6"/>
            <p:cNvSpPr/>
            <p:nvPr/>
          </p:nvSpPr>
          <p:spPr>
            <a:xfrm rot="114595">
              <a:off x="2759740" y="4438558"/>
              <a:ext cx="242429" cy="682553"/>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114595">
              <a:off x="2765569" y="4438655"/>
              <a:ext cx="242485" cy="330120"/>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14595">
              <a:off x="2765569" y="4438655"/>
              <a:ext cx="242485" cy="330120"/>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114595">
              <a:off x="2754217" y="4768538"/>
              <a:ext cx="242485" cy="352490"/>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14595">
              <a:off x="2754217" y="4768538"/>
              <a:ext cx="242485" cy="352490"/>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114595">
              <a:off x="2763402" y="4436630"/>
              <a:ext cx="123135" cy="462473"/>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14595">
              <a:off x="2757942" y="4764558"/>
              <a:ext cx="56" cy="132410"/>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rot="114595">
              <a:off x="2769073" y="4436662"/>
              <a:ext cx="119407" cy="121281"/>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rot="114595">
              <a:off x="2765584" y="4437753"/>
              <a:ext cx="188374" cy="330120"/>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114595">
              <a:off x="2757935" y="4764963"/>
              <a:ext cx="24345" cy="132410"/>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6"/>
          <p:cNvGrpSpPr/>
          <p:nvPr/>
        </p:nvGrpSpPr>
        <p:grpSpPr>
          <a:xfrm rot="-2700000">
            <a:off x="8584277" y="211173"/>
            <a:ext cx="177070" cy="461148"/>
            <a:chOff x="2748427" y="4434706"/>
            <a:chExt cx="265046" cy="690265"/>
          </a:xfrm>
        </p:grpSpPr>
        <p:sp>
          <p:nvSpPr>
            <p:cNvPr id="186" name="Google Shape;186;p6"/>
            <p:cNvSpPr/>
            <p:nvPr/>
          </p:nvSpPr>
          <p:spPr>
            <a:xfrm rot="114595">
              <a:off x="2759740" y="4438558"/>
              <a:ext cx="242429" cy="682553"/>
            </a:xfrm>
            <a:custGeom>
              <a:avLst/>
              <a:gdLst/>
              <a:ahLst/>
              <a:cxnLst/>
              <a:rect l="l" t="t" r="r" b="b"/>
              <a:pathLst>
                <a:path w="4292" h="12083" extrusionOk="0">
                  <a:moveTo>
                    <a:pt x="1882" y="0"/>
                  </a:moveTo>
                  <a:lnTo>
                    <a:pt x="1684" y="33"/>
                  </a:lnTo>
                  <a:lnTo>
                    <a:pt x="1321" y="165"/>
                  </a:lnTo>
                  <a:lnTo>
                    <a:pt x="1024" y="330"/>
                  </a:lnTo>
                  <a:lnTo>
                    <a:pt x="727" y="529"/>
                  </a:lnTo>
                  <a:lnTo>
                    <a:pt x="463" y="793"/>
                  </a:lnTo>
                  <a:lnTo>
                    <a:pt x="265" y="1090"/>
                  </a:lnTo>
                  <a:lnTo>
                    <a:pt x="100" y="1420"/>
                  </a:lnTo>
                  <a:lnTo>
                    <a:pt x="34" y="1783"/>
                  </a:lnTo>
                  <a:lnTo>
                    <a:pt x="1" y="2146"/>
                  </a:lnTo>
                  <a:lnTo>
                    <a:pt x="1" y="5876"/>
                  </a:lnTo>
                  <a:lnTo>
                    <a:pt x="1" y="8220"/>
                  </a:lnTo>
                  <a:lnTo>
                    <a:pt x="34" y="9969"/>
                  </a:lnTo>
                  <a:lnTo>
                    <a:pt x="34" y="10168"/>
                  </a:lnTo>
                  <a:lnTo>
                    <a:pt x="67" y="10399"/>
                  </a:lnTo>
                  <a:lnTo>
                    <a:pt x="133" y="10597"/>
                  </a:lnTo>
                  <a:lnTo>
                    <a:pt x="199" y="10795"/>
                  </a:lnTo>
                  <a:lnTo>
                    <a:pt x="298" y="10993"/>
                  </a:lnTo>
                  <a:lnTo>
                    <a:pt x="397" y="11158"/>
                  </a:lnTo>
                  <a:lnTo>
                    <a:pt x="661" y="11488"/>
                  </a:lnTo>
                  <a:lnTo>
                    <a:pt x="958" y="11719"/>
                  </a:lnTo>
                  <a:lnTo>
                    <a:pt x="1156" y="11851"/>
                  </a:lnTo>
                  <a:lnTo>
                    <a:pt x="1321" y="11917"/>
                  </a:lnTo>
                  <a:lnTo>
                    <a:pt x="1519" y="12016"/>
                  </a:lnTo>
                  <a:lnTo>
                    <a:pt x="1750" y="12049"/>
                  </a:lnTo>
                  <a:lnTo>
                    <a:pt x="1948" y="12082"/>
                  </a:lnTo>
                  <a:lnTo>
                    <a:pt x="2377" y="12082"/>
                  </a:lnTo>
                  <a:lnTo>
                    <a:pt x="2608" y="12049"/>
                  </a:lnTo>
                  <a:lnTo>
                    <a:pt x="2807" y="11983"/>
                  </a:lnTo>
                  <a:lnTo>
                    <a:pt x="3005" y="11917"/>
                  </a:lnTo>
                  <a:lnTo>
                    <a:pt x="3170" y="11818"/>
                  </a:lnTo>
                  <a:lnTo>
                    <a:pt x="3368" y="11719"/>
                  </a:lnTo>
                  <a:lnTo>
                    <a:pt x="3665" y="11455"/>
                  </a:lnTo>
                  <a:lnTo>
                    <a:pt x="3929" y="11158"/>
                  </a:lnTo>
                  <a:lnTo>
                    <a:pt x="4028" y="10960"/>
                  </a:lnTo>
                  <a:lnTo>
                    <a:pt x="4127" y="10795"/>
                  </a:lnTo>
                  <a:lnTo>
                    <a:pt x="4193" y="10597"/>
                  </a:lnTo>
                  <a:lnTo>
                    <a:pt x="4259" y="10366"/>
                  </a:lnTo>
                  <a:lnTo>
                    <a:pt x="4292" y="10168"/>
                  </a:lnTo>
                  <a:lnTo>
                    <a:pt x="4292" y="9936"/>
                  </a:lnTo>
                  <a:lnTo>
                    <a:pt x="4292" y="5843"/>
                  </a:lnTo>
                  <a:lnTo>
                    <a:pt x="4259" y="2146"/>
                  </a:lnTo>
                  <a:lnTo>
                    <a:pt x="4259" y="1849"/>
                  </a:lnTo>
                  <a:lnTo>
                    <a:pt x="4193" y="1585"/>
                  </a:lnTo>
                  <a:lnTo>
                    <a:pt x="4094" y="1321"/>
                  </a:lnTo>
                  <a:lnTo>
                    <a:pt x="3995" y="1090"/>
                  </a:lnTo>
                  <a:lnTo>
                    <a:pt x="3830" y="859"/>
                  </a:lnTo>
                  <a:lnTo>
                    <a:pt x="3665" y="661"/>
                  </a:lnTo>
                  <a:lnTo>
                    <a:pt x="3500" y="496"/>
                  </a:lnTo>
                  <a:lnTo>
                    <a:pt x="3269" y="330"/>
                  </a:lnTo>
                  <a:lnTo>
                    <a:pt x="3170" y="264"/>
                  </a:lnTo>
                  <a:lnTo>
                    <a:pt x="3104" y="231"/>
                  </a:lnTo>
                  <a:lnTo>
                    <a:pt x="3005" y="198"/>
                  </a:lnTo>
                  <a:lnTo>
                    <a:pt x="2939" y="165"/>
                  </a:lnTo>
                  <a:lnTo>
                    <a:pt x="2740" y="99"/>
                  </a:lnTo>
                  <a:lnTo>
                    <a:pt x="2575" y="33"/>
                  </a:lnTo>
                  <a:lnTo>
                    <a:pt x="2377" y="33"/>
                  </a:lnTo>
                  <a:lnTo>
                    <a:pt x="231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114595">
              <a:off x="2765569" y="4438655"/>
              <a:ext cx="242485" cy="330120"/>
            </a:xfrm>
            <a:custGeom>
              <a:avLst/>
              <a:gdLst/>
              <a:ahLst/>
              <a:cxnLst/>
              <a:rect l="l" t="t" r="r" b="b"/>
              <a:pathLst>
                <a:path w="4293"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rot="114595">
              <a:off x="2765569" y="4438655"/>
              <a:ext cx="242485" cy="330120"/>
            </a:xfrm>
            <a:custGeom>
              <a:avLst/>
              <a:gdLst/>
              <a:ahLst/>
              <a:cxnLst/>
              <a:rect l="l" t="t" r="r" b="b"/>
              <a:pathLst>
                <a:path w="4293" h="5844" fill="none" extrusionOk="0">
                  <a:moveTo>
                    <a:pt x="2114" y="0"/>
                  </a:move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292" y="5843"/>
                  </a:lnTo>
                  <a:lnTo>
                    <a:pt x="4259" y="2113"/>
                  </a:lnTo>
                  <a:lnTo>
                    <a:pt x="4259" y="2113"/>
                  </a:lnTo>
                  <a:lnTo>
                    <a:pt x="4259" y="1882"/>
                  </a:lnTo>
                  <a:lnTo>
                    <a:pt x="4226" y="1684"/>
                  </a:lnTo>
                  <a:lnTo>
                    <a:pt x="4160" y="1486"/>
                  </a:lnTo>
                  <a:lnTo>
                    <a:pt x="4094" y="1288"/>
                  </a:lnTo>
                  <a:lnTo>
                    <a:pt x="3995" y="1090"/>
                  </a:lnTo>
                  <a:lnTo>
                    <a:pt x="3896" y="925"/>
                  </a:lnTo>
                  <a:lnTo>
                    <a:pt x="3632" y="595"/>
                  </a:lnTo>
                  <a:lnTo>
                    <a:pt x="3302" y="363"/>
                  </a:lnTo>
                  <a:lnTo>
                    <a:pt x="3137" y="231"/>
                  </a:lnTo>
                  <a:lnTo>
                    <a:pt x="2939" y="165"/>
                  </a:lnTo>
                  <a:lnTo>
                    <a:pt x="2741" y="66"/>
                  </a:lnTo>
                  <a:lnTo>
                    <a:pt x="2543" y="33"/>
                  </a:lnTo>
                  <a:lnTo>
                    <a:pt x="2345"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rot="114595">
              <a:off x="2754217" y="4768538"/>
              <a:ext cx="242485" cy="352490"/>
            </a:xfrm>
            <a:custGeom>
              <a:avLst/>
              <a:gdLst/>
              <a:ahLst/>
              <a:cxnLst/>
              <a:rect l="l" t="t" r="r" b="b"/>
              <a:pathLst>
                <a:path w="4293" h="6240" extrusionOk="0">
                  <a:moveTo>
                    <a:pt x="1" y="0"/>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rot="114595">
              <a:off x="2754217" y="4768538"/>
              <a:ext cx="242485" cy="352490"/>
            </a:xfrm>
            <a:custGeom>
              <a:avLst/>
              <a:gdLst/>
              <a:ahLst/>
              <a:cxnLst/>
              <a:rect l="l" t="t" r="r" b="b"/>
              <a:pathLst>
                <a:path w="4293" h="6240" fill="none" extrusionOk="0">
                  <a:moveTo>
                    <a:pt x="34" y="4093"/>
                  </a:moveTo>
                  <a:lnTo>
                    <a:pt x="34" y="4093"/>
                  </a:lnTo>
                  <a:lnTo>
                    <a:pt x="34" y="4325"/>
                  </a:lnTo>
                  <a:lnTo>
                    <a:pt x="67" y="4523"/>
                  </a:lnTo>
                  <a:lnTo>
                    <a:pt x="100" y="4754"/>
                  </a:lnTo>
                  <a:lnTo>
                    <a:pt x="199" y="4952"/>
                  </a:lnTo>
                  <a:lnTo>
                    <a:pt x="265" y="5117"/>
                  </a:lnTo>
                  <a:lnTo>
                    <a:pt x="397" y="5315"/>
                  </a:lnTo>
                  <a:lnTo>
                    <a:pt x="661" y="5612"/>
                  </a:lnTo>
                  <a:lnTo>
                    <a:pt x="958" y="5876"/>
                  </a:lnTo>
                  <a:lnTo>
                    <a:pt x="1156" y="5975"/>
                  </a:lnTo>
                  <a:lnTo>
                    <a:pt x="1321" y="6074"/>
                  </a:lnTo>
                  <a:lnTo>
                    <a:pt x="1519" y="6140"/>
                  </a:lnTo>
                  <a:lnTo>
                    <a:pt x="1750" y="6206"/>
                  </a:lnTo>
                  <a:lnTo>
                    <a:pt x="1948" y="6239"/>
                  </a:lnTo>
                  <a:lnTo>
                    <a:pt x="2180" y="6239"/>
                  </a:lnTo>
                  <a:lnTo>
                    <a:pt x="2180" y="6239"/>
                  </a:lnTo>
                  <a:lnTo>
                    <a:pt x="2378" y="6239"/>
                  </a:lnTo>
                  <a:lnTo>
                    <a:pt x="2609" y="6206"/>
                  </a:lnTo>
                  <a:lnTo>
                    <a:pt x="2807" y="6140"/>
                  </a:lnTo>
                  <a:lnTo>
                    <a:pt x="3005" y="6074"/>
                  </a:lnTo>
                  <a:lnTo>
                    <a:pt x="3170" y="5975"/>
                  </a:lnTo>
                  <a:lnTo>
                    <a:pt x="3368" y="5876"/>
                  </a:lnTo>
                  <a:lnTo>
                    <a:pt x="3665" y="5612"/>
                  </a:lnTo>
                  <a:lnTo>
                    <a:pt x="3929" y="5282"/>
                  </a:lnTo>
                  <a:lnTo>
                    <a:pt x="4028" y="5117"/>
                  </a:lnTo>
                  <a:lnTo>
                    <a:pt x="4127" y="4919"/>
                  </a:lnTo>
                  <a:lnTo>
                    <a:pt x="4193" y="4721"/>
                  </a:lnTo>
                  <a:lnTo>
                    <a:pt x="4259" y="4523"/>
                  </a:lnTo>
                  <a:lnTo>
                    <a:pt x="4292" y="4292"/>
                  </a:lnTo>
                  <a:lnTo>
                    <a:pt x="4292" y="4093"/>
                  </a:lnTo>
                  <a:lnTo>
                    <a:pt x="4292" y="0"/>
                  </a:lnTo>
                  <a:lnTo>
                    <a:pt x="1" y="0"/>
                  </a:lnTo>
                  <a:lnTo>
                    <a:pt x="34" y="4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rot="114595">
              <a:off x="2763402" y="4436630"/>
              <a:ext cx="123135" cy="462473"/>
            </a:xfrm>
            <a:custGeom>
              <a:avLst/>
              <a:gdLst/>
              <a:ahLst/>
              <a:cxnLst/>
              <a:rect l="l" t="t" r="r" b="b"/>
              <a:pathLst>
                <a:path w="2180" h="8187" extrusionOk="0">
                  <a:moveTo>
                    <a:pt x="1" y="5843"/>
                  </a:moveTo>
                  <a:lnTo>
                    <a:pt x="1" y="8187"/>
                  </a:lnTo>
                  <a:lnTo>
                    <a:pt x="1" y="8187"/>
                  </a:lnTo>
                  <a:lnTo>
                    <a:pt x="1" y="5843"/>
                  </a:lnTo>
                  <a:close/>
                  <a:moveTo>
                    <a:pt x="2180" y="0"/>
                  </a:moveTo>
                  <a:lnTo>
                    <a:pt x="2180" y="0"/>
                  </a:lnTo>
                  <a:lnTo>
                    <a:pt x="2180" y="0"/>
                  </a:lnTo>
                  <a:lnTo>
                    <a:pt x="2180" y="0"/>
                  </a:lnTo>
                  <a:lnTo>
                    <a:pt x="2180" y="0"/>
                  </a:lnTo>
                  <a:close/>
                  <a:moveTo>
                    <a:pt x="2147" y="0"/>
                  </a:moveTo>
                  <a:lnTo>
                    <a:pt x="2147" y="0"/>
                  </a:lnTo>
                  <a:lnTo>
                    <a:pt x="2147" y="0"/>
                  </a:lnTo>
                  <a:lnTo>
                    <a:pt x="2147" y="0"/>
                  </a:lnTo>
                  <a:lnTo>
                    <a:pt x="2147" y="0"/>
                  </a:lnTo>
                  <a:close/>
                  <a:moveTo>
                    <a:pt x="2147" y="0"/>
                  </a:moveTo>
                  <a:lnTo>
                    <a:pt x="2147" y="0"/>
                  </a:lnTo>
                  <a:lnTo>
                    <a:pt x="2147" y="0"/>
                  </a:lnTo>
                  <a:lnTo>
                    <a:pt x="2147" y="0"/>
                  </a:lnTo>
                  <a:lnTo>
                    <a:pt x="2147" y="0"/>
                  </a:lnTo>
                  <a:close/>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close/>
                  <a:moveTo>
                    <a:pt x="2114" y="0"/>
                  </a:moveTo>
                  <a:lnTo>
                    <a:pt x="2114" y="0"/>
                  </a:lnTo>
                  <a:lnTo>
                    <a:pt x="2114" y="0"/>
                  </a:lnTo>
                  <a:lnTo>
                    <a:pt x="21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14595">
              <a:off x="2757942" y="4764558"/>
              <a:ext cx="56" cy="132410"/>
            </a:xfrm>
            <a:custGeom>
              <a:avLst/>
              <a:gdLst/>
              <a:ahLst/>
              <a:cxnLst/>
              <a:rect l="l" t="t" r="r" b="b"/>
              <a:pathLst>
                <a:path w="1" h="2344" fill="none" extrusionOk="0">
                  <a:moveTo>
                    <a:pt x="1" y="0"/>
                  </a:moveTo>
                  <a:lnTo>
                    <a:pt x="1" y="2344"/>
                  </a:lnTo>
                  <a:lnTo>
                    <a:pt x="1" y="234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rot="114595">
              <a:off x="2769073" y="4436662"/>
              <a:ext cx="119407" cy="121281"/>
            </a:xfrm>
            <a:custGeom>
              <a:avLst/>
              <a:gdLst/>
              <a:ahLst/>
              <a:cxnLst/>
              <a:rect l="l" t="t" r="r" b="b"/>
              <a:pathLst>
                <a:path w="2114" h="2147" fill="none" extrusionOk="0">
                  <a:moveTo>
                    <a:pt x="2114" y="0"/>
                  </a:moveTo>
                  <a:lnTo>
                    <a:pt x="2114" y="0"/>
                  </a:lnTo>
                  <a:lnTo>
                    <a:pt x="2114" y="0"/>
                  </a:lnTo>
                  <a:lnTo>
                    <a:pt x="1882" y="0"/>
                  </a:ln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2146"/>
                  </a:lnTo>
                  <a:lnTo>
                    <a:pt x="1" y="1915"/>
                  </a:lnTo>
                  <a:lnTo>
                    <a:pt x="34" y="1717"/>
                  </a:lnTo>
                  <a:lnTo>
                    <a:pt x="67" y="1486"/>
                  </a:lnTo>
                  <a:lnTo>
                    <a:pt x="133" y="1288"/>
                  </a:lnTo>
                  <a:lnTo>
                    <a:pt x="232" y="1123"/>
                  </a:lnTo>
                  <a:lnTo>
                    <a:pt x="331" y="925"/>
                  </a:lnTo>
                  <a:lnTo>
                    <a:pt x="595" y="628"/>
                  </a:lnTo>
                  <a:lnTo>
                    <a:pt x="925" y="363"/>
                  </a:lnTo>
                  <a:lnTo>
                    <a:pt x="1090" y="264"/>
                  </a:lnTo>
                  <a:lnTo>
                    <a:pt x="1288" y="165"/>
                  </a:lnTo>
                  <a:lnTo>
                    <a:pt x="1486" y="99"/>
                  </a:lnTo>
                  <a:lnTo>
                    <a:pt x="1684" y="33"/>
                  </a:lnTo>
                  <a:lnTo>
                    <a:pt x="1882" y="0"/>
                  </a:lnTo>
                  <a:lnTo>
                    <a:pt x="2114" y="0"/>
                  </a:lnTo>
                  <a:lnTo>
                    <a:pt x="21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rot="114595">
              <a:off x="2765584" y="4437753"/>
              <a:ext cx="188374" cy="330120"/>
            </a:xfrm>
            <a:custGeom>
              <a:avLst/>
              <a:gdLst/>
              <a:ahLst/>
              <a:cxnLst/>
              <a:rect l="l" t="t" r="r" b="b"/>
              <a:pathLst>
                <a:path w="3335" h="5844" extrusionOk="0">
                  <a:moveTo>
                    <a:pt x="1882" y="0"/>
                  </a:moveTo>
                  <a:lnTo>
                    <a:pt x="1684" y="33"/>
                  </a:lnTo>
                  <a:lnTo>
                    <a:pt x="1486" y="99"/>
                  </a:lnTo>
                  <a:lnTo>
                    <a:pt x="1288" y="165"/>
                  </a:lnTo>
                  <a:lnTo>
                    <a:pt x="1090" y="264"/>
                  </a:lnTo>
                  <a:lnTo>
                    <a:pt x="925" y="363"/>
                  </a:lnTo>
                  <a:lnTo>
                    <a:pt x="595" y="628"/>
                  </a:lnTo>
                  <a:lnTo>
                    <a:pt x="331" y="925"/>
                  </a:lnTo>
                  <a:lnTo>
                    <a:pt x="232" y="1123"/>
                  </a:lnTo>
                  <a:lnTo>
                    <a:pt x="133" y="1288"/>
                  </a:lnTo>
                  <a:lnTo>
                    <a:pt x="67" y="1486"/>
                  </a:lnTo>
                  <a:lnTo>
                    <a:pt x="34" y="1717"/>
                  </a:lnTo>
                  <a:lnTo>
                    <a:pt x="1" y="1915"/>
                  </a:lnTo>
                  <a:lnTo>
                    <a:pt x="1" y="2146"/>
                  </a:lnTo>
                  <a:lnTo>
                    <a:pt x="1" y="5843"/>
                  </a:lnTo>
                  <a:lnTo>
                    <a:pt x="430" y="5843"/>
                  </a:lnTo>
                  <a:lnTo>
                    <a:pt x="430" y="5777"/>
                  </a:lnTo>
                  <a:lnTo>
                    <a:pt x="1057" y="2113"/>
                  </a:lnTo>
                  <a:lnTo>
                    <a:pt x="1156" y="1750"/>
                  </a:lnTo>
                  <a:lnTo>
                    <a:pt x="1321" y="1420"/>
                  </a:lnTo>
                  <a:lnTo>
                    <a:pt x="1552" y="1090"/>
                  </a:lnTo>
                  <a:lnTo>
                    <a:pt x="1816" y="859"/>
                  </a:lnTo>
                  <a:lnTo>
                    <a:pt x="2114" y="628"/>
                  </a:lnTo>
                  <a:lnTo>
                    <a:pt x="2444" y="462"/>
                  </a:lnTo>
                  <a:lnTo>
                    <a:pt x="2807" y="396"/>
                  </a:lnTo>
                  <a:lnTo>
                    <a:pt x="3170" y="363"/>
                  </a:lnTo>
                  <a:lnTo>
                    <a:pt x="3335" y="363"/>
                  </a:lnTo>
                  <a:lnTo>
                    <a:pt x="3071" y="198"/>
                  </a:lnTo>
                  <a:lnTo>
                    <a:pt x="2774" y="99"/>
                  </a:lnTo>
                  <a:lnTo>
                    <a:pt x="2477" y="33"/>
                  </a:lnTo>
                  <a:lnTo>
                    <a:pt x="218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14595">
              <a:off x="2757935" y="4764963"/>
              <a:ext cx="24345" cy="132410"/>
            </a:xfrm>
            <a:custGeom>
              <a:avLst/>
              <a:gdLst/>
              <a:ahLst/>
              <a:cxnLst/>
              <a:rect l="l" t="t" r="r" b="b"/>
              <a:pathLst>
                <a:path w="431" h="2344" extrusionOk="0">
                  <a:moveTo>
                    <a:pt x="1" y="0"/>
                  </a:moveTo>
                  <a:lnTo>
                    <a:pt x="1" y="2344"/>
                  </a:lnTo>
                  <a:lnTo>
                    <a:pt x="430"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6"/>
        <p:cNvGrpSpPr/>
        <p:nvPr/>
      </p:nvGrpSpPr>
      <p:grpSpPr>
        <a:xfrm>
          <a:off x="0" y="0"/>
          <a:ext cx="0" cy="0"/>
          <a:chOff x="0" y="0"/>
          <a:chExt cx="0" cy="0"/>
        </a:xfrm>
      </p:grpSpPr>
      <p:sp>
        <p:nvSpPr>
          <p:cNvPr id="197" name="Google Shape;197;p7"/>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98" name="Google Shape;198;p7"/>
          <p:cNvSpPr txBox="1">
            <a:spLocks noGrp="1"/>
          </p:cNvSpPr>
          <p:nvPr>
            <p:ph type="title"/>
          </p:nvPr>
        </p:nvSpPr>
        <p:spPr>
          <a:xfrm>
            <a:off x="720000" y="445025"/>
            <a:ext cx="4294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99" name="Google Shape;199;p7"/>
          <p:cNvSpPr txBox="1">
            <a:spLocks noGrp="1"/>
          </p:cNvSpPr>
          <p:nvPr>
            <p:ph type="subTitle" idx="1"/>
          </p:nvPr>
        </p:nvSpPr>
        <p:spPr>
          <a:xfrm>
            <a:off x="720000" y="1495800"/>
            <a:ext cx="4294800" cy="2151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grpSp>
        <p:nvGrpSpPr>
          <p:cNvPr id="231" name="Google Shape;231;p10"/>
          <p:cNvGrpSpPr/>
          <p:nvPr/>
        </p:nvGrpSpPr>
        <p:grpSpPr>
          <a:xfrm rot="-656857">
            <a:off x="58946" y="316735"/>
            <a:ext cx="858586" cy="648572"/>
            <a:chOff x="1873863" y="1856388"/>
            <a:chExt cx="462175" cy="349125"/>
          </a:xfrm>
        </p:grpSpPr>
        <p:sp>
          <p:nvSpPr>
            <p:cNvPr id="232" name="Google Shape;232;p10"/>
            <p:cNvSpPr/>
            <p:nvPr/>
          </p:nvSpPr>
          <p:spPr>
            <a:xfrm>
              <a:off x="1873863" y="1856388"/>
              <a:ext cx="462175" cy="349125"/>
            </a:xfrm>
            <a:custGeom>
              <a:avLst/>
              <a:gdLst/>
              <a:ahLst/>
              <a:cxnLst/>
              <a:rect l="l" t="t" r="r" b="b"/>
              <a:pathLst>
                <a:path w="18487" h="13965" extrusionOk="0">
                  <a:moveTo>
                    <a:pt x="14228" y="1"/>
                  </a:moveTo>
                  <a:lnTo>
                    <a:pt x="13700" y="34"/>
                  </a:lnTo>
                  <a:lnTo>
                    <a:pt x="13370" y="100"/>
                  </a:lnTo>
                  <a:lnTo>
                    <a:pt x="13040" y="166"/>
                  </a:lnTo>
                  <a:lnTo>
                    <a:pt x="12743" y="298"/>
                  </a:lnTo>
                  <a:lnTo>
                    <a:pt x="12479" y="397"/>
                  </a:lnTo>
                  <a:lnTo>
                    <a:pt x="12215" y="562"/>
                  </a:lnTo>
                  <a:lnTo>
                    <a:pt x="11950" y="727"/>
                  </a:lnTo>
                  <a:lnTo>
                    <a:pt x="11488" y="1123"/>
                  </a:lnTo>
                  <a:lnTo>
                    <a:pt x="11059" y="1552"/>
                  </a:lnTo>
                  <a:lnTo>
                    <a:pt x="10696" y="2014"/>
                  </a:lnTo>
                  <a:lnTo>
                    <a:pt x="10366" y="2509"/>
                  </a:lnTo>
                  <a:lnTo>
                    <a:pt x="10036" y="3038"/>
                  </a:lnTo>
                  <a:lnTo>
                    <a:pt x="9871" y="3335"/>
                  </a:lnTo>
                  <a:lnTo>
                    <a:pt x="9673" y="2773"/>
                  </a:lnTo>
                  <a:lnTo>
                    <a:pt x="9541" y="2245"/>
                  </a:lnTo>
                  <a:lnTo>
                    <a:pt x="9442" y="1684"/>
                  </a:lnTo>
                  <a:lnTo>
                    <a:pt x="9409" y="1123"/>
                  </a:lnTo>
                  <a:lnTo>
                    <a:pt x="9409" y="925"/>
                  </a:lnTo>
                  <a:lnTo>
                    <a:pt x="9046" y="1123"/>
                  </a:lnTo>
                  <a:lnTo>
                    <a:pt x="8055" y="1552"/>
                  </a:lnTo>
                  <a:lnTo>
                    <a:pt x="7065" y="1948"/>
                  </a:lnTo>
                  <a:lnTo>
                    <a:pt x="6834" y="2047"/>
                  </a:lnTo>
                  <a:lnTo>
                    <a:pt x="6801" y="2047"/>
                  </a:lnTo>
                  <a:lnTo>
                    <a:pt x="6867" y="2509"/>
                  </a:lnTo>
                  <a:lnTo>
                    <a:pt x="6966" y="2972"/>
                  </a:lnTo>
                  <a:lnTo>
                    <a:pt x="7065" y="3401"/>
                  </a:lnTo>
                  <a:lnTo>
                    <a:pt x="7197" y="3863"/>
                  </a:lnTo>
                  <a:lnTo>
                    <a:pt x="7362" y="4292"/>
                  </a:lnTo>
                  <a:lnTo>
                    <a:pt x="7560" y="4721"/>
                  </a:lnTo>
                  <a:lnTo>
                    <a:pt x="7758" y="5117"/>
                  </a:lnTo>
                  <a:lnTo>
                    <a:pt x="7989" y="5546"/>
                  </a:lnTo>
                  <a:lnTo>
                    <a:pt x="7758" y="5678"/>
                  </a:lnTo>
                  <a:lnTo>
                    <a:pt x="7494" y="5810"/>
                  </a:lnTo>
                  <a:lnTo>
                    <a:pt x="7230" y="5942"/>
                  </a:lnTo>
                  <a:lnTo>
                    <a:pt x="6966" y="6009"/>
                  </a:lnTo>
                  <a:lnTo>
                    <a:pt x="6603" y="6075"/>
                  </a:lnTo>
                  <a:lnTo>
                    <a:pt x="6240" y="6141"/>
                  </a:lnTo>
                  <a:lnTo>
                    <a:pt x="5480" y="6207"/>
                  </a:lnTo>
                  <a:lnTo>
                    <a:pt x="4787" y="6273"/>
                  </a:lnTo>
                  <a:lnTo>
                    <a:pt x="4127" y="6372"/>
                  </a:lnTo>
                  <a:lnTo>
                    <a:pt x="3830" y="6438"/>
                  </a:lnTo>
                  <a:lnTo>
                    <a:pt x="3500" y="6570"/>
                  </a:lnTo>
                  <a:lnTo>
                    <a:pt x="3236" y="6702"/>
                  </a:lnTo>
                  <a:lnTo>
                    <a:pt x="2972" y="6867"/>
                  </a:lnTo>
                  <a:lnTo>
                    <a:pt x="2840" y="6999"/>
                  </a:lnTo>
                  <a:lnTo>
                    <a:pt x="2708" y="7164"/>
                  </a:lnTo>
                  <a:lnTo>
                    <a:pt x="2575" y="7296"/>
                  </a:lnTo>
                  <a:lnTo>
                    <a:pt x="2476" y="7494"/>
                  </a:lnTo>
                  <a:lnTo>
                    <a:pt x="2113" y="7692"/>
                  </a:lnTo>
                  <a:lnTo>
                    <a:pt x="1783" y="7956"/>
                  </a:lnTo>
                  <a:lnTo>
                    <a:pt x="1486" y="8220"/>
                  </a:lnTo>
                  <a:lnTo>
                    <a:pt x="1189" y="8517"/>
                  </a:lnTo>
                  <a:lnTo>
                    <a:pt x="925" y="8847"/>
                  </a:lnTo>
                  <a:lnTo>
                    <a:pt x="694" y="9178"/>
                  </a:lnTo>
                  <a:lnTo>
                    <a:pt x="496" y="9541"/>
                  </a:lnTo>
                  <a:lnTo>
                    <a:pt x="331" y="9904"/>
                  </a:lnTo>
                  <a:lnTo>
                    <a:pt x="166" y="10399"/>
                  </a:lnTo>
                  <a:lnTo>
                    <a:pt x="67" y="10894"/>
                  </a:lnTo>
                  <a:lnTo>
                    <a:pt x="1" y="11422"/>
                  </a:lnTo>
                  <a:lnTo>
                    <a:pt x="1" y="11950"/>
                  </a:lnTo>
                  <a:lnTo>
                    <a:pt x="67" y="12479"/>
                  </a:lnTo>
                  <a:lnTo>
                    <a:pt x="166" y="12974"/>
                  </a:lnTo>
                  <a:lnTo>
                    <a:pt x="331" y="13469"/>
                  </a:lnTo>
                  <a:lnTo>
                    <a:pt x="529" y="13964"/>
                  </a:lnTo>
                  <a:lnTo>
                    <a:pt x="793" y="13799"/>
                  </a:lnTo>
                  <a:lnTo>
                    <a:pt x="1222" y="13568"/>
                  </a:lnTo>
                  <a:lnTo>
                    <a:pt x="1948" y="13238"/>
                  </a:lnTo>
                  <a:lnTo>
                    <a:pt x="2675" y="12908"/>
                  </a:lnTo>
                  <a:lnTo>
                    <a:pt x="2939" y="12809"/>
                  </a:lnTo>
                  <a:lnTo>
                    <a:pt x="2840" y="12578"/>
                  </a:lnTo>
                  <a:lnTo>
                    <a:pt x="2741" y="12346"/>
                  </a:lnTo>
                  <a:lnTo>
                    <a:pt x="2708" y="12115"/>
                  </a:lnTo>
                  <a:lnTo>
                    <a:pt x="2675" y="11851"/>
                  </a:lnTo>
                  <a:lnTo>
                    <a:pt x="2675" y="11620"/>
                  </a:lnTo>
                  <a:lnTo>
                    <a:pt x="2675" y="11356"/>
                  </a:lnTo>
                  <a:lnTo>
                    <a:pt x="2741" y="11125"/>
                  </a:lnTo>
                  <a:lnTo>
                    <a:pt x="2807" y="10894"/>
                  </a:lnTo>
                  <a:lnTo>
                    <a:pt x="2906" y="10696"/>
                  </a:lnTo>
                  <a:lnTo>
                    <a:pt x="3005" y="10531"/>
                  </a:lnTo>
                  <a:lnTo>
                    <a:pt x="3236" y="10234"/>
                  </a:lnTo>
                  <a:lnTo>
                    <a:pt x="3731" y="10630"/>
                  </a:lnTo>
                  <a:lnTo>
                    <a:pt x="4292" y="11059"/>
                  </a:lnTo>
                  <a:lnTo>
                    <a:pt x="4919" y="11389"/>
                  </a:lnTo>
                  <a:lnTo>
                    <a:pt x="5579" y="11686"/>
                  </a:lnTo>
                  <a:lnTo>
                    <a:pt x="6306" y="11950"/>
                  </a:lnTo>
                  <a:lnTo>
                    <a:pt x="7032" y="12148"/>
                  </a:lnTo>
                  <a:lnTo>
                    <a:pt x="7824" y="12313"/>
                  </a:lnTo>
                  <a:lnTo>
                    <a:pt x="8616" y="12380"/>
                  </a:lnTo>
                  <a:lnTo>
                    <a:pt x="9409" y="12413"/>
                  </a:lnTo>
                  <a:lnTo>
                    <a:pt x="9904" y="12413"/>
                  </a:lnTo>
                  <a:lnTo>
                    <a:pt x="10399" y="12380"/>
                  </a:lnTo>
                  <a:lnTo>
                    <a:pt x="10894" y="12313"/>
                  </a:lnTo>
                  <a:lnTo>
                    <a:pt x="11356" y="12247"/>
                  </a:lnTo>
                  <a:lnTo>
                    <a:pt x="11851" y="12148"/>
                  </a:lnTo>
                  <a:lnTo>
                    <a:pt x="12314" y="12016"/>
                  </a:lnTo>
                  <a:lnTo>
                    <a:pt x="12743" y="11884"/>
                  </a:lnTo>
                  <a:lnTo>
                    <a:pt x="13172" y="11719"/>
                  </a:lnTo>
                  <a:lnTo>
                    <a:pt x="13733" y="11488"/>
                  </a:lnTo>
                  <a:lnTo>
                    <a:pt x="14228" y="11224"/>
                  </a:lnTo>
                  <a:lnTo>
                    <a:pt x="14723" y="10927"/>
                  </a:lnTo>
                  <a:lnTo>
                    <a:pt x="15185" y="10597"/>
                  </a:lnTo>
                  <a:lnTo>
                    <a:pt x="15615" y="10234"/>
                  </a:lnTo>
                  <a:lnTo>
                    <a:pt x="16044" y="9871"/>
                  </a:lnTo>
                  <a:lnTo>
                    <a:pt x="16407" y="9475"/>
                  </a:lnTo>
                  <a:lnTo>
                    <a:pt x="16770" y="9045"/>
                  </a:lnTo>
                  <a:lnTo>
                    <a:pt x="17100" y="8616"/>
                  </a:lnTo>
                  <a:lnTo>
                    <a:pt x="17397" y="8154"/>
                  </a:lnTo>
                  <a:lnTo>
                    <a:pt x="17661" y="7692"/>
                  </a:lnTo>
                  <a:lnTo>
                    <a:pt x="17892" y="7197"/>
                  </a:lnTo>
                  <a:lnTo>
                    <a:pt x="18090" y="6702"/>
                  </a:lnTo>
                  <a:lnTo>
                    <a:pt x="18255" y="6174"/>
                  </a:lnTo>
                  <a:lnTo>
                    <a:pt x="18354" y="5678"/>
                  </a:lnTo>
                  <a:lnTo>
                    <a:pt x="18453" y="5150"/>
                  </a:lnTo>
                  <a:lnTo>
                    <a:pt x="18486" y="4622"/>
                  </a:lnTo>
                  <a:lnTo>
                    <a:pt x="18453" y="4094"/>
                  </a:lnTo>
                  <a:lnTo>
                    <a:pt x="18420" y="3632"/>
                  </a:lnTo>
                  <a:lnTo>
                    <a:pt x="18321" y="3170"/>
                  </a:lnTo>
                  <a:lnTo>
                    <a:pt x="18189" y="2740"/>
                  </a:lnTo>
                  <a:lnTo>
                    <a:pt x="18024" y="2344"/>
                  </a:lnTo>
                  <a:lnTo>
                    <a:pt x="17826" y="1948"/>
                  </a:lnTo>
                  <a:lnTo>
                    <a:pt x="17562" y="1585"/>
                  </a:lnTo>
                  <a:lnTo>
                    <a:pt x="17265" y="1255"/>
                  </a:lnTo>
                  <a:lnTo>
                    <a:pt x="16902" y="925"/>
                  </a:lnTo>
                  <a:lnTo>
                    <a:pt x="16506" y="661"/>
                  </a:lnTo>
                  <a:lnTo>
                    <a:pt x="16077" y="430"/>
                  </a:lnTo>
                  <a:lnTo>
                    <a:pt x="15648" y="232"/>
                  </a:lnTo>
                  <a:lnTo>
                    <a:pt x="15185" y="100"/>
                  </a:lnTo>
                  <a:lnTo>
                    <a:pt x="14723"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10"/>
            <p:cNvGrpSpPr/>
            <p:nvPr/>
          </p:nvGrpSpPr>
          <p:grpSpPr>
            <a:xfrm>
              <a:off x="1873863" y="1856400"/>
              <a:ext cx="462175" cy="349100"/>
              <a:chOff x="1607538" y="1856400"/>
              <a:chExt cx="462175" cy="349100"/>
            </a:xfrm>
          </p:grpSpPr>
          <p:sp>
            <p:nvSpPr>
              <p:cNvPr id="234" name="Google Shape;234;p10"/>
              <p:cNvSpPr/>
              <p:nvPr/>
            </p:nvSpPr>
            <p:spPr>
              <a:xfrm>
                <a:off x="1614163" y="1862175"/>
                <a:ext cx="448950" cy="340025"/>
              </a:xfrm>
              <a:custGeom>
                <a:avLst/>
                <a:gdLst/>
                <a:ahLst/>
                <a:cxnLst/>
                <a:rect l="l" t="t" r="r" b="b"/>
                <a:pathLst>
                  <a:path w="17958" h="13601" extrusionOk="0">
                    <a:moveTo>
                      <a:pt x="13996" y="1"/>
                    </a:moveTo>
                    <a:lnTo>
                      <a:pt x="13732" y="34"/>
                    </a:lnTo>
                    <a:lnTo>
                      <a:pt x="13468" y="67"/>
                    </a:lnTo>
                    <a:lnTo>
                      <a:pt x="13171" y="100"/>
                    </a:lnTo>
                    <a:lnTo>
                      <a:pt x="12874" y="199"/>
                    </a:lnTo>
                    <a:lnTo>
                      <a:pt x="12577" y="298"/>
                    </a:lnTo>
                    <a:lnTo>
                      <a:pt x="12313" y="430"/>
                    </a:lnTo>
                    <a:lnTo>
                      <a:pt x="12082" y="562"/>
                    </a:lnTo>
                    <a:lnTo>
                      <a:pt x="11818" y="727"/>
                    </a:lnTo>
                    <a:lnTo>
                      <a:pt x="11389" y="1123"/>
                    </a:lnTo>
                    <a:lnTo>
                      <a:pt x="10992" y="1519"/>
                    </a:lnTo>
                    <a:lnTo>
                      <a:pt x="10629" y="1981"/>
                    </a:lnTo>
                    <a:lnTo>
                      <a:pt x="10299" y="2443"/>
                    </a:lnTo>
                    <a:lnTo>
                      <a:pt x="10002" y="2939"/>
                    </a:lnTo>
                    <a:lnTo>
                      <a:pt x="9573" y="3632"/>
                    </a:lnTo>
                    <a:lnTo>
                      <a:pt x="9309" y="3005"/>
                    </a:lnTo>
                    <a:lnTo>
                      <a:pt x="9177" y="2641"/>
                    </a:lnTo>
                    <a:lnTo>
                      <a:pt x="9078" y="2311"/>
                    </a:lnTo>
                    <a:lnTo>
                      <a:pt x="9012" y="1948"/>
                    </a:lnTo>
                    <a:lnTo>
                      <a:pt x="8946" y="1618"/>
                    </a:lnTo>
                    <a:lnTo>
                      <a:pt x="8913" y="1255"/>
                    </a:lnTo>
                    <a:lnTo>
                      <a:pt x="8913" y="892"/>
                    </a:lnTo>
                    <a:lnTo>
                      <a:pt x="8913" y="826"/>
                    </a:lnTo>
                    <a:lnTo>
                      <a:pt x="7856" y="1321"/>
                    </a:lnTo>
                    <a:lnTo>
                      <a:pt x="6800" y="1717"/>
                    </a:lnTo>
                    <a:lnTo>
                      <a:pt x="6866" y="2212"/>
                    </a:lnTo>
                    <a:lnTo>
                      <a:pt x="6965" y="2674"/>
                    </a:lnTo>
                    <a:lnTo>
                      <a:pt x="7097" y="3170"/>
                    </a:lnTo>
                    <a:lnTo>
                      <a:pt x="7229" y="3632"/>
                    </a:lnTo>
                    <a:lnTo>
                      <a:pt x="7394" y="4094"/>
                    </a:lnTo>
                    <a:lnTo>
                      <a:pt x="7625" y="4523"/>
                    </a:lnTo>
                    <a:lnTo>
                      <a:pt x="7856" y="4952"/>
                    </a:lnTo>
                    <a:lnTo>
                      <a:pt x="8088" y="5381"/>
                    </a:lnTo>
                    <a:lnTo>
                      <a:pt x="7790" y="5579"/>
                    </a:lnTo>
                    <a:lnTo>
                      <a:pt x="7493" y="5777"/>
                    </a:lnTo>
                    <a:lnTo>
                      <a:pt x="7130" y="5909"/>
                    </a:lnTo>
                    <a:lnTo>
                      <a:pt x="6767" y="6041"/>
                    </a:lnTo>
                    <a:lnTo>
                      <a:pt x="6272" y="6141"/>
                    </a:lnTo>
                    <a:lnTo>
                      <a:pt x="5744" y="6207"/>
                    </a:lnTo>
                    <a:lnTo>
                      <a:pt x="4721" y="6273"/>
                    </a:lnTo>
                    <a:lnTo>
                      <a:pt x="4192" y="6339"/>
                    </a:lnTo>
                    <a:lnTo>
                      <a:pt x="3730" y="6438"/>
                    </a:lnTo>
                    <a:lnTo>
                      <a:pt x="3499" y="6504"/>
                    </a:lnTo>
                    <a:lnTo>
                      <a:pt x="3268" y="6603"/>
                    </a:lnTo>
                    <a:lnTo>
                      <a:pt x="3070" y="6702"/>
                    </a:lnTo>
                    <a:lnTo>
                      <a:pt x="2872" y="6834"/>
                    </a:lnTo>
                    <a:lnTo>
                      <a:pt x="2740" y="6966"/>
                    </a:lnTo>
                    <a:lnTo>
                      <a:pt x="2608" y="7131"/>
                    </a:lnTo>
                    <a:lnTo>
                      <a:pt x="2509" y="7263"/>
                    </a:lnTo>
                    <a:lnTo>
                      <a:pt x="2443" y="7428"/>
                    </a:lnTo>
                    <a:lnTo>
                      <a:pt x="2080" y="7659"/>
                    </a:lnTo>
                    <a:lnTo>
                      <a:pt x="1750" y="7890"/>
                    </a:lnTo>
                    <a:lnTo>
                      <a:pt x="1452" y="8121"/>
                    </a:lnTo>
                    <a:lnTo>
                      <a:pt x="1155" y="8418"/>
                    </a:lnTo>
                    <a:lnTo>
                      <a:pt x="924" y="8715"/>
                    </a:lnTo>
                    <a:lnTo>
                      <a:pt x="693" y="9045"/>
                    </a:lnTo>
                    <a:lnTo>
                      <a:pt x="495" y="9409"/>
                    </a:lnTo>
                    <a:lnTo>
                      <a:pt x="330" y="9772"/>
                    </a:lnTo>
                    <a:lnTo>
                      <a:pt x="165" y="10234"/>
                    </a:lnTo>
                    <a:lnTo>
                      <a:pt x="66" y="10729"/>
                    </a:lnTo>
                    <a:lnTo>
                      <a:pt x="0" y="11224"/>
                    </a:lnTo>
                    <a:lnTo>
                      <a:pt x="0" y="11719"/>
                    </a:lnTo>
                    <a:lnTo>
                      <a:pt x="66" y="12214"/>
                    </a:lnTo>
                    <a:lnTo>
                      <a:pt x="165" y="12677"/>
                    </a:lnTo>
                    <a:lnTo>
                      <a:pt x="297" y="13139"/>
                    </a:lnTo>
                    <a:lnTo>
                      <a:pt x="495" y="13601"/>
                    </a:lnTo>
                    <a:lnTo>
                      <a:pt x="957" y="13370"/>
                    </a:lnTo>
                    <a:lnTo>
                      <a:pt x="1684" y="13007"/>
                    </a:lnTo>
                    <a:lnTo>
                      <a:pt x="2443" y="12677"/>
                    </a:lnTo>
                    <a:lnTo>
                      <a:pt x="2344" y="12412"/>
                    </a:lnTo>
                    <a:lnTo>
                      <a:pt x="2245" y="12181"/>
                    </a:lnTo>
                    <a:lnTo>
                      <a:pt x="2179" y="11917"/>
                    </a:lnTo>
                    <a:lnTo>
                      <a:pt x="2146" y="11620"/>
                    </a:lnTo>
                    <a:lnTo>
                      <a:pt x="2146" y="11356"/>
                    </a:lnTo>
                    <a:lnTo>
                      <a:pt x="2179" y="11092"/>
                    </a:lnTo>
                    <a:lnTo>
                      <a:pt x="2245" y="10828"/>
                    </a:lnTo>
                    <a:lnTo>
                      <a:pt x="2311" y="10564"/>
                    </a:lnTo>
                    <a:lnTo>
                      <a:pt x="2443" y="10300"/>
                    </a:lnTo>
                    <a:lnTo>
                      <a:pt x="2608" y="10069"/>
                    </a:lnTo>
                    <a:lnTo>
                      <a:pt x="2806" y="9838"/>
                    </a:lnTo>
                    <a:lnTo>
                      <a:pt x="3004" y="9640"/>
                    </a:lnTo>
                    <a:lnTo>
                      <a:pt x="3301" y="9937"/>
                    </a:lnTo>
                    <a:lnTo>
                      <a:pt x="3631" y="10201"/>
                    </a:lnTo>
                    <a:lnTo>
                      <a:pt x="4093" y="10531"/>
                    </a:lnTo>
                    <a:lnTo>
                      <a:pt x="4588" y="10861"/>
                    </a:lnTo>
                    <a:lnTo>
                      <a:pt x="5117" y="11092"/>
                    </a:lnTo>
                    <a:lnTo>
                      <a:pt x="5678" y="11323"/>
                    </a:lnTo>
                    <a:lnTo>
                      <a:pt x="6239" y="11521"/>
                    </a:lnTo>
                    <a:lnTo>
                      <a:pt x="6833" y="11686"/>
                    </a:lnTo>
                    <a:lnTo>
                      <a:pt x="7427" y="11785"/>
                    </a:lnTo>
                    <a:lnTo>
                      <a:pt x="8055" y="11884"/>
                    </a:lnTo>
                    <a:lnTo>
                      <a:pt x="8649" y="11917"/>
                    </a:lnTo>
                    <a:lnTo>
                      <a:pt x="9276" y="11950"/>
                    </a:lnTo>
                    <a:lnTo>
                      <a:pt x="9903" y="11917"/>
                    </a:lnTo>
                    <a:lnTo>
                      <a:pt x="10497" y="11851"/>
                    </a:lnTo>
                    <a:lnTo>
                      <a:pt x="11125" y="11752"/>
                    </a:lnTo>
                    <a:lnTo>
                      <a:pt x="11719" y="11620"/>
                    </a:lnTo>
                    <a:lnTo>
                      <a:pt x="12280" y="11455"/>
                    </a:lnTo>
                    <a:lnTo>
                      <a:pt x="12841" y="11257"/>
                    </a:lnTo>
                    <a:lnTo>
                      <a:pt x="13369" y="11026"/>
                    </a:lnTo>
                    <a:lnTo>
                      <a:pt x="13897" y="10762"/>
                    </a:lnTo>
                    <a:lnTo>
                      <a:pt x="14360" y="10465"/>
                    </a:lnTo>
                    <a:lnTo>
                      <a:pt x="14822" y="10135"/>
                    </a:lnTo>
                    <a:lnTo>
                      <a:pt x="15251" y="9772"/>
                    </a:lnTo>
                    <a:lnTo>
                      <a:pt x="15647" y="9409"/>
                    </a:lnTo>
                    <a:lnTo>
                      <a:pt x="16043" y="9012"/>
                    </a:lnTo>
                    <a:lnTo>
                      <a:pt x="16373" y="8616"/>
                    </a:lnTo>
                    <a:lnTo>
                      <a:pt x="16670" y="8187"/>
                    </a:lnTo>
                    <a:lnTo>
                      <a:pt x="16967" y="7758"/>
                    </a:lnTo>
                    <a:lnTo>
                      <a:pt x="17198" y="7296"/>
                    </a:lnTo>
                    <a:lnTo>
                      <a:pt x="17429" y="6834"/>
                    </a:lnTo>
                    <a:lnTo>
                      <a:pt x="17595" y="6339"/>
                    </a:lnTo>
                    <a:lnTo>
                      <a:pt x="17760" y="5876"/>
                    </a:lnTo>
                    <a:lnTo>
                      <a:pt x="17859" y="5381"/>
                    </a:lnTo>
                    <a:lnTo>
                      <a:pt x="17925" y="4886"/>
                    </a:lnTo>
                    <a:lnTo>
                      <a:pt x="17958" y="4424"/>
                    </a:lnTo>
                    <a:lnTo>
                      <a:pt x="17958" y="3929"/>
                    </a:lnTo>
                    <a:lnTo>
                      <a:pt x="17925" y="3467"/>
                    </a:lnTo>
                    <a:lnTo>
                      <a:pt x="17826" y="3005"/>
                    </a:lnTo>
                    <a:lnTo>
                      <a:pt x="17694" y="2608"/>
                    </a:lnTo>
                    <a:lnTo>
                      <a:pt x="17562" y="2245"/>
                    </a:lnTo>
                    <a:lnTo>
                      <a:pt x="17363" y="1882"/>
                    </a:lnTo>
                    <a:lnTo>
                      <a:pt x="17099" y="1519"/>
                    </a:lnTo>
                    <a:lnTo>
                      <a:pt x="16802" y="1189"/>
                    </a:lnTo>
                    <a:lnTo>
                      <a:pt x="16406" y="859"/>
                    </a:lnTo>
                    <a:lnTo>
                      <a:pt x="16010" y="562"/>
                    </a:lnTo>
                    <a:lnTo>
                      <a:pt x="15548" y="331"/>
                    </a:lnTo>
                    <a:lnTo>
                      <a:pt x="15053" y="166"/>
                    </a:lnTo>
                    <a:lnTo>
                      <a:pt x="14525" y="67"/>
                    </a:lnTo>
                    <a:lnTo>
                      <a:pt x="139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1607538" y="1902625"/>
                <a:ext cx="217900" cy="302875"/>
              </a:xfrm>
              <a:custGeom>
                <a:avLst/>
                <a:gdLst/>
                <a:ahLst/>
                <a:cxnLst/>
                <a:rect l="l" t="t" r="r" b="b"/>
                <a:pathLst>
                  <a:path w="8716" h="12115" extrusionOk="0">
                    <a:moveTo>
                      <a:pt x="7329" y="0"/>
                    </a:moveTo>
                    <a:lnTo>
                      <a:pt x="6834" y="198"/>
                    </a:lnTo>
                    <a:lnTo>
                      <a:pt x="6900" y="660"/>
                    </a:lnTo>
                    <a:lnTo>
                      <a:pt x="6966" y="1122"/>
                    </a:lnTo>
                    <a:lnTo>
                      <a:pt x="7098" y="1552"/>
                    </a:lnTo>
                    <a:lnTo>
                      <a:pt x="7230" y="2014"/>
                    </a:lnTo>
                    <a:lnTo>
                      <a:pt x="7395" y="2443"/>
                    </a:lnTo>
                    <a:lnTo>
                      <a:pt x="7560" y="2872"/>
                    </a:lnTo>
                    <a:lnTo>
                      <a:pt x="7791" y="3301"/>
                    </a:lnTo>
                    <a:lnTo>
                      <a:pt x="8022" y="3697"/>
                    </a:lnTo>
                    <a:lnTo>
                      <a:pt x="7758" y="3862"/>
                    </a:lnTo>
                    <a:lnTo>
                      <a:pt x="7527" y="3961"/>
                    </a:lnTo>
                    <a:lnTo>
                      <a:pt x="7263" y="4093"/>
                    </a:lnTo>
                    <a:lnTo>
                      <a:pt x="6966" y="4159"/>
                    </a:lnTo>
                    <a:lnTo>
                      <a:pt x="6603" y="4258"/>
                    </a:lnTo>
                    <a:lnTo>
                      <a:pt x="6240" y="4291"/>
                    </a:lnTo>
                    <a:lnTo>
                      <a:pt x="5481" y="4357"/>
                    </a:lnTo>
                    <a:lnTo>
                      <a:pt x="4820" y="4423"/>
                    </a:lnTo>
                    <a:lnTo>
                      <a:pt x="4160" y="4523"/>
                    </a:lnTo>
                    <a:lnTo>
                      <a:pt x="3830" y="4589"/>
                    </a:lnTo>
                    <a:lnTo>
                      <a:pt x="3533" y="4721"/>
                    </a:lnTo>
                    <a:lnTo>
                      <a:pt x="3236" y="4853"/>
                    </a:lnTo>
                    <a:lnTo>
                      <a:pt x="2972" y="5018"/>
                    </a:lnTo>
                    <a:lnTo>
                      <a:pt x="2840" y="5150"/>
                    </a:lnTo>
                    <a:lnTo>
                      <a:pt x="2708" y="5315"/>
                    </a:lnTo>
                    <a:lnTo>
                      <a:pt x="2609" y="5480"/>
                    </a:lnTo>
                    <a:lnTo>
                      <a:pt x="2510" y="5645"/>
                    </a:lnTo>
                    <a:lnTo>
                      <a:pt x="2147" y="5843"/>
                    </a:lnTo>
                    <a:lnTo>
                      <a:pt x="1817" y="6107"/>
                    </a:lnTo>
                    <a:lnTo>
                      <a:pt x="1486" y="6371"/>
                    </a:lnTo>
                    <a:lnTo>
                      <a:pt x="1189" y="6668"/>
                    </a:lnTo>
                    <a:lnTo>
                      <a:pt x="958" y="6998"/>
                    </a:lnTo>
                    <a:lnTo>
                      <a:pt x="727" y="7328"/>
                    </a:lnTo>
                    <a:lnTo>
                      <a:pt x="496" y="7692"/>
                    </a:lnTo>
                    <a:lnTo>
                      <a:pt x="331" y="8055"/>
                    </a:lnTo>
                    <a:lnTo>
                      <a:pt x="166" y="8550"/>
                    </a:lnTo>
                    <a:lnTo>
                      <a:pt x="67" y="9045"/>
                    </a:lnTo>
                    <a:lnTo>
                      <a:pt x="1" y="9573"/>
                    </a:lnTo>
                    <a:lnTo>
                      <a:pt x="1" y="10101"/>
                    </a:lnTo>
                    <a:lnTo>
                      <a:pt x="67" y="10629"/>
                    </a:lnTo>
                    <a:lnTo>
                      <a:pt x="166" y="11125"/>
                    </a:lnTo>
                    <a:lnTo>
                      <a:pt x="331" y="11620"/>
                    </a:lnTo>
                    <a:lnTo>
                      <a:pt x="562" y="12115"/>
                    </a:lnTo>
                    <a:lnTo>
                      <a:pt x="991" y="11851"/>
                    </a:lnTo>
                    <a:lnTo>
                      <a:pt x="826" y="11422"/>
                    </a:lnTo>
                    <a:lnTo>
                      <a:pt x="661" y="10993"/>
                    </a:lnTo>
                    <a:lnTo>
                      <a:pt x="562" y="10530"/>
                    </a:lnTo>
                    <a:lnTo>
                      <a:pt x="529" y="10068"/>
                    </a:lnTo>
                    <a:lnTo>
                      <a:pt x="529" y="9606"/>
                    </a:lnTo>
                    <a:lnTo>
                      <a:pt x="562" y="9144"/>
                    </a:lnTo>
                    <a:lnTo>
                      <a:pt x="661" y="8682"/>
                    </a:lnTo>
                    <a:lnTo>
                      <a:pt x="826" y="8253"/>
                    </a:lnTo>
                    <a:lnTo>
                      <a:pt x="958" y="7923"/>
                    </a:lnTo>
                    <a:lnTo>
                      <a:pt x="1156" y="7592"/>
                    </a:lnTo>
                    <a:lnTo>
                      <a:pt x="1387" y="7295"/>
                    </a:lnTo>
                    <a:lnTo>
                      <a:pt x="1618" y="6998"/>
                    </a:lnTo>
                    <a:lnTo>
                      <a:pt x="1883" y="6734"/>
                    </a:lnTo>
                    <a:lnTo>
                      <a:pt x="2180" y="6470"/>
                    </a:lnTo>
                    <a:lnTo>
                      <a:pt x="2477" y="6239"/>
                    </a:lnTo>
                    <a:lnTo>
                      <a:pt x="2807" y="6041"/>
                    </a:lnTo>
                    <a:lnTo>
                      <a:pt x="2906" y="6008"/>
                    </a:lnTo>
                    <a:lnTo>
                      <a:pt x="2939" y="5909"/>
                    </a:lnTo>
                    <a:lnTo>
                      <a:pt x="3104" y="5645"/>
                    </a:lnTo>
                    <a:lnTo>
                      <a:pt x="3302" y="5447"/>
                    </a:lnTo>
                    <a:lnTo>
                      <a:pt x="3533" y="5282"/>
                    </a:lnTo>
                    <a:lnTo>
                      <a:pt x="3764" y="5183"/>
                    </a:lnTo>
                    <a:lnTo>
                      <a:pt x="4028" y="5084"/>
                    </a:lnTo>
                    <a:lnTo>
                      <a:pt x="4292" y="5018"/>
                    </a:lnTo>
                    <a:lnTo>
                      <a:pt x="4886" y="4919"/>
                    </a:lnTo>
                    <a:lnTo>
                      <a:pt x="5514" y="4886"/>
                    </a:lnTo>
                    <a:lnTo>
                      <a:pt x="6306" y="4820"/>
                    </a:lnTo>
                    <a:lnTo>
                      <a:pt x="6735" y="4754"/>
                    </a:lnTo>
                    <a:lnTo>
                      <a:pt x="7098" y="4655"/>
                    </a:lnTo>
                    <a:lnTo>
                      <a:pt x="7494" y="4556"/>
                    </a:lnTo>
                    <a:lnTo>
                      <a:pt x="7824" y="4390"/>
                    </a:lnTo>
                    <a:lnTo>
                      <a:pt x="8188" y="4192"/>
                    </a:lnTo>
                    <a:lnTo>
                      <a:pt x="8518" y="3961"/>
                    </a:lnTo>
                    <a:lnTo>
                      <a:pt x="8716" y="3829"/>
                    </a:lnTo>
                    <a:lnTo>
                      <a:pt x="8584" y="3631"/>
                    </a:lnTo>
                    <a:lnTo>
                      <a:pt x="8320" y="3202"/>
                    </a:lnTo>
                    <a:lnTo>
                      <a:pt x="8088" y="2773"/>
                    </a:lnTo>
                    <a:lnTo>
                      <a:pt x="7890" y="2344"/>
                    </a:lnTo>
                    <a:lnTo>
                      <a:pt x="7725" y="1882"/>
                    </a:lnTo>
                    <a:lnTo>
                      <a:pt x="7593" y="1420"/>
                    </a:lnTo>
                    <a:lnTo>
                      <a:pt x="7461" y="957"/>
                    </a:lnTo>
                    <a:lnTo>
                      <a:pt x="7395" y="495"/>
                    </a:lnTo>
                    <a:lnTo>
                      <a:pt x="7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1661188" y="1856400"/>
                <a:ext cx="408525" cy="325175"/>
              </a:xfrm>
              <a:custGeom>
                <a:avLst/>
                <a:gdLst/>
                <a:ahLst/>
                <a:cxnLst/>
                <a:rect l="l" t="t" r="r" b="b"/>
                <a:pathLst>
                  <a:path w="16341" h="13007" extrusionOk="0">
                    <a:moveTo>
                      <a:pt x="12115" y="1"/>
                    </a:moveTo>
                    <a:lnTo>
                      <a:pt x="11554" y="34"/>
                    </a:lnTo>
                    <a:lnTo>
                      <a:pt x="11224" y="100"/>
                    </a:lnTo>
                    <a:lnTo>
                      <a:pt x="10927" y="166"/>
                    </a:lnTo>
                    <a:lnTo>
                      <a:pt x="10630" y="298"/>
                    </a:lnTo>
                    <a:lnTo>
                      <a:pt x="10333" y="430"/>
                    </a:lnTo>
                    <a:lnTo>
                      <a:pt x="10069" y="562"/>
                    </a:lnTo>
                    <a:lnTo>
                      <a:pt x="9838" y="727"/>
                    </a:lnTo>
                    <a:lnTo>
                      <a:pt x="9343" y="1123"/>
                    </a:lnTo>
                    <a:lnTo>
                      <a:pt x="8946" y="1552"/>
                    </a:lnTo>
                    <a:lnTo>
                      <a:pt x="8550" y="2047"/>
                    </a:lnTo>
                    <a:lnTo>
                      <a:pt x="8220" y="2509"/>
                    </a:lnTo>
                    <a:lnTo>
                      <a:pt x="7923" y="3037"/>
                    </a:lnTo>
                    <a:lnTo>
                      <a:pt x="7725" y="3335"/>
                    </a:lnTo>
                    <a:lnTo>
                      <a:pt x="7527" y="2773"/>
                    </a:lnTo>
                    <a:lnTo>
                      <a:pt x="7395" y="2245"/>
                    </a:lnTo>
                    <a:lnTo>
                      <a:pt x="7329" y="1684"/>
                    </a:lnTo>
                    <a:lnTo>
                      <a:pt x="7296" y="1123"/>
                    </a:lnTo>
                    <a:lnTo>
                      <a:pt x="7296" y="925"/>
                    </a:lnTo>
                    <a:lnTo>
                      <a:pt x="6768" y="1189"/>
                    </a:lnTo>
                    <a:lnTo>
                      <a:pt x="6801" y="1552"/>
                    </a:lnTo>
                    <a:lnTo>
                      <a:pt x="6834" y="1915"/>
                    </a:lnTo>
                    <a:lnTo>
                      <a:pt x="6867" y="2245"/>
                    </a:lnTo>
                    <a:lnTo>
                      <a:pt x="6966" y="2608"/>
                    </a:lnTo>
                    <a:lnTo>
                      <a:pt x="7065" y="2971"/>
                    </a:lnTo>
                    <a:lnTo>
                      <a:pt x="7164" y="3302"/>
                    </a:lnTo>
                    <a:lnTo>
                      <a:pt x="7329" y="3665"/>
                    </a:lnTo>
                    <a:lnTo>
                      <a:pt x="7461" y="3995"/>
                    </a:lnTo>
                    <a:lnTo>
                      <a:pt x="7692" y="4391"/>
                    </a:lnTo>
                    <a:lnTo>
                      <a:pt x="7923" y="3995"/>
                    </a:lnTo>
                    <a:lnTo>
                      <a:pt x="8352" y="3302"/>
                    </a:lnTo>
                    <a:lnTo>
                      <a:pt x="8649" y="2839"/>
                    </a:lnTo>
                    <a:lnTo>
                      <a:pt x="8946" y="2377"/>
                    </a:lnTo>
                    <a:lnTo>
                      <a:pt x="9310" y="1948"/>
                    </a:lnTo>
                    <a:lnTo>
                      <a:pt x="9673" y="1552"/>
                    </a:lnTo>
                    <a:lnTo>
                      <a:pt x="10102" y="1189"/>
                    </a:lnTo>
                    <a:lnTo>
                      <a:pt x="10333" y="1024"/>
                    </a:lnTo>
                    <a:lnTo>
                      <a:pt x="10564" y="892"/>
                    </a:lnTo>
                    <a:lnTo>
                      <a:pt x="10795" y="760"/>
                    </a:lnTo>
                    <a:lnTo>
                      <a:pt x="11059" y="661"/>
                    </a:lnTo>
                    <a:lnTo>
                      <a:pt x="11356" y="595"/>
                    </a:lnTo>
                    <a:lnTo>
                      <a:pt x="11653" y="529"/>
                    </a:lnTo>
                    <a:lnTo>
                      <a:pt x="12115" y="496"/>
                    </a:lnTo>
                    <a:lnTo>
                      <a:pt x="12512" y="529"/>
                    </a:lnTo>
                    <a:lnTo>
                      <a:pt x="12941" y="595"/>
                    </a:lnTo>
                    <a:lnTo>
                      <a:pt x="13337" y="727"/>
                    </a:lnTo>
                    <a:lnTo>
                      <a:pt x="13733" y="892"/>
                    </a:lnTo>
                    <a:lnTo>
                      <a:pt x="14096" y="1090"/>
                    </a:lnTo>
                    <a:lnTo>
                      <a:pt x="14459" y="1321"/>
                    </a:lnTo>
                    <a:lnTo>
                      <a:pt x="14756" y="1618"/>
                    </a:lnTo>
                    <a:lnTo>
                      <a:pt x="15020" y="1915"/>
                    </a:lnTo>
                    <a:lnTo>
                      <a:pt x="15251" y="2245"/>
                    </a:lnTo>
                    <a:lnTo>
                      <a:pt x="15416" y="2575"/>
                    </a:lnTo>
                    <a:lnTo>
                      <a:pt x="15582" y="2905"/>
                    </a:lnTo>
                    <a:lnTo>
                      <a:pt x="15681" y="3302"/>
                    </a:lnTo>
                    <a:lnTo>
                      <a:pt x="15780" y="3698"/>
                    </a:lnTo>
                    <a:lnTo>
                      <a:pt x="15813" y="4160"/>
                    </a:lnTo>
                    <a:lnTo>
                      <a:pt x="15813" y="4589"/>
                    </a:lnTo>
                    <a:lnTo>
                      <a:pt x="15780" y="5084"/>
                    </a:lnTo>
                    <a:lnTo>
                      <a:pt x="15714" y="5579"/>
                    </a:lnTo>
                    <a:lnTo>
                      <a:pt x="15615" y="6074"/>
                    </a:lnTo>
                    <a:lnTo>
                      <a:pt x="15449" y="6537"/>
                    </a:lnTo>
                    <a:lnTo>
                      <a:pt x="15284" y="6999"/>
                    </a:lnTo>
                    <a:lnTo>
                      <a:pt x="15053" y="7461"/>
                    </a:lnTo>
                    <a:lnTo>
                      <a:pt x="14822" y="7890"/>
                    </a:lnTo>
                    <a:lnTo>
                      <a:pt x="14558" y="8319"/>
                    </a:lnTo>
                    <a:lnTo>
                      <a:pt x="14228" y="8748"/>
                    </a:lnTo>
                    <a:lnTo>
                      <a:pt x="13898" y="9144"/>
                    </a:lnTo>
                    <a:lnTo>
                      <a:pt x="13535" y="9507"/>
                    </a:lnTo>
                    <a:lnTo>
                      <a:pt x="13139" y="9871"/>
                    </a:lnTo>
                    <a:lnTo>
                      <a:pt x="12743" y="10201"/>
                    </a:lnTo>
                    <a:lnTo>
                      <a:pt x="12280" y="10498"/>
                    </a:lnTo>
                    <a:lnTo>
                      <a:pt x="11851" y="10762"/>
                    </a:lnTo>
                    <a:lnTo>
                      <a:pt x="11356" y="11026"/>
                    </a:lnTo>
                    <a:lnTo>
                      <a:pt x="10861" y="11257"/>
                    </a:lnTo>
                    <a:lnTo>
                      <a:pt x="10465" y="11389"/>
                    </a:lnTo>
                    <a:lnTo>
                      <a:pt x="10036" y="11521"/>
                    </a:lnTo>
                    <a:lnTo>
                      <a:pt x="9574" y="11653"/>
                    </a:lnTo>
                    <a:lnTo>
                      <a:pt x="9144" y="11752"/>
                    </a:lnTo>
                    <a:lnTo>
                      <a:pt x="8682" y="11818"/>
                    </a:lnTo>
                    <a:lnTo>
                      <a:pt x="8220" y="11884"/>
                    </a:lnTo>
                    <a:lnTo>
                      <a:pt x="7758" y="11917"/>
                    </a:lnTo>
                    <a:lnTo>
                      <a:pt x="7263" y="11917"/>
                    </a:lnTo>
                    <a:lnTo>
                      <a:pt x="6504" y="11884"/>
                    </a:lnTo>
                    <a:lnTo>
                      <a:pt x="5777" y="11785"/>
                    </a:lnTo>
                    <a:lnTo>
                      <a:pt x="5051" y="11653"/>
                    </a:lnTo>
                    <a:lnTo>
                      <a:pt x="4325" y="11488"/>
                    </a:lnTo>
                    <a:lnTo>
                      <a:pt x="3665" y="11224"/>
                    </a:lnTo>
                    <a:lnTo>
                      <a:pt x="3038" y="10960"/>
                    </a:lnTo>
                    <a:lnTo>
                      <a:pt x="2443" y="10630"/>
                    </a:lnTo>
                    <a:lnTo>
                      <a:pt x="1915" y="10234"/>
                    </a:lnTo>
                    <a:lnTo>
                      <a:pt x="1585" y="9970"/>
                    </a:lnTo>
                    <a:lnTo>
                      <a:pt x="1321" y="9706"/>
                    </a:lnTo>
                    <a:lnTo>
                      <a:pt x="1156" y="9507"/>
                    </a:lnTo>
                    <a:lnTo>
                      <a:pt x="958" y="9673"/>
                    </a:lnTo>
                    <a:lnTo>
                      <a:pt x="727" y="9904"/>
                    </a:lnTo>
                    <a:lnTo>
                      <a:pt x="496" y="10135"/>
                    </a:lnTo>
                    <a:lnTo>
                      <a:pt x="331" y="10432"/>
                    </a:lnTo>
                    <a:lnTo>
                      <a:pt x="199" y="10696"/>
                    </a:lnTo>
                    <a:lnTo>
                      <a:pt x="100" y="10993"/>
                    </a:lnTo>
                    <a:lnTo>
                      <a:pt x="34" y="11257"/>
                    </a:lnTo>
                    <a:lnTo>
                      <a:pt x="1" y="11554"/>
                    </a:lnTo>
                    <a:lnTo>
                      <a:pt x="34" y="11851"/>
                    </a:lnTo>
                    <a:lnTo>
                      <a:pt x="67" y="12148"/>
                    </a:lnTo>
                    <a:lnTo>
                      <a:pt x="133" y="12445"/>
                    </a:lnTo>
                    <a:lnTo>
                      <a:pt x="199" y="12743"/>
                    </a:lnTo>
                    <a:lnTo>
                      <a:pt x="331" y="13007"/>
                    </a:lnTo>
                    <a:lnTo>
                      <a:pt x="793" y="12809"/>
                    </a:lnTo>
                    <a:lnTo>
                      <a:pt x="694" y="12577"/>
                    </a:lnTo>
                    <a:lnTo>
                      <a:pt x="628" y="12346"/>
                    </a:lnTo>
                    <a:lnTo>
                      <a:pt x="562" y="12115"/>
                    </a:lnTo>
                    <a:lnTo>
                      <a:pt x="529" y="11851"/>
                    </a:lnTo>
                    <a:lnTo>
                      <a:pt x="529" y="11620"/>
                    </a:lnTo>
                    <a:lnTo>
                      <a:pt x="562" y="11356"/>
                    </a:lnTo>
                    <a:lnTo>
                      <a:pt x="595" y="11125"/>
                    </a:lnTo>
                    <a:lnTo>
                      <a:pt x="661" y="10894"/>
                    </a:lnTo>
                    <a:lnTo>
                      <a:pt x="760" y="10729"/>
                    </a:lnTo>
                    <a:lnTo>
                      <a:pt x="859" y="10531"/>
                    </a:lnTo>
                    <a:lnTo>
                      <a:pt x="1123" y="10234"/>
                    </a:lnTo>
                    <a:lnTo>
                      <a:pt x="1618" y="10663"/>
                    </a:lnTo>
                    <a:lnTo>
                      <a:pt x="2179" y="11059"/>
                    </a:lnTo>
                    <a:lnTo>
                      <a:pt x="2806" y="11389"/>
                    </a:lnTo>
                    <a:lnTo>
                      <a:pt x="3467" y="11719"/>
                    </a:lnTo>
                    <a:lnTo>
                      <a:pt x="4160" y="11950"/>
                    </a:lnTo>
                    <a:lnTo>
                      <a:pt x="4919" y="12148"/>
                    </a:lnTo>
                    <a:lnTo>
                      <a:pt x="5678" y="12313"/>
                    </a:lnTo>
                    <a:lnTo>
                      <a:pt x="6471" y="12412"/>
                    </a:lnTo>
                    <a:lnTo>
                      <a:pt x="7791" y="12412"/>
                    </a:lnTo>
                    <a:lnTo>
                      <a:pt x="8286" y="12379"/>
                    </a:lnTo>
                    <a:lnTo>
                      <a:pt x="8748" y="12313"/>
                    </a:lnTo>
                    <a:lnTo>
                      <a:pt x="9244" y="12247"/>
                    </a:lnTo>
                    <a:lnTo>
                      <a:pt x="9706" y="12148"/>
                    </a:lnTo>
                    <a:lnTo>
                      <a:pt x="10168" y="12016"/>
                    </a:lnTo>
                    <a:lnTo>
                      <a:pt x="10630" y="11884"/>
                    </a:lnTo>
                    <a:lnTo>
                      <a:pt x="11059" y="11719"/>
                    </a:lnTo>
                    <a:lnTo>
                      <a:pt x="11587" y="11488"/>
                    </a:lnTo>
                    <a:lnTo>
                      <a:pt x="12082" y="11224"/>
                    </a:lnTo>
                    <a:lnTo>
                      <a:pt x="12578" y="10927"/>
                    </a:lnTo>
                    <a:lnTo>
                      <a:pt x="13040" y="10597"/>
                    </a:lnTo>
                    <a:lnTo>
                      <a:pt x="13502" y="10234"/>
                    </a:lnTo>
                    <a:lnTo>
                      <a:pt x="13898" y="9871"/>
                    </a:lnTo>
                    <a:lnTo>
                      <a:pt x="14294" y="9474"/>
                    </a:lnTo>
                    <a:lnTo>
                      <a:pt x="14657" y="9045"/>
                    </a:lnTo>
                    <a:lnTo>
                      <a:pt x="14987" y="8616"/>
                    </a:lnTo>
                    <a:lnTo>
                      <a:pt x="15251" y="8154"/>
                    </a:lnTo>
                    <a:lnTo>
                      <a:pt x="15515" y="7692"/>
                    </a:lnTo>
                    <a:lnTo>
                      <a:pt x="15747" y="7197"/>
                    </a:lnTo>
                    <a:lnTo>
                      <a:pt x="15945" y="6702"/>
                    </a:lnTo>
                    <a:lnTo>
                      <a:pt x="16110" y="6173"/>
                    </a:lnTo>
                    <a:lnTo>
                      <a:pt x="16242" y="5678"/>
                    </a:lnTo>
                    <a:lnTo>
                      <a:pt x="16308" y="5150"/>
                    </a:lnTo>
                    <a:lnTo>
                      <a:pt x="16341" y="4622"/>
                    </a:lnTo>
                    <a:lnTo>
                      <a:pt x="16341" y="4094"/>
                    </a:lnTo>
                    <a:lnTo>
                      <a:pt x="16275" y="3632"/>
                    </a:lnTo>
                    <a:lnTo>
                      <a:pt x="16176" y="3170"/>
                    </a:lnTo>
                    <a:lnTo>
                      <a:pt x="16044" y="2740"/>
                    </a:lnTo>
                    <a:lnTo>
                      <a:pt x="15879" y="2344"/>
                    </a:lnTo>
                    <a:lnTo>
                      <a:pt x="15681" y="1948"/>
                    </a:lnTo>
                    <a:lnTo>
                      <a:pt x="15449" y="1618"/>
                    </a:lnTo>
                    <a:lnTo>
                      <a:pt x="15119" y="1255"/>
                    </a:lnTo>
                    <a:lnTo>
                      <a:pt x="14756" y="925"/>
                    </a:lnTo>
                    <a:lnTo>
                      <a:pt x="14393" y="661"/>
                    </a:lnTo>
                    <a:lnTo>
                      <a:pt x="13964" y="430"/>
                    </a:lnTo>
                    <a:lnTo>
                      <a:pt x="13502" y="232"/>
                    </a:lnTo>
                    <a:lnTo>
                      <a:pt x="13040" y="100"/>
                    </a:lnTo>
                    <a:lnTo>
                      <a:pt x="12578" y="34"/>
                    </a:lnTo>
                    <a:lnTo>
                      <a:pt x="12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1788288" y="1962025"/>
                <a:ext cx="156000" cy="192325"/>
              </a:xfrm>
              <a:custGeom>
                <a:avLst/>
                <a:gdLst/>
                <a:ahLst/>
                <a:cxnLst/>
                <a:rect l="l" t="t" r="r" b="b"/>
                <a:pathLst>
                  <a:path w="6240" h="7693" extrusionOk="0">
                    <a:moveTo>
                      <a:pt x="3235" y="1"/>
                    </a:moveTo>
                    <a:lnTo>
                      <a:pt x="2971" y="133"/>
                    </a:lnTo>
                    <a:lnTo>
                      <a:pt x="2707" y="298"/>
                    </a:lnTo>
                    <a:lnTo>
                      <a:pt x="2476" y="496"/>
                    </a:lnTo>
                    <a:lnTo>
                      <a:pt x="2278" y="760"/>
                    </a:lnTo>
                    <a:lnTo>
                      <a:pt x="2113" y="1057"/>
                    </a:lnTo>
                    <a:lnTo>
                      <a:pt x="2014" y="1420"/>
                    </a:lnTo>
                    <a:lnTo>
                      <a:pt x="1981" y="1618"/>
                    </a:lnTo>
                    <a:lnTo>
                      <a:pt x="1981" y="1816"/>
                    </a:lnTo>
                    <a:lnTo>
                      <a:pt x="2014" y="2345"/>
                    </a:lnTo>
                    <a:lnTo>
                      <a:pt x="2047" y="2675"/>
                    </a:lnTo>
                    <a:lnTo>
                      <a:pt x="2047" y="2906"/>
                    </a:lnTo>
                    <a:lnTo>
                      <a:pt x="2014" y="3038"/>
                    </a:lnTo>
                    <a:lnTo>
                      <a:pt x="1981" y="3104"/>
                    </a:lnTo>
                    <a:lnTo>
                      <a:pt x="1915" y="3137"/>
                    </a:lnTo>
                    <a:lnTo>
                      <a:pt x="1915" y="2939"/>
                    </a:lnTo>
                    <a:lnTo>
                      <a:pt x="1816" y="2741"/>
                    </a:lnTo>
                    <a:lnTo>
                      <a:pt x="1717" y="2576"/>
                    </a:lnTo>
                    <a:lnTo>
                      <a:pt x="1585" y="2411"/>
                    </a:lnTo>
                    <a:lnTo>
                      <a:pt x="1255" y="2147"/>
                    </a:lnTo>
                    <a:lnTo>
                      <a:pt x="1024" y="1915"/>
                    </a:lnTo>
                    <a:lnTo>
                      <a:pt x="1189" y="2246"/>
                    </a:lnTo>
                    <a:lnTo>
                      <a:pt x="1255" y="2411"/>
                    </a:lnTo>
                    <a:lnTo>
                      <a:pt x="1288" y="2609"/>
                    </a:lnTo>
                    <a:lnTo>
                      <a:pt x="1288" y="2873"/>
                    </a:lnTo>
                    <a:lnTo>
                      <a:pt x="1222" y="3104"/>
                    </a:lnTo>
                    <a:lnTo>
                      <a:pt x="1156" y="3302"/>
                    </a:lnTo>
                    <a:lnTo>
                      <a:pt x="1057" y="3467"/>
                    </a:lnTo>
                    <a:lnTo>
                      <a:pt x="958" y="3632"/>
                    </a:lnTo>
                    <a:lnTo>
                      <a:pt x="825" y="3830"/>
                    </a:lnTo>
                    <a:lnTo>
                      <a:pt x="726" y="4127"/>
                    </a:lnTo>
                    <a:lnTo>
                      <a:pt x="660" y="4523"/>
                    </a:lnTo>
                    <a:lnTo>
                      <a:pt x="594" y="4292"/>
                    </a:lnTo>
                    <a:lnTo>
                      <a:pt x="462" y="4127"/>
                    </a:lnTo>
                    <a:lnTo>
                      <a:pt x="264" y="3962"/>
                    </a:lnTo>
                    <a:lnTo>
                      <a:pt x="0" y="3830"/>
                    </a:lnTo>
                    <a:lnTo>
                      <a:pt x="0" y="3830"/>
                    </a:lnTo>
                    <a:lnTo>
                      <a:pt x="132" y="3995"/>
                    </a:lnTo>
                    <a:lnTo>
                      <a:pt x="198" y="4160"/>
                    </a:lnTo>
                    <a:lnTo>
                      <a:pt x="231" y="4325"/>
                    </a:lnTo>
                    <a:lnTo>
                      <a:pt x="198" y="4490"/>
                    </a:lnTo>
                    <a:lnTo>
                      <a:pt x="66" y="4919"/>
                    </a:lnTo>
                    <a:lnTo>
                      <a:pt x="0" y="5150"/>
                    </a:lnTo>
                    <a:lnTo>
                      <a:pt x="0" y="5382"/>
                    </a:lnTo>
                    <a:lnTo>
                      <a:pt x="33" y="5580"/>
                    </a:lnTo>
                    <a:lnTo>
                      <a:pt x="66" y="5811"/>
                    </a:lnTo>
                    <a:lnTo>
                      <a:pt x="165" y="6042"/>
                    </a:lnTo>
                    <a:lnTo>
                      <a:pt x="264" y="6240"/>
                    </a:lnTo>
                    <a:lnTo>
                      <a:pt x="396" y="6438"/>
                    </a:lnTo>
                    <a:lnTo>
                      <a:pt x="528" y="6636"/>
                    </a:lnTo>
                    <a:lnTo>
                      <a:pt x="858" y="6999"/>
                    </a:lnTo>
                    <a:lnTo>
                      <a:pt x="991" y="7131"/>
                    </a:lnTo>
                    <a:lnTo>
                      <a:pt x="1189" y="7230"/>
                    </a:lnTo>
                    <a:lnTo>
                      <a:pt x="1453" y="7329"/>
                    </a:lnTo>
                    <a:lnTo>
                      <a:pt x="1717" y="7461"/>
                    </a:lnTo>
                    <a:lnTo>
                      <a:pt x="2047" y="7527"/>
                    </a:lnTo>
                    <a:lnTo>
                      <a:pt x="2377" y="7626"/>
                    </a:lnTo>
                    <a:lnTo>
                      <a:pt x="2740" y="7659"/>
                    </a:lnTo>
                    <a:lnTo>
                      <a:pt x="3136" y="7692"/>
                    </a:lnTo>
                    <a:lnTo>
                      <a:pt x="3532" y="7692"/>
                    </a:lnTo>
                    <a:lnTo>
                      <a:pt x="3928" y="7659"/>
                    </a:lnTo>
                    <a:lnTo>
                      <a:pt x="4292" y="7593"/>
                    </a:lnTo>
                    <a:lnTo>
                      <a:pt x="4688" y="7461"/>
                    </a:lnTo>
                    <a:lnTo>
                      <a:pt x="5051" y="7296"/>
                    </a:lnTo>
                    <a:lnTo>
                      <a:pt x="5381" y="7065"/>
                    </a:lnTo>
                    <a:lnTo>
                      <a:pt x="5711" y="6768"/>
                    </a:lnTo>
                    <a:lnTo>
                      <a:pt x="5975" y="6405"/>
                    </a:lnTo>
                    <a:lnTo>
                      <a:pt x="6107" y="6207"/>
                    </a:lnTo>
                    <a:lnTo>
                      <a:pt x="6173" y="5976"/>
                    </a:lnTo>
                    <a:lnTo>
                      <a:pt x="6206" y="5745"/>
                    </a:lnTo>
                    <a:lnTo>
                      <a:pt x="6239" y="5514"/>
                    </a:lnTo>
                    <a:lnTo>
                      <a:pt x="6239" y="5282"/>
                    </a:lnTo>
                    <a:lnTo>
                      <a:pt x="6206" y="5018"/>
                    </a:lnTo>
                    <a:lnTo>
                      <a:pt x="6107" y="4556"/>
                    </a:lnTo>
                    <a:lnTo>
                      <a:pt x="6008" y="4292"/>
                    </a:lnTo>
                    <a:lnTo>
                      <a:pt x="5876" y="4028"/>
                    </a:lnTo>
                    <a:lnTo>
                      <a:pt x="5711" y="3731"/>
                    </a:lnTo>
                    <a:lnTo>
                      <a:pt x="5612" y="3467"/>
                    </a:lnTo>
                    <a:lnTo>
                      <a:pt x="5579" y="3236"/>
                    </a:lnTo>
                    <a:lnTo>
                      <a:pt x="5612" y="3005"/>
                    </a:lnTo>
                    <a:lnTo>
                      <a:pt x="5711" y="2807"/>
                    </a:lnTo>
                    <a:lnTo>
                      <a:pt x="5876" y="2609"/>
                    </a:lnTo>
                    <a:lnTo>
                      <a:pt x="5645" y="2741"/>
                    </a:lnTo>
                    <a:lnTo>
                      <a:pt x="5447" y="2840"/>
                    </a:lnTo>
                    <a:lnTo>
                      <a:pt x="5315" y="2939"/>
                    </a:lnTo>
                    <a:lnTo>
                      <a:pt x="5216" y="3071"/>
                    </a:lnTo>
                    <a:lnTo>
                      <a:pt x="5150" y="3170"/>
                    </a:lnTo>
                    <a:lnTo>
                      <a:pt x="5117" y="3269"/>
                    </a:lnTo>
                    <a:lnTo>
                      <a:pt x="5084" y="3533"/>
                    </a:lnTo>
                    <a:lnTo>
                      <a:pt x="5018" y="3335"/>
                    </a:lnTo>
                    <a:lnTo>
                      <a:pt x="4952" y="3170"/>
                    </a:lnTo>
                    <a:lnTo>
                      <a:pt x="4754" y="2840"/>
                    </a:lnTo>
                    <a:lnTo>
                      <a:pt x="4556" y="2576"/>
                    </a:lnTo>
                    <a:lnTo>
                      <a:pt x="4358" y="2312"/>
                    </a:lnTo>
                    <a:lnTo>
                      <a:pt x="4259" y="2147"/>
                    </a:lnTo>
                    <a:lnTo>
                      <a:pt x="4226" y="2014"/>
                    </a:lnTo>
                    <a:lnTo>
                      <a:pt x="4193" y="1882"/>
                    </a:lnTo>
                    <a:lnTo>
                      <a:pt x="4193" y="1717"/>
                    </a:lnTo>
                    <a:lnTo>
                      <a:pt x="4226" y="1552"/>
                    </a:lnTo>
                    <a:lnTo>
                      <a:pt x="4292" y="1387"/>
                    </a:lnTo>
                    <a:lnTo>
                      <a:pt x="4424" y="1189"/>
                    </a:lnTo>
                    <a:lnTo>
                      <a:pt x="4589" y="958"/>
                    </a:lnTo>
                    <a:lnTo>
                      <a:pt x="4292" y="1057"/>
                    </a:lnTo>
                    <a:lnTo>
                      <a:pt x="4027" y="1189"/>
                    </a:lnTo>
                    <a:lnTo>
                      <a:pt x="3796" y="1354"/>
                    </a:lnTo>
                    <a:lnTo>
                      <a:pt x="3697" y="1453"/>
                    </a:lnTo>
                    <a:lnTo>
                      <a:pt x="3598" y="1552"/>
                    </a:lnTo>
                    <a:lnTo>
                      <a:pt x="3532" y="1651"/>
                    </a:lnTo>
                    <a:lnTo>
                      <a:pt x="3499" y="1783"/>
                    </a:lnTo>
                    <a:lnTo>
                      <a:pt x="3466" y="2014"/>
                    </a:lnTo>
                    <a:lnTo>
                      <a:pt x="3268" y="1882"/>
                    </a:lnTo>
                    <a:lnTo>
                      <a:pt x="3103" y="1750"/>
                    </a:lnTo>
                    <a:lnTo>
                      <a:pt x="2938" y="1552"/>
                    </a:lnTo>
                    <a:lnTo>
                      <a:pt x="2839" y="1387"/>
                    </a:lnTo>
                    <a:lnTo>
                      <a:pt x="2806" y="1189"/>
                    </a:lnTo>
                    <a:lnTo>
                      <a:pt x="2806" y="1024"/>
                    </a:lnTo>
                    <a:lnTo>
                      <a:pt x="2806" y="826"/>
                    </a:lnTo>
                    <a:lnTo>
                      <a:pt x="2872" y="661"/>
                    </a:lnTo>
                    <a:lnTo>
                      <a:pt x="3037" y="298"/>
                    </a:lnTo>
                    <a:lnTo>
                      <a:pt x="3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1819638" y="2027225"/>
                <a:ext cx="103175" cy="127125"/>
              </a:xfrm>
              <a:custGeom>
                <a:avLst/>
                <a:gdLst/>
                <a:ahLst/>
                <a:cxnLst/>
                <a:rect l="l" t="t" r="r" b="b"/>
                <a:pathLst>
                  <a:path w="4127" h="5085" extrusionOk="0">
                    <a:moveTo>
                      <a:pt x="2146" y="1"/>
                    </a:moveTo>
                    <a:lnTo>
                      <a:pt x="1948" y="100"/>
                    </a:lnTo>
                    <a:lnTo>
                      <a:pt x="1783" y="199"/>
                    </a:lnTo>
                    <a:lnTo>
                      <a:pt x="1651" y="364"/>
                    </a:lnTo>
                    <a:lnTo>
                      <a:pt x="1519" y="496"/>
                    </a:lnTo>
                    <a:lnTo>
                      <a:pt x="1387" y="694"/>
                    </a:lnTo>
                    <a:lnTo>
                      <a:pt x="1321" y="925"/>
                    </a:lnTo>
                    <a:lnTo>
                      <a:pt x="1321" y="1222"/>
                    </a:lnTo>
                    <a:lnTo>
                      <a:pt x="1321" y="1552"/>
                    </a:lnTo>
                    <a:lnTo>
                      <a:pt x="1354" y="1783"/>
                    </a:lnTo>
                    <a:lnTo>
                      <a:pt x="1354" y="1915"/>
                    </a:lnTo>
                    <a:lnTo>
                      <a:pt x="1321" y="2014"/>
                    </a:lnTo>
                    <a:lnTo>
                      <a:pt x="1255" y="2080"/>
                    </a:lnTo>
                    <a:lnTo>
                      <a:pt x="1255" y="1948"/>
                    </a:lnTo>
                    <a:lnTo>
                      <a:pt x="1189" y="1816"/>
                    </a:lnTo>
                    <a:lnTo>
                      <a:pt x="1123" y="1717"/>
                    </a:lnTo>
                    <a:lnTo>
                      <a:pt x="1024" y="1618"/>
                    </a:lnTo>
                    <a:lnTo>
                      <a:pt x="661" y="1255"/>
                    </a:lnTo>
                    <a:lnTo>
                      <a:pt x="793" y="1486"/>
                    </a:lnTo>
                    <a:lnTo>
                      <a:pt x="826" y="1618"/>
                    </a:lnTo>
                    <a:lnTo>
                      <a:pt x="859" y="1717"/>
                    </a:lnTo>
                    <a:lnTo>
                      <a:pt x="859" y="1915"/>
                    </a:lnTo>
                    <a:lnTo>
                      <a:pt x="826" y="2080"/>
                    </a:lnTo>
                    <a:lnTo>
                      <a:pt x="760" y="2179"/>
                    </a:lnTo>
                    <a:lnTo>
                      <a:pt x="694" y="2278"/>
                    </a:lnTo>
                    <a:lnTo>
                      <a:pt x="562" y="2542"/>
                    </a:lnTo>
                    <a:lnTo>
                      <a:pt x="496" y="2741"/>
                    </a:lnTo>
                    <a:lnTo>
                      <a:pt x="430" y="3005"/>
                    </a:lnTo>
                    <a:lnTo>
                      <a:pt x="397" y="2840"/>
                    </a:lnTo>
                    <a:lnTo>
                      <a:pt x="298" y="2741"/>
                    </a:lnTo>
                    <a:lnTo>
                      <a:pt x="166" y="2641"/>
                    </a:lnTo>
                    <a:lnTo>
                      <a:pt x="1" y="2542"/>
                    </a:lnTo>
                    <a:lnTo>
                      <a:pt x="67" y="2641"/>
                    </a:lnTo>
                    <a:lnTo>
                      <a:pt x="133" y="2741"/>
                    </a:lnTo>
                    <a:lnTo>
                      <a:pt x="133" y="2873"/>
                    </a:lnTo>
                    <a:lnTo>
                      <a:pt x="133" y="2972"/>
                    </a:lnTo>
                    <a:lnTo>
                      <a:pt x="34" y="3269"/>
                    </a:lnTo>
                    <a:lnTo>
                      <a:pt x="1" y="3401"/>
                    </a:lnTo>
                    <a:lnTo>
                      <a:pt x="1" y="3566"/>
                    </a:lnTo>
                    <a:lnTo>
                      <a:pt x="67" y="3863"/>
                    </a:lnTo>
                    <a:lnTo>
                      <a:pt x="166" y="4127"/>
                    </a:lnTo>
                    <a:lnTo>
                      <a:pt x="364" y="4391"/>
                    </a:lnTo>
                    <a:lnTo>
                      <a:pt x="562" y="4655"/>
                    </a:lnTo>
                    <a:lnTo>
                      <a:pt x="793" y="4787"/>
                    </a:lnTo>
                    <a:lnTo>
                      <a:pt x="1123" y="4919"/>
                    </a:lnTo>
                    <a:lnTo>
                      <a:pt x="1585" y="5051"/>
                    </a:lnTo>
                    <a:lnTo>
                      <a:pt x="2080" y="5084"/>
                    </a:lnTo>
                    <a:lnTo>
                      <a:pt x="2575" y="5084"/>
                    </a:lnTo>
                    <a:lnTo>
                      <a:pt x="2839" y="5018"/>
                    </a:lnTo>
                    <a:lnTo>
                      <a:pt x="3104" y="4952"/>
                    </a:lnTo>
                    <a:lnTo>
                      <a:pt x="3335" y="4820"/>
                    </a:lnTo>
                    <a:lnTo>
                      <a:pt x="3566" y="4688"/>
                    </a:lnTo>
                    <a:lnTo>
                      <a:pt x="3764" y="4490"/>
                    </a:lnTo>
                    <a:lnTo>
                      <a:pt x="3962" y="4259"/>
                    </a:lnTo>
                    <a:lnTo>
                      <a:pt x="4028" y="4127"/>
                    </a:lnTo>
                    <a:lnTo>
                      <a:pt x="4061" y="3962"/>
                    </a:lnTo>
                    <a:lnTo>
                      <a:pt x="4127" y="3665"/>
                    </a:lnTo>
                    <a:lnTo>
                      <a:pt x="4094" y="3335"/>
                    </a:lnTo>
                    <a:lnTo>
                      <a:pt x="4028" y="3038"/>
                    </a:lnTo>
                    <a:lnTo>
                      <a:pt x="3962" y="2840"/>
                    </a:lnTo>
                    <a:lnTo>
                      <a:pt x="3863" y="2674"/>
                    </a:lnTo>
                    <a:lnTo>
                      <a:pt x="3764" y="2476"/>
                    </a:lnTo>
                    <a:lnTo>
                      <a:pt x="3698" y="2311"/>
                    </a:lnTo>
                    <a:lnTo>
                      <a:pt x="3698" y="2146"/>
                    </a:lnTo>
                    <a:lnTo>
                      <a:pt x="3698" y="2014"/>
                    </a:lnTo>
                    <a:lnTo>
                      <a:pt x="3764" y="1849"/>
                    </a:lnTo>
                    <a:lnTo>
                      <a:pt x="3863" y="1750"/>
                    </a:lnTo>
                    <a:lnTo>
                      <a:pt x="3599" y="1882"/>
                    </a:lnTo>
                    <a:lnTo>
                      <a:pt x="3434" y="2047"/>
                    </a:lnTo>
                    <a:lnTo>
                      <a:pt x="3368" y="2179"/>
                    </a:lnTo>
                    <a:lnTo>
                      <a:pt x="3368" y="2344"/>
                    </a:lnTo>
                    <a:lnTo>
                      <a:pt x="3269" y="2113"/>
                    </a:lnTo>
                    <a:lnTo>
                      <a:pt x="3137" y="1882"/>
                    </a:lnTo>
                    <a:lnTo>
                      <a:pt x="2873" y="1519"/>
                    </a:lnTo>
                    <a:lnTo>
                      <a:pt x="2773" y="1354"/>
                    </a:lnTo>
                    <a:lnTo>
                      <a:pt x="2773" y="1255"/>
                    </a:lnTo>
                    <a:lnTo>
                      <a:pt x="2773" y="1156"/>
                    </a:lnTo>
                    <a:lnTo>
                      <a:pt x="2773" y="1024"/>
                    </a:lnTo>
                    <a:lnTo>
                      <a:pt x="2839" y="925"/>
                    </a:lnTo>
                    <a:lnTo>
                      <a:pt x="2906" y="793"/>
                    </a:lnTo>
                    <a:lnTo>
                      <a:pt x="3038" y="661"/>
                    </a:lnTo>
                    <a:lnTo>
                      <a:pt x="3038" y="661"/>
                    </a:lnTo>
                    <a:lnTo>
                      <a:pt x="2839" y="727"/>
                    </a:lnTo>
                    <a:lnTo>
                      <a:pt x="2641" y="793"/>
                    </a:lnTo>
                    <a:lnTo>
                      <a:pt x="2509" y="892"/>
                    </a:lnTo>
                    <a:lnTo>
                      <a:pt x="2377" y="1024"/>
                    </a:lnTo>
                    <a:lnTo>
                      <a:pt x="2311" y="1189"/>
                    </a:lnTo>
                    <a:lnTo>
                      <a:pt x="2278" y="1354"/>
                    </a:lnTo>
                    <a:lnTo>
                      <a:pt x="2146" y="1255"/>
                    </a:lnTo>
                    <a:lnTo>
                      <a:pt x="2047" y="1156"/>
                    </a:lnTo>
                    <a:lnTo>
                      <a:pt x="1948" y="1057"/>
                    </a:lnTo>
                    <a:lnTo>
                      <a:pt x="1882" y="925"/>
                    </a:lnTo>
                    <a:lnTo>
                      <a:pt x="1849" y="793"/>
                    </a:lnTo>
                    <a:lnTo>
                      <a:pt x="1849" y="694"/>
                    </a:lnTo>
                    <a:lnTo>
                      <a:pt x="1882" y="430"/>
                    </a:lnTo>
                    <a:lnTo>
                      <a:pt x="2014" y="232"/>
                    </a:lnTo>
                    <a:lnTo>
                      <a:pt x="2146"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1844388" y="2083350"/>
                <a:ext cx="56975" cy="71000"/>
              </a:xfrm>
              <a:custGeom>
                <a:avLst/>
                <a:gdLst/>
                <a:ahLst/>
                <a:cxnLst/>
                <a:rect l="l" t="t" r="r" b="b"/>
                <a:pathLst>
                  <a:path w="2279" h="2840" extrusionOk="0">
                    <a:moveTo>
                      <a:pt x="1189" y="0"/>
                    </a:moveTo>
                    <a:lnTo>
                      <a:pt x="991" y="132"/>
                    </a:lnTo>
                    <a:lnTo>
                      <a:pt x="892" y="198"/>
                    </a:lnTo>
                    <a:lnTo>
                      <a:pt x="826" y="297"/>
                    </a:lnTo>
                    <a:lnTo>
                      <a:pt x="760" y="396"/>
                    </a:lnTo>
                    <a:lnTo>
                      <a:pt x="727" y="529"/>
                    </a:lnTo>
                    <a:lnTo>
                      <a:pt x="727" y="694"/>
                    </a:lnTo>
                    <a:lnTo>
                      <a:pt x="727" y="859"/>
                    </a:lnTo>
                    <a:lnTo>
                      <a:pt x="760" y="1090"/>
                    </a:lnTo>
                    <a:lnTo>
                      <a:pt x="727" y="1123"/>
                    </a:lnTo>
                    <a:lnTo>
                      <a:pt x="694" y="1156"/>
                    </a:lnTo>
                    <a:lnTo>
                      <a:pt x="694" y="1090"/>
                    </a:lnTo>
                    <a:lnTo>
                      <a:pt x="661" y="1024"/>
                    </a:lnTo>
                    <a:lnTo>
                      <a:pt x="562" y="892"/>
                    </a:lnTo>
                    <a:lnTo>
                      <a:pt x="364" y="727"/>
                    </a:lnTo>
                    <a:lnTo>
                      <a:pt x="430" y="826"/>
                    </a:lnTo>
                    <a:lnTo>
                      <a:pt x="463" y="958"/>
                    </a:lnTo>
                    <a:lnTo>
                      <a:pt x="463" y="1090"/>
                    </a:lnTo>
                    <a:lnTo>
                      <a:pt x="430" y="1156"/>
                    </a:lnTo>
                    <a:lnTo>
                      <a:pt x="364" y="1288"/>
                    </a:lnTo>
                    <a:lnTo>
                      <a:pt x="298" y="1420"/>
                    </a:lnTo>
                    <a:lnTo>
                      <a:pt x="232" y="1684"/>
                    </a:lnTo>
                    <a:lnTo>
                      <a:pt x="199" y="1585"/>
                    </a:lnTo>
                    <a:lnTo>
                      <a:pt x="166" y="1519"/>
                    </a:lnTo>
                    <a:lnTo>
                      <a:pt x="100" y="1453"/>
                    </a:lnTo>
                    <a:lnTo>
                      <a:pt x="1" y="1420"/>
                    </a:lnTo>
                    <a:lnTo>
                      <a:pt x="1" y="1420"/>
                    </a:lnTo>
                    <a:lnTo>
                      <a:pt x="67" y="1552"/>
                    </a:lnTo>
                    <a:lnTo>
                      <a:pt x="67" y="1618"/>
                    </a:lnTo>
                    <a:lnTo>
                      <a:pt x="67" y="1651"/>
                    </a:lnTo>
                    <a:lnTo>
                      <a:pt x="1" y="1816"/>
                    </a:lnTo>
                    <a:lnTo>
                      <a:pt x="1" y="1981"/>
                    </a:lnTo>
                    <a:lnTo>
                      <a:pt x="34" y="2146"/>
                    </a:lnTo>
                    <a:lnTo>
                      <a:pt x="100" y="2311"/>
                    </a:lnTo>
                    <a:lnTo>
                      <a:pt x="199" y="2443"/>
                    </a:lnTo>
                    <a:lnTo>
                      <a:pt x="298" y="2608"/>
                    </a:lnTo>
                    <a:lnTo>
                      <a:pt x="430" y="2674"/>
                    </a:lnTo>
                    <a:lnTo>
                      <a:pt x="628" y="2740"/>
                    </a:lnTo>
                    <a:lnTo>
                      <a:pt x="859" y="2806"/>
                    </a:lnTo>
                    <a:lnTo>
                      <a:pt x="1156" y="2839"/>
                    </a:lnTo>
                    <a:lnTo>
                      <a:pt x="1420" y="2839"/>
                    </a:lnTo>
                    <a:lnTo>
                      <a:pt x="1717" y="2773"/>
                    </a:lnTo>
                    <a:lnTo>
                      <a:pt x="1849" y="2707"/>
                    </a:lnTo>
                    <a:lnTo>
                      <a:pt x="1982" y="2608"/>
                    </a:lnTo>
                    <a:lnTo>
                      <a:pt x="2081" y="2509"/>
                    </a:lnTo>
                    <a:lnTo>
                      <a:pt x="2180" y="2377"/>
                    </a:lnTo>
                    <a:lnTo>
                      <a:pt x="2246" y="2212"/>
                    </a:lnTo>
                    <a:lnTo>
                      <a:pt x="2279" y="2047"/>
                    </a:lnTo>
                    <a:lnTo>
                      <a:pt x="2279" y="1849"/>
                    </a:lnTo>
                    <a:lnTo>
                      <a:pt x="2246" y="1684"/>
                    </a:lnTo>
                    <a:lnTo>
                      <a:pt x="2147" y="1486"/>
                    </a:lnTo>
                    <a:lnTo>
                      <a:pt x="2048" y="1288"/>
                    </a:lnTo>
                    <a:lnTo>
                      <a:pt x="2048" y="1189"/>
                    </a:lnTo>
                    <a:lnTo>
                      <a:pt x="2048" y="1123"/>
                    </a:lnTo>
                    <a:lnTo>
                      <a:pt x="2081" y="1057"/>
                    </a:lnTo>
                    <a:lnTo>
                      <a:pt x="2147" y="958"/>
                    </a:lnTo>
                    <a:lnTo>
                      <a:pt x="1982" y="1057"/>
                    </a:lnTo>
                    <a:lnTo>
                      <a:pt x="1916" y="1123"/>
                    </a:lnTo>
                    <a:lnTo>
                      <a:pt x="1883" y="1222"/>
                    </a:lnTo>
                    <a:lnTo>
                      <a:pt x="1849" y="1321"/>
                    </a:lnTo>
                    <a:lnTo>
                      <a:pt x="1816" y="1189"/>
                    </a:lnTo>
                    <a:lnTo>
                      <a:pt x="1750" y="1057"/>
                    </a:lnTo>
                    <a:lnTo>
                      <a:pt x="1585" y="859"/>
                    </a:lnTo>
                    <a:lnTo>
                      <a:pt x="1552" y="760"/>
                    </a:lnTo>
                    <a:lnTo>
                      <a:pt x="1519" y="628"/>
                    </a:lnTo>
                    <a:lnTo>
                      <a:pt x="1585" y="529"/>
                    </a:lnTo>
                    <a:lnTo>
                      <a:pt x="1684" y="363"/>
                    </a:lnTo>
                    <a:lnTo>
                      <a:pt x="1453" y="463"/>
                    </a:lnTo>
                    <a:lnTo>
                      <a:pt x="1387" y="496"/>
                    </a:lnTo>
                    <a:lnTo>
                      <a:pt x="1321" y="595"/>
                    </a:lnTo>
                    <a:lnTo>
                      <a:pt x="1288" y="661"/>
                    </a:lnTo>
                    <a:lnTo>
                      <a:pt x="1255" y="760"/>
                    </a:lnTo>
                    <a:lnTo>
                      <a:pt x="1123" y="661"/>
                    </a:lnTo>
                    <a:lnTo>
                      <a:pt x="1090" y="595"/>
                    </a:lnTo>
                    <a:lnTo>
                      <a:pt x="1024" y="529"/>
                    </a:lnTo>
                    <a:lnTo>
                      <a:pt x="1024" y="396"/>
                    </a:lnTo>
                    <a:lnTo>
                      <a:pt x="1057" y="264"/>
                    </a:lnTo>
                    <a:lnTo>
                      <a:pt x="1090" y="132"/>
                    </a:lnTo>
                    <a:lnTo>
                      <a:pt x="1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 name="Google Shape;240;p10"/>
          <p:cNvGrpSpPr/>
          <p:nvPr/>
        </p:nvGrpSpPr>
        <p:grpSpPr>
          <a:xfrm rot="-2202942">
            <a:off x="8360996" y="3109821"/>
            <a:ext cx="717262" cy="933383"/>
            <a:chOff x="2347988" y="2144838"/>
            <a:chExt cx="361500" cy="470425"/>
          </a:xfrm>
        </p:grpSpPr>
        <p:sp>
          <p:nvSpPr>
            <p:cNvPr id="241" name="Google Shape;241;p10"/>
            <p:cNvSpPr/>
            <p:nvPr/>
          </p:nvSpPr>
          <p:spPr>
            <a:xfrm>
              <a:off x="2347988" y="2144838"/>
              <a:ext cx="361500" cy="470425"/>
            </a:xfrm>
            <a:custGeom>
              <a:avLst/>
              <a:gdLst/>
              <a:ahLst/>
              <a:cxnLst/>
              <a:rect l="l" t="t" r="r" b="b"/>
              <a:pathLst>
                <a:path w="14460" h="18817" extrusionOk="0">
                  <a:moveTo>
                    <a:pt x="1717" y="1"/>
                  </a:moveTo>
                  <a:lnTo>
                    <a:pt x="1387" y="34"/>
                  </a:lnTo>
                  <a:lnTo>
                    <a:pt x="1090" y="133"/>
                  </a:lnTo>
                  <a:lnTo>
                    <a:pt x="826" y="265"/>
                  </a:lnTo>
                  <a:lnTo>
                    <a:pt x="562" y="463"/>
                  </a:lnTo>
                  <a:lnTo>
                    <a:pt x="364" y="727"/>
                  </a:lnTo>
                  <a:lnTo>
                    <a:pt x="199" y="991"/>
                  </a:lnTo>
                  <a:lnTo>
                    <a:pt x="133" y="1321"/>
                  </a:lnTo>
                  <a:lnTo>
                    <a:pt x="100" y="1651"/>
                  </a:lnTo>
                  <a:lnTo>
                    <a:pt x="100" y="6141"/>
                  </a:lnTo>
                  <a:lnTo>
                    <a:pt x="1" y="6141"/>
                  </a:lnTo>
                  <a:lnTo>
                    <a:pt x="1" y="9145"/>
                  </a:lnTo>
                  <a:lnTo>
                    <a:pt x="1" y="9673"/>
                  </a:lnTo>
                  <a:lnTo>
                    <a:pt x="1" y="10333"/>
                  </a:lnTo>
                  <a:lnTo>
                    <a:pt x="1" y="18817"/>
                  </a:lnTo>
                  <a:lnTo>
                    <a:pt x="14459" y="18817"/>
                  </a:lnTo>
                  <a:lnTo>
                    <a:pt x="14459" y="9904"/>
                  </a:lnTo>
                  <a:lnTo>
                    <a:pt x="14459" y="9211"/>
                  </a:lnTo>
                  <a:lnTo>
                    <a:pt x="14459" y="8683"/>
                  </a:lnTo>
                  <a:lnTo>
                    <a:pt x="14459" y="8055"/>
                  </a:lnTo>
                  <a:lnTo>
                    <a:pt x="14459" y="6141"/>
                  </a:lnTo>
                  <a:lnTo>
                    <a:pt x="14459" y="1651"/>
                  </a:lnTo>
                  <a:lnTo>
                    <a:pt x="14393" y="1321"/>
                  </a:lnTo>
                  <a:lnTo>
                    <a:pt x="14327" y="991"/>
                  </a:lnTo>
                  <a:lnTo>
                    <a:pt x="14162" y="727"/>
                  </a:lnTo>
                  <a:lnTo>
                    <a:pt x="13964" y="463"/>
                  </a:lnTo>
                  <a:lnTo>
                    <a:pt x="13700" y="265"/>
                  </a:lnTo>
                  <a:lnTo>
                    <a:pt x="13436" y="133"/>
                  </a:lnTo>
                  <a:lnTo>
                    <a:pt x="13139" y="34"/>
                  </a:lnTo>
                  <a:lnTo>
                    <a:pt x="12809"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10"/>
            <p:cNvGrpSpPr/>
            <p:nvPr/>
          </p:nvGrpSpPr>
          <p:grpSpPr>
            <a:xfrm>
              <a:off x="2348400" y="2144838"/>
              <a:ext cx="360675" cy="470425"/>
              <a:chOff x="1871400" y="2148750"/>
              <a:chExt cx="360675" cy="470425"/>
            </a:xfrm>
          </p:grpSpPr>
          <p:sp>
            <p:nvSpPr>
              <p:cNvPr id="243" name="Google Shape;243;p10"/>
              <p:cNvSpPr/>
              <p:nvPr/>
            </p:nvSpPr>
            <p:spPr>
              <a:xfrm>
                <a:off x="1873050" y="2148750"/>
                <a:ext cx="359025" cy="242650"/>
              </a:xfrm>
              <a:custGeom>
                <a:avLst/>
                <a:gdLst/>
                <a:ahLst/>
                <a:cxnLst/>
                <a:rect l="l" t="t" r="r" b="b"/>
                <a:pathLst>
                  <a:path w="14361" h="9706" extrusionOk="0">
                    <a:moveTo>
                      <a:pt x="1651" y="1"/>
                    </a:moveTo>
                    <a:lnTo>
                      <a:pt x="1321" y="34"/>
                    </a:lnTo>
                    <a:lnTo>
                      <a:pt x="1024" y="133"/>
                    </a:lnTo>
                    <a:lnTo>
                      <a:pt x="727" y="298"/>
                    </a:lnTo>
                    <a:lnTo>
                      <a:pt x="496" y="496"/>
                    </a:lnTo>
                    <a:lnTo>
                      <a:pt x="298" y="727"/>
                    </a:lnTo>
                    <a:lnTo>
                      <a:pt x="133" y="1024"/>
                    </a:lnTo>
                    <a:lnTo>
                      <a:pt x="34" y="1321"/>
                    </a:lnTo>
                    <a:lnTo>
                      <a:pt x="1" y="1651"/>
                    </a:lnTo>
                    <a:lnTo>
                      <a:pt x="1" y="8088"/>
                    </a:lnTo>
                    <a:lnTo>
                      <a:pt x="34" y="8419"/>
                    </a:lnTo>
                    <a:lnTo>
                      <a:pt x="133" y="8716"/>
                    </a:lnTo>
                    <a:lnTo>
                      <a:pt x="298" y="8980"/>
                    </a:lnTo>
                    <a:lnTo>
                      <a:pt x="496" y="9244"/>
                    </a:lnTo>
                    <a:lnTo>
                      <a:pt x="727" y="9442"/>
                    </a:lnTo>
                    <a:lnTo>
                      <a:pt x="1024" y="9607"/>
                    </a:lnTo>
                    <a:lnTo>
                      <a:pt x="1321" y="9673"/>
                    </a:lnTo>
                    <a:lnTo>
                      <a:pt x="1651" y="9706"/>
                    </a:lnTo>
                    <a:lnTo>
                      <a:pt x="12743" y="9706"/>
                    </a:lnTo>
                    <a:lnTo>
                      <a:pt x="13073" y="9673"/>
                    </a:lnTo>
                    <a:lnTo>
                      <a:pt x="13370" y="9607"/>
                    </a:lnTo>
                    <a:lnTo>
                      <a:pt x="13634" y="9442"/>
                    </a:lnTo>
                    <a:lnTo>
                      <a:pt x="13898" y="9244"/>
                    </a:lnTo>
                    <a:lnTo>
                      <a:pt x="14096" y="8980"/>
                    </a:lnTo>
                    <a:lnTo>
                      <a:pt x="14261" y="8716"/>
                    </a:lnTo>
                    <a:lnTo>
                      <a:pt x="14327" y="8419"/>
                    </a:lnTo>
                    <a:lnTo>
                      <a:pt x="14360" y="8088"/>
                    </a:lnTo>
                    <a:lnTo>
                      <a:pt x="14360" y="1651"/>
                    </a:lnTo>
                    <a:lnTo>
                      <a:pt x="14327" y="1321"/>
                    </a:lnTo>
                    <a:lnTo>
                      <a:pt x="14261" y="1024"/>
                    </a:lnTo>
                    <a:lnTo>
                      <a:pt x="14096" y="727"/>
                    </a:lnTo>
                    <a:lnTo>
                      <a:pt x="13898" y="496"/>
                    </a:lnTo>
                    <a:lnTo>
                      <a:pt x="13634" y="298"/>
                    </a:lnTo>
                    <a:lnTo>
                      <a:pt x="13370" y="133"/>
                    </a:lnTo>
                    <a:lnTo>
                      <a:pt x="13073" y="34"/>
                    </a:lnTo>
                    <a:lnTo>
                      <a:pt x="127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1897825" y="2265125"/>
                <a:ext cx="60250" cy="61100"/>
              </a:xfrm>
              <a:custGeom>
                <a:avLst/>
                <a:gdLst/>
                <a:ahLst/>
                <a:cxnLst/>
                <a:rect l="l" t="t" r="r" b="b"/>
                <a:pathLst>
                  <a:path w="2410" h="2444" extrusionOk="0">
                    <a:moveTo>
                      <a:pt x="1090" y="0"/>
                    </a:moveTo>
                    <a:lnTo>
                      <a:pt x="891" y="33"/>
                    </a:lnTo>
                    <a:lnTo>
                      <a:pt x="693" y="99"/>
                    </a:lnTo>
                    <a:lnTo>
                      <a:pt x="495"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1" y="2410"/>
                    </a:lnTo>
                    <a:lnTo>
                      <a:pt x="1090" y="2443"/>
                    </a:lnTo>
                    <a:lnTo>
                      <a:pt x="1288" y="2443"/>
                    </a:lnTo>
                    <a:lnTo>
                      <a:pt x="1519" y="2410"/>
                    </a:lnTo>
                    <a:lnTo>
                      <a:pt x="1717" y="2344"/>
                    </a:lnTo>
                    <a:lnTo>
                      <a:pt x="1882" y="2212"/>
                    </a:lnTo>
                    <a:lnTo>
                      <a:pt x="2047" y="2080"/>
                    </a:lnTo>
                    <a:lnTo>
                      <a:pt x="2212" y="1915"/>
                    </a:lnTo>
                    <a:lnTo>
                      <a:pt x="2311" y="1717"/>
                    </a:lnTo>
                    <a:lnTo>
                      <a:pt x="2377" y="1519"/>
                    </a:lnTo>
                    <a:lnTo>
                      <a:pt x="2410" y="1321"/>
                    </a:lnTo>
                    <a:lnTo>
                      <a:pt x="2410" y="1123"/>
                    </a:lnTo>
                    <a:lnTo>
                      <a:pt x="2377" y="892"/>
                    </a:lnTo>
                    <a:lnTo>
                      <a:pt x="2311" y="694"/>
                    </a:lnTo>
                    <a:lnTo>
                      <a:pt x="2179" y="529"/>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1906075" y="2265125"/>
                <a:ext cx="39625" cy="9100"/>
              </a:xfrm>
              <a:custGeom>
                <a:avLst/>
                <a:gdLst/>
                <a:ahLst/>
                <a:cxnLst/>
                <a:rect l="l" t="t" r="r" b="b"/>
                <a:pathLst>
                  <a:path w="1585" h="364" extrusionOk="0">
                    <a:moveTo>
                      <a:pt x="1552" y="231"/>
                    </a:moveTo>
                    <a:lnTo>
                      <a:pt x="1552" y="231"/>
                    </a:lnTo>
                    <a:lnTo>
                      <a:pt x="1585" y="231"/>
                    </a:lnTo>
                    <a:lnTo>
                      <a:pt x="1585" y="231"/>
                    </a:lnTo>
                    <a:lnTo>
                      <a:pt x="1585" y="231"/>
                    </a:lnTo>
                    <a:lnTo>
                      <a:pt x="1585" y="231"/>
                    </a:lnTo>
                    <a:lnTo>
                      <a:pt x="1552" y="231"/>
                    </a:lnTo>
                    <a:close/>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1944850" y="2270900"/>
                <a:ext cx="850" cy="25"/>
              </a:xfrm>
              <a:custGeom>
                <a:avLst/>
                <a:gdLst/>
                <a:ahLst/>
                <a:cxnLst/>
                <a:rect l="l" t="t" r="r" b="b"/>
                <a:pathLst>
                  <a:path w="34" h="1" fill="none" extrusionOk="0">
                    <a:moveTo>
                      <a:pt x="1" y="0"/>
                    </a:moveTo>
                    <a:lnTo>
                      <a:pt x="1" y="0"/>
                    </a:lnTo>
                    <a:lnTo>
                      <a:pt x="34" y="0"/>
                    </a:lnTo>
                    <a:lnTo>
                      <a:pt x="34"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906075" y="2265125"/>
                <a:ext cx="21475" cy="9100"/>
              </a:xfrm>
              <a:custGeom>
                <a:avLst/>
                <a:gdLst/>
                <a:ahLst/>
                <a:cxnLst/>
                <a:rect l="l" t="t" r="r" b="b"/>
                <a:pathLst>
                  <a:path w="859" h="364" fill="none" extrusionOk="0">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1927525"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902775" y="2265125"/>
                <a:ext cx="55300" cy="55325"/>
              </a:xfrm>
              <a:custGeom>
                <a:avLst/>
                <a:gdLst/>
                <a:ahLst/>
                <a:cxnLst/>
                <a:rect l="l" t="t" r="r" b="b"/>
                <a:pathLst>
                  <a:path w="2212" h="2213" extrusionOk="0">
                    <a:moveTo>
                      <a:pt x="991" y="0"/>
                    </a:moveTo>
                    <a:lnTo>
                      <a:pt x="759" y="33"/>
                    </a:lnTo>
                    <a:lnTo>
                      <a:pt x="528" y="99"/>
                    </a:lnTo>
                    <a:lnTo>
                      <a:pt x="330" y="198"/>
                    </a:lnTo>
                    <a:lnTo>
                      <a:pt x="132" y="363"/>
                    </a:lnTo>
                    <a:lnTo>
                      <a:pt x="0" y="529"/>
                    </a:lnTo>
                    <a:lnTo>
                      <a:pt x="165" y="429"/>
                    </a:lnTo>
                    <a:lnTo>
                      <a:pt x="363" y="330"/>
                    </a:lnTo>
                    <a:lnTo>
                      <a:pt x="528" y="297"/>
                    </a:lnTo>
                    <a:lnTo>
                      <a:pt x="892" y="297"/>
                    </a:lnTo>
                    <a:lnTo>
                      <a:pt x="1090" y="330"/>
                    </a:lnTo>
                    <a:lnTo>
                      <a:pt x="1255" y="429"/>
                    </a:lnTo>
                    <a:lnTo>
                      <a:pt x="1420" y="529"/>
                    </a:lnTo>
                    <a:lnTo>
                      <a:pt x="1585" y="661"/>
                    </a:lnTo>
                    <a:lnTo>
                      <a:pt x="1717" y="793"/>
                    </a:lnTo>
                    <a:lnTo>
                      <a:pt x="1816" y="958"/>
                    </a:lnTo>
                    <a:lnTo>
                      <a:pt x="1882" y="1156"/>
                    </a:lnTo>
                    <a:lnTo>
                      <a:pt x="1915" y="1321"/>
                    </a:lnTo>
                    <a:lnTo>
                      <a:pt x="1948" y="1519"/>
                    </a:lnTo>
                    <a:lnTo>
                      <a:pt x="1915" y="1684"/>
                    </a:lnTo>
                    <a:lnTo>
                      <a:pt x="1882" y="1882"/>
                    </a:lnTo>
                    <a:lnTo>
                      <a:pt x="1816" y="2047"/>
                    </a:lnTo>
                    <a:lnTo>
                      <a:pt x="1717" y="2212"/>
                    </a:lnTo>
                    <a:lnTo>
                      <a:pt x="1849" y="2080"/>
                    </a:lnTo>
                    <a:lnTo>
                      <a:pt x="2014" y="1882"/>
                    </a:lnTo>
                    <a:lnTo>
                      <a:pt x="2113" y="1684"/>
                    </a:lnTo>
                    <a:lnTo>
                      <a:pt x="2179" y="1453"/>
                    </a:lnTo>
                    <a:lnTo>
                      <a:pt x="2212" y="1222"/>
                    </a:lnTo>
                    <a:lnTo>
                      <a:pt x="2212" y="1024"/>
                    </a:lnTo>
                    <a:lnTo>
                      <a:pt x="2146" y="859"/>
                    </a:lnTo>
                    <a:lnTo>
                      <a:pt x="2080" y="694"/>
                    </a:lnTo>
                    <a:lnTo>
                      <a:pt x="1981" y="529"/>
                    </a:lnTo>
                    <a:lnTo>
                      <a:pt x="1849" y="363"/>
                    </a:lnTo>
                    <a:lnTo>
                      <a:pt x="1717" y="231"/>
                    </a:lnTo>
                    <a:lnTo>
                      <a:pt x="1684" y="231"/>
                    </a:lnTo>
                    <a:lnTo>
                      <a:pt x="1519"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897825" y="2173525"/>
                <a:ext cx="60250" cy="61075"/>
              </a:xfrm>
              <a:custGeom>
                <a:avLst/>
                <a:gdLst/>
                <a:ahLst/>
                <a:cxnLst/>
                <a:rect l="l" t="t" r="r" b="b"/>
                <a:pathLst>
                  <a:path w="2410" h="2443" extrusionOk="0">
                    <a:moveTo>
                      <a:pt x="1090" y="0"/>
                    </a:moveTo>
                    <a:lnTo>
                      <a:pt x="891" y="33"/>
                    </a:lnTo>
                    <a:lnTo>
                      <a:pt x="693" y="99"/>
                    </a:lnTo>
                    <a:lnTo>
                      <a:pt x="495"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1" y="2377"/>
                    </a:lnTo>
                    <a:lnTo>
                      <a:pt x="1090" y="2443"/>
                    </a:lnTo>
                    <a:lnTo>
                      <a:pt x="1288" y="2443"/>
                    </a:lnTo>
                    <a:lnTo>
                      <a:pt x="1519" y="2410"/>
                    </a:lnTo>
                    <a:lnTo>
                      <a:pt x="1717" y="2311"/>
                    </a:lnTo>
                    <a:lnTo>
                      <a:pt x="1882" y="2212"/>
                    </a:lnTo>
                    <a:lnTo>
                      <a:pt x="2047" y="2080"/>
                    </a:lnTo>
                    <a:lnTo>
                      <a:pt x="2212" y="1915"/>
                    </a:lnTo>
                    <a:lnTo>
                      <a:pt x="2311" y="1717"/>
                    </a:lnTo>
                    <a:lnTo>
                      <a:pt x="2377" y="1519"/>
                    </a:lnTo>
                    <a:lnTo>
                      <a:pt x="2410" y="1321"/>
                    </a:lnTo>
                    <a:lnTo>
                      <a:pt x="2410" y="1090"/>
                    </a:lnTo>
                    <a:lnTo>
                      <a:pt x="2377" y="891"/>
                    </a:lnTo>
                    <a:lnTo>
                      <a:pt x="2311" y="693"/>
                    </a:lnTo>
                    <a:lnTo>
                      <a:pt x="2179" y="528"/>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1906075" y="2173525"/>
                <a:ext cx="43750" cy="9100"/>
              </a:xfrm>
              <a:custGeom>
                <a:avLst/>
                <a:gdLst/>
                <a:ahLst/>
                <a:cxnLst/>
                <a:rect l="l" t="t" r="r" b="b"/>
                <a:pathLst>
                  <a:path w="1750" h="364" extrusionOk="0">
                    <a:moveTo>
                      <a:pt x="1552" y="231"/>
                    </a:moveTo>
                    <a:lnTo>
                      <a:pt x="1552" y="231"/>
                    </a:lnTo>
                    <a:lnTo>
                      <a:pt x="1585" y="231"/>
                    </a:lnTo>
                    <a:lnTo>
                      <a:pt x="1585" y="231"/>
                    </a:lnTo>
                    <a:lnTo>
                      <a:pt x="1717" y="363"/>
                    </a:lnTo>
                    <a:lnTo>
                      <a:pt x="1717" y="363"/>
                    </a:lnTo>
                    <a:lnTo>
                      <a:pt x="1750" y="363"/>
                    </a:lnTo>
                    <a:lnTo>
                      <a:pt x="1750" y="363"/>
                    </a:lnTo>
                    <a:lnTo>
                      <a:pt x="1717" y="363"/>
                    </a:lnTo>
                    <a:lnTo>
                      <a:pt x="1717" y="363"/>
                    </a:lnTo>
                    <a:lnTo>
                      <a:pt x="1585" y="231"/>
                    </a:lnTo>
                    <a:lnTo>
                      <a:pt x="1585" y="231"/>
                    </a:lnTo>
                    <a:lnTo>
                      <a:pt x="1552" y="231"/>
                    </a:lnTo>
                    <a:close/>
                    <a:moveTo>
                      <a:pt x="1552" y="198"/>
                    </a:moveTo>
                    <a:lnTo>
                      <a:pt x="1552" y="198"/>
                    </a:lnTo>
                    <a:lnTo>
                      <a:pt x="1552" y="198"/>
                    </a:lnTo>
                    <a:lnTo>
                      <a:pt x="1552" y="198"/>
                    </a:lnTo>
                    <a:lnTo>
                      <a:pt x="1552" y="198"/>
                    </a:lnTo>
                    <a:close/>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1944850" y="2179300"/>
                <a:ext cx="4975" cy="3325"/>
              </a:xfrm>
              <a:custGeom>
                <a:avLst/>
                <a:gdLst/>
                <a:ahLst/>
                <a:cxnLst/>
                <a:rect l="l" t="t" r="r" b="b"/>
                <a:pathLst>
                  <a:path w="199" h="133" fill="none" extrusionOk="0">
                    <a:moveTo>
                      <a:pt x="1" y="0"/>
                    </a:moveTo>
                    <a:lnTo>
                      <a:pt x="1" y="0"/>
                    </a:lnTo>
                    <a:lnTo>
                      <a:pt x="34" y="0"/>
                    </a:lnTo>
                    <a:lnTo>
                      <a:pt x="34" y="0"/>
                    </a:lnTo>
                    <a:lnTo>
                      <a:pt x="166" y="132"/>
                    </a:lnTo>
                    <a:lnTo>
                      <a:pt x="166" y="132"/>
                    </a:lnTo>
                    <a:lnTo>
                      <a:pt x="199" y="132"/>
                    </a:lnTo>
                    <a:lnTo>
                      <a:pt x="199" y="132"/>
                    </a:lnTo>
                    <a:lnTo>
                      <a:pt x="166" y="132"/>
                    </a:lnTo>
                    <a:lnTo>
                      <a:pt x="166" y="132"/>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194485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1906075" y="2173525"/>
                <a:ext cx="21475" cy="9100"/>
              </a:xfrm>
              <a:custGeom>
                <a:avLst/>
                <a:gdLst/>
                <a:ahLst/>
                <a:cxnLst/>
                <a:rect l="l" t="t" r="r" b="b"/>
                <a:pathLst>
                  <a:path w="859" h="364" fill="none" extrusionOk="0">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1927525"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1902775" y="2173525"/>
                <a:ext cx="55300" cy="55300"/>
              </a:xfrm>
              <a:custGeom>
                <a:avLst/>
                <a:gdLst/>
                <a:ahLst/>
                <a:cxnLst/>
                <a:rect l="l" t="t" r="r" b="b"/>
                <a:pathLst>
                  <a:path w="2212" h="2212" extrusionOk="0">
                    <a:moveTo>
                      <a:pt x="991" y="0"/>
                    </a:moveTo>
                    <a:lnTo>
                      <a:pt x="759" y="33"/>
                    </a:lnTo>
                    <a:lnTo>
                      <a:pt x="528" y="99"/>
                    </a:lnTo>
                    <a:lnTo>
                      <a:pt x="330" y="198"/>
                    </a:lnTo>
                    <a:lnTo>
                      <a:pt x="132" y="363"/>
                    </a:lnTo>
                    <a:lnTo>
                      <a:pt x="0" y="528"/>
                    </a:lnTo>
                    <a:lnTo>
                      <a:pt x="165" y="429"/>
                    </a:lnTo>
                    <a:lnTo>
                      <a:pt x="363" y="330"/>
                    </a:lnTo>
                    <a:lnTo>
                      <a:pt x="528" y="297"/>
                    </a:lnTo>
                    <a:lnTo>
                      <a:pt x="892" y="297"/>
                    </a:lnTo>
                    <a:lnTo>
                      <a:pt x="1090" y="330"/>
                    </a:lnTo>
                    <a:lnTo>
                      <a:pt x="1255" y="429"/>
                    </a:lnTo>
                    <a:lnTo>
                      <a:pt x="1420" y="528"/>
                    </a:lnTo>
                    <a:lnTo>
                      <a:pt x="1585" y="660"/>
                    </a:lnTo>
                    <a:lnTo>
                      <a:pt x="1717" y="792"/>
                    </a:lnTo>
                    <a:lnTo>
                      <a:pt x="1816" y="957"/>
                    </a:lnTo>
                    <a:lnTo>
                      <a:pt x="1882" y="1123"/>
                    </a:lnTo>
                    <a:lnTo>
                      <a:pt x="1915" y="1321"/>
                    </a:lnTo>
                    <a:lnTo>
                      <a:pt x="1948" y="1519"/>
                    </a:lnTo>
                    <a:lnTo>
                      <a:pt x="1915" y="1684"/>
                    </a:lnTo>
                    <a:lnTo>
                      <a:pt x="1882" y="1882"/>
                    </a:lnTo>
                    <a:lnTo>
                      <a:pt x="1816" y="2047"/>
                    </a:lnTo>
                    <a:lnTo>
                      <a:pt x="1717" y="2212"/>
                    </a:lnTo>
                    <a:lnTo>
                      <a:pt x="1849" y="2080"/>
                    </a:lnTo>
                    <a:lnTo>
                      <a:pt x="2014" y="1882"/>
                    </a:lnTo>
                    <a:lnTo>
                      <a:pt x="2113" y="1684"/>
                    </a:lnTo>
                    <a:lnTo>
                      <a:pt x="2179" y="1453"/>
                    </a:lnTo>
                    <a:lnTo>
                      <a:pt x="2212" y="1222"/>
                    </a:lnTo>
                    <a:lnTo>
                      <a:pt x="2212" y="1024"/>
                    </a:lnTo>
                    <a:lnTo>
                      <a:pt x="2146" y="858"/>
                    </a:lnTo>
                    <a:lnTo>
                      <a:pt x="2080" y="693"/>
                    </a:lnTo>
                    <a:lnTo>
                      <a:pt x="1981" y="528"/>
                    </a:lnTo>
                    <a:lnTo>
                      <a:pt x="1882" y="363"/>
                    </a:lnTo>
                    <a:lnTo>
                      <a:pt x="1849" y="363"/>
                    </a:lnTo>
                    <a:lnTo>
                      <a:pt x="1717" y="231"/>
                    </a:lnTo>
                    <a:lnTo>
                      <a:pt x="1684" y="231"/>
                    </a:lnTo>
                    <a:lnTo>
                      <a:pt x="1684" y="198"/>
                    </a:lnTo>
                    <a:lnTo>
                      <a:pt x="1519"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1981175" y="2265125"/>
                <a:ext cx="60250" cy="61100"/>
              </a:xfrm>
              <a:custGeom>
                <a:avLst/>
                <a:gdLst/>
                <a:ahLst/>
                <a:cxnLst/>
                <a:rect l="l" t="t" r="r" b="b"/>
                <a:pathLst>
                  <a:path w="2410" h="2444" extrusionOk="0">
                    <a:moveTo>
                      <a:pt x="1090" y="0"/>
                    </a:moveTo>
                    <a:lnTo>
                      <a:pt x="891" y="33"/>
                    </a:lnTo>
                    <a:lnTo>
                      <a:pt x="693" y="99"/>
                    </a:lnTo>
                    <a:lnTo>
                      <a:pt x="528"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1" y="2410"/>
                    </a:lnTo>
                    <a:lnTo>
                      <a:pt x="1090" y="2443"/>
                    </a:lnTo>
                    <a:lnTo>
                      <a:pt x="1288" y="2443"/>
                    </a:lnTo>
                    <a:lnTo>
                      <a:pt x="1519" y="2410"/>
                    </a:lnTo>
                    <a:lnTo>
                      <a:pt x="1717" y="2344"/>
                    </a:lnTo>
                    <a:lnTo>
                      <a:pt x="1882" y="2212"/>
                    </a:lnTo>
                    <a:lnTo>
                      <a:pt x="2047" y="2080"/>
                    </a:lnTo>
                    <a:lnTo>
                      <a:pt x="2212" y="1915"/>
                    </a:lnTo>
                    <a:lnTo>
                      <a:pt x="2311" y="1717"/>
                    </a:lnTo>
                    <a:lnTo>
                      <a:pt x="2377" y="1519"/>
                    </a:lnTo>
                    <a:lnTo>
                      <a:pt x="2410" y="1321"/>
                    </a:lnTo>
                    <a:lnTo>
                      <a:pt x="2410" y="1123"/>
                    </a:lnTo>
                    <a:lnTo>
                      <a:pt x="2377" y="892"/>
                    </a:lnTo>
                    <a:lnTo>
                      <a:pt x="2311" y="694"/>
                    </a:lnTo>
                    <a:lnTo>
                      <a:pt x="2179" y="529"/>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1989425" y="2265125"/>
                <a:ext cx="42925" cy="52000"/>
              </a:xfrm>
              <a:custGeom>
                <a:avLst/>
                <a:gdLst/>
                <a:ahLst/>
                <a:cxnLst/>
                <a:rect l="l" t="t" r="r" b="b"/>
                <a:pathLst>
                  <a:path w="1717" h="2080" extrusionOk="0">
                    <a:moveTo>
                      <a:pt x="1717" y="2080"/>
                    </a:moveTo>
                    <a:lnTo>
                      <a:pt x="1717" y="2080"/>
                    </a:lnTo>
                    <a:lnTo>
                      <a:pt x="1717" y="2080"/>
                    </a:lnTo>
                    <a:lnTo>
                      <a:pt x="1717" y="2080"/>
                    </a:lnTo>
                    <a:lnTo>
                      <a:pt x="1717" y="2080"/>
                    </a:lnTo>
                    <a:close/>
                    <a:moveTo>
                      <a:pt x="1585" y="231"/>
                    </a:moveTo>
                    <a:lnTo>
                      <a:pt x="1585" y="231"/>
                    </a:lnTo>
                    <a:lnTo>
                      <a:pt x="1585" y="231"/>
                    </a:lnTo>
                    <a:lnTo>
                      <a:pt x="1585" y="231"/>
                    </a:lnTo>
                    <a:lnTo>
                      <a:pt x="1585" y="231"/>
                    </a:lnTo>
                    <a:lnTo>
                      <a:pt x="1585" y="231"/>
                    </a:lnTo>
                    <a:lnTo>
                      <a:pt x="1585" y="231"/>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2032325" y="2317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a:off x="202902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a:off x="1989425" y="22651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2010875"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a:off x="1986125" y="2265125"/>
                <a:ext cx="55300" cy="55325"/>
              </a:xfrm>
              <a:custGeom>
                <a:avLst/>
                <a:gdLst/>
                <a:ahLst/>
                <a:cxnLst/>
                <a:rect l="l" t="t" r="r" b="b"/>
                <a:pathLst>
                  <a:path w="2212" h="2213" extrusionOk="0">
                    <a:moveTo>
                      <a:pt x="991" y="0"/>
                    </a:moveTo>
                    <a:lnTo>
                      <a:pt x="760" y="33"/>
                    </a:lnTo>
                    <a:lnTo>
                      <a:pt x="561" y="99"/>
                    </a:lnTo>
                    <a:lnTo>
                      <a:pt x="330" y="198"/>
                    </a:lnTo>
                    <a:lnTo>
                      <a:pt x="132" y="363"/>
                    </a:lnTo>
                    <a:lnTo>
                      <a:pt x="0" y="529"/>
                    </a:lnTo>
                    <a:lnTo>
                      <a:pt x="165" y="429"/>
                    </a:lnTo>
                    <a:lnTo>
                      <a:pt x="363" y="330"/>
                    </a:lnTo>
                    <a:lnTo>
                      <a:pt x="528" y="297"/>
                    </a:lnTo>
                    <a:lnTo>
                      <a:pt x="892" y="297"/>
                    </a:lnTo>
                    <a:lnTo>
                      <a:pt x="1090" y="330"/>
                    </a:lnTo>
                    <a:lnTo>
                      <a:pt x="1255" y="429"/>
                    </a:lnTo>
                    <a:lnTo>
                      <a:pt x="1420" y="529"/>
                    </a:lnTo>
                    <a:lnTo>
                      <a:pt x="1585" y="661"/>
                    </a:lnTo>
                    <a:lnTo>
                      <a:pt x="1717" y="793"/>
                    </a:lnTo>
                    <a:lnTo>
                      <a:pt x="1816" y="958"/>
                    </a:lnTo>
                    <a:lnTo>
                      <a:pt x="1882" y="1156"/>
                    </a:lnTo>
                    <a:lnTo>
                      <a:pt x="1915" y="1321"/>
                    </a:lnTo>
                    <a:lnTo>
                      <a:pt x="1948" y="1519"/>
                    </a:lnTo>
                    <a:lnTo>
                      <a:pt x="1915" y="1684"/>
                    </a:lnTo>
                    <a:lnTo>
                      <a:pt x="1882" y="1882"/>
                    </a:lnTo>
                    <a:lnTo>
                      <a:pt x="1816" y="2047"/>
                    </a:lnTo>
                    <a:lnTo>
                      <a:pt x="1717" y="2212"/>
                    </a:lnTo>
                    <a:lnTo>
                      <a:pt x="1849" y="2080"/>
                    </a:lnTo>
                    <a:lnTo>
                      <a:pt x="2014" y="1882"/>
                    </a:lnTo>
                    <a:lnTo>
                      <a:pt x="2146" y="1684"/>
                    </a:lnTo>
                    <a:lnTo>
                      <a:pt x="2212" y="1453"/>
                    </a:lnTo>
                    <a:lnTo>
                      <a:pt x="2212" y="1222"/>
                    </a:lnTo>
                    <a:lnTo>
                      <a:pt x="2212" y="1024"/>
                    </a:lnTo>
                    <a:lnTo>
                      <a:pt x="2179" y="859"/>
                    </a:lnTo>
                    <a:lnTo>
                      <a:pt x="2080" y="694"/>
                    </a:lnTo>
                    <a:lnTo>
                      <a:pt x="1981" y="529"/>
                    </a:lnTo>
                    <a:lnTo>
                      <a:pt x="1849" y="363"/>
                    </a:lnTo>
                    <a:lnTo>
                      <a:pt x="1717" y="231"/>
                    </a:lnTo>
                    <a:lnTo>
                      <a:pt x="1552"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1981175" y="2173525"/>
                <a:ext cx="60250" cy="61075"/>
              </a:xfrm>
              <a:custGeom>
                <a:avLst/>
                <a:gdLst/>
                <a:ahLst/>
                <a:cxnLst/>
                <a:rect l="l" t="t" r="r" b="b"/>
                <a:pathLst>
                  <a:path w="2410" h="2443" extrusionOk="0">
                    <a:moveTo>
                      <a:pt x="1090" y="0"/>
                    </a:moveTo>
                    <a:lnTo>
                      <a:pt x="891" y="33"/>
                    </a:lnTo>
                    <a:lnTo>
                      <a:pt x="693" y="99"/>
                    </a:lnTo>
                    <a:lnTo>
                      <a:pt x="528"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1" y="2377"/>
                    </a:lnTo>
                    <a:lnTo>
                      <a:pt x="1090" y="2443"/>
                    </a:lnTo>
                    <a:lnTo>
                      <a:pt x="1288" y="2443"/>
                    </a:lnTo>
                    <a:lnTo>
                      <a:pt x="1519" y="2410"/>
                    </a:lnTo>
                    <a:lnTo>
                      <a:pt x="1717" y="2311"/>
                    </a:lnTo>
                    <a:lnTo>
                      <a:pt x="1882" y="2212"/>
                    </a:lnTo>
                    <a:lnTo>
                      <a:pt x="2047" y="2080"/>
                    </a:lnTo>
                    <a:lnTo>
                      <a:pt x="2212" y="1915"/>
                    </a:lnTo>
                    <a:lnTo>
                      <a:pt x="2311" y="1717"/>
                    </a:lnTo>
                    <a:lnTo>
                      <a:pt x="2377" y="1519"/>
                    </a:lnTo>
                    <a:lnTo>
                      <a:pt x="2410" y="1321"/>
                    </a:lnTo>
                    <a:lnTo>
                      <a:pt x="2410" y="1090"/>
                    </a:lnTo>
                    <a:lnTo>
                      <a:pt x="2377" y="891"/>
                    </a:lnTo>
                    <a:lnTo>
                      <a:pt x="2311" y="693"/>
                    </a:lnTo>
                    <a:lnTo>
                      <a:pt x="2179" y="528"/>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1989425" y="2173525"/>
                <a:ext cx="43750" cy="52000"/>
              </a:xfrm>
              <a:custGeom>
                <a:avLst/>
                <a:gdLst/>
                <a:ahLst/>
                <a:cxnLst/>
                <a:rect l="l" t="t" r="r" b="b"/>
                <a:pathLst>
                  <a:path w="1750" h="2080" extrusionOk="0">
                    <a:moveTo>
                      <a:pt x="1717" y="2080"/>
                    </a:moveTo>
                    <a:lnTo>
                      <a:pt x="1717" y="2080"/>
                    </a:lnTo>
                    <a:lnTo>
                      <a:pt x="1717" y="2080"/>
                    </a:lnTo>
                    <a:lnTo>
                      <a:pt x="1717" y="2080"/>
                    </a:lnTo>
                    <a:lnTo>
                      <a:pt x="1717" y="2080"/>
                    </a:lnTo>
                    <a:close/>
                    <a:moveTo>
                      <a:pt x="0" y="363"/>
                    </a:moveTo>
                    <a:lnTo>
                      <a:pt x="0" y="363"/>
                    </a:lnTo>
                    <a:lnTo>
                      <a:pt x="0" y="363"/>
                    </a:lnTo>
                    <a:lnTo>
                      <a:pt x="0" y="363"/>
                    </a:lnTo>
                    <a:lnTo>
                      <a:pt x="0" y="363"/>
                    </a:lnTo>
                    <a:close/>
                    <a:moveTo>
                      <a:pt x="33" y="330"/>
                    </a:moveTo>
                    <a:lnTo>
                      <a:pt x="33" y="330"/>
                    </a:lnTo>
                    <a:lnTo>
                      <a:pt x="0" y="363"/>
                    </a:lnTo>
                    <a:lnTo>
                      <a:pt x="0" y="363"/>
                    </a:lnTo>
                    <a:lnTo>
                      <a:pt x="0" y="363"/>
                    </a:lnTo>
                    <a:lnTo>
                      <a:pt x="0" y="363"/>
                    </a:lnTo>
                    <a:lnTo>
                      <a:pt x="0" y="363"/>
                    </a:lnTo>
                    <a:lnTo>
                      <a:pt x="0" y="363"/>
                    </a:lnTo>
                    <a:lnTo>
                      <a:pt x="33" y="330"/>
                    </a:lnTo>
                    <a:close/>
                    <a:moveTo>
                      <a:pt x="1585" y="231"/>
                    </a:moveTo>
                    <a:lnTo>
                      <a:pt x="1585" y="231"/>
                    </a:lnTo>
                    <a:lnTo>
                      <a:pt x="1585" y="231"/>
                    </a:lnTo>
                    <a:lnTo>
                      <a:pt x="1585" y="231"/>
                    </a:lnTo>
                    <a:lnTo>
                      <a:pt x="1717" y="363"/>
                    </a:lnTo>
                    <a:lnTo>
                      <a:pt x="1717" y="363"/>
                    </a:lnTo>
                    <a:lnTo>
                      <a:pt x="1750" y="363"/>
                    </a:lnTo>
                    <a:lnTo>
                      <a:pt x="1750" y="363"/>
                    </a:lnTo>
                    <a:lnTo>
                      <a:pt x="1717" y="363"/>
                    </a:lnTo>
                    <a:lnTo>
                      <a:pt x="1717" y="363"/>
                    </a:lnTo>
                    <a:lnTo>
                      <a:pt x="1585" y="231"/>
                    </a:lnTo>
                    <a:lnTo>
                      <a:pt x="1585" y="231"/>
                    </a:lnTo>
                    <a:lnTo>
                      <a:pt x="1585" y="231"/>
                    </a:lnTo>
                    <a:close/>
                    <a:moveTo>
                      <a:pt x="1552" y="198"/>
                    </a:moveTo>
                    <a:lnTo>
                      <a:pt x="1552" y="198"/>
                    </a:lnTo>
                    <a:lnTo>
                      <a:pt x="1552" y="198"/>
                    </a:lnTo>
                    <a:lnTo>
                      <a:pt x="1552" y="198"/>
                    </a:lnTo>
                    <a:lnTo>
                      <a:pt x="1552" y="198"/>
                    </a:lnTo>
                    <a:close/>
                    <a:moveTo>
                      <a:pt x="859" y="0"/>
                    </a:moveTo>
                    <a:lnTo>
                      <a:pt x="859" y="0"/>
                    </a:lnTo>
                    <a:lnTo>
                      <a:pt x="661" y="33"/>
                    </a:lnTo>
                    <a:lnTo>
                      <a:pt x="429" y="99"/>
                    </a:lnTo>
                    <a:lnTo>
                      <a:pt x="231" y="198"/>
                    </a:lnTo>
                    <a:lnTo>
                      <a:pt x="33" y="330"/>
                    </a:lnTo>
                    <a:lnTo>
                      <a:pt x="33" y="330"/>
                    </a:lnTo>
                    <a:lnTo>
                      <a:pt x="231" y="198"/>
                    </a:lnTo>
                    <a:lnTo>
                      <a:pt x="429" y="99"/>
                    </a:lnTo>
                    <a:lnTo>
                      <a:pt x="661"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2032325" y="22255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1989425" y="21826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1989425" y="2181775"/>
                <a:ext cx="850" cy="850"/>
              </a:xfrm>
              <a:custGeom>
                <a:avLst/>
                <a:gdLst/>
                <a:ahLst/>
                <a:cxnLst/>
                <a:rect l="l" t="t" r="r" b="b"/>
                <a:pathLst>
                  <a:path w="34" h="34" fill="none" extrusionOk="0">
                    <a:moveTo>
                      <a:pt x="33" y="0"/>
                    </a:moveTo>
                    <a:lnTo>
                      <a:pt x="33" y="0"/>
                    </a:lnTo>
                    <a:lnTo>
                      <a:pt x="0" y="33"/>
                    </a:lnTo>
                    <a:lnTo>
                      <a:pt x="0" y="33"/>
                    </a:lnTo>
                    <a:lnTo>
                      <a:pt x="0" y="33"/>
                    </a:lnTo>
                    <a:lnTo>
                      <a:pt x="0" y="33"/>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2029025" y="2179300"/>
                <a:ext cx="4150" cy="3325"/>
              </a:xfrm>
              <a:custGeom>
                <a:avLst/>
                <a:gdLst/>
                <a:ahLst/>
                <a:cxnLst/>
                <a:rect l="l" t="t" r="r" b="b"/>
                <a:pathLst>
                  <a:path w="166" h="133" fill="none" extrusionOk="0">
                    <a:moveTo>
                      <a:pt x="1" y="0"/>
                    </a:moveTo>
                    <a:lnTo>
                      <a:pt x="1" y="0"/>
                    </a:lnTo>
                    <a:lnTo>
                      <a:pt x="1" y="0"/>
                    </a:lnTo>
                    <a:lnTo>
                      <a:pt x="1" y="0"/>
                    </a:lnTo>
                    <a:lnTo>
                      <a:pt x="133" y="132"/>
                    </a:lnTo>
                    <a:lnTo>
                      <a:pt x="133" y="132"/>
                    </a:lnTo>
                    <a:lnTo>
                      <a:pt x="166" y="132"/>
                    </a:lnTo>
                    <a:lnTo>
                      <a:pt x="166" y="132"/>
                    </a:lnTo>
                    <a:lnTo>
                      <a:pt x="133" y="132"/>
                    </a:lnTo>
                    <a:lnTo>
                      <a:pt x="133"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202820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1990250" y="2173525"/>
                <a:ext cx="20650" cy="8275"/>
              </a:xfrm>
              <a:custGeom>
                <a:avLst/>
                <a:gdLst/>
                <a:ahLst/>
                <a:cxnLst/>
                <a:rect l="l" t="t" r="r" b="b"/>
                <a:pathLst>
                  <a:path w="826" h="331" fill="none" extrusionOk="0">
                    <a:moveTo>
                      <a:pt x="826" y="0"/>
                    </a:moveTo>
                    <a:lnTo>
                      <a:pt x="826" y="0"/>
                    </a:lnTo>
                    <a:lnTo>
                      <a:pt x="628" y="33"/>
                    </a:lnTo>
                    <a:lnTo>
                      <a:pt x="396" y="99"/>
                    </a:lnTo>
                    <a:lnTo>
                      <a:pt x="198" y="198"/>
                    </a:lnTo>
                    <a:lnTo>
                      <a:pt x="0" y="330"/>
                    </a:lnTo>
                    <a:lnTo>
                      <a:pt x="0" y="330"/>
                    </a:lnTo>
                    <a:lnTo>
                      <a:pt x="198" y="198"/>
                    </a:lnTo>
                    <a:lnTo>
                      <a:pt x="396" y="99"/>
                    </a:lnTo>
                    <a:lnTo>
                      <a:pt x="628"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a:off x="2010875"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1986125" y="2173525"/>
                <a:ext cx="55300" cy="55300"/>
              </a:xfrm>
              <a:custGeom>
                <a:avLst/>
                <a:gdLst/>
                <a:ahLst/>
                <a:cxnLst/>
                <a:rect l="l" t="t" r="r" b="b"/>
                <a:pathLst>
                  <a:path w="2212" h="2212" extrusionOk="0">
                    <a:moveTo>
                      <a:pt x="991" y="0"/>
                    </a:moveTo>
                    <a:lnTo>
                      <a:pt x="793" y="33"/>
                    </a:lnTo>
                    <a:lnTo>
                      <a:pt x="561" y="99"/>
                    </a:lnTo>
                    <a:lnTo>
                      <a:pt x="363" y="198"/>
                    </a:lnTo>
                    <a:lnTo>
                      <a:pt x="165" y="330"/>
                    </a:lnTo>
                    <a:lnTo>
                      <a:pt x="132" y="363"/>
                    </a:lnTo>
                    <a:lnTo>
                      <a:pt x="0" y="528"/>
                    </a:lnTo>
                    <a:lnTo>
                      <a:pt x="165" y="429"/>
                    </a:lnTo>
                    <a:lnTo>
                      <a:pt x="363" y="330"/>
                    </a:lnTo>
                    <a:lnTo>
                      <a:pt x="528" y="297"/>
                    </a:lnTo>
                    <a:lnTo>
                      <a:pt x="892" y="297"/>
                    </a:lnTo>
                    <a:lnTo>
                      <a:pt x="1090" y="330"/>
                    </a:lnTo>
                    <a:lnTo>
                      <a:pt x="1255" y="429"/>
                    </a:lnTo>
                    <a:lnTo>
                      <a:pt x="1420" y="528"/>
                    </a:lnTo>
                    <a:lnTo>
                      <a:pt x="1585" y="660"/>
                    </a:lnTo>
                    <a:lnTo>
                      <a:pt x="1717" y="792"/>
                    </a:lnTo>
                    <a:lnTo>
                      <a:pt x="1816" y="957"/>
                    </a:lnTo>
                    <a:lnTo>
                      <a:pt x="1882" y="1123"/>
                    </a:lnTo>
                    <a:lnTo>
                      <a:pt x="1915" y="1321"/>
                    </a:lnTo>
                    <a:lnTo>
                      <a:pt x="1948" y="1519"/>
                    </a:lnTo>
                    <a:lnTo>
                      <a:pt x="1915" y="1684"/>
                    </a:lnTo>
                    <a:lnTo>
                      <a:pt x="1882" y="1882"/>
                    </a:lnTo>
                    <a:lnTo>
                      <a:pt x="1816" y="2047"/>
                    </a:lnTo>
                    <a:lnTo>
                      <a:pt x="1717" y="2212"/>
                    </a:lnTo>
                    <a:lnTo>
                      <a:pt x="1849" y="2080"/>
                    </a:lnTo>
                    <a:lnTo>
                      <a:pt x="2014" y="1882"/>
                    </a:lnTo>
                    <a:lnTo>
                      <a:pt x="2146" y="1684"/>
                    </a:lnTo>
                    <a:lnTo>
                      <a:pt x="2212" y="1453"/>
                    </a:lnTo>
                    <a:lnTo>
                      <a:pt x="2212" y="1222"/>
                    </a:lnTo>
                    <a:lnTo>
                      <a:pt x="2212" y="1024"/>
                    </a:lnTo>
                    <a:lnTo>
                      <a:pt x="2179" y="858"/>
                    </a:lnTo>
                    <a:lnTo>
                      <a:pt x="2080" y="693"/>
                    </a:lnTo>
                    <a:lnTo>
                      <a:pt x="1981" y="528"/>
                    </a:lnTo>
                    <a:lnTo>
                      <a:pt x="1882" y="363"/>
                    </a:lnTo>
                    <a:lnTo>
                      <a:pt x="1849" y="363"/>
                    </a:lnTo>
                    <a:lnTo>
                      <a:pt x="1717" y="231"/>
                    </a:lnTo>
                    <a:lnTo>
                      <a:pt x="1684" y="198"/>
                    </a:lnTo>
                    <a:lnTo>
                      <a:pt x="1519" y="132"/>
                    </a:lnTo>
                    <a:lnTo>
                      <a:pt x="1354" y="66"/>
                    </a:lnTo>
                    <a:lnTo>
                      <a:pt x="118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2064525" y="2265125"/>
                <a:ext cx="60275" cy="61100"/>
              </a:xfrm>
              <a:custGeom>
                <a:avLst/>
                <a:gdLst/>
                <a:ahLst/>
                <a:cxnLst/>
                <a:rect l="l" t="t" r="r" b="b"/>
                <a:pathLst>
                  <a:path w="2411" h="2444" extrusionOk="0">
                    <a:moveTo>
                      <a:pt x="1123" y="0"/>
                    </a:moveTo>
                    <a:lnTo>
                      <a:pt x="892" y="33"/>
                    </a:lnTo>
                    <a:lnTo>
                      <a:pt x="693" y="99"/>
                    </a:lnTo>
                    <a:lnTo>
                      <a:pt x="528"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2" y="2410"/>
                    </a:lnTo>
                    <a:lnTo>
                      <a:pt x="1090" y="2443"/>
                    </a:lnTo>
                    <a:lnTo>
                      <a:pt x="1288" y="2443"/>
                    </a:lnTo>
                    <a:lnTo>
                      <a:pt x="1519" y="2410"/>
                    </a:lnTo>
                    <a:lnTo>
                      <a:pt x="1717" y="2344"/>
                    </a:lnTo>
                    <a:lnTo>
                      <a:pt x="1882" y="2212"/>
                    </a:lnTo>
                    <a:lnTo>
                      <a:pt x="2080" y="2080"/>
                    </a:lnTo>
                    <a:lnTo>
                      <a:pt x="2212" y="1915"/>
                    </a:lnTo>
                    <a:lnTo>
                      <a:pt x="2311" y="1717"/>
                    </a:lnTo>
                    <a:lnTo>
                      <a:pt x="2377" y="1519"/>
                    </a:lnTo>
                    <a:lnTo>
                      <a:pt x="2410" y="1321"/>
                    </a:lnTo>
                    <a:lnTo>
                      <a:pt x="2410" y="1123"/>
                    </a:lnTo>
                    <a:lnTo>
                      <a:pt x="2377" y="892"/>
                    </a:lnTo>
                    <a:lnTo>
                      <a:pt x="2311" y="694"/>
                    </a:lnTo>
                    <a:lnTo>
                      <a:pt x="2179" y="529"/>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2072775" y="2265125"/>
                <a:ext cx="39625" cy="9100"/>
              </a:xfrm>
              <a:custGeom>
                <a:avLst/>
                <a:gdLst/>
                <a:ahLst/>
                <a:cxnLst/>
                <a:rect l="l" t="t" r="r" b="b"/>
                <a:pathLst>
                  <a:path w="1585" h="364" extrusionOk="0">
                    <a:moveTo>
                      <a:pt x="1585" y="231"/>
                    </a:moveTo>
                    <a:lnTo>
                      <a:pt x="1585" y="231"/>
                    </a:lnTo>
                    <a:lnTo>
                      <a:pt x="1585" y="231"/>
                    </a:lnTo>
                    <a:lnTo>
                      <a:pt x="1585" y="231"/>
                    </a:lnTo>
                    <a:lnTo>
                      <a:pt x="1585" y="231"/>
                    </a:lnTo>
                    <a:lnTo>
                      <a:pt x="1585" y="231"/>
                    </a:lnTo>
                    <a:lnTo>
                      <a:pt x="1585" y="231"/>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92" y="0"/>
                    </a:lnTo>
                    <a:lnTo>
                      <a:pt x="892"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211237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2072775" y="22651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2094225" y="2265125"/>
                <a:ext cx="850" cy="25"/>
              </a:xfrm>
              <a:custGeom>
                <a:avLst/>
                <a:gdLst/>
                <a:ahLst/>
                <a:cxnLst/>
                <a:rect l="l" t="t" r="r" b="b"/>
                <a:pathLst>
                  <a:path w="34" h="1" fill="none" extrusionOk="0">
                    <a:moveTo>
                      <a:pt x="1" y="0"/>
                    </a:moveTo>
                    <a:lnTo>
                      <a:pt x="1" y="0"/>
                    </a:lnTo>
                    <a:lnTo>
                      <a:pt x="1"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a:off x="2070300" y="2265125"/>
                <a:ext cx="54500" cy="55325"/>
              </a:xfrm>
              <a:custGeom>
                <a:avLst/>
                <a:gdLst/>
                <a:ahLst/>
                <a:cxnLst/>
                <a:rect l="l" t="t" r="r" b="b"/>
                <a:pathLst>
                  <a:path w="2180" h="2213" extrusionOk="0">
                    <a:moveTo>
                      <a:pt x="958" y="0"/>
                    </a:moveTo>
                    <a:lnTo>
                      <a:pt x="727" y="33"/>
                    </a:lnTo>
                    <a:lnTo>
                      <a:pt x="528" y="99"/>
                    </a:lnTo>
                    <a:lnTo>
                      <a:pt x="297" y="198"/>
                    </a:lnTo>
                    <a:lnTo>
                      <a:pt x="99" y="363"/>
                    </a:lnTo>
                    <a:lnTo>
                      <a:pt x="0" y="529"/>
                    </a:lnTo>
                    <a:lnTo>
                      <a:pt x="132" y="429"/>
                    </a:lnTo>
                    <a:lnTo>
                      <a:pt x="330" y="330"/>
                    </a:lnTo>
                    <a:lnTo>
                      <a:pt x="495" y="297"/>
                    </a:lnTo>
                    <a:lnTo>
                      <a:pt x="859" y="297"/>
                    </a:lnTo>
                    <a:lnTo>
                      <a:pt x="1057" y="330"/>
                    </a:lnTo>
                    <a:lnTo>
                      <a:pt x="1222" y="429"/>
                    </a:lnTo>
                    <a:lnTo>
                      <a:pt x="1387" y="529"/>
                    </a:lnTo>
                    <a:lnTo>
                      <a:pt x="1552" y="661"/>
                    </a:lnTo>
                    <a:lnTo>
                      <a:pt x="1684" y="793"/>
                    </a:lnTo>
                    <a:lnTo>
                      <a:pt x="1783" y="958"/>
                    </a:lnTo>
                    <a:lnTo>
                      <a:pt x="1849" y="1156"/>
                    </a:lnTo>
                    <a:lnTo>
                      <a:pt x="1882" y="1321"/>
                    </a:lnTo>
                    <a:lnTo>
                      <a:pt x="1915" y="1519"/>
                    </a:lnTo>
                    <a:lnTo>
                      <a:pt x="1882" y="1684"/>
                    </a:lnTo>
                    <a:lnTo>
                      <a:pt x="1849" y="1882"/>
                    </a:lnTo>
                    <a:lnTo>
                      <a:pt x="1783" y="2047"/>
                    </a:lnTo>
                    <a:lnTo>
                      <a:pt x="1684" y="2212"/>
                    </a:lnTo>
                    <a:lnTo>
                      <a:pt x="1849" y="2080"/>
                    </a:lnTo>
                    <a:lnTo>
                      <a:pt x="1981" y="1882"/>
                    </a:lnTo>
                    <a:lnTo>
                      <a:pt x="2113" y="1684"/>
                    </a:lnTo>
                    <a:lnTo>
                      <a:pt x="2179" y="1453"/>
                    </a:lnTo>
                    <a:lnTo>
                      <a:pt x="2179" y="1222"/>
                    </a:lnTo>
                    <a:lnTo>
                      <a:pt x="2179" y="1024"/>
                    </a:lnTo>
                    <a:lnTo>
                      <a:pt x="2146" y="859"/>
                    </a:lnTo>
                    <a:lnTo>
                      <a:pt x="2047" y="694"/>
                    </a:lnTo>
                    <a:lnTo>
                      <a:pt x="1948" y="529"/>
                    </a:lnTo>
                    <a:lnTo>
                      <a:pt x="1849" y="363"/>
                    </a:lnTo>
                    <a:lnTo>
                      <a:pt x="1816" y="363"/>
                    </a:lnTo>
                    <a:lnTo>
                      <a:pt x="1684" y="231"/>
                    </a:lnTo>
                    <a:lnTo>
                      <a:pt x="1519"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2064525" y="2173525"/>
                <a:ext cx="60275" cy="61075"/>
              </a:xfrm>
              <a:custGeom>
                <a:avLst/>
                <a:gdLst/>
                <a:ahLst/>
                <a:cxnLst/>
                <a:rect l="l" t="t" r="r" b="b"/>
                <a:pathLst>
                  <a:path w="2411" h="2443" extrusionOk="0">
                    <a:moveTo>
                      <a:pt x="1123" y="0"/>
                    </a:moveTo>
                    <a:lnTo>
                      <a:pt x="892" y="33"/>
                    </a:lnTo>
                    <a:lnTo>
                      <a:pt x="693" y="99"/>
                    </a:lnTo>
                    <a:lnTo>
                      <a:pt x="528"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2" y="2377"/>
                    </a:lnTo>
                    <a:lnTo>
                      <a:pt x="1090" y="2443"/>
                    </a:lnTo>
                    <a:lnTo>
                      <a:pt x="1288" y="2443"/>
                    </a:lnTo>
                    <a:lnTo>
                      <a:pt x="1519" y="2410"/>
                    </a:lnTo>
                    <a:lnTo>
                      <a:pt x="1717" y="2311"/>
                    </a:lnTo>
                    <a:lnTo>
                      <a:pt x="1882" y="2212"/>
                    </a:lnTo>
                    <a:lnTo>
                      <a:pt x="2080" y="2080"/>
                    </a:lnTo>
                    <a:lnTo>
                      <a:pt x="2212" y="1915"/>
                    </a:lnTo>
                    <a:lnTo>
                      <a:pt x="2311" y="1717"/>
                    </a:lnTo>
                    <a:lnTo>
                      <a:pt x="2377" y="1519"/>
                    </a:lnTo>
                    <a:lnTo>
                      <a:pt x="2410" y="1321"/>
                    </a:lnTo>
                    <a:lnTo>
                      <a:pt x="2410" y="1090"/>
                    </a:lnTo>
                    <a:lnTo>
                      <a:pt x="2377" y="891"/>
                    </a:lnTo>
                    <a:lnTo>
                      <a:pt x="2311" y="693"/>
                    </a:lnTo>
                    <a:lnTo>
                      <a:pt x="2179" y="528"/>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2072775" y="2173525"/>
                <a:ext cx="43750" cy="9100"/>
              </a:xfrm>
              <a:custGeom>
                <a:avLst/>
                <a:gdLst/>
                <a:ahLst/>
                <a:cxnLst/>
                <a:rect l="l" t="t" r="r" b="b"/>
                <a:pathLst>
                  <a:path w="1750" h="364" extrusionOk="0">
                    <a:moveTo>
                      <a:pt x="1585" y="231"/>
                    </a:moveTo>
                    <a:lnTo>
                      <a:pt x="1585" y="231"/>
                    </a:lnTo>
                    <a:lnTo>
                      <a:pt x="1585" y="231"/>
                    </a:lnTo>
                    <a:lnTo>
                      <a:pt x="1585" y="231"/>
                    </a:lnTo>
                    <a:lnTo>
                      <a:pt x="1750" y="363"/>
                    </a:lnTo>
                    <a:lnTo>
                      <a:pt x="1750" y="363"/>
                    </a:lnTo>
                    <a:lnTo>
                      <a:pt x="1750" y="363"/>
                    </a:lnTo>
                    <a:lnTo>
                      <a:pt x="1750" y="363"/>
                    </a:lnTo>
                    <a:lnTo>
                      <a:pt x="1585" y="231"/>
                    </a:lnTo>
                    <a:lnTo>
                      <a:pt x="1585" y="231"/>
                    </a:lnTo>
                    <a:lnTo>
                      <a:pt x="1585" y="231"/>
                    </a:lnTo>
                    <a:close/>
                    <a:moveTo>
                      <a:pt x="1552" y="198"/>
                    </a:moveTo>
                    <a:lnTo>
                      <a:pt x="1552" y="198"/>
                    </a:lnTo>
                    <a:lnTo>
                      <a:pt x="1552" y="198"/>
                    </a:lnTo>
                    <a:lnTo>
                      <a:pt x="1552" y="198"/>
                    </a:lnTo>
                    <a:lnTo>
                      <a:pt x="1552" y="198"/>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92" y="0"/>
                    </a:lnTo>
                    <a:lnTo>
                      <a:pt x="892"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2112375" y="2179300"/>
                <a:ext cx="4150" cy="3325"/>
              </a:xfrm>
              <a:custGeom>
                <a:avLst/>
                <a:gdLst/>
                <a:ahLst/>
                <a:cxnLst/>
                <a:rect l="l" t="t" r="r" b="b"/>
                <a:pathLst>
                  <a:path w="166" h="133" fill="none" extrusionOk="0">
                    <a:moveTo>
                      <a:pt x="1" y="0"/>
                    </a:moveTo>
                    <a:lnTo>
                      <a:pt x="1" y="0"/>
                    </a:lnTo>
                    <a:lnTo>
                      <a:pt x="1" y="0"/>
                    </a:lnTo>
                    <a:lnTo>
                      <a:pt x="1" y="0"/>
                    </a:lnTo>
                    <a:lnTo>
                      <a:pt x="166" y="132"/>
                    </a:lnTo>
                    <a:lnTo>
                      <a:pt x="166" y="132"/>
                    </a:lnTo>
                    <a:lnTo>
                      <a:pt x="166" y="132"/>
                    </a:lnTo>
                    <a:lnTo>
                      <a:pt x="166"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211155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2072775" y="21735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2094225" y="2173525"/>
                <a:ext cx="850" cy="25"/>
              </a:xfrm>
              <a:custGeom>
                <a:avLst/>
                <a:gdLst/>
                <a:ahLst/>
                <a:cxnLst/>
                <a:rect l="l" t="t" r="r" b="b"/>
                <a:pathLst>
                  <a:path w="34" h="1" fill="none" extrusionOk="0">
                    <a:moveTo>
                      <a:pt x="1" y="0"/>
                    </a:moveTo>
                    <a:lnTo>
                      <a:pt x="1" y="0"/>
                    </a:lnTo>
                    <a:lnTo>
                      <a:pt x="1"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2070300" y="2173525"/>
                <a:ext cx="54500" cy="55300"/>
              </a:xfrm>
              <a:custGeom>
                <a:avLst/>
                <a:gdLst/>
                <a:ahLst/>
                <a:cxnLst/>
                <a:rect l="l" t="t" r="r" b="b"/>
                <a:pathLst>
                  <a:path w="2180" h="2212" extrusionOk="0">
                    <a:moveTo>
                      <a:pt x="958" y="0"/>
                    </a:moveTo>
                    <a:lnTo>
                      <a:pt x="727" y="33"/>
                    </a:lnTo>
                    <a:lnTo>
                      <a:pt x="528" y="99"/>
                    </a:lnTo>
                    <a:lnTo>
                      <a:pt x="297" y="198"/>
                    </a:lnTo>
                    <a:lnTo>
                      <a:pt x="99" y="363"/>
                    </a:lnTo>
                    <a:lnTo>
                      <a:pt x="0" y="528"/>
                    </a:lnTo>
                    <a:lnTo>
                      <a:pt x="132" y="429"/>
                    </a:lnTo>
                    <a:lnTo>
                      <a:pt x="330" y="330"/>
                    </a:lnTo>
                    <a:lnTo>
                      <a:pt x="495" y="297"/>
                    </a:lnTo>
                    <a:lnTo>
                      <a:pt x="859" y="297"/>
                    </a:lnTo>
                    <a:lnTo>
                      <a:pt x="1057" y="330"/>
                    </a:lnTo>
                    <a:lnTo>
                      <a:pt x="1222" y="429"/>
                    </a:lnTo>
                    <a:lnTo>
                      <a:pt x="1387" y="528"/>
                    </a:lnTo>
                    <a:lnTo>
                      <a:pt x="1552" y="660"/>
                    </a:lnTo>
                    <a:lnTo>
                      <a:pt x="1684" y="792"/>
                    </a:lnTo>
                    <a:lnTo>
                      <a:pt x="1783" y="957"/>
                    </a:lnTo>
                    <a:lnTo>
                      <a:pt x="1849" y="1123"/>
                    </a:lnTo>
                    <a:lnTo>
                      <a:pt x="1882" y="1321"/>
                    </a:lnTo>
                    <a:lnTo>
                      <a:pt x="1915" y="1519"/>
                    </a:lnTo>
                    <a:lnTo>
                      <a:pt x="1882" y="1684"/>
                    </a:lnTo>
                    <a:lnTo>
                      <a:pt x="1849" y="1882"/>
                    </a:lnTo>
                    <a:lnTo>
                      <a:pt x="1783" y="2047"/>
                    </a:lnTo>
                    <a:lnTo>
                      <a:pt x="1684" y="2212"/>
                    </a:lnTo>
                    <a:lnTo>
                      <a:pt x="1849" y="2080"/>
                    </a:lnTo>
                    <a:lnTo>
                      <a:pt x="1981" y="1882"/>
                    </a:lnTo>
                    <a:lnTo>
                      <a:pt x="2113" y="1684"/>
                    </a:lnTo>
                    <a:lnTo>
                      <a:pt x="2179" y="1453"/>
                    </a:lnTo>
                    <a:lnTo>
                      <a:pt x="2179" y="1222"/>
                    </a:lnTo>
                    <a:lnTo>
                      <a:pt x="2179" y="1024"/>
                    </a:lnTo>
                    <a:lnTo>
                      <a:pt x="2146" y="858"/>
                    </a:lnTo>
                    <a:lnTo>
                      <a:pt x="2047" y="693"/>
                    </a:lnTo>
                    <a:lnTo>
                      <a:pt x="1948" y="528"/>
                    </a:lnTo>
                    <a:lnTo>
                      <a:pt x="1849" y="363"/>
                    </a:lnTo>
                    <a:lnTo>
                      <a:pt x="1684" y="231"/>
                    </a:lnTo>
                    <a:lnTo>
                      <a:pt x="1651" y="198"/>
                    </a:lnTo>
                    <a:lnTo>
                      <a:pt x="1486" y="132"/>
                    </a:lnTo>
                    <a:lnTo>
                      <a:pt x="1321" y="66"/>
                    </a:lnTo>
                    <a:lnTo>
                      <a:pt x="115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2147875" y="2265125"/>
                <a:ext cx="60275" cy="61100"/>
              </a:xfrm>
              <a:custGeom>
                <a:avLst/>
                <a:gdLst/>
                <a:ahLst/>
                <a:cxnLst/>
                <a:rect l="l" t="t" r="r" b="b"/>
                <a:pathLst>
                  <a:path w="2411" h="2444" extrusionOk="0">
                    <a:moveTo>
                      <a:pt x="1123" y="0"/>
                    </a:moveTo>
                    <a:lnTo>
                      <a:pt x="892" y="33"/>
                    </a:lnTo>
                    <a:lnTo>
                      <a:pt x="694" y="99"/>
                    </a:lnTo>
                    <a:lnTo>
                      <a:pt x="528" y="231"/>
                    </a:lnTo>
                    <a:lnTo>
                      <a:pt x="363" y="363"/>
                    </a:lnTo>
                    <a:lnTo>
                      <a:pt x="198" y="529"/>
                    </a:lnTo>
                    <a:lnTo>
                      <a:pt x="99" y="727"/>
                    </a:lnTo>
                    <a:lnTo>
                      <a:pt x="33" y="925"/>
                    </a:lnTo>
                    <a:lnTo>
                      <a:pt x="0" y="1123"/>
                    </a:lnTo>
                    <a:lnTo>
                      <a:pt x="0" y="1321"/>
                    </a:lnTo>
                    <a:lnTo>
                      <a:pt x="33" y="1552"/>
                    </a:lnTo>
                    <a:lnTo>
                      <a:pt x="99" y="1750"/>
                    </a:lnTo>
                    <a:lnTo>
                      <a:pt x="231" y="1915"/>
                    </a:lnTo>
                    <a:lnTo>
                      <a:pt x="363" y="2080"/>
                    </a:lnTo>
                    <a:lnTo>
                      <a:pt x="495" y="2212"/>
                    </a:lnTo>
                    <a:lnTo>
                      <a:pt x="694" y="2311"/>
                    </a:lnTo>
                    <a:lnTo>
                      <a:pt x="892" y="2410"/>
                    </a:lnTo>
                    <a:lnTo>
                      <a:pt x="1090" y="2443"/>
                    </a:lnTo>
                    <a:lnTo>
                      <a:pt x="1288" y="2443"/>
                    </a:lnTo>
                    <a:lnTo>
                      <a:pt x="1519" y="2410"/>
                    </a:lnTo>
                    <a:lnTo>
                      <a:pt x="1717" y="2344"/>
                    </a:lnTo>
                    <a:lnTo>
                      <a:pt x="1882" y="2212"/>
                    </a:lnTo>
                    <a:lnTo>
                      <a:pt x="2080" y="2080"/>
                    </a:lnTo>
                    <a:lnTo>
                      <a:pt x="2212" y="1915"/>
                    </a:lnTo>
                    <a:lnTo>
                      <a:pt x="2311" y="1717"/>
                    </a:lnTo>
                    <a:lnTo>
                      <a:pt x="2377" y="1519"/>
                    </a:lnTo>
                    <a:lnTo>
                      <a:pt x="2410" y="1321"/>
                    </a:lnTo>
                    <a:lnTo>
                      <a:pt x="2410" y="1123"/>
                    </a:lnTo>
                    <a:lnTo>
                      <a:pt x="2377" y="892"/>
                    </a:lnTo>
                    <a:lnTo>
                      <a:pt x="2311" y="694"/>
                    </a:lnTo>
                    <a:lnTo>
                      <a:pt x="2212" y="529"/>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2156950" y="2265125"/>
                <a:ext cx="42925" cy="52000"/>
              </a:xfrm>
              <a:custGeom>
                <a:avLst/>
                <a:gdLst/>
                <a:ahLst/>
                <a:cxnLst/>
                <a:rect l="l" t="t" r="r" b="b"/>
                <a:pathLst>
                  <a:path w="1717" h="2080" extrusionOk="0">
                    <a:moveTo>
                      <a:pt x="1717" y="2080"/>
                    </a:moveTo>
                    <a:lnTo>
                      <a:pt x="1717" y="2080"/>
                    </a:lnTo>
                    <a:lnTo>
                      <a:pt x="1684" y="2080"/>
                    </a:lnTo>
                    <a:lnTo>
                      <a:pt x="1684" y="2080"/>
                    </a:lnTo>
                    <a:lnTo>
                      <a:pt x="1717" y="2080"/>
                    </a:lnTo>
                    <a:close/>
                    <a:moveTo>
                      <a:pt x="1552" y="231"/>
                    </a:moveTo>
                    <a:lnTo>
                      <a:pt x="1552" y="231"/>
                    </a:lnTo>
                    <a:lnTo>
                      <a:pt x="1552" y="231"/>
                    </a:lnTo>
                    <a:lnTo>
                      <a:pt x="1552" y="231"/>
                    </a:lnTo>
                    <a:lnTo>
                      <a:pt x="1552" y="231"/>
                    </a:lnTo>
                    <a:lnTo>
                      <a:pt x="1552" y="231"/>
                    </a:lnTo>
                    <a:lnTo>
                      <a:pt x="1552" y="231"/>
                    </a:lnTo>
                    <a:close/>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2199025" y="2317100"/>
                <a:ext cx="850" cy="25"/>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219572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2156950" y="2265125"/>
                <a:ext cx="20650" cy="9100"/>
              </a:xfrm>
              <a:custGeom>
                <a:avLst/>
                <a:gdLst/>
                <a:ahLst/>
                <a:cxnLst/>
                <a:rect l="l" t="t" r="r" b="b"/>
                <a:pathLst>
                  <a:path w="826" h="364" fill="none" extrusionOk="0">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2178400"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2153650" y="2265125"/>
                <a:ext cx="54500" cy="55325"/>
              </a:xfrm>
              <a:custGeom>
                <a:avLst/>
                <a:gdLst/>
                <a:ahLst/>
                <a:cxnLst/>
                <a:rect l="l" t="t" r="r" b="b"/>
                <a:pathLst>
                  <a:path w="2180" h="2213" extrusionOk="0">
                    <a:moveTo>
                      <a:pt x="958" y="0"/>
                    </a:moveTo>
                    <a:lnTo>
                      <a:pt x="727" y="33"/>
                    </a:lnTo>
                    <a:lnTo>
                      <a:pt x="529" y="99"/>
                    </a:lnTo>
                    <a:lnTo>
                      <a:pt x="297" y="198"/>
                    </a:lnTo>
                    <a:lnTo>
                      <a:pt x="132" y="363"/>
                    </a:lnTo>
                    <a:lnTo>
                      <a:pt x="0" y="529"/>
                    </a:lnTo>
                    <a:lnTo>
                      <a:pt x="165" y="429"/>
                    </a:lnTo>
                    <a:lnTo>
                      <a:pt x="330" y="330"/>
                    </a:lnTo>
                    <a:lnTo>
                      <a:pt x="496" y="297"/>
                    </a:lnTo>
                    <a:lnTo>
                      <a:pt x="892" y="297"/>
                    </a:lnTo>
                    <a:lnTo>
                      <a:pt x="1057" y="330"/>
                    </a:lnTo>
                    <a:lnTo>
                      <a:pt x="1222" y="429"/>
                    </a:lnTo>
                    <a:lnTo>
                      <a:pt x="1387" y="529"/>
                    </a:lnTo>
                    <a:lnTo>
                      <a:pt x="1552" y="661"/>
                    </a:lnTo>
                    <a:lnTo>
                      <a:pt x="1684" y="793"/>
                    </a:lnTo>
                    <a:lnTo>
                      <a:pt x="1783" y="958"/>
                    </a:lnTo>
                    <a:lnTo>
                      <a:pt x="1849" y="1156"/>
                    </a:lnTo>
                    <a:lnTo>
                      <a:pt x="1882" y="1321"/>
                    </a:lnTo>
                    <a:lnTo>
                      <a:pt x="1915" y="1519"/>
                    </a:lnTo>
                    <a:lnTo>
                      <a:pt x="1882" y="1684"/>
                    </a:lnTo>
                    <a:lnTo>
                      <a:pt x="1849" y="1882"/>
                    </a:lnTo>
                    <a:lnTo>
                      <a:pt x="1783" y="2047"/>
                    </a:lnTo>
                    <a:lnTo>
                      <a:pt x="1684" y="2212"/>
                    </a:lnTo>
                    <a:lnTo>
                      <a:pt x="1816" y="2080"/>
                    </a:lnTo>
                    <a:lnTo>
                      <a:pt x="1849" y="2080"/>
                    </a:lnTo>
                    <a:lnTo>
                      <a:pt x="1981" y="1915"/>
                    </a:lnTo>
                    <a:lnTo>
                      <a:pt x="2080" y="1750"/>
                    </a:lnTo>
                    <a:lnTo>
                      <a:pt x="2146" y="1552"/>
                    </a:lnTo>
                    <a:lnTo>
                      <a:pt x="2179" y="1354"/>
                    </a:lnTo>
                    <a:lnTo>
                      <a:pt x="2179" y="1156"/>
                    </a:lnTo>
                    <a:lnTo>
                      <a:pt x="2146" y="925"/>
                    </a:lnTo>
                    <a:lnTo>
                      <a:pt x="2080" y="760"/>
                    </a:lnTo>
                    <a:lnTo>
                      <a:pt x="1981" y="562"/>
                    </a:lnTo>
                    <a:lnTo>
                      <a:pt x="1981" y="529"/>
                    </a:lnTo>
                    <a:lnTo>
                      <a:pt x="1849" y="363"/>
                    </a:lnTo>
                    <a:lnTo>
                      <a:pt x="1816" y="363"/>
                    </a:lnTo>
                    <a:lnTo>
                      <a:pt x="1684" y="231"/>
                    </a:lnTo>
                    <a:lnTo>
                      <a:pt x="1519"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2147875" y="2173525"/>
                <a:ext cx="60275" cy="61075"/>
              </a:xfrm>
              <a:custGeom>
                <a:avLst/>
                <a:gdLst/>
                <a:ahLst/>
                <a:cxnLst/>
                <a:rect l="l" t="t" r="r" b="b"/>
                <a:pathLst>
                  <a:path w="2411" h="2443" extrusionOk="0">
                    <a:moveTo>
                      <a:pt x="1123" y="0"/>
                    </a:moveTo>
                    <a:lnTo>
                      <a:pt x="892" y="33"/>
                    </a:lnTo>
                    <a:lnTo>
                      <a:pt x="694" y="99"/>
                    </a:lnTo>
                    <a:lnTo>
                      <a:pt x="528" y="231"/>
                    </a:lnTo>
                    <a:lnTo>
                      <a:pt x="363" y="363"/>
                    </a:lnTo>
                    <a:lnTo>
                      <a:pt x="198" y="528"/>
                    </a:lnTo>
                    <a:lnTo>
                      <a:pt x="99" y="726"/>
                    </a:lnTo>
                    <a:lnTo>
                      <a:pt x="33" y="924"/>
                    </a:lnTo>
                    <a:lnTo>
                      <a:pt x="0" y="1123"/>
                    </a:lnTo>
                    <a:lnTo>
                      <a:pt x="0" y="1321"/>
                    </a:lnTo>
                    <a:lnTo>
                      <a:pt x="33" y="1552"/>
                    </a:lnTo>
                    <a:lnTo>
                      <a:pt x="99" y="1750"/>
                    </a:lnTo>
                    <a:lnTo>
                      <a:pt x="231" y="1915"/>
                    </a:lnTo>
                    <a:lnTo>
                      <a:pt x="363" y="2080"/>
                    </a:lnTo>
                    <a:lnTo>
                      <a:pt x="495" y="2212"/>
                    </a:lnTo>
                    <a:lnTo>
                      <a:pt x="694" y="2311"/>
                    </a:lnTo>
                    <a:lnTo>
                      <a:pt x="892" y="2377"/>
                    </a:lnTo>
                    <a:lnTo>
                      <a:pt x="1090" y="2443"/>
                    </a:lnTo>
                    <a:lnTo>
                      <a:pt x="1288" y="2443"/>
                    </a:lnTo>
                    <a:lnTo>
                      <a:pt x="1519" y="2410"/>
                    </a:lnTo>
                    <a:lnTo>
                      <a:pt x="1717" y="2311"/>
                    </a:lnTo>
                    <a:lnTo>
                      <a:pt x="1882" y="2212"/>
                    </a:lnTo>
                    <a:lnTo>
                      <a:pt x="2080" y="2080"/>
                    </a:lnTo>
                    <a:lnTo>
                      <a:pt x="2212" y="1915"/>
                    </a:lnTo>
                    <a:lnTo>
                      <a:pt x="2311" y="1717"/>
                    </a:lnTo>
                    <a:lnTo>
                      <a:pt x="2377" y="1519"/>
                    </a:lnTo>
                    <a:lnTo>
                      <a:pt x="2410" y="1321"/>
                    </a:lnTo>
                    <a:lnTo>
                      <a:pt x="2410" y="1090"/>
                    </a:lnTo>
                    <a:lnTo>
                      <a:pt x="2377" y="891"/>
                    </a:lnTo>
                    <a:lnTo>
                      <a:pt x="2311" y="693"/>
                    </a:lnTo>
                    <a:lnTo>
                      <a:pt x="2212" y="528"/>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156950" y="2173525"/>
                <a:ext cx="42925" cy="52000"/>
              </a:xfrm>
              <a:custGeom>
                <a:avLst/>
                <a:gdLst/>
                <a:ahLst/>
                <a:cxnLst/>
                <a:rect l="l" t="t" r="r" b="b"/>
                <a:pathLst>
                  <a:path w="1717" h="2080" extrusionOk="0">
                    <a:moveTo>
                      <a:pt x="1717" y="2080"/>
                    </a:moveTo>
                    <a:lnTo>
                      <a:pt x="1717" y="2080"/>
                    </a:lnTo>
                    <a:lnTo>
                      <a:pt x="1684" y="2080"/>
                    </a:lnTo>
                    <a:lnTo>
                      <a:pt x="1684" y="2080"/>
                    </a:lnTo>
                    <a:lnTo>
                      <a:pt x="1717" y="2080"/>
                    </a:lnTo>
                    <a:close/>
                    <a:moveTo>
                      <a:pt x="1552" y="231"/>
                    </a:moveTo>
                    <a:lnTo>
                      <a:pt x="1552" y="231"/>
                    </a:lnTo>
                    <a:lnTo>
                      <a:pt x="1552" y="231"/>
                    </a:lnTo>
                    <a:lnTo>
                      <a:pt x="1552" y="231"/>
                    </a:lnTo>
                    <a:lnTo>
                      <a:pt x="1717" y="363"/>
                    </a:lnTo>
                    <a:lnTo>
                      <a:pt x="1717" y="363"/>
                    </a:lnTo>
                    <a:lnTo>
                      <a:pt x="1717" y="363"/>
                    </a:lnTo>
                    <a:lnTo>
                      <a:pt x="1717" y="363"/>
                    </a:lnTo>
                    <a:lnTo>
                      <a:pt x="1717" y="363"/>
                    </a:lnTo>
                    <a:lnTo>
                      <a:pt x="1717" y="363"/>
                    </a:lnTo>
                    <a:lnTo>
                      <a:pt x="1552" y="231"/>
                    </a:lnTo>
                    <a:lnTo>
                      <a:pt x="1552" y="231"/>
                    </a:lnTo>
                    <a:lnTo>
                      <a:pt x="1552" y="231"/>
                    </a:lnTo>
                    <a:close/>
                    <a:moveTo>
                      <a:pt x="1519" y="198"/>
                    </a:moveTo>
                    <a:lnTo>
                      <a:pt x="1519" y="198"/>
                    </a:lnTo>
                    <a:lnTo>
                      <a:pt x="1519" y="198"/>
                    </a:lnTo>
                    <a:lnTo>
                      <a:pt x="1519" y="198"/>
                    </a:lnTo>
                    <a:lnTo>
                      <a:pt x="1519" y="198"/>
                    </a:lnTo>
                    <a:close/>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2199025" y="2225500"/>
                <a:ext cx="850" cy="25"/>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2195725" y="2179300"/>
                <a:ext cx="4150" cy="3325"/>
              </a:xfrm>
              <a:custGeom>
                <a:avLst/>
                <a:gdLst/>
                <a:ahLst/>
                <a:cxnLst/>
                <a:rect l="l" t="t" r="r" b="b"/>
                <a:pathLst>
                  <a:path w="166" h="133" fill="none" extrusionOk="0">
                    <a:moveTo>
                      <a:pt x="1" y="0"/>
                    </a:moveTo>
                    <a:lnTo>
                      <a:pt x="1" y="0"/>
                    </a:lnTo>
                    <a:lnTo>
                      <a:pt x="1" y="0"/>
                    </a:lnTo>
                    <a:lnTo>
                      <a:pt x="1" y="0"/>
                    </a:lnTo>
                    <a:lnTo>
                      <a:pt x="166" y="132"/>
                    </a:lnTo>
                    <a:lnTo>
                      <a:pt x="166" y="132"/>
                    </a:lnTo>
                    <a:lnTo>
                      <a:pt x="166" y="132"/>
                    </a:lnTo>
                    <a:lnTo>
                      <a:pt x="166" y="132"/>
                    </a:lnTo>
                    <a:lnTo>
                      <a:pt x="166" y="132"/>
                    </a:lnTo>
                    <a:lnTo>
                      <a:pt x="166"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219490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2156950" y="2173525"/>
                <a:ext cx="20650" cy="9100"/>
              </a:xfrm>
              <a:custGeom>
                <a:avLst/>
                <a:gdLst/>
                <a:ahLst/>
                <a:cxnLst/>
                <a:rect l="l" t="t" r="r" b="b"/>
                <a:pathLst>
                  <a:path w="826" h="364" fill="none" extrusionOk="0">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2178400"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2153650" y="2173525"/>
                <a:ext cx="54500" cy="55300"/>
              </a:xfrm>
              <a:custGeom>
                <a:avLst/>
                <a:gdLst/>
                <a:ahLst/>
                <a:cxnLst/>
                <a:rect l="l" t="t" r="r" b="b"/>
                <a:pathLst>
                  <a:path w="2180" h="2212" extrusionOk="0">
                    <a:moveTo>
                      <a:pt x="958" y="0"/>
                    </a:moveTo>
                    <a:lnTo>
                      <a:pt x="727" y="33"/>
                    </a:lnTo>
                    <a:lnTo>
                      <a:pt x="529" y="99"/>
                    </a:lnTo>
                    <a:lnTo>
                      <a:pt x="297" y="198"/>
                    </a:lnTo>
                    <a:lnTo>
                      <a:pt x="132" y="363"/>
                    </a:lnTo>
                    <a:lnTo>
                      <a:pt x="0" y="528"/>
                    </a:lnTo>
                    <a:lnTo>
                      <a:pt x="165" y="429"/>
                    </a:lnTo>
                    <a:lnTo>
                      <a:pt x="330" y="330"/>
                    </a:lnTo>
                    <a:lnTo>
                      <a:pt x="496" y="297"/>
                    </a:lnTo>
                    <a:lnTo>
                      <a:pt x="892" y="297"/>
                    </a:lnTo>
                    <a:lnTo>
                      <a:pt x="1057" y="330"/>
                    </a:lnTo>
                    <a:lnTo>
                      <a:pt x="1222" y="429"/>
                    </a:lnTo>
                    <a:lnTo>
                      <a:pt x="1387" y="528"/>
                    </a:lnTo>
                    <a:lnTo>
                      <a:pt x="1552" y="660"/>
                    </a:lnTo>
                    <a:lnTo>
                      <a:pt x="1684" y="792"/>
                    </a:lnTo>
                    <a:lnTo>
                      <a:pt x="1783" y="957"/>
                    </a:lnTo>
                    <a:lnTo>
                      <a:pt x="1849" y="1123"/>
                    </a:lnTo>
                    <a:lnTo>
                      <a:pt x="1882" y="1321"/>
                    </a:lnTo>
                    <a:lnTo>
                      <a:pt x="1915" y="1519"/>
                    </a:lnTo>
                    <a:lnTo>
                      <a:pt x="1882" y="1684"/>
                    </a:lnTo>
                    <a:lnTo>
                      <a:pt x="1849" y="1882"/>
                    </a:lnTo>
                    <a:lnTo>
                      <a:pt x="1783" y="2047"/>
                    </a:lnTo>
                    <a:lnTo>
                      <a:pt x="1684" y="2212"/>
                    </a:lnTo>
                    <a:lnTo>
                      <a:pt x="1816" y="2080"/>
                    </a:lnTo>
                    <a:lnTo>
                      <a:pt x="1849" y="2080"/>
                    </a:lnTo>
                    <a:lnTo>
                      <a:pt x="1981" y="1915"/>
                    </a:lnTo>
                    <a:lnTo>
                      <a:pt x="2080" y="1717"/>
                    </a:lnTo>
                    <a:lnTo>
                      <a:pt x="2146" y="1552"/>
                    </a:lnTo>
                    <a:lnTo>
                      <a:pt x="2179" y="1354"/>
                    </a:lnTo>
                    <a:lnTo>
                      <a:pt x="2179" y="1123"/>
                    </a:lnTo>
                    <a:lnTo>
                      <a:pt x="2146" y="924"/>
                    </a:lnTo>
                    <a:lnTo>
                      <a:pt x="2080" y="759"/>
                    </a:lnTo>
                    <a:lnTo>
                      <a:pt x="1981" y="561"/>
                    </a:lnTo>
                    <a:lnTo>
                      <a:pt x="1981" y="528"/>
                    </a:lnTo>
                    <a:lnTo>
                      <a:pt x="1849" y="363"/>
                    </a:lnTo>
                    <a:lnTo>
                      <a:pt x="1684" y="231"/>
                    </a:lnTo>
                    <a:lnTo>
                      <a:pt x="1651" y="198"/>
                    </a:lnTo>
                    <a:lnTo>
                      <a:pt x="1486"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1886275" y="2246975"/>
                <a:ext cx="12400" cy="5800"/>
              </a:xfrm>
              <a:custGeom>
                <a:avLst/>
                <a:gdLst/>
                <a:ahLst/>
                <a:cxnLst/>
                <a:rect l="l" t="t" r="r" b="b"/>
                <a:pathLst>
                  <a:path w="496" h="232" extrusionOk="0">
                    <a:moveTo>
                      <a:pt x="99" y="0"/>
                    </a:moveTo>
                    <a:lnTo>
                      <a:pt x="33" y="33"/>
                    </a:lnTo>
                    <a:lnTo>
                      <a:pt x="0" y="99"/>
                    </a:lnTo>
                    <a:lnTo>
                      <a:pt x="33" y="198"/>
                    </a:lnTo>
                    <a:lnTo>
                      <a:pt x="99" y="231"/>
                    </a:lnTo>
                    <a:lnTo>
                      <a:pt x="363" y="231"/>
                    </a:lnTo>
                    <a:lnTo>
                      <a:pt x="462" y="198"/>
                    </a:lnTo>
                    <a:lnTo>
                      <a:pt x="495" y="99"/>
                    </a:lnTo>
                    <a:lnTo>
                      <a:pt x="462" y="33"/>
                    </a:lnTo>
                    <a:lnTo>
                      <a:pt x="36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p:nvPr/>
            </p:nvSpPr>
            <p:spPr>
              <a:xfrm>
                <a:off x="1912675" y="2246975"/>
                <a:ext cx="280600" cy="5800"/>
              </a:xfrm>
              <a:custGeom>
                <a:avLst/>
                <a:gdLst/>
                <a:ahLst/>
                <a:cxnLst/>
                <a:rect l="l" t="t" r="r" b="b"/>
                <a:pathLst>
                  <a:path w="11224" h="232" extrusionOk="0">
                    <a:moveTo>
                      <a:pt x="132" y="0"/>
                    </a:moveTo>
                    <a:lnTo>
                      <a:pt x="33" y="33"/>
                    </a:lnTo>
                    <a:lnTo>
                      <a:pt x="0" y="99"/>
                    </a:lnTo>
                    <a:lnTo>
                      <a:pt x="33" y="198"/>
                    </a:lnTo>
                    <a:lnTo>
                      <a:pt x="132" y="231"/>
                    </a:lnTo>
                    <a:lnTo>
                      <a:pt x="628" y="231"/>
                    </a:lnTo>
                    <a:lnTo>
                      <a:pt x="694" y="198"/>
                    </a:lnTo>
                    <a:lnTo>
                      <a:pt x="727" y="99"/>
                    </a:lnTo>
                    <a:lnTo>
                      <a:pt x="694" y="33"/>
                    </a:lnTo>
                    <a:lnTo>
                      <a:pt x="628" y="0"/>
                    </a:lnTo>
                    <a:close/>
                    <a:moveTo>
                      <a:pt x="1420" y="0"/>
                    </a:moveTo>
                    <a:lnTo>
                      <a:pt x="1354" y="33"/>
                    </a:lnTo>
                    <a:lnTo>
                      <a:pt x="1321" y="99"/>
                    </a:lnTo>
                    <a:lnTo>
                      <a:pt x="1354" y="198"/>
                    </a:lnTo>
                    <a:lnTo>
                      <a:pt x="1420" y="231"/>
                    </a:lnTo>
                    <a:lnTo>
                      <a:pt x="1915" y="231"/>
                    </a:lnTo>
                    <a:lnTo>
                      <a:pt x="2014" y="198"/>
                    </a:lnTo>
                    <a:lnTo>
                      <a:pt x="2047" y="99"/>
                    </a:lnTo>
                    <a:lnTo>
                      <a:pt x="2014" y="33"/>
                    </a:lnTo>
                    <a:lnTo>
                      <a:pt x="1915" y="0"/>
                    </a:lnTo>
                    <a:close/>
                    <a:moveTo>
                      <a:pt x="2740" y="0"/>
                    </a:moveTo>
                    <a:lnTo>
                      <a:pt x="2641" y="33"/>
                    </a:lnTo>
                    <a:lnTo>
                      <a:pt x="2608" y="99"/>
                    </a:lnTo>
                    <a:lnTo>
                      <a:pt x="2641" y="198"/>
                    </a:lnTo>
                    <a:lnTo>
                      <a:pt x="2740" y="231"/>
                    </a:lnTo>
                    <a:lnTo>
                      <a:pt x="3235" y="231"/>
                    </a:lnTo>
                    <a:lnTo>
                      <a:pt x="3334" y="198"/>
                    </a:lnTo>
                    <a:lnTo>
                      <a:pt x="3367" y="99"/>
                    </a:lnTo>
                    <a:lnTo>
                      <a:pt x="3334" y="33"/>
                    </a:lnTo>
                    <a:lnTo>
                      <a:pt x="3235" y="0"/>
                    </a:lnTo>
                    <a:close/>
                    <a:moveTo>
                      <a:pt x="4061" y="0"/>
                    </a:moveTo>
                    <a:lnTo>
                      <a:pt x="3962" y="33"/>
                    </a:lnTo>
                    <a:lnTo>
                      <a:pt x="3929" y="99"/>
                    </a:lnTo>
                    <a:lnTo>
                      <a:pt x="3962" y="198"/>
                    </a:lnTo>
                    <a:lnTo>
                      <a:pt x="4061" y="231"/>
                    </a:lnTo>
                    <a:lnTo>
                      <a:pt x="4556" y="231"/>
                    </a:lnTo>
                    <a:lnTo>
                      <a:pt x="4622" y="198"/>
                    </a:lnTo>
                    <a:lnTo>
                      <a:pt x="4655" y="99"/>
                    </a:lnTo>
                    <a:lnTo>
                      <a:pt x="4622" y="33"/>
                    </a:lnTo>
                    <a:lnTo>
                      <a:pt x="4556" y="0"/>
                    </a:lnTo>
                    <a:close/>
                    <a:moveTo>
                      <a:pt x="5381" y="0"/>
                    </a:moveTo>
                    <a:lnTo>
                      <a:pt x="5282" y="33"/>
                    </a:lnTo>
                    <a:lnTo>
                      <a:pt x="5249" y="99"/>
                    </a:lnTo>
                    <a:lnTo>
                      <a:pt x="5282" y="198"/>
                    </a:lnTo>
                    <a:lnTo>
                      <a:pt x="5381" y="231"/>
                    </a:lnTo>
                    <a:lnTo>
                      <a:pt x="5843" y="231"/>
                    </a:lnTo>
                    <a:lnTo>
                      <a:pt x="5942" y="198"/>
                    </a:lnTo>
                    <a:lnTo>
                      <a:pt x="5975" y="99"/>
                    </a:lnTo>
                    <a:lnTo>
                      <a:pt x="5942" y="33"/>
                    </a:lnTo>
                    <a:lnTo>
                      <a:pt x="5843" y="0"/>
                    </a:lnTo>
                    <a:close/>
                    <a:moveTo>
                      <a:pt x="6668" y="0"/>
                    </a:moveTo>
                    <a:lnTo>
                      <a:pt x="6602" y="33"/>
                    </a:lnTo>
                    <a:lnTo>
                      <a:pt x="6536" y="99"/>
                    </a:lnTo>
                    <a:lnTo>
                      <a:pt x="6602" y="198"/>
                    </a:lnTo>
                    <a:lnTo>
                      <a:pt x="6668" y="231"/>
                    </a:lnTo>
                    <a:lnTo>
                      <a:pt x="7164" y="231"/>
                    </a:lnTo>
                    <a:lnTo>
                      <a:pt x="7263" y="198"/>
                    </a:lnTo>
                    <a:lnTo>
                      <a:pt x="7296" y="99"/>
                    </a:lnTo>
                    <a:lnTo>
                      <a:pt x="7263" y="33"/>
                    </a:lnTo>
                    <a:lnTo>
                      <a:pt x="7164" y="0"/>
                    </a:lnTo>
                    <a:close/>
                    <a:moveTo>
                      <a:pt x="7989" y="0"/>
                    </a:moveTo>
                    <a:lnTo>
                      <a:pt x="7890" y="33"/>
                    </a:lnTo>
                    <a:lnTo>
                      <a:pt x="7857" y="99"/>
                    </a:lnTo>
                    <a:lnTo>
                      <a:pt x="7890" y="198"/>
                    </a:lnTo>
                    <a:lnTo>
                      <a:pt x="7989" y="231"/>
                    </a:lnTo>
                    <a:lnTo>
                      <a:pt x="8484" y="231"/>
                    </a:lnTo>
                    <a:lnTo>
                      <a:pt x="8550" y="198"/>
                    </a:lnTo>
                    <a:lnTo>
                      <a:pt x="8616" y="99"/>
                    </a:lnTo>
                    <a:lnTo>
                      <a:pt x="8550" y="33"/>
                    </a:lnTo>
                    <a:lnTo>
                      <a:pt x="8484" y="0"/>
                    </a:lnTo>
                    <a:close/>
                    <a:moveTo>
                      <a:pt x="9309" y="0"/>
                    </a:moveTo>
                    <a:lnTo>
                      <a:pt x="9210" y="33"/>
                    </a:lnTo>
                    <a:lnTo>
                      <a:pt x="9177" y="99"/>
                    </a:lnTo>
                    <a:lnTo>
                      <a:pt x="9210" y="198"/>
                    </a:lnTo>
                    <a:lnTo>
                      <a:pt x="9309" y="231"/>
                    </a:lnTo>
                    <a:lnTo>
                      <a:pt x="9804" y="231"/>
                    </a:lnTo>
                    <a:lnTo>
                      <a:pt x="9870" y="198"/>
                    </a:lnTo>
                    <a:lnTo>
                      <a:pt x="9903" y="99"/>
                    </a:lnTo>
                    <a:lnTo>
                      <a:pt x="9870" y="33"/>
                    </a:lnTo>
                    <a:lnTo>
                      <a:pt x="9804" y="0"/>
                    </a:lnTo>
                    <a:close/>
                    <a:moveTo>
                      <a:pt x="10597" y="0"/>
                    </a:moveTo>
                    <a:lnTo>
                      <a:pt x="10531" y="33"/>
                    </a:lnTo>
                    <a:lnTo>
                      <a:pt x="10498" y="99"/>
                    </a:lnTo>
                    <a:lnTo>
                      <a:pt x="10531" y="198"/>
                    </a:lnTo>
                    <a:lnTo>
                      <a:pt x="10597" y="231"/>
                    </a:lnTo>
                    <a:lnTo>
                      <a:pt x="11092" y="231"/>
                    </a:lnTo>
                    <a:lnTo>
                      <a:pt x="11191" y="198"/>
                    </a:lnTo>
                    <a:lnTo>
                      <a:pt x="11224" y="99"/>
                    </a:lnTo>
                    <a:lnTo>
                      <a:pt x="11191" y="33"/>
                    </a:lnTo>
                    <a:lnTo>
                      <a:pt x="11092"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0"/>
              <p:cNvSpPr/>
              <p:nvPr/>
            </p:nvSpPr>
            <p:spPr>
              <a:xfrm>
                <a:off x="2207300" y="2246975"/>
                <a:ext cx="12400" cy="5800"/>
              </a:xfrm>
              <a:custGeom>
                <a:avLst/>
                <a:gdLst/>
                <a:ahLst/>
                <a:cxnLst/>
                <a:rect l="l" t="t" r="r" b="b"/>
                <a:pathLst>
                  <a:path w="496" h="232" extrusionOk="0">
                    <a:moveTo>
                      <a:pt x="132" y="0"/>
                    </a:moveTo>
                    <a:lnTo>
                      <a:pt x="33" y="33"/>
                    </a:lnTo>
                    <a:lnTo>
                      <a:pt x="0" y="99"/>
                    </a:lnTo>
                    <a:lnTo>
                      <a:pt x="33" y="198"/>
                    </a:lnTo>
                    <a:lnTo>
                      <a:pt x="132" y="231"/>
                    </a:lnTo>
                    <a:lnTo>
                      <a:pt x="396" y="231"/>
                    </a:lnTo>
                    <a:lnTo>
                      <a:pt x="462" y="198"/>
                    </a:lnTo>
                    <a:lnTo>
                      <a:pt x="495" y="99"/>
                    </a:lnTo>
                    <a:lnTo>
                      <a:pt x="462" y="33"/>
                    </a:lnTo>
                    <a:lnTo>
                      <a:pt x="39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1871400" y="2303075"/>
                <a:ext cx="360675" cy="316100"/>
              </a:xfrm>
              <a:custGeom>
                <a:avLst/>
                <a:gdLst/>
                <a:ahLst/>
                <a:cxnLst/>
                <a:rect l="l" t="t" r="r" b="b"/>
                <a:pathLst>
                  <a:path w="14427" h="12644" extrusionOk="0">
                    <a:moveTo>
                      <a:pt x="1" y="1"/>
                    </a:moveTo>
                    <a:lnTo>
                      <a:pt x="1" y="12644"/>
                    </a:lnTo>
                    <a:lnTo>
                      <a:pt x="14426" y="12644"/>
                    </a:lnTo>
                    <a:lnTo>
                      <a:pt x="14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1871400" y="2383950"/>
                <a:ext cx="360675" cy="235225"/>
              </a:xfrm>
              <a:custGeom>
                <a:avLst/>
                <a:gdLst/>
                <a:ahLst/>
                <a:cxnLst/>
                <a:rect l="l" t="t" r="r" b="b"/>
                <a:pathLst>
                  <a:path w="14427" h="9409" extrusionOk="0">
                    <a:moveTo>
                      <a:pt x="11554" y="1"/>
                    </a:moveTo>
                    <a:lnTo>
                      <a:pt x="10696" y="34"/>
                    </a:lnTo>
                    <a:lnTo>
                      <a:pt x="9871" y="100"/>
                    </a:lnTo>
                    <a:lnTo>
                      <a:pt x="9079" y="232"/>
                    </a:lnTo>
                    <a:lnTo>
                      <a:pt x="8286" y="397"/>
                    </a:lnTo>
                    <a:lnTo>
                      <a:pt x="7494" y="562"/>
                    </a:lnTo>
                    <a:lnTo>
                      <a:pt x="5910" y="925"/>
                    </a:lnTo>
                    <a:lnTo>
                      <a:pt x="5051" y="1090"/>
                    </a:lnTo>
                    <a:lnTo>
                      <a:pt x="4160" y="1189"/>
                    </a:lnTo>
                    <a:lnTo>
                      <a:pt x="3236" y="1255"/>
                    </a:lnTo>
                    <a:lnTo>
                      <a:pt x="2246" y="1222"/>
                    </a:lnTo>
                    <a:lnTo>
                      <a:pt x="1717" y="1189"/>
                    </a:lnTo>
                    <a:lnTo>
                      <a:pt x="1156" y="1156"/>
                    </a:lnTo>
                    <a:lnTo>
                      <a:pt x="595" y="1057"/>
                    </a:lnTo>
                    <a:lnTo>
                      <a:pt x="1" y="958"/>
                    </a:lnTo>
                    <a:lnTo>
                      <a:pt x="1" y="9409"/>
                    </a:lnTo>
                    <a:lnTo>
                      <a:pt x="14426" y="9409"/>
                    </a:lnTo>
                    <a:lnTo>
                      <a:pt x="14426" y="496"/>
                    </a:lnTo>
                    <a:lnTo>
                      <a:pt x="13931" y="364"/>
                    </a:lnTo>
                    <a:lnTo>
                      <a:pt x="13403" y="232"/>
                    </a:lnTo>
                    <a:lnTo>
                      <a:pt x="12941" y="166"/>
                    </a:lnTo>
                    <a:lnTo>
                      <a:pt x="12446" y="67"/>
                    </a:lnTo>
                    <a:lnTo>
                      <a:pt x="12017" y="34"/>
                    </a:lnTo>
                    <a:lnTo>
                      <a:pt x="115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1871400" y="2354250"/>
                <a:ext cx="360675" cy="43775"/>
              </a:xfrm>
              <a:custGeom>
                <a:avLst/>
                <a:gdLst/>
                <a:ahLst/>
                <a:cxnLst/>
                <a:rect l="l" t="t" r="r" b="b"/>
                <a:pathLst>
                  <a:path w="14427" h="1751" extrusionOk="0">
                    <a:moveTo>
                      <a:pt x="11455" y="0"/>
                    </a:moveTo>
                    <a:lnTo>
                      <a:pt x="10564" y="33"/>
                    </a:lnTo>
                    <a:lnTo>
                      <a:pt x="9706" y="99"/>
                    </a:lnTo>
                    <a:lnTo>
                      <a:pt x="8881" y="232"/>
                    </a:lnTo>
                    <a:lnTo>
                      <a:pt x="8055" y="430"/>
                    </a:lnTo>
                    <a:lnTo>
                      <a:pt x="7263" y="595"/>
                    </a:lnTo>
                    <a:lnTo>
                      <a:pt x="6471" y="793"/>
                    </a:lnTo>
                    <a:lnTo>
                      <a:pt x="5712" y="958"/>
                    </a:lnTo>
                    <a:lnTo>
                      <a:pt x="4886" y="1090"/>
                    </a:lnTo>
                    <a:lnTo>
                      <a:pt x="4061" y="1189"/>
                    </a:lnTo>
                    <a:lnTo>
                      <a:pt x="3170" y="1222"/>
                    </a:lnTo>
                    <a:lnTo>
                      <a:pt x="2213" y="1222"/>
                    </a:lnTo>
                    <a:lnTo>
                      <a:pt x="1717" y="1189"/>
                    </a:lnTo>
                    <a:lnTo>
                      <a:pt x="1222" y="1123"/>
                    </a:lnTo>
                    <a:lnTo>
                      <a:pt x="661" y="1057"/>
                    </a:lnTo>
                    <a:lnTo>
                      <a:pt x="133" y="958"/>
                    </a:lnTo>
                    <a:lnTo>
                      <a:pt x="1" y="925"/>
                    </a:lnTo>
                    <a:lnTo>
                      <a:pt x="1" y="1453"/>
                    </a:lnTo>
                    <a:lnTo>
                      <a:pt x="595" y="1552"/>
                    </a:lnTo>
                    <a:lnTo>
                      <a:pt x="1156" y="1651"/>
                    </a:lnTo>
                    <a:lnTo>
                      <a:pt x="1717" y="1717"/>
                    </a:lnTo>
                    <a:lnTo>
                      <a:pt x="2246" y="1750"/>
                    </a:lnTo>
                    <a:lnTo>
                      <a:pt x="3236" y="1750"/>
                    </a:lnTo>
                    <a:lnTo>
                      <a:pt x="4160" y="1684"/>
                    </a:lnTo>
                    <a:lnTo>
                      <a:pt x="5051" y="1585"/>
                    </a:lnTo>
                    <a:lnTo>
                      <a:pt x="5910" y="1420"/>
                    </a:lnTo>
                    <a:lnTo>
                      <a:pt x="7494" y="1090"/>
                    </a:lnTo>
                    <a:lnTo>
                      <a:pt x="8286" y="892"/>
                    </a:lnTo>
                    <a:lnTo>
                      <a:pt x="9079" y="727"/>
                    </a:lnTo>
                    <a:lnTo>
                      <a:pt x="9871" y="595"/>
                    </a:lnTo>
                    <a:lnTo>
                      <a:pt x="10696" y="529"/>
                    </a:lnTo>
                    <a:lnTo>
                      <a:pt x="11554" y="529"/>
                    </a:lnTo>
                    <a:lnTo>
                      <a:pt x="12017" y="562"/>
                    </a:lnTo>
                    <a:lnTo>
                      <a:pt x="12446" y="595"/>
                    </a:lnTo>
                    <a:lnTo>
                      <a:pt x="12941" y="661"/>
                    </a:lnTo>
                    <a:lnTo>
                      <a:pt x="13403" y="760"/>
                    </a:lnTo>
                    <a:lnTo>
                      <a:pt x="13931" y="859"/>
                    </a:lnTo>
                    <a:lnTo>
                      <a:pt x="14426" y="1024"/>
                    </a:lnTo>
                    <a:lnTo>
                      <a:pt x="14426" y="463"/>
                    </a:lnTo>
                    <a:lnTo>
                      <a:pt x="13898" y="331"/>
                    </a:lnTo>
                    <a:lnTo>
                      <a:pt x="13370" y="199"/>
                    </a:lnTo>
                    <a:lnTo>
                      <a:pt x="12875" y="133"/>
                    </a:lnTo>
                    <a:lnTo>
                      <a:pt x="12380" y="66"/>
                    </a:lnTo>
                    <a:lnTo>
                      <a:pt x="119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1900300" y="2322900"/>
                <a:ext cx="108125" cy="15700"/>
              </a:xfrm>
              <a:custGeom>
                <a:avLst/>
                <a:gdLst/>
                <a:ahLst/>
                <a:cxnLst/>
                <a:rect l="l" t="t" r="r" b="b"/>
                <a:pathLst>
                  <a:path w="4325" h="628" extrusionOk="0">
                    <a:moveTo>
                      <a:pt x="0" y="0"/>
                    </a:moveTo>
                    <a:lnTo>
                      <a:pt x="0" y="627"/>
                    </a:lnTo>
                    <a:lnTo>
                      <a:pt x="4325" y="627"/>
                    </a:lnTo>
                    <a:lnTo>
                      <a:pt x="43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1900300" y="2349300"/>
                <a:ext cx="77600" cy="11575"/>
              </a:xfrm>
              <a:custGeom>
                <a:avLst/>
                <a:gdLst/>
                <a:ahLst/>
                <a:cxnLst/>
                <a:rect l="l" t="t" r="r" b="b"/>
                <a:pathLst>
                  <a:path w="3104" h="463" extrusionOk="0">
                    <a:moveTo>
                      <a:pt x="0" y="0"/>
                    </a:moveTo>
                    <a:lnTo>
                      <a:pt x="0" y="463"/>
                    </a:lnTo>
                    <a:lnTo>
                      <a:pt x="3103" y="463"/>
                    </a:lnTo>
                    <a:lnTo>
                      <a:pt x="3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2055450" y="2440900"/>
                <a:ext cx="121325" cy="122175"/>
              </a:xfrm>
              <a:custGeom>
                <a:avLst/>
                <a:gdLst/>
                <a:ahLst/>
                <a:cxnLst/>
                <a:rect l="l" t="t" r="r" b="b"/>
                <a:pathLst>
                  <a:path w="4853" h="4887" extrusionOk="0">
                    <a:moveTo>
                      <a:pt x="2179" y="1"/>
                    </a:moveTo>
                    <a:lnTo>
                      <a:pt x="1948" y="67"/>
                    </a:lnTo>
                    <a:lnTo>
                      <a:pt x="1717" y="100"/>
                    </a:lnTo>
                    <a:lnTo>
                      <a:pt x="1486" y="199"/>
                    </a:lnTo>
                    <a:lnTo>
                      <a:pt x="1255" y="298"/>
                    </a:lnTo>
                    <a:lnTo>
                      <a:pt x="1056" y="430"/>
                    </a:lnTo>
                    <a:lnTo>
                      <a:pt x="891" y="562"/>
                    </a:lnTo>
                    <a:lnTo>
                      <a:pt x="693" y="727"/>
                    </a:lnTo>
                    <a:lnTo>
                      <a:pt x="528" y="892"/>
                    </a:lnTo>
                    <a:lnTo>
                      <a:pt x="396" y="1090"/>
                    </a:lnTo>
                    <a:lnTo>
                      <a:pt x="297" y="1288"/>
                    </a:lnTo>
                    <a:lnTo>
                      <a:pt x="165" y="1486"/>
                    </a:lnTo>
                    <a:lnTo>
                      <a:pt x="99" y="1717"/>
                    </a:lnTo>
                    <a:lnTo>
                      <a:pt x="33" y="1948"/>
                    </a:lnTo>
                    <a:lnTo>
                      <a:pt x="0" y="2179"/>
                    </a:lnTo>
                    <a:lnTo>
                      <a:pt x="0" y="2443"/>
                    </a:lnTo>
                    <a:lnTo>
                      <a:pt x="0" y="2674"/>
                    </a:lnTo>
                    <a:lnTo>
                      <a:pt x="33" y="2938"/>
                    </a:lnTo>
                    <a:lnTo>
                      <a:pt x="99" y="3170"/>
                    </a:lnTo>
                    <a:lnTo>
                      <a:pt x="165" y="3401"/>
                    </a:lnTo>
                    <a:lnTo>
                      <a:pt x="297" y="3599"/>
                    </a:lnTo>
                    <a:lnTo>
                      <a:pt x="396" y="3797"/>
                    </a:lnTo>
                    <a:lnTo>
                      <a:pt x="528" y="3995"/>
                    </a:lnTo>
                    <a:lnTo>
                      <a:pt x="693" y="4160"/>
                    </a:lnTo>
                    <a:lnTo>
                      <a:pt x="891" y="4325"/>
                    </a:lnTo>
                    <a:lnTo>
                      <a:pt x="1056" y="4457"/>
                    </a:lnTo>
                    <a:lnTo>
                      <a:pt x="1255" y="4589"/>
                    </a:lnTo>
                    <a:lnTo>
                      <a:pt x="1486" y="4688"/>
                    </a:lnTo>
                    <a:lnTo>
                      <a:pt x="1717" y="4754"/>
                    </a:lnTo>
                    <a:lnTo>
                      <a:pt x="1948" y="4820"/>
                    </a:lnTo>
                    <a:lnTo>
                      <a:pt x="2179" y="4853"/>
                    </a:lnTo>
                    <a:lnTo>
                      <a:pt x="2410" y="4886"/>
                    </a:lnTo>
                    <a:lnTo>
                      <a:pt x="2674" y="4853"/>
                    </a:lnTo>
                    <a:lnTo>
                      <a:pt x="2905" y="4820"/>
                    </a:lnTo>
                    <a:lnTo>
                      <a:pt x="3136" y="4754"/>
                    </a:lnTo>
                    <a:lnTo>
                      <a:pt x="3367" y="4688"/>
                    </a:lnTo>
                    <a:lnTo>
                      <a:pt x="3598" y="4589"/>
                    </a:lnTo>
                    <a:lnTo>
                      <a:pt x="3796" y="4457"/>
                    </a:lnTo>
                    <a:lnTo>
                      <a:pt x="3961" y="4325"/>
                    </a:lnTo>
                    <a:lnTo>
                      <a:pt x="4159" y="4160"/>
                    </a:lnTo>
                    <a:lnTo>
                      <a:pt x="4291" y="3995"/>
                    </a:lnTo>
                    <a:lnTo>
                      <a:pt x="4457" y="3797"/>
                    </a:lnTo>
                    <a:lnTo>
                      <a:pt x="4556" y="3599"/>
                    </a:lnTo>
                    <a:lnTo>
                      <a:pt x="4688" y="3401"/>
                    </a:lnTo>
                    <a:lnTo>
                      <a:pt x="4754" y="3170"/>
                    </a:lnTo>
                    <a:lnTo>
                      <a:pt x="4820" y="2938"/>
                    </a:lnTo>
                    <a:lnTo>
                      <a:pt x="4853" y="2674"/>
                    </a:lnTo>
                    <a:lnTo>
                      <a:pt x="4853" y="2443"/>
                    </a:lnTo>
                    <a:lnTo>
                      <a:pt x="4853" y="2179"/>
                    </a:lnTo>
                    <a:lnTo>
                      <a:pt x="4820" y="1948"/>
                    </a:lnTo>
                    <a:lnTo>
                      <a:pt x="4754" y="1717"/>
                    </a:lnTo>
                    <a:lnTo>
                      <a:pt x="4688" y="1486"/>
                    </a:lnTo>
                    <a:lnTo>
                      <a:pt x="4556" y="1288"/>
                    </a:lnTo>
                    <a:lnTo>
                      <a:pt x="4457" y="1090"/>
                    </a:lnTo>
                    <a:lnTo>
                      <a:pt x="4291" y="892"/>
                    </a:lnTo>
                    <a:lnTo>
                      <a:pt x="4159" y="727"/>
                    </a:lnTo>
                    <a:lnTo>
                      <a:pt x="3961" y="562"/>
                    </a:lnTo>
                    <a:lnTo>
                      <a:pt x="3796" y="430"/>
                    </a:lnTo>
                    <a:lnTo>
                      <a:pt x="3598" y="298"/>
                    </a:lnTo>
                    <a:lnTo>
                      <a:pt x="3367" y="199"/>
                    </a:lnTo>
                    <a:lnTo>
                      <a:pt x="3136" y="100"/>
                    </a:lnTo>
                    <a:lnTo>
                      <a:pt x="2905" y="67"/>
                    </a:lnTo>
                    <a:lnTo>
                      <a:pt x="26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2071125" y="2457400"/>
                <a:ext cx="89975" cy="89150"/>
              </a:xfrm>
              <a:custGeom>
                <a:avLst/>
                <a:gdLst/>
                <a:ahLst/>
                <a:cxnLst/>
                <a:rect l="l" t="t" r="r" b="b"/>
                <a:pathLst>
                  <a:path w="3599" h="3566" extrusionOk="0">
                    <a:moveTo>
                      <a:pt x="1783" y="1"/>
                    </a:moveTo>
                    <a:lnTo>
                      <a:pt x="1453" y="34"/>
                    </a:lnTo>
                    <a:lnTo>
                      <a:pt x="1090" y="133"/>
                    </a:lnTo>
                    <a:lnTo>
                      <a:pt x="793" y="298"/>
                    </a:lnTo>
                    <a:lnTo>
                      <a:pt x="529" y="529"/>
                    </a:lnTo>
                    <a:lnTo>
                      <a:pt x="330" y="793"/>
                    </a:lnTo>
                    <a:lnTo>
                      <a:pt x="165" y="1090"/>
                    </a:lnTo>
                    <a:lnTo>
                      <a:pt x="33" y="1420"/>
                    </a:lnTo>
                    <a:lnTo>
                      <a:pt x="0" y="1783"/>
                    </a:lnTo>
                    <a:lnTo>
                      <a:pt x="33" y="2146"/>
                    </a:lnTo>
                    <a:lnTo>
                      <a:pt x="165" y="2477"/>
                    </a:lnTo>
                    <a:lnTo>
                      <a:pt x="330" y="2774"/>
                    </a:lnTo>
                    <a:lnTo>
                      <a:pt x="529" y="3038"/>
                    </a:lnTo>
                    <a:lnTo>
                      <a:pt x="793" y="3269"/>
                    </a:lnTo>
                    <a:lnTo>
                      <a:pt x="1090" y="3434"/>
                    </a:lnTo>
                    <a:lnTo>
                      <a:pt x="1453" y="3533"/>
                    </a:lnTo>
                    <a:lnTo>
                      <a:pt x="1783" y="3566"/>
                    </a:lnTo>
                    <a:lnTo>
                      <a:pt x="2146" y="3533"/>
                    </a:lnTo>
                    <a:lnTo>
                      <a:pt x="2509" y="3434"/>
                    </a:lnTo>
                    <a:lnTo>
                      <a:pt x="2806" y="3269"/>
                    </a:lnTo>
                    <a:lnTo>
                      <a:pt x="3070" y="3038"/>
                    </a:lnTo>
                    <a:lnTo>
                      <a:pt x="3268" y="2774"/>
                    </a:lnTo>
                    <a:lnTo>
                      <a:pt x="3433" y="2477"/>
                    </a:lnTo>
                    <a:lnTo>
                      <a:pt x="3565" y="2146"/>
                    </a:lnTo>
                    <a:lnTo>
                      <a:pt x="3598" y="1783"/>
                    </a:lnTo>
                    <a:lnTo>
                      <a:pt x="3565" y="1420"/>
                    </a:lnTo>
                    <a:lnTo>
                      <a:pt x="3433" y="1090"/>
                    </a:lnTo>
                    <a:lnTo>
                      <a:pt x="3268" y="793"/>
                    </a:lnTo>
                    <a:lnTo>
                      <a:pt x="3070" y="529"/>
                    </a:lnTo>
                    <a:lnTo>
                      <a:pt x="2806" y="298"/>
                    </a:lnTo>
                    <a:lnTo>
                      <a:pt x="2509" y="133"/>
                    </a:lnTo>
                    <a:lnTo>
                      <a:pt x="2146" y="34"/>
                    </a:lnTo>
                    <a:lnTo>
                      <a:pt x="17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1902775" y="2450800"/>
                <a:ext cx="125450" cy="23125"/>
              </a:xfrm>
              <a:custGeom>
                <a:avLst/>
                <a:gdLst/>
                <a:ahLst/>
                <a:cxnLst/>
                <a:rect l="l" t="t" r="r" b="b"/>
                <a:pathLst>
                  <a:path w="5018" h="925" extrusionOk="0">
                    <a:moveTo>
                      <a:pt x="0" y="1"/>
                    </a:moveTo>
                    <a:lnTo>
                      <a:pt x="0" y="925"/>
                    </a:lnTo>
                    <a:lnTo>
                      <a:pt x="5018" y="925"/>
                    </a:lnTo>
                    <a:lnTo>
                      <a:pt x="50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1902775" y="2489600"/>
                <a:ext cx="65225" cy="12400"/>
              </a:xfrm>
              <a:custGeom>
                <a:avLst/>
                <a:gdLst/>
                <a:ahLst/>
                <a:cxnLst/>
                <a:rect l="l" t="t" r="r" b="b"/>
                <a:pathLst>
                  <a:path w="2609" h="496" extrusionOk="0">
                    <a:moveTo>
                      <a:pt x="0" y="0"/>
                    </a:moveTo>
                    <a:lnTo>
                      <a:pt x="0" y="495"/>
                    </a:lnTo>
                    <a:lnTo>
                      <a:pt x="2608" y="495"/>
                    </a:lnTo>
                    <a:lnTo>
                      <a:pt x="26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1902775" y="2517650"/>
                <a:ext cx="94100" cy="12400"/>
              </a:xfrm>
              <a:custGeom>
                <a:avLst/>
                <a:gdLst/>
                <a:ahLst/>
                <a:cxnLst/>
                <a:rect l="l" t="t" r="r" b="b"/>
                <a:pathLst>
                  <a:path w="3764" h="496" extrusionOk="0">
                    <a:moveTo>
                      <a:pt x="0" y="1"/>
                    </a:moveTo>
                    <a:lnTo>
                      <a:pt x="0" y="496"/>
                    </a:lnTo>
                    <a:lnTo>
                      <a:pt x="3763" y="496"/>
                    </a:lnTo>
                    <a:lnTo>
                      <a:pt x="37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1902775" y="2545700"/>
                <a:ext cx="75125" cy="12425"/>
              </a:xfrm>
              <a:custGeom>
                <a:avLst/>
                <a:gdLst/>
                <a:ahLst/>
                <a:cxnLst/>
                <a:rect l="l" t="t" r="r" b="b"/>
                <a:pathLst>
                  <a:path w="3005" h="497" extrusionOk="0">
                    <a:moveTo>
                      <a:pt x="0" y="1"/>
                    </a:moveTo>
                    <a:lnTo>
                      <a:pt x="0" y="496"/>
                    </a:lnTo>
                    <a:lnTo>
                      <a:pt x="3004" y="496"/>
                    </a:lnTo>
                    <a:lnTo>
                      <a:pt x="30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2"/>
        <p:cNvGrpSpPr/>
        <p:nvPr/>
      </p:nvGrpSpPr>
      <p:grpSpPr>
        <a:xfrm>
          <a:off x="0" y="0"/>
          <a:ext cx="0" cy="0"/>
          <a:chOff x="0" y="0"/>
          <a:chExt cx="0" cy="0"/>
        </a:xfrm>
      </p:grpSpPr>
      <p:sp>
        <p:nvSpPr>
          <p:cNvPr id="363" name="Google Shape;363;p13"/>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364" name="Google Shape;364;p13"/>
          <p:cNvGrpSpPr/>
          <p:nvPr/>
        </p:nvGrpSpPr>
        <p:grpSpPr>
          <a:xfrm>
            <a:off x="168270" y="205101"/>
            <a:ext cx="885342" cy="668784"/>
            <a:chOff x="1873863" y="1856388"/>
            <a:chExt cx="462175" cy="349125"/>
          </a:xfrm>
        </p:grpSpPr>
        <p:sp>
          <p:nvSpPr>
            <p:cNvPr id="365" name="Google Shape;365;p13"/>
            <p:cNvSpPr/>
            <p:nvPr/>
          </p:nvSpPr>
          <p:spPr>
            <a:xfrm>
              <a:off x="1873863" y="1856388"/>
              <a:ext cx="462175" cy="349125"/>
            </a:xfrm>
            <a:custGeom>
              <a:avLst/>
              <a:gdLst/>
              <a:ahLst/>
              <a:cxnLst/>
              <a:rect l="l" t="t" r="r" b="b"/>
              <a:pathLst>
                <a:path w="18487" h="13965" extrusionOk="0">
                  <a:moveTo>
                    <a:pt x="14228" y="1"/>
                  </a:moveTo>
                  <a:lnTo>
                    <a:pt x="13700" y="34"/>
                  </a:lnTo>
                  <a:lnTo>
                    <a:pt x="13370" y="100"/>
                  </a:lnTo>
                  <a:lnTo>
                    <a:pt x="13040" y="166"/>
                  </a:lnTo>
                  <a:lnTo>
                    <a:pt x="12743" y="298"/>
                  </a:lnTo>
                  <a:lnTo>
                    <a:pt x="12479" y="397"/>
                  </a:lnTo>
                  <a:lnTo>
                    <a:pt x="12215" y="562"/>
                  </a:lnTo>
                  <a:lnTo>
                    <a:pt x="11950" y="727"/>
                  </a:lnTo>
                  <a:lnTo>
                    <a:pt x="11488" y="1123"/>
                  </a:lnTo>
                  <a:lnTo>
                    <a:pt x="11059" y="1552"/>
                  </a:lnTo>
                  <a:lnTo>
                    <a:pt x="10696" y="2014"/>
                  </a:lnTo>
                  <a:lnTo>
                    <a:pt x="10366" y="2509"/>
                  </a:lnTo>
                  <a:lnTo>
                    <a:pt x="10036" y="3038"/>
                  </a:lnTo>
                  <a:lnTo>
                    <a:pt x="9871" y="3335"/>
                  </a:lnTo>
                  <a:lnTo>
                    <a:pt x="9673" y="2773"/>
                  </a:lnTo>
                  <a:lnTo>
                    <a:pt x="9541" y="2245"/>
                  </a:lnTo>
                  <a:lnTo>
                    <a:pt x="9442" y="1684"/>
                  </a:lnTo>
                  <a:lnTo>
                    <a:pt x="9409" y="1123"/>
                  </a:lnTo>
                  <a:lnTo>
                    <a:pt x="9409" y="925"/>
                  </a:lnTo>
                  <a:lnTo>
                    <a:pt x="9046" y="1123"/>
                  </a:lnTo>
                  <a:lnTo>
                    <a:pt x="8055" y="1552"/>
                  </a:lnTo>
                  <a:lnTo>
                    <a:pt x="7065" y="1948"/>
                  </a:lnTo>
                  <a:lnTo>
                    <a:pt x="6834" y="2047"/>
                  </a:lnTo>
                  <a:lnTo>
                    <a:pt x="6801" y="2047"/>
                  </a:lnTo>
                  <a:lnTo>
                    <a:pt x="6867" y="2509"/>
                  </a:lnTo>
                  <a:lnTo>
                    <a:pt x="6966" y="2972"/>
                  </a:lnTo>
                  <a:lnTo>
                    <a:pt x="7065" y="3401"/>
                  </a:lnTo>
                  <a:lnTo>
                    <a:pt x="7197" y="3863"/>
                  </a:lnTo>
                  <a:lnTo>
                    <a:pt x="7362" y="4292"/>
                  </a:lnTo>
                  <a:lnTo>
                    <a:pt x="7560" y="4721"/>
                  </a:lnTo>
                  <a:lnTo>
                    <a:pt x="7758" y="5117"/>
                  </a:lnTo>
                  <a:lnTo>
                    <a:pt x="7989" y="5546"/>
                  </a:lnTo>
                  <a:lnTo>
                    <a:pt x="7758" y="5678"/>
                  </a:lnTo>
                  <a:lnTo>
                    <a:pt x="7494" y="5810"/>
                  </a:lnTo>
                  <a:lnTo>
                    <a:pt x="7230" y="5942"/>
                  </a:lnTo>
                  <a:lnTo>
                    <a:pt x="6966" y="6009"/>
                  </a:lnTo>
                  <a:lnTo>
                    <a:pt x="6603" y="6075"/>
                  </a:lnTo>
                  <a:lnTo>
                    <a:pt x="6240" y="6141"/>
                  </a:lnTo>
                  <a:lnTo>
                    <a:pt x="5480" y="6207"/>
                  </a:lnTo>
                  <a:lnTo>
                    <a:pt x="4787" y="6273"/>
                  </a:lnTo>
                  <a:lnTo>
                    <a:pt x="4127" y="6372"/>
                  </a:lnTo>
                  <a:lnTo>
                    <a:pt x="3830" y="6438"/>
                  </a:lnTo>
                  <a:lnTo>
                    <a:pt x="3500" y="6570"/>
                  </a:lnTo>
                  <a:lnTo>
                    <a:pt x="3236" y="6702"/>
                  </a:lnTo>
                  <a:lnTo>
                    <a:pt x="2972" y="6867"/>
                  </a:lnTo>
                  <a:lnTo>
                    <a:pt x="2840" y="6999"/>
                  </a:lnTo>
                  <a:lnTo>
                    <a:pt x="2708" y="7164"/>
                  </a:lnTo>
                  <a:lnTo>
                    <a:pt x="2575" y="7296"/>
                  </a:lnTo>
                  <a:lnTo>
                    <a:pt x="2476" y="7494"/>
                  </a:lnTo>
                  <a:lnTo>
                    <a:pt x="2113" y="7692"/>
                  </a:lnTo>
                  <a:lnTo>
                    <a:pt x="1783" y="7956"/>
                  </a:lnTo>
                  <a:lnTo>
                    <a:pt x="1486" y="8220"/>
                  </a:lnTo>
                  <a:lnTo>
                    <a:pt x="1189" y="8517"/>
                  </a:lnTo>
                  <a:lnTo>
                    <a:pt x="925" y="8847"/>
                  </a:lnTo>
                  <a:lnTo>
                    <a:pt x="694" y="9178"/>
                  </a:lnTo>
                  <a:lnTo>
                    <a:pt x="496" y="9541"/>
                  </a:lnTo>
                  <a:lnTo>
                    <a:pt x="331" y="9904"/>
                  </a:lnTo>
                  <a:lnTo>
                    <a:pt x="166" y="10399"/>
                  </a:lnTo>
                  <a:lnTo>
                    <a:pt x="67" y="10894"/>
                  </a:lnTo>
                  <a:lnTo>
                    <a:pt x="1" y="11422"/>
                  </a:lnTo>
                  <a:lnTo>
                    <a:pt x="1" y="11950"/>
                  </a:lnTo>
                  <a:lnTo>
                    <a:pt x="67" y="12479"/>
                  </a:lnTo>
                  <a:lnTo>
                    <a:pt x="166" y="12974"/>
                  </a:lnTo>
                  <a:lnTo>
                    <a:pt x="331" y="13469"/>
                  </a:lnTo>
                  <a:lnTo>
                    <a:pt x="529" y="13964"/>
                  </a:lnTo>
                  <a:lnTo>
                    <a:pt x="793" y="13799"/>
                  </a:lnTo>
                  <a:lnTo>
                    <a:pt x="1222" y="13568"/>
                  </a:lnTo>
                  <a:lnTo>
                    <a:pt x="1948" y="13238"/>
                  </a:lnTo>
                  <a:lnTo>
                    <a:pt x="2675" y="12908"/>
                  </a:lnTo>
                  <a:lnTo>
                    <a:pt x="2939" y="12809"/>
                  </a:lnTo>
                  <a:lnTo>
                    <a:pt x="2840" y="12578"/>
                  </a:lnTo>
                  <a:lnTo>
                    <a:pt x="2741" y="12346"/>
                  </a:lnTo>
                  <a:lnTo>
                    <a:pt x="2708" y="12115"/>
                  </a:lnTo>
                  <a:lnTo>
                    <a:pt x="2675" y="11851"/>
                  </a:lnTo>
                  <a:lnTo>
                    <a:pt x="2675" y="11620"/>
                  </a:lnTo>
                  <a:lnTo>
                    <a:pt x="2675" y="11356"/>
                  </a:lnTo>
                  <a:lnTo>
                    <a:pt x="2741" y="11125"/>
                  </a:lnTo>
                  <a:lnTo>
                    <a:pt x="2807" y="10894"/>
                  </a:lnTo>
                  <a:lnTo>
                    <a:pt x="2906" y="10696"/>
                  </a:lnTo>
                  <a:lnTo>
                    <a:pt x="3005" y="10531"/>
                  </a:lnTo>
                  <a:lnTo>
                    <a:pt x="3236" y="10234"/>
                  </a:lnTo>
                  <a:lnTo>
                    <a:pt x="3731" y="10630"/>
                  </a:lnTo>
                  <a:lnTo>
                    <a:pt x="4292" y="11059"/>
                  </a:lnTo>
                  <a:lnTo>
                    <a:pt x="4919" y="11389"/>
                  </a:lnTo>
                  <a:lnTo>
                    <a:pt x="5579" y="11686"/>
                  </a:lnTo>
                  <a:lnTo>
                    <a:pt x="6306" y="11950"/>
                  </a:lnTo>
                  <a:lnTo>
                    <a:pt x="7032" y="12148"/>
                  </a:lnTo>
                  <a:lnTo>
                    <a:pt x="7824" y="12313"/>
                  </a:lnTo>
                  <a:lnTo>
                    <a:pt x="8616" y="12380"/>
                  </a:lnTo>
                  <a:lnTo>
                    <a:pt x="9409" y="12413"/>
                  </a:lnTo>
                  <a:lnTo>
                    <a:pt x="9904" y="12413"/>
                  </a:lnTo>
                  <a:lnTo>
                    <a:pt x="10399" y="12380"/>
                  </a:lnTo>
                  <a:lnTo>
                    <a:pt x="10894" y="12313"/>
                  </a:lnTo>
                  <a:lnTo>
                    <a:pt x="11356" y="12247"/>
                  </a:lnTo>
                  <a:lnTo>
                    <a:pt x="11851" y="12148"/>
                  </a:lnTo>
                  <a:lnTo>
                    <a:pt x="12314" y="12016"/>
                  </a:lnTo>
                  <a:lnTo>
                    <a:pt x="12743" y="11884"/>
                  </a:lnTo>
                  <a:lnTo>
                    <a:pt x="13172" y="11719"/>
                  </a:lnTo>
                  <a:lnTo>
                    <a:pt x="13733" y="11488"/>
                  </a:lnTo>
                  <a:lnTo>
                    <a:pt x="14228" y="11224"/>
                  </a:lnTo>
                  <a:lnTo>
                    <a:pt x="14723" y="10927"/>
                  </a:lnTo>
                  <a:lnTo>
                    <a:pt x="15185" y="10597"/>
                  </a:lnTo>
                  <a:lnTo>
                    <a:pt x="15615" y="10234"/>
                  </a:lnTo>
                  <a:lnTo>
                    <a:pt x="16044" y="9871"/>
                  </a:lnTo>
                  <a:lnTo>
                    <a:pt x="16407" y="9475"/>
                  </a:lnTo>
                  <a:lnTo>
                    <a:pt x="16770" y="9045"/>
                  </a:lnTo>
                  <a:lnTo>
                    <a:pt x="17100" y="8616"/>
                  </a:lnTo>
                  <a:lnTo>
                    <a:pt x="17397" y="8154"/>
                  </a:lnTo>
                  <a:lnTo>
                    <a:pt x="17661" y="7692"/>
                  </a:lnTo>
                  <a:lnTo>
                    <a:pt x="17892" y="7197"/>
                  </a:lnTo>
                  <a:lnTo>
                    <a:pt x="18090" y="6702"/>
                  </a:lnTo>
                  <a:lnTo>
                    <a:pt x="18255" y="6174"/>
                  </a:lnTo>
                  <a:lnTo>
                    <a:pt x="18354" y="5678"/>
                  </a:lnTo>
                  <a:lnTo>
                    <a:pt x="18453" y="5150"/>
                  </a:lnTo>
                  <a:lnTo>
                    <a:pt x="18486" y="4622"/>
                  </a:lnTo>
                  <a:lnTo>
                    <a:pt x="18453" y="4094"/>
                  </a:lnTo>
                  <a:lnTo>
                    <a:pt x="18420" y="3632"/>
                  </a:lnTo>
                  <a:lnTo>
                    <a:pt x="18321" y="3170"/>
                  </a:lnTo>
                  <a:lnTo>
                    <a:pt x="18189" y="2740"/>
                  </a:lnTo>
                  <a:lnTo>
                    <a:pt x="18024" y="2344"/>
                  </a:lnTo>
                  <a:lnTo>
                    <a:pt x="17826" y="1948"/>
                  </a:lnTo>
                  <a:lnTo>
                    <a:pt x="17562" y="1585"/>
                  </a:lnTo>
                  <a:lnTo>
                    <a:pt x="17265" y="1255"/>
                  </a:lnTo>
                  <a:lnTo>
                    <a:pt x="16902" y="925"/>
                  </a:lnTo>
                  <a:lnTo>
                    <a:pt x="16506" y="661"/>
                  </a:lnTo>
                  <a:lnTo>
                    <a:pt x="16077" y="430"/>
                  </a:lnTo>
                  <a:lnTo>
                    <a:pt x="15648" y="232"/>
                  </a:lnTo>
                  <a:lnTo>
                    <a:pt x="15185" y="100"/>
                  </a:lnTo>
                  <a:lnTo>
                    <a:pt x="14723"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3"/>
            <p:cNvGrpSpPr/>
            <p:nvPr/>
          </p:nvGrpSpPr>
          <p:grpSpPr>
            <a:xfrm>
              <a:off x="1873863" y="1856400"/>
              <a:ext cx="462175" cy="349100"/>
              <a:chOff x="1607538" y="1856400"/>
              <a:chExt cx="462175" cy="349100"/>
            </a:xfrm>
          </p:grpSpPr>
          <p:sp>
            <p:nvSpPr>
              <p:cNvPr id="367" name="Google Shape;367;p13"/>
              <p:cNvSpPr/>
              <p:nvPr/>
            </p:nvSpPr>
            <p:spPr>
              <a:xfrm>
                <a:off x="1614163" y="1862175"/>
                <a:ext cx="448950" cy="340025"/>
              </a:xfrm>
              <a:custGeom>
                <a:avLst/>
                <a:gdLst/>
                <a:ahLst/>
                <a:cxnLst/>
                <a:rect l="l" t="t" r="r" b="b"/>
                <a:pathLst>
                  <a:path w="17958" h="13601" extrusionOk="0">
                    <a:moveTo>
                      <a:pt x="13996" y="1"/>
                    </a:moveTo>
                    <a:lnTo>
                      <a:pt x="13732" y="34"/>
                    </a:lnTo>
                    <a:lnTo>
                      <a:pt x="13468" y="67"/>
                    </a:lnTo>
                    <a:lnTo>
                      <a:pt x="13171" y="100"/>
                    </a:lnTo>
                    <a:lnTo>
                      <a:pt x="12874" y="199"/>
                    </a:lnTo>
                    <a:lnTo>
                      <a:pt x="12577" y="298"/>
                    </a:lnTo>
                    <a:lnTo>
                      <a:pt x="12313" y="430"/>
                    </a:lnTo>
                    <a:lnTo>
                      <a:pt x="12082" y="562"/>
                    </a:lnTo>
                    <a:lnTo>
                      <a:pt x="11818" y="727"/>
                    </a:lnTo>
                    <a:lnTo>
                      <a:pt x="11389" y="1123"/>
                    </a:lnTo>
                    <a:lnTo>
                      <a:pt x="10992" y="1519"/>
                    </a:lnTo>
                    <a:lnTo>
                      <a:pt x="10629" y="1981"/>
                    </a:lnTo>
                    <a:lnTo>
                      <a:pt x="10299" y="2443"/>
                    </a:lnTo>
                    <a:lnTo>
                      <a:pt x="10002" y="2939"/>
                    </a:lnTo>
                    <a:lnTo>
                      <a:pt x="9573" y="3632"/>
                    </a:lnTo>
                    <a:lnTo>
                      <a:pt x="9309" y="3005"/>
                    </a:lnTo>
                    <a:lnTo>
                      <a:pt x="9177" y="2641"/>
                    </a:lnTo>
                    <a:lnTo>
                      <a:pt x="9078" y="2311"/>
                    </a:lnTo>
                    <a:lnTo>
                      <a:pt x="9012" y="1948"/>
                    </a:lnTo>
                    <a:lnTo>
                      <a:pt x="8946" y="1618"/>
                    </a:lnTo>
                    <a:lnTo>
                      <a:pt x="8913" y="1255"/>
                    </a:lnTo>
                    <a:lnTo>
                      <a:pt x="8913" y="892"/>
                    </a:lnTo>
                    <a:lnTo>
                      <a:pt x="8913" y="826"/>
                    </a:lnTo>
                    <a:lnTo>
                      <a:pt x="7856" y="1321"/>
                    </a:lnTo>
                    <a:lnTo>
                      <a:pt x="6800" y="1717"/>
                    </a:lnTo>
                    <a:lnTo>
                      <a:pt x="6866" y="2212"/>
                    </a:lnTo>
                    <a:lnTo>
                      <a:pt x="6965" y="2674"/>
                    </a:lnTo>
                    <a:lnTo>
                      <a:pt x="7097" y="3170"/>
                    </a:lnTo>
                    <a:lnTo>
                      <a:pt x="7229" y="3632"/>
                    </a:lnTo>
                    <a:lnTo>
                      <a:pt x="7394" y="4094"/>
                    </a:lnTo>
                    <a:lnTo>
                      <a:pt x="7625" y="4523"/>
                    </a:lnTo>
                    <a:lnTo>
                      <a:pt x="7856" y="4952"/>
                    </a:lnTo>
                    <a:lnTo>
                      <a:pt x="8088" y="5381"/>
                    </a:lnTo>
                    <a:lnTo>
                      <a:pt x="7790" y="5579"/>
                    </a:lnTo>
                    <a:lnTo>
                      <a:pt x="7493" y="5777"/>
                    </a:lnTo>
                    <a:lnTo>
                      <a:pt x="7130" y="5909"/>
                    </a:lnTo>
                    <a:lnTo>
                      <a:pt x="6767" y="6041"/>
                    </a:lnTo>
                    <a:lnTo>
                      <a:pt x="6272" y="6141"/>
                    </a:lnTo>
                    <a:lnTo>
                      <a:pt x="5744" y="6207"/>
                    </a:lnTo>
                    <a:lnTo>
                      <a:pt x="4721" y="6273"/>
                    </a:lnTo>
                    <a:lnTo>
                      <a:pt x="4192" y="6339"/>
                    </a:lnTo>
                    <a:lnTo>
                      <a:pt x="3730" y="6438"/>
                    </a:lnTo>
                    <a:lnTo>
                      <a:pt x="3499" y="6504"/>
                    </a:lnTo>
                    <a:lnTo>
                      <a:pt x="3268" y="6603"/>
                    </a:lnTo>
                    <a:lnTo>
                      <a:pt x="3070" y="6702"/>
                    </a:lnTo>
                    <a:lnTo>
                      <a:pt x="2872" y="6834"/>
                    </a:lnTo>
                    <a:lnTo>
                      <a:pt x="2740" y="6966"/>
                    </a:lnTo>
                    <a:lnTo>
                      <a:pt x="2608" y="7131"/>
                    </a:lnTo>
                    <a:lnTo>
                      <a:pt x="2509" y="7263"/>
                    </a:lnTo>
                    <a:lnTo>
                      <a:pt x="2443" y="7428"/>
                    </a:lnTo>
                    <a:lnTo>
                      <a:pt x="2080" y="7659"/>
                    </a:lnTo>
                    <a:lnTo>
                      <a:pt x="1750" y="7890"/>
                    </a:lnTo>
                    <a:lnTo>
                      <a:pt x="1452" y="8121"/>
                    </a:lnTo>
                    <a:lnTo>
                      <a:pt x="1155" y="8418"/>
                    </a:lnTo>
                    <a:lnTo>
                      <a:pt x="924" y="8715"/>
                    </a:lnTo>
                    <a:lnTo>
                      <a:pt x="693" y="9045"/>
                    </a:lnTo>
                    <a:lnTo>
                      <a:pt x="495" y="9409"/>
                    </a:lnTo>
                    <a:lnTo>
                      <a:pt x="330" y="9772"/>
                    </a:lnTo>
                    <a:lnTo>
                      <a:pt x="165" y="10234"/>
                    </a:lnTo>
                    <a:lnTo>
                      <a:pt x="66" y="10729"/>
                    </a:lnTo>
                    <a:lnTo>
                      <a:pt x="0" y="11224"/>
                    </a:lnTo>
                    <a:lnTo>
                      <a:pt x="0" y="11719"/>
                    </a:lnTo>
                    <a:lnTo>
                      <a:pt x="66" y="12214"/>
                    </a:lnTo>
                    <a:lnTo>
                      <a:pt x="165" y="12677"/>
                    </a:lnTo>
                    <a:lnTo>
                      <a:pt x="297" y="13139"/>
                    </a:lnTo>
                    <a:lnTo>
                      <a:pt x="495" y="13601"/>
                    </a:lnTo>
                    <a:lnTo>
                      <a:pt x="957" y="13370"/>
                    </a:lnTo>
                    <a:lnTo>
                      <a:pt x="1684" y="13007"/>
                    </a:lnTo>
                    <a:lnTo>
                      <a:pt x="2443" y="12677"/>
                    </a:lnTo>
                    <a:lnTo>
                      <a:pt x="2344" y="12412"/>
                    </a:lnTo>
                    <a:lnTo>
                      <a:pt x="2245" y="12181"/>
                    </a:lnTo>
                    <a:lnTo>
                      <a:pt x="2179" y="11917"/>
                    </a:lnTo>
                    <a:lnTo>
                      <a:pt x="2146" y="11620"/>
                    </a:lnTo>
                    <a:lnTo>
                      <a:pt x="2146" y="11356"/>
                    </a:lnTo>
                    <a:lnTo>
                      <a:pt x="2179" y="11092"/>
                    </a:lnTo>
                    <a:lnTo>
                      <a:pt x="2245" y="10828"/>
                    </a:lnTo>
                    <a:lnTo>
                      <a:pt x="2311" y="10564"/>
                    </a:lnTo>
                    <a:lnTo>
                      <a:pt x="2443" y="10300"/>
                    </a:lnTo>
                    <a:lnTo>
                      <a:pt x="2608" y="10069"/>
                    </a:lnTo>
                    <a:lnTo>
                      <a:pt x="2806" y="9838"/>
                    </a:lnTo>
                    <a:lnTo>
                      <a:pt x="3004" y="9640"/>
                    </a:lnTo>
                    <a:lnTo>
                      <a:pt x="3301" y="9937"/>
                    </a:lnTo>
                    <a:lnTo>
                      <a:pt x="3631" y="10201"/>
                    </a:lnTo>
                    <a:lnTo>
                      <a:pt x="4093" y="10531"/>
                    </a:lnTo>
                    <a:lnTo>
                      <a:pt x="4588" y="10861"/>
                    </a:lnTo>
                    <a:lnTo>
                      <a:pt x="5117" y="11092"/>
                    </a:lnTo>
                    <a:lnTo>
                      <a:pt x="5678" y="11323"/>
                    </a:lnTo>
                    <a:lnTo>
                      <a:pt x="6239" y="11521"/>
                    </a:lnTo>
                    <a:lnTo>
                      <a:pt x="6833" y="11686"/>
                    </a:lnTo>
                    <a:lnTo>
                      <a:pt x="7427" y="11785"/>
                    </a:lnTo>
                    <a:lnTo>
                      <a:pt x="8055" y="11884"/>
                    </a:lnTo>
                    <a:lnTo>
                      <a:pt x="8649" y="11917"/>
                    </a:lnTo>
                    <a:lnTo>
                      <a:pt x="9276" y="11950"/>
                    </a:lnTo>
                    <a:lnTo>
                      <a:pt x="9903" y="11917"/>
                    </a:lnTo>
                    <a:lnTo>
                      <a:pt x="10497" y="11851"/>
                    </a:lnTo>
                    <a:lnTo>
                      <a:pt x="11125" y="11752"/>
                    </a:lnTo>
                    <a:lnTo>
                      <a:pt x="11719" y="11620"/>
                    </a:lnTo>
                    <a:lnTo>
                      <a:pt x="12280" y="11455"/>
                    </a:lnTo>
                    <a:lnTo>
                      <a:pt x="12841" y="11257"/>
                    </a:lnTo>
                    <a:lnTo>
                      <a:pt x="13369" y="11026"/>
                    </a:lnTo>
                    <a:lnTo>
                      <a:pt x="13897" y="10762"/>
                    </a:lnTo>
                    <a:lnTo>
                      <a:pt x="14360" y="10465"/>
                    </a:lnTo>
                    <a:lnTo>
                      <a:pt x="14822" y="10135"/>
                    </a:lnTo>
                    <a:lnTo>
                      <a:pt x="15251" y="9772"/>
                    </a:lnTo>
                    <a:lnTo>
                      <a:pt x="15647" y="9409"/>
                    </a:lnTo>
                    <a:lnTo>
                      <a:pt x="16043" y="9012"/>
                    </a:lnTo>
                    <a:lnTo>
                      <a:pt x="16373" y="8616"/>
                    </a:lnTo>
                    <a:lnTo>
                      <a:pt x="16670" y="8187"/>
                    </a:lnTo>
                    <a:lnTo>
                      <a:pt x="16967" y="7758"/>
                    </a:lnTo>
                    <a:lnTo>
                      <a:pt x="17198" y="7296"/>
                    </a:lnTo>
                    <a:lnTo>
                      <a:pt x="17429" y="6834"/>
                    </a:lnTo>
                    <a:lnTo>
                      <a:pt x="17595" y="6339"/>
                    </a:lnTo>
                    <a:lnTo>
                      <a:pt x="17760" y="5876"/>
                    </a:lnTo>
                    <a:lnTo>
                      <a:pt x="17859" y="5381"/>
                    </a:lnTo>
                    <a:lnTo>
                      <a:pt x="17925" y="4886"/>
                    </a:lnTo>
                    <a:lnTo>
                      <a:pt x="17958" y="4424"/>
                    </a:lnTo>
                    <a:lnTo>
                      <a:pt x="17958" y="3929"/>
                    </a:lnTo>
                    <a:lnTo>
                      <a:pt x="17925" y="3467"/>
                    </a:lnTo>
                    <a:lnTo>
                      <a:pt x="17826" y="3005"/>
                    </a:lnTo>
                    <a:lnTo>
                      <a:pt x="17694" y="2608"/>
                    </a:lnTo>
                    <a:lnTo>
                      <a:pt x="17562" y="2245"/>
                    </a:lnTo>
                    <a:lnTo>
                      <a:pt x="17363" y="1882"/>
                    </a:lnTo>
                    <a:lnTo>
                      <a:pt x="17099" y="1519"/>
                    </a:lnTo>
                    <a:lnTo>
                      <a:pt x="16802" y="1189"/>
                    </a:lnTo>
                    <a:lnTo>
                      <a:pt x="16406" y="859"/>
                    </a:lnTo>
                    <a:lnTo>
                      <a:pt x="16010" y="562"/>
                    </a:lnTo>
                    <a:lnTo>
                      <a:pt x="15548" y="331"/>
                    </a:lnTo>
                    <a:lnTo>
                      <a:pt x="15053" y="166"/>
                    </a:lnTo>
                    <a:lnTo>
                      <a:pt x="14525" y="67"/>
                    </a:lnTo>
                    <a:lnTo>
                      <a:pt x="139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1607538" y="1902625"/>
                <a:ext cx="217900" cy="302875"/>
              </a:xfrm>
              <a:custGeom>
                <a:avLst/>
                <a:gdLst/>
                <a:ahLst/>
                <a:cxnLst/>
                <a:rect l="l" t="t" r="r" b="b"/>
                <a:pathLst>
                  <a:path w="8716" h="12115" extrusionOk="0">
                    <a:moveTo>
                      <a:pt x="7329" y="0"/>
                    </a:moveTo>
                    <a:lnTo>
                      <a:pt x="6834" y="198"/>
                    </a:lnTo>
                    <a:lnTo>
                      <a:pt x="6900" y="660"/>
                    </a:lnTo>
                    <a:lnTo>
                      <a:pt x="6966" y="1122"/>
                    </a:lnTo>
                    <a:lnTo>
                      <a:pt x="7098" y="1552"/>
                    </a:lnTo>
                    <a:lnTo>
                      <a:pt x="7230" y="2014"/>
                    </a:lnTo>
                    <a:lnTo>
                      <a:pt x="7395" y="2443"/>
                    </a:lnTo>
                    <a:lnTo>
                      <a:pt x="7560" y="2872"/>
                    </a:lnTo>
                    <a:lnTo>
                      <a:pt x="7791" y="3301"/>
                    </a:lnTo>
                    <a:lnTo>
                      <a:pt x="8022" y="3697"/>
                    </a:lnTo>
                    <a:lnTo>
                      <a:pt x="7758" y="3862"/>
                    </a:lnTo>
                    <a:lnTo>
                      <a:pt x="7527" y="3961"/>
                    </a:lnTo>
                    <a:lnTo>
                      <a:pt x="7263" y="4093"/>
                    </a:lnTo>
                    <a:lnTo>
                      <a:pt x="6966" y="4159"/>
                    </a:lnTo>
                    <a:lnTo>
                      <a:pt x="6603" y="4258"/>
                    </a:lnTo>
                    <a:lnTo>
                      <a:pt x="6240" y="4291"/>
                    </a:lnTo>
                    <a:lnTo>
                      <a:pt x="5481" y="4357"/>
                    </a:lnTo>
                    <a:lnTo>
                      <a:pt x="4820" y="4423"/>
                    </a:lnTo>
                    <a:lnTo>
                      <a:pt x="4160" y="4523"/>
                    </a:lnTo>
                    <a:lnTo>
                      <a:pt x="3830" y="4589"/>
                    </a:lnTo>
                    <a:lnTo>
                      <a:pt x="3533" y="4721"/>
                    </a:lnTo>
                    <a:lnTo>
                      <a:pt x="3236" y="4853"/>
                    </a:lnTo>
                    <a:lnTo>
                      <a:pt x="2972" y="5018"/>
                    </a:lnTo>
                    <a:lnTo>
                      <a:pt x="2840" y="5150"/>
                    </a:lnTo>
                    <a:lnTo>
                      <a:pt x="2708" y="5315"/>
                    </a:lnTo>
                    <a:lnTo>
                      <a:pt x="2609" y="5480"/>
                    </a:lnTo>
                    <a:lnTo>
                      <a:pt x="2510" y="5645"/>
                    </a:lnTo>
                    <a:lnTo>
                      <a:pt x="2147" y="5843"/>
                    </a:lnTo>
                    <a:lnTo>
                      <a:pt x="1817" y="6107"/>
                    </a:lnTo>
                    <a:lnTo>
                      <a:pt x="1486" y="6371"/>
                    </a:lnTo>
                    <a:lnTo>
                      <a:pt x="1189" y="6668"/>
                    </a:lnTo>
                    <a:lnTo>
                      <a:pt x="958" y="6998"/>
                    </a:lnTo>
                    <a:lnTo>
                      <a:pt x="727" y="7328"/>
                    </a:lnTo>
                    <a:lnTo>
                      <a:pt x="496" y="7692"/>
                    </a:lnTo>
                    <a:lnTo>
                      <a:pt x="331" y="8055"/>
                    </a:lnTo>
                    <a:lnTo>
                      <a:pt x="166" y="8550"/>
                    </a:lnTo>
                    <a:lnTo>
                      <a:pt x="67" y="9045"/>
                    </a:lnTo>
                    <a:lnTo>
                      <a:pt x="1" y="9573"/>
                    </a:lnTo>
                    <a:lnTo>
                      <a:pt x="1" y="10101"/>
                    </a:lnTo>
                    <a:lnTo>
                      <a:pt x="67" y="10629"/>
                    </a:lnTo>
                    <a:lnTo>
                      <a:pt x="166" y="11125"/>
                    </a:lnTo>
                    <a:lnTo>
                      <a:pt x="331" y="11620"/>
                    </a:lnTo>
                    <a:lnTo>
                      <a:pt x="562" y="12115"/>
                    </a:lnTo>
                    <a:lnTo>
                      <a:pt x="991" y="11851"/>
                    </a:lnTo>
                    <a:lnTo>
                      <a:pt x="826" y="11422"/>
                    </a:lnTo>
                    <a:lnTo>
                      <a:pt x="661" y="10993"/>
                    </a:lnTo>
                    <a:lnTo>
                      <a:pt x="562" y="10530"/>
                    </a:lnTo>
                    <a:lnTo>
                      <a:pt x="529" y="10068"/>
                    </a:lnTo>
                    <a:lnTo>
                      <a:pt x="529" y="9606"/>
                    </a:lnTo>
                    <a:lnTo>
                      <a:pt x="562" y="9144"/>
                    </a:lnTo>
                    <a:lnTo>
                      <a:pt x="661" y="8682"/>
                    </a:lnTo>
                    <a:lnTo>
                      <a:pt x="826" y="8253"/>
                    </a:lnTo>
                    <a:lnTo>
                      <a:pt x="958" y="7923"/>
                    </a:lnTo>
                    <a:lnTo>
                      <a:pt x="1156" y="7592"/>
                    </a:lnTo>
                    <a:lnTo>
                      <a:pt x="1387" y="7295"/>
                    </a:lnTo>
                    <a:lnTo>
                      <a:pt x="1618" y="6998"/>
                    </a:lnTo>
                    <a:lnTo>
                      <a:pt x="1883" y="6734"/>
                    </a:lnTo>
                    <a:lnTo>
                      <a:pt x="2180" y="6470"/>
                    </a:lnTo>
                    <a:lnTo>
                      <a:pt x="2477" y="6239"/>
                    </a:lnTo>
                    <a:lnTo>
                      <a:pt x="2807" y="6041"/>
                    </a:lnTo>
                    <a:lnTo>
                      <a:pt x="2906" y="6008"/>
                    </a:lnTo>
                    <a:lnTo>
                      <a:pt x="2939" y="5909"/>
                    </a:lnTo>
                    <a:lnTo>
                      <a:pt x="3104" y="5645"/>
                    </a:lnTo>
                    <a:lnTo>
                      <a:pt x="3302" y="5447"/>
                    </a:lnTo>
                    <a:lnTo>
                      <a:pt x="3533" y="5282"/>
                    </a:lnTo>
                    <a:lnTo>
                      <a:pt x="3764" y="5183"/>
                    </a:lnTo>
                    <a:lnTo>
                      <a:pt x="4028" y="5084"/>
                    </a:lnTo>
                    <a:lnTo>
                      <a:pt x="4292" y="5018"/>
                    </a:lnTo>
                    <a:lnTo>
                      <a:pt x="4886" y="4919"/>
                    </a:lnTo>
                    <a:lnTo>
                      <a:pt x="5514" y="4886"/>
                    </a:lnTo>
                    <a:lnTo>
                      <a:pt x="6306" y="4820"/>
                    </a:lnTo>
                    <a:lnTo>
                      <a:pt x="6735" y="4754"/>
                    </a:lnTo>
                    <a:lnTo>
                      <a:pt x="7098" y="4655"/>
                    </a:lnTo>
                    <a:lnTo>
                      <a:pt x="7494" y="4556"/>
                    </a:lnTo>
                    <a:lnTo>
                      <a:pt x="7824" y="4390"/>
                    </a:lnTo>
                    <a:lnTo>
                      <a:pt x="8188" y="4192"/>
                    </a:lnTo>
                    <a:lnTo>
                      <a:pt x="8518" y="3961"/>
                    </a:lnTo>
                    <a:lnTo>
                      <a:pt x="8716" y="3829"/>
                    </a:lnTo>
                    <a:lnTo>
                      <a:pt x="8584" y="3631"/>
                    </a:lnTo>
                    <a:lnTo>
                      <a:pt x="8320" y="3202"/>
                    </a:lnTo>
                    <a:lnTo>
                      <a:pt x="8088" y="2773"/>
                    </a:lnTo>
                    <a:lnTo>
                      <a:pt x="7890" y="2344"/>
                    </a:lnTo>
                    <a:lnTo>
                      <a:pt x="7725" y="1882"/>
                    </a:lnTo>
                    <a:lnTo>
                      <a:pt x="7593" y="1420"/>
                    </a:lnTo>
                    <a:lnTo>
                      <a:pt x="7461" y="957"/>
                    </a:lnTo>
                    <a:lnTo>
                      <a:pt x="7395" y="495"/>
                    </a:lnTo>
                    <a:lnTo>
                      <a:pt x="7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1661188" y="1856400"/>
                <a:ext cx="408525" cy="325175"/>
              </a:xfrm>
              <a:custGeom>
                <a:avLst/>
                <a:gdLst/>
                <a:ahLst/>
                <a:cxnLst/>
                <a:rect l="l" t="t" r="r" b="b"/>
                <a:pathLst>
                  <a:path w="16341" h="13007" extrusionOk="0">
                    <a:moveTo>
                      <a:pt x="12115" y="1"/>
                    </a:moveTo>
                    <a:lnTo>
                      <a:pt x="11554" y="34"/>
                    </a:lnTo>
                    <a:lnTo>
                      <a:pt x="11224" y="100"/>
                    </a:lnTo>
                    <a:lnTo>
                      <a:pt x="10927" y="166"/>
                    </a:lnTo>
                    <a:lnTo>
                      <a:pt x="10630" y="298"/>
                    </a:lnTo>
                    <a:lnTo>
                      <a:pt x="10333" y="430"/>
                    </a:lnTo>
                    <a:lnTo>
                      <a:pt x="10069" y="562"/>
                    </a:lnTo>
                    <a:lnTo>
                      <a:pt x="9838" y="727"/>
                    </a:lnTo>
                    <a:lnTo>
                      <a:pt x="9343" y="1123"/>
                    </a:lnTo>
                    <a:lnTo>
                      <a:pt x="8946" y="1552"/>
                    </a:lnTo>
                    <a:lnTo>
                      <a:pt x="8550" y="2047"/>
                    </a:lnTo>
                    <a:lnTo>
                      <a:pt x="8220" y="2509"/>
                    </a:lnTo>
                    <a:lnTo>
                      <a:pt x="7923" y="3037"/>
                    </a:lnTo>
                    <a:lnTo>
                      <a:pt x="7725" y="3335"/>
                    </a:lnTo>
                    <a:lnTo>
                      <a:pt x="7527" y="2773"/>
                    </a:lnTo>
                    <a:lnTo>
                      <a:pt x="7395" y="2245"/>
                    </a:lnTo>
                    <a:lnTo>
                      <a:pt x="7329" y="1684"/>
                    </a:lnTo>
                    <a:lnTo>
                      <a:pt x="7296" y="1123"/>
                    </a:lnTo>
                    <a:lnTo>
                      <a:pt x="7296" y="925"/>
                    </a:lnTo>
                    <a:lnTo>
                      <a:pt x="6768" y="1189"/>
                    </a:lnTo>
                    <a:lnTo>
                      <a:pt x="6801" y="1552"/>
                    </a:lnTo>
                    <a:lnTo>
                      <a:pt x="6834" y="1915"/>
                    </a:lnTo>
                    <a:lnTo>
                      <a:pt x="6867" y="2245"/>
                    </a:lnTo>
                    <a:lnTo>
                      <a:pt x="6966" y="2608"/>
                    </a:lnTo>
                    <a:lnTo>
                      <a:pt x="7065" y="2971"/>
                    </a:lnTo>
                    <a:lnTo>
                      <a:pt x="7164" y="3302"/>
                    </a:lnTo>
                    <a:lnTo>
                      <a:pt x="7329" y="3665"/>
                    </a:lnTo>
                    <a:lnTo>
                      <a:pt x="7461" y="3995"/>
                    </a:lnTo>
                    <a:lnTo>
                      <a:pt x="7692" y="4391"/>
                    </a:lnTo>
                    <a:lnTo>
                      <a:pt x="7923" y="3995"/>
                    </a:lnTo>
                    <a:lnTo>
                      <a:pt x="8352" y="3302"/>
                    </a:lnTo>
                    <a:lnTo>
                      <a:pt x="8649" y="2839"/>
                    </a:lnTo>
                    <a:lnTo>
                      <a:pt x="8946" y="2377"/>
                    </a:lnTo>
                    <a:lnTo>
                      <a:pt x="9310" y="1948"/>
                    </a:lnTo>
                    <a:lnTo>
                      <a:pt x="9673" y="1552"/>
                    </a:lnTo>
                    <a:lnTo>
                      <a:pt x="10102" y="1189"/>
                    </a:lnTo>
                    <a:lnTo>
                      <a:pt x="10333" y="1024"/>
                    </a:lnTo>
                    <a:lnTo>
                      <a:pt x="10564" y="892"/>
                    </a:lnTo>
                    <a:lnTo>
                      <a:pt x="10795" y="760"/>
                    </a:lnTo>
                    <a:lnTo>
                      <a:pt x="11059" y="661"/>
                    </a:lnTo>
                    <a:lnTo>
                      <a:pt x="11356" y="595"/>
                    </a:lnTo>
                    <a:lnTo>
                      <a:pt x="11653" y="529"/>
                    </a:lnTo>
                    <a:lnTo>
                      <a:pt x="12115" y="496"/>
                    </a:lnTo>
                    <a:lnTo>
                      <a:pt x="12512" y="529"/>
                    </a:lnTo>
                    <a:lnTo>
                      <a:pt x="12941" y="595"/>
                    </a:lnTo>
                    <a:lnTo>
                      <a:pt x="13337" y="727"/>
                    </a:lnTo>
                    <a:lnTo>
                      <a:pt x="13733" y="892"/>
                    </a:lnTo>
                    <a:lnTo>
                      <a:pt x="14096" y="1090"/>
                    </a:lnTo>
                    <a:lnTo>
                      <a:pt x="14459" y="1321"/>
                    </a:lnTo>
                    <a:lnTo>
                      <a:pt x="14756" y="1618"/>
                    </a:lnTo>
                    <a:lnTo>
                      <a:pt x="15020" y="1915"/>
                    </a:lnTo>
                    <a:lnTo>
                      <a:pt x="15251" y="2245"/>
                    </a:lnTo>
                    <a:lnTo>
                      <a:pt x="15416" y="2575"/>
                    </a:lnTo>
                    <a:lnTo>
                      <a:pt x="15582" y="2905"/>
                    </a:lnTo>
                    <a:lnTo>
                      <a:pt x="15681" y="3302"/>
                    </a:lnTo>
                    <a:lnTo>
                      <a:pt x="15780" y="3698"/>
                    </a:lnTo>
                    <a:lnTo>
                      <a:pt x="15813" y="4160"/>
                    </a:lnTo>
                    <a:lnTo>
                      <a:pt x="15813" y="4589"/>
                    </a:lnTo>
                    <a:lnTo>
                      <a:pt x="15780" y="5084"/>
                    </a:lnTo>
                    <a:lnTo>
                      <a:pt x="15714" y="5579"/>
                    </a:lnTo>
                    <a:lnTo>
                      <a:pt x="15615" y="6074"/>
                    </a:lnTo>
                    <a:lnTo>
                      <a:pt x="15449" y="6537"/>
                    </a:lnTo>
                    <a:lnTo>
                      <a:pt x="15284" y="6999"/>
                    </a:lnTo>
                    <a:lnTo>
                      <a:pt x="15053" y="7461"/>
                    </a:lnTo>
                    <a:lnTo>
                      <a:pt x="14822" y="7890"/>
                    </a:lnTo>
                    <a:lnTo>
                      <a:pt x="14558" y="8319"/>
                    </a:lnTo>
                    <a:lnTo>
                      <a:pt x="14228" y="8748"/>
                    </a:lnTo>
                    <a:lnTo>
                      <a:pt x="13898" y="9144"/>
                    </a:lnTo>
                    <a:lnTo>
                      <a:pt x="13535" y="9507"/>
                    </a:lnTo>
                    <a:lnTo>
                      <a:pt x="13139" y="9871"/>
                    </a:lnTo>
                    <a:lnTo>
                      <a:pt x="12743" y="10201"/>
                    </a:lnTo>
                    <a:lnTo>
                      <a:pt x="12280" y="10498"/>
                    </a:lnTo>
                    <a:lnTo>
                      <a:pt x="11851" y="10762"/>
                    </a:lnTo>
                    <a:lnTo>
                      <a:pt x="11356" y="11026"/>
                    </a:lnTo>
                    <a:lnTo>
                      <a:pt x="10861" y="11257"/>
                    </a:lnTo>
                    <a:lnTo>
                      <a:pt x="10465" y="11389"/>
                    </a:lnTo>
                    <a:lnTo>
                      <a:pt x="10036" y="11521"/>
                    </a:lnTo>
                    <a:lnTo>
                      <a:pt x="9574" y="11653"/>
                    </a:lnTo>
                    <a:lnTo>
                      <a:pt x="9144" y="11752"/>
                    </a:lnTo>
                    <a:lnTo>
                      <a:pt x="8682" y="11818"/>
                    </a:lnTo>
                    <a:lnTo>
                      <a:pt x="8220" y="11884"/>
                    </a:lnTo>
                    <a:lnTo>
                      <a:pt x="7758" y="11917"/>
                    </a:lnTo>
                    <a:lnTo>
                      <a:pt x="7263" y="11917"/>
                    </a:lnTo>
                    <a:lnTo>
                      <a:pt x="6504" y="11884"/>
                    </a:lnTo>
                    <a:lnTo>
                      <a:pt x="5777" y="11785"/>
                    </a:lnTo>
                    <a:lnTo>
                      <a:pt x="5051" y="11653"/>
                    </a:lnTo>
                    <a:lnTo>
                      <a:pt x="4325" y="11488"/>
                    </a:lnTo>
                    <a:lnTo>
                      <a:pt x="3665" y="11224"/>
                    </a:lnTo>
                    <a:lnTo>
                      <a:pt x="3038" y="10960"/>
                    </a:lnTo>
                    <a:lnTo>
                      <a:pt x="2443" y="10630"/>
                    </a:lnTo>
                    <a:lnTo>
                      <a:pt x="1915" y="10234"/>
                    </a:lnTo>
                    <a:lnTo>
                      <a:pt x="1585" y="9970"/>
                    </a:lnTo>
                    <a:lnTo>
                      <a:pt x="1321" y="9706"/>
                    </a:lnTo>
                    <a:lnTo>
                      <a:pt x="1156" y="9507"/>
                    </a:lnTo>
                    <a:lnTo>
                      <a:pt x="958" y="9673"/>
                    </a:lnTo>
                    <a:lnTo>
                      <a:pt x="727" y="9904"/>
                    </a:lnTo>
                    <a:lnTo>
                      <a:pt x="496" y="10135"/>
                    </a:lnTo>
                    <a:lnTo>
                      <a:pt x="331" y="10432"/>
                    </a:lnTo>
                    <a:lnTo>
                      <a:pt x="199" y="10696"/>
                    </a:lnTo>
                    <a:lnTo>
                      <a:pt x="100" y="10993"/>
                    </a:lnTo>
                    <a:lnTo>
                      <a:pt x="34" y="11257"/>
                    </a:lnTo>
                    <a:lnTo>
                      <a:pt x="1" y="11554"/>
                    </a:lnTo>
                    <a:lnTo>
                      <a:pt x="34" y="11851"/>
                    </a:lnTo>
                    <a:lnTo>
                      <a:pt x="67" y="12148"/>
                    </a:lnTo>
                    <a:lnTo>
                      <a:pt x="133" y="12445"/>
                    </a:lnTo>
                    <a:lnTo>
                      <a:pt x="199" y="12743"/>
                    </a:lnTo>
                    <a:lnTo>
                      <a:pt x="331" y="13007"/>
                    </a:lnTo>
                    <a:lnTo>
                      <a:pt x="793" y="12809"/>
                    </a:lnTo>
                    <a:lnTo>
                      <a:pt x="694" y="12577"/>
                    </a:lnTo>
                    <a:lnTo>
                      <a:pt x="628" y="12346"/>
                    </a:lnTo>
                    <a:lnTo>
                      <a:pt x="562" y="12115"/>
                    </a:lnTo>
                    <a:lnTo>
                      <a:pt x="529" y="11851"/>
                    </a:lnTo>
                    <a:lnTo>
                      <a:pt x="529" y="11620"/>
                    </a:lnTo>
                    <a:lnTo>
                      <a:pt x="562" y="11356"/>
                    </a:lnTo>
                    <a:lnTo>
                      <a:pt x="595" y="11125"/>
                    </a:lnTo>
                    <a:lnTo>
                      <a:pt x="661" y="10894"/>
                    </a:lnTo>
                    <a:lnTo>
                      <a:pt x="760" y="10729"/>
                    </a:lnTo>
                    <a:lnTo>
                      <a:pt x="859" y="10531"/>
                    </a:lnTo>
                    <a:lnTo>
                      <a:pt x="1123" y="10234"/>
                    </a:lnTo>
                    <a:lnTo>
                      <a:pt x="1618" y="10663"/>
                    </a:lnTo>
                    <a:lnTo>
                      <a:pt x="2179" y="11059"/>
                    </a:lnTo>
                    <a:lnTo>
                      <a:pt x="2806" y="11389"/>
                    </a:lnTo>
                    <a:lnTo>
                      <a:pt x="3467" y="11719"/>
                    </a:lnTo>
                    <a:lnTo>
                      <a:pt x="4160" y="11950"/>
                    </a:lnTo>
                    <a:lnTo>
                      <a:pt x="4919" y="12148"/>
                    </a:lnTo>
                    <a:lnTo>
                      <a:pt x="5678" y="12313"/>
                    </a:lnTo>
                    <a:lnTo>
                      <a:pt x="6471" y="12412"/>
                    </a:lnTo>
                    <a:lnTo>
                      <a:pt x="7791" y="12412"/>
                    </a:lnTo>
                    <a:lnTo>
                      <a:pt x="8286" y="12379"/>
                    </a:lnTo>
                    <a:lnTo>
                      <a:pt x="8748" y="12313"/>
                    </a:lnTo>
                    <a:lnTo>
                      <a:pt x="9244" y="12247"/>
                    </a:lnTo>
                    <a:lnTo>
                      <a:pt x="9706" y="12148"/>
                    </a:lnTo>
                    <a:lnTo>
                      <a:pt x="10168" y="12016"/>
                    </a:lnTo>
                    <a:lnTo>
                      <a:pt x="10630" y="11884"/>
                    </a:lnTo>
                    <a:lnTo>
                      <a:pt x="11059" y="11719"/>
                    </a:lnTo>
                    <a:lnTo>
                      <a:pt x="11587" y="11488"/>
                    </a:lnTo>
                    <a:lnTo>
                      <a:pt x="12082" y="11224"/>
                    </a:lnTo>
                    <a:lnTo>
                      <a:pt x="12578" y="10927"/>
                    </a:lnTo>
                    <a:lnTo>
                      <a:pt x="13040" y="10597"/>
                    </a:lnTo>
                    <a:lnTo>
                      <a:pt x="13502" y="10234"/>
                    </a:lnTo>
                    <a:lnTo>
                      <a:pt x="13898" y="9871"/>
                    </a:lnTo>
                    <a:lnTo>
                      <a:pt x="14294" y="9474"/>
                    </a:lnTo>
                    <a:lnTo>
                      <a:pt x="14657" y="9045"/>
                    </a:lnTo>
                    <a:lnTo>
                      <a:pt x="14987" y="8616"/>
                    </a:lnTo>
                    <a:lnTo>
                      <a:pt x="15251" y="8154"/>
                    </a:lnTo>
                    <a:lnTo>
                      <a:pt x="15515" y="7692"/>
                    </a:lnTo>
                    <a:lnTo>
                      <a:pt x="15747" y="7197"/>
                    </a:lnTo>
                    <a:lnTo>
                      <a:pt x="15945" y="6702"/>
                    </a:lnTo>
                    <a:lnTo>
                      <a:pt x="16110" y="6173"/>
                    </a:lnTo>
                    <a:lnTo>
                      <a:pt x="16242" y="5678"/>
                    </a:lnTo>
                    <a:lnTo>
                      <a:pt x="16308" y="5150"/>
                    </a:lnTo>
                    <a:lnTo>
                      <a:pt x="16341" y="4622"/>
                    </a:lnTo>
                    <a:lnTo>
                      <a:pt x="16341" y="4094"/>
                    </a:lnTo>
                    <a:lnTo>
                      <a:pt x="16275" y="3632"/>
                    </a:lnTo>
                    <a:lnTo>
                      <a:pt x="16176" y="3170"/>
                    </a:lnTo>
                    <a:lnTo>
                      <a:pt x="16044" y="2740"/>
                    </a:lnTo>
                    <a:lnTo>
                      <a:pt x="15879" y="2344"/>
                    </a:lnTo>
                    <a:lnTo>
                      <a:pt x="15681" y="1948"/>
                    </a:lnTo>
                    <a:lnTo>
                      <a:pt x="15449" y="1618"/>
                    </a:lnTo>
                    <a:lnTo>
                      <a:pt x="15119" y="1255"/>
                    </a:lnTo>
                    <a:lnTo>
                      <a:pt x="14756" y="925"/>
                    </a:lnTo>
                    <a:lnTo>
                      <a:pt x="14393" y="661"/>
                    </a:lnTo>
                    <a:lnTo>
                      <a:pt x="13964" y="430"/>
                    </a:lnTo>
                    <a:lnTo>
                      <a:pt x="13502" y="232"/>
                    </a:lnTo>
                    <a:lnTo>
                      <a:pt x="13040" y="100"/>
                    </a:lnTo>
                    <a:lnTo>
                      <a:pt x="12578" y="34"/>
                    </a:lnTo>
                    <a:lnTo>
                      <a:pt x="12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1788288" y="1962025"/>
                <a:ext cx="156000" cy="192325"/>
              </a:xfrm>
              <a:custGeom>
                <a:avLst/>
                <a:gdLst/>
                <a:ahLst/>
                <a:cxnLst/>
                <a:rect l="l" t="t" r="r" b="b"/>
                <a:pathLst>
                  <a:path w="6240" h="7693" extrusionOk="0">
                    <a:moveTo>
                      <a:pt x="3235" y="1"/>
                    </a:moveTo>
                    <a:lnTo>
                      <a:pt x="2971" y="133"/>
                    </a:lnTo>
                    <a:lnTo>
                      <a:pt x="2707" y="298"/>
                    </a:lnTo>
                    <a:lnTo>
                      <a:pt x="2476" y="496"/>
                    </a:lnTo>
                    <a:lnTo>
                      <a:pt x="2278" y="760"/>
                    </a:lnTo>
                    <a:lnTo>
                      <a:pt x="2113" y="1057"/>
                    </a:lnTo>
                    <a:lnTo>
                      <a:pt x="2014" y="1420"/>
                    </a:lnTo>
                    <a:lnTo>
                      <a:pt x="1981" y="1618"/>
                    </a:lnTo>
                    <a:lnTo>
                      <a:pt x="1981" y="1816"/>
                    </a:lnTo>
                    <a:lnTo>
                      <a:pt x="2014" y="2345"/>
                    </a:lnTo>
                    <a:lnTo>
                      <a:pt x="2047" y="2675"/>
                    </a:lnTo>
                    <a:lnTo>
                      <a:pt x="2047" y="2906"/>
                    </a:lnTo>
                    <a:lnTo>
                      <a:pt x="2014" y="3038"/>
                    </a:lnTo>
                    <a:lnTo>
                      <a:pt x="1981" y="3104"/>
                    </a:lnTo>
                    <a:lnTo>
                      <a:pt x="1915" y="3137"/>
                    </a:lnTo>
                    <a:lnTo>
                      <a:pt x="1915" y="2939"/>
                    </a:lnTo>
                    <a:lnTo>
                      <a:pt x="1816" y="2741"/>
                    </a:lnTo>
                    <a:lnTo>
                      <a:pt x="1717" y="2576"/>
                    </a:lnTo>
                    <a:lnTo>
                      <a:pt x="1585" y="2411"/>
                    </a:lnTo>
                    <a:lnTo>
                      <a:pt x="1255" y="2147"/>
                    </a:lnTo>
                    <a:lnTo>
                      <a:pt x="1024" y="1915"/>
                    </a:lnTo>
                    <a:lnTo>
                      <a:pt x="1189" y="2246"/>
                    </a:lnTo>
                    <a:lnTo>
                      <a:pt x="1255" y="2411"/>
                    </a:lnTo>
                    <a:lnTo>
                      <a:pt x="1288" y="2609"/>
                    </a:lnTo>
                    <a:lnTo>
                      <a:pt x="1288" y="2873"/>
                    </a:lnTo>
                    <a:lnTo>
                      <a:pt x="1222" y="3104"/>
                    </a:lnTo>
                    <a:lnTo>
                      <a:pt x="1156" y="3302"/>
                    </a:lnTo>
                    <a:lnTo>
                      <a:pt x="1057" y="3467"/>
                    </a:lnTo>
                    <a:lnTo>
                      <a:pt x="958" y="3632"/>
                    </a:lnTo>
                    <a:lnTo>
                      <a:pt x="825" y="3830"/>
                    </a:lnTo>
                    <a:lnTo>
                      <a:pt x="726" y="4127"/>
                    </a:lnTo>
                    <a:lnTo>
                      <a:pt x="660" y="4523"/>
                    </a:lnTo>
                    <a:lnTo>
                      <a:pt x="594" y="4292"/>
                    </a:lnTo>
                    <a:lnTo>
                      <a:pt x="462" y="4127"/>
                    </a:lnTo>
                    <a:lnTo>
                      <a:pt x="264" y="3962"/>
                    </a:lnTo>
                    <a:lnTo>
                      <a:pt x="0" y="3830"/>
                    </a:lnTo>
                    <a:lnTo>
                      <a:pt x="0" y="3830"/>
                    </a:lnTo>
                    <a:lnTo>
                      <a:pt x="132" y="3995"/>
                    </a:lnTo>
                    <a:lnTo>
                      <a:pt x="198" y="4160"/>
                    </a:lnTo>
                    <a:lnTo>
                      <a:pt x="231" y="4325"/>
                    </a:lnTo>
                    <a:lnTo>
                      <a:pt x="198" y="4490"/>
                    </a:lnTo>
                    <a:lnTo>
                      <a:pt x="66" y="4919"/>
                    </a:lnTo>
                    <a:lnTo>
                      <a:pt x="0" y="5150"/>
                    </a:lnTo>
                    <a:lnTo>
                      <a:pt x="0" y="5382"/>
                    </a:lnTo>
                    <a:lnTo>
                      <a:pt x="33" y="5580"/>
                    </a:lnTo>
                    <a:lnTo>
                      <a:pt x="66" y="5811"/>
                    </a:lnTo>
                    <a:lnTo>
                      <a:pt x="165" y="6042"/>
                    </a:lnTo>
                    <a:lnTo>
                      <a:pt x="264" y="6240"/>
                    </a:lnTo>
                    <a:lnTo>
                      <a:pt x="396" y="6438"/>
                    </a:lnTo>
                    <a:lnTo>
                      <a:pt x="528" y="6636"/>
                    </a:lnTo>
                    <a:lnTo>
                      <a:pt x="858" y="6999"/>
                    </a:lnTo>
                    <a:lnTo>
                      <a:pt x="991" y="7131"/>
                    </a:lnTo>
                    <a:lnTo>
                      <a:pt x="1189" y="7230"/>
                    </a:lnTo>
                    <a:lnTo>
                      <a:pt x="1453" y="7329"/>
                    </a:lnTo>
                    <a:lnTo>
                      <a:pt x="1717" y="7461"/>
                    </a:lnTo>
                    <a:lnTo>
                      <a:pt x="2047" y="7527"/>
                    </a:lnTo>
                    <a:lnTo>
                      <a:pt x="2377" y="7626"/>
                    </a:lnTo>
                    <a:lnTo>
                      <a:pt x="2740" y="7659"/>
                    </a:lnTo>
                    <a:lnTo>
                      <a:pt x="3136" y="7692"/>
                    </a:lnTo>
                    <a:lnTo>
                      <a:pt x="3532" y="7692"/>
                    </a:lnTo>
                    <a:lnTo>
                      <a:pt x="3928" y="7659"/>
                    </a:lnTo>
                    <a:lnTo>
                      <a:pt x="4292" y="7593"/>
                    </a:lnTo>
                    <a:lnTo>
                      <a:pt x="4688" y="7461"/>
                    </a:lnTo>
                    <a:lnTo>
                      <a:pt x="5051" y="7296"/>
                    </a:lnTo>
                    <a:lnTo>
                      <a:pt x="5381" y="7065"/>
                    </a:lnTo>
                    <a:lnTo>
                      <a:pt x="5711" y="6768"/>
                    </a:lnTo>
                    <a:lnTo>
                      <a:pt x="5975" y="6405"/>
                    </a:lnTo>
                    <a:lnTo>
                      <a:pt x="6107" y="6207"/>
                    </a:lnTo>
                    <a:lnTo>
                      <a:pt x="6173" y="5976"/>
                    </a:lnTo>
                    <a:lnTo>
                      <a:pt x="6206" y="5745"/>
                    </a:lnTo>
                    <a:lnTo>
                      <a:pt x="6239" y="5514"/>
                    </a:lnTo>
                    <a:lnTo>
                      <a:pt x="6239" y="5282"/>
                    </a:lnTo>
                    <a:lnTo>
                      <a:pt x="6206" y="5018"/>
                    </a:lnTo>
                    <a:lnTo>
                      <a:pt x="6107" y="4556"/>
                    </a:lnTo>
                    <a:lnTo>
                      <a:pt x="6008" y="4292"/>
                    </a:lnTo>
                    <a:lnTo>
                      <a:pt x="5876" y="4028"/>
                    </a:lnTo>
                    <a:lnTo>
                      <a:pt x="5711" y="3731"/>
                    </a:lnTo>
                    <a:lnTo>
                      <a:pt x="5612" y="3467"/>
                    </a:lnTo>
                    <a:lnTo>
                      <a:pt x="5579" y="3236"/>
                    </a:lnTo>
                    <a:lnTo>
                      <a:pt x="5612" y="3005"/>
                    </a:lnTo>
                    <a:lnTo>
                      <a:pt x="5711" y="2807"/>
                    </a:lnTo>
                    <a:lnTo>
                      <a:pt x="5876" y="2609"/>
                    </a:lnTo>
                    <a:lnTo>
                      <a:pt x="5645" y="2741"/>
                    </a:lnTo>
                    <a:lnTo>
                      <a:pt x="5447" y="2840"/>
                    </a:lnTo>
                    <a:lnTo>
                      <a:pt x="5315" y="2939"/>
                    </a:lnTo>
                    <a:lnTo>
                      <a:pt x="5216" y="3071"/>
                    </a:lnTo>
                    <a:lnTo>
                      <a:pt x="5150" y="3170"/>
                    </a:lnTo>
                    <a:lnTo>
                      <a:pt x="5117" y="3269"/>
                    </a:lnTo>
                    <a:lnTo>
                      <a:pt x="5084" y="3533"/>
                    </a:lnTo>
                    <a:lnTo>
                      <a:pt x="5018" y="3335"/>
                    </a:lnTo>
                    <a:lnTo>
                      <a:pt x="4952" y="3170"/>
                    </a:lnTo>
                    <a:lnTo>
                      <a:pt x="4754" y="2840"/>
                    </a:lnTo>
                    <a:lnTo>
                      <a:pt x="4556" y="2576"/>
                    </a:lnTo>
                    <a:lnTo>
                      <a:pt x="4358" y="2312"/>
                    </a:lnTo>
                    <a:lnTo>
                      <a:pt x="4259" y="2147"/>
                    </a:lnTo>
                    <a:lnTo>
                      <a:pt x="4226" y="2014"/>
                    </a:lnTo>
                    <a:lnTo>
                      <a:pt x="4193" y="1882"/>
                    </a:lnTo>
                    <a:lnTo>
                      <a:pt x="4193" y="1717"/>
                    </a:lnTo>
                    <a:lnTo>
                      <a:pt x="4226" y="1552"/>
                    </a:lnTo>
                    <a:lnTo>
                      <a:pt x="4292" y="1387"/>
                    </a:lnTo>
                    <a:lnTo>
                      <a:pt x="4424" y="1189"/>
                    </a:lnTo>
                    <a:lnTo>
                      <a:pt x="4589" y="958"/>
                    </a:lnTo>
                    <a:lnTo>
                      <a:pt x="4292" y="1057"/>
                    </a:lnTo>
                    <a:lnTo>
                      <a:pt x="4027" y="1189"/>
                    </a:lnTo>
                    <a:lnTo>
                      <a:pt x="3796" y="1354"/>
                    </a:lnTo>
                    <a:lnTo>
                      <a:pt x="3697" y="1453"/>
                    </a:lnTo>
                    <a:lnTo>
                      <a:pt x="3598" y="1552"/>
                    </a:lnTo>
                    <a:lnTo>
                      <a:pt x="3532" y="1651"/>
                    </a:lnTo>
                    <a:lnTo>
                      <a:pt x="3499" y="1783"/>
                    </a:lnTo>
                    <a:lnTo>
                      <a:pt x="3466" y="2014"/>
                    </a:lnTo>
                    <a:lnTo>
                      <a:pt x="3268" y="1882"/>
                    </a:lnTo>
                    <a:lnTo>
                      <a:pt x="3103" y="1750"/>
                    </a:lnTo>
                    <a:lnTo>
                      <a:pt x="2938" y="1552"/>
                    </a:lnTo>
                    <a:lnTo>
                      <a:pt x="2839" y="1387"/>
                    </a:lnTo>
                    <a:lnTo>
                      <a:pt x="2806" y="1189"/>
                    </a:lnTo>
                    <a:lnTo>
                      <a:pt x="2806" y="1024"/>
                    </a:lnTo>
                    <a:lnTo>
                      <a:pt x="2806" y="826"/>
                    </a:lnTo>
                    <a:lnTo>
                      <a:pt x="2872" y="661"/>
                    </a:lnTo>
                    <a:lnTo>
                      <a:pt x="3037" y="298"/>
                    </a:lnTo>
                    <a:lnTo>
                      <a:pt x="3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1819638" y="2027225"/>
                <a:ext cx="103175" cy="127125"/>
              </a:xfrm>
              <a:custGeom>
                <a:avLst/>
                <a:gdLst/>
                <a:ahLst/>
                <a:cxnLst/>
                <a:rect l="l" t="t" r="r" b="b"/>
                <a:pathLst>
                  <a:path w="4127" h="5085" extrusionOk="0">
                    <a:moveTo>
                      <a:pt x="2146" y="1"/>
                    </a:moveTo>
                    <a:lnTo>
                      <a:pt x="1948" y="100"/>
                    </a:lnTo>
                    <a:lnTo>
                      <a:pt x="1783" y="199"/>
                    </a:lnTo>
                    <a:lnTo>
                      <a:pt x="1651" y="364"/>
                    </a:lnTo>
                    <a:lnTo>
                      <a:pt x="1519" y="496"/>
                    </a:lnTo>
                    <a:lnTo>
                      <a:pt x="1387" y="694"/>
                    </a:lnTo>
                    <a:lnTo>
                      <a:pt x="1321" y="925"/>
                    </a:lnTo>
                    <a:lnTo>
                      <a:pt x="1321" y="1222"/>
                    </a:lnTo>
                    <a:lnTo>
                      <a:pt x="1321" y="1552"/>
                    </a:lnTo>
                    <a:lnTo>
                      <a:pt x="1354" y="1783"/>
                    </a:lnTo>
                    <a:lnTo>
                      <a:pt x="1354" y="1915"/>
                    </a:lnTo>
                    <a:lnTo>
                      <a:pt x="1321" y="2014"/>
                    </a:lnTo>
                    <a:lnTo>
                      <a:pt x="1255" y="2080"/>
                    </a:lnTo>
                    <a:lnTo>
                      <a:pt x="1255" y="1948"/>
                    </a:lnTo>
                    <a:lnTo>
                      <a:pt x="1189" y="1816"/>
                    </a:lnTo>
                    <a:lnTo>
                      <a:pt x="1123" y="1717"/>
                    </a:lnTo>
                    <a:lnTo>
                      <a:pt x="1024" y="1618"/>
                    </a:lnTo>
                    <a:lnTo>
                      <a:pt x="661" y="1255"/>
                    </a:lnTo>
                    <a:lnTo>
                      <a:pt x="793" y="1486"/>
                    </a:lnTo>
                    <a:lnTo>
                      <a:pt x="826" y="1618"/>
                    </a:lnTo>
                    <a:lnTo>
                      <a:pt x="859" y="1717"/>
                    </a:lnTo>
                    <a:lnTo>
                      <a:pt x="859" y="1915"/>
                    </a:lnTo>
                    <a:lnTo>
                      <a:pt x="826" y="2080"/>
                    </a:lnTo>
                    <a:lnTo>
                      <a:pt x="760" y="2179"/>
                    </a:lnTo>
                    <a:lnTo>
                      <a:pt x="694" y="2278"/>
                    </a:lnTo>
                    <a:lnTo>
                      <a:pt x="562" y="2542"/>
                    </a:lnTo>
                    <a:lnTo>
                      <a:pt x="496" y="2741"/>
                    </a:lnTo>
                    <a:lnTo>
                      <a:pt x="430" y="3005"/>
                    </a:lnTo>
                    <a:lnTo>
                      <a:pt x="397" y="2840"/>
                    </a:lnTo>
                    <a:lnTo>
                      <a:pt x="298" y="2741"/>
                    </a:lnTo>
                    <a:lnTo>
                      <a:pt x="166" y="2641"/>
                    </a:lnTo>
                    <a:lnTo>
                      <a:pt x="1" y="2542"/>
                    </a:lnTo>
                    <a:lnTo>
                      <a:pt x="67" y="2641"/>
                    </a:lnTo>
                    <a:lnTo>
                      <a:pt x="133" y="2741"/>
                    </a:lnTo>
                    <a:lnTo>
                      <a:pt x="133" y="2873"/>
                    </a:lnTo>
                    <a:lnTo>
                      <a:pt x="133" y="2972"/>
                    </a:lnTo>
                    <a:lnTo>
                      <a:pt x="34" y="3269"/>
                    </a:lnTo>
                    <a:lnTo>
                      <a:pt x="1" y="3401"/>
                    </a:lnTo>
                    <a:lnTo>
                      <a:pt x="1" y="3566"/>
                    </a:lnTo>
                    <a:lnTo>
                      <a:pt x="67" y="3863"/>
                    </a:lnTo>
                    <a:lnTo>
                      <a:pt x="166" y="4127"/>
                    </a:lnTo>
                    <a:lnTo>
                      <a:pt x="364" y="4391"/>
                    </a:lnTo>
                    <a:lnTo>
                      <a:pt x="562" y="4655"/>
                    </a:lnTo>
                    <a:lnTo>
                      <a:pt x="793" y="4787"/>
                    </a:lnTo>
                    <a:lnTo>
                      <a:pt x="1123" y="4919"/>
                    </a:lnTo>
                    <a:lnTo>
                      <a:pt x="1585" y="5051"/>
                    </a:lnTo>
                    <a:lnTo>
                      <a:pt x="2080" y="5084"/>
                    </a:lnTo>
                    <a:lnTo>
                      <a:pt x="2575" y="5084"/>
                    </a:lnTo>
                    <a:lnTo>
                      <a:pt x="2839" y="5018"/>
                    </a:lnTo>
                    <a:lnTo>
                      <a:pt x="3104" y="4952"/>
                    </a:lnTo>
                    <a:lnTo>
                      <a:pt x="3335" y="4820"/>
                    </a:lnTo>
                    <a:lnTo>
                      <a:pt x="3566" y="4688"/>
                    </a:lnTo>
                    <a:lnTo>
                      <a:pt x="3764" y="4490"/>
                    </a:lnTo>
                    <a:lnTo>
                      <a:pt x="3962" y="4259"/>
                    </a:lnTo>
                    <a:lnTo>
                      <a:pt x="4028" y="4127"/>
                    </a:lnTo>
                    <a:lnTo>
                      <a:pt x="4061" y="3962"/>
                    </a:lnTo>
                    <a:lnTo>
                      <a:pt x="4127" y="3665"/>
                    </a:lnTo>
                    <a:lnTo>
                      <a:pt x="4094" y="3335"/>
                    </a:lnTo>
                    <a:lnTo>
                      <a:pt x="4028" y="3038"/>
                    </a:lnTo>
                    <a:lnTo>
                      <a:pt x="3962" y="2840"/>
                    </a:lnTo>
                    <a:lnTo>
                      <a:pt x="3863" y="2674"/>
                    </a:lnTo>
                    <a:lnTo>
                      <a:pt x="3764" y="2476"/>
                    </a:lnTo>
                    <a:lnTo>
                      <a:pt x="3698" y="2311"/>
                    </a:lnTo>
                    <a:lnTo>
                      <a:pt x="3698" y="2146"/>
                    </a:lnTo>
                    <a:lnTo>
                      <a:pt x="3698" y="2014"/>
                    </a:lnTo>
                    <a:lnTo>
                      <a:pt x="3764" y="1849"/>
                    </a:lnTo>
                    <a:lnTo>
                      <a:pt x="3863" y="1750"/>
                    </a:lnTo>
                    <a:lnTo>
                      <a:pt x="3599" y="1882"/>
                    </a:lnTo>
                    <a:lnTo>
                      <a:pt x="3434" y="2047"/>
                    </a:lnTo>
                    <a:lnTo>
                      <a:pt x="3368" y="2179"/>
                    </a:lnTo>
                    <a:lnTo>
                      <a:pt x="3368" y="2344"/>
                    </a:lnTo>
                    <a:lnTo>
                      <a:pt x="3269" y="2113"/>
                    </a:lnTo>
                    <a:lnTo>
                      <a:pt x="3137" y="1882"/>
                    </a:lnTo>
                    <a:lnTo>
                      <a:pt x="2873" y="1519"/>
                    </a:lnTo>
                    <a:lnTo>
                      <a:pt x="2773" y="1354"/>
                    </a:lnTo>
                    <a:lnTo>
                      <a:pt x="2773" y="1255"/>
                    </a:lnTo>
                    <a:lnTo>
                      <a:pt x="2773" y="1156"/>
                    </a:lnTo>
                    <a:lnTo>
                      <a:pt x="2773" y="1024"/>
                    </a:lnTo>
                    <a:lnTo>
                      <a:pt x="2839" y="925"/>
                    </a:lnTo>
                    <a:lnTo>
                      <a:pt x="2906" y="793"/>
                    </a:lnTo>
                    <a:lnTo>
                      <a:pt x="3038" y="661"/>
                    </a:lnTo>
                    <a:lnTo>
                      <a:pt x="3038" y="661"/>
                    </a:lnTo>
                    <a:lnTo>
                      <a:pt x="2839" y="727"/>
                    </a:lnTo>
                    <a:lnTo>
                      <a:pt x="2641" y="793"/>
                    </a:lnTo>
                    <a:lnTo>
                      <a:pt x="2509" y="892"/>
                    </a:lnTo>
                    <a:lnTo>
                      <a:pt x="2377" y="1024"/>
                    </a:lnTo>
                    <a:lnTo>
                      <a:pt x="2311" y="1189"/>
                    </a:lnTo>
                    <a:lnTo>
                      <a:pt x="2278" y="1354"/>
                    </a:lnTo>
                    <a:lnTo>
                      <a:pt x="2146" y="1255"/>
                    </a:lnTo>
                    <a:lnTo>
                      <a:pt x="2047" y="1156"/>
                    </a:lnTo>
                    <a:lnTo>
                      <a:pt x="1948" y="1057"/>
                    </a:lnTo>
                    <a:lnTo>
                      <a:pt x="1882" y="925"/>
                    </a:lnTo>
                    <a:lnTo>
                      <a:pt x="1849" y="793"/>
                    </a:lnTo>
                    <a:lnTo>
                      <a:pt x="1849" y="694"/>
                    </a:lnTo>
                    <a:lnTo>
                      <a:pt x="1882" y="430"/>
                    </a:lnTo>
                    <a:lnTo>
                      <a:pt x="2014" y="232"/>
                    </a:lnTo>
                    <a:lnTo>
                      <a:pt x="2146"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1844388" y="2083350"/>
                <a:ext cx="56975" cy="71000"/>
              </a:xfrm>
              <a:custGeom>
                <a:avLst/>
                <a:gdLst/>
                <a:ahLst/>
                <a:cxnLst/>
                <a:rect l="l" t="t" r="r" b="b"/>
                <a:pathLst>
                  <a:path w="2279" h="2840" extrusionOk="0">
                    <a:moveTo>
                      <a:pt x="1189" y="0"/>
                    </a:moveTo>
                    <a:lnTo>
                      <a:pt x="991" y="132"/>
                    </a:lnTo>
                    <a:lnTo>
                      <a:pt x="892" y="198"/>
                    </a:lnTo>
                    <a:lnTo>
                      <a:pt x="826" y="297"/>
                    </a:lnTo>
                    <a:lnTo>
                      <a:pt x="760" y="396"/>
                    </a:lnTo>
                    <a:lnTo>
                      <a:pt x="727" y="529"/>
                    </a:lnTo>
                    <a:lnTo>
                      <a:pt x="727" y="694"/>
                    </a:lnTo>
                    <a:lnTo>
                      <a:pt x="727" y="859"/>
                    </a:lnTo>
                    <a:lnTo>
                      <a:pt x="760" y="1090"/>
                    </a:lnTo>
                    <a:lnTo>
                      <a:pt x="727" y="1123"/>
                    </a:lnTo>
                    <a:lnTo>
                      <a:pt x="694" y="1156"/>
                    </a:lnTo>
                    <a:lnTo>
                      <a:pt x="694" y="1090"/>
                    </a:lnTo>
                    <a:lnTo>
                      <a:pt x="661" y="1024"/>
                    </a:lnTo>
                    <a:lnTo>
                      <a:pt x="562" y="892"/>
                    </a:lnTo>
                    <a:lnTo>
                      <a:pt x="364" y="727"/>
                    </a:lnTo>
                    <a:lnTo>
                      <a:pt x="430" y="826"/>
                    </a:lnTo>
                    <a:lnTo>
                      <a:pt x="463" y="958"/>
                    </a:lnTo>
                    <a:lnTo>
                      <a:pt x="463" y="1090"/>
                    </a:lnTo>
                    <a:lnTo>
                      <a:pt x="430" y="1156"/>
                    </a:lnTo>
                    <a:lnTo>
                      <a:pt x="364" y="1288"/>
                    </a:lnTo>
                    <a:lnTo>
                      <a:pt x="298" y="1420"/>
                    </a:lnTo>
                    <a:lnTo>
                      <a:pt x="232" y="1684"/>
                    </a:lnTo>
                    <a:lnTo>
                      <a:pt x="199" y="1585"/>
                    </a:lnTo>
                    <a:lnTo>
                      <a:pt x="166" y="1519"/>
                    </a:lnTo>
                    <a:lnTo>
                      <a:pt x="100" y="1453"/>
                    </a:lnTo>
                    <a:lnTo>
                      <a:pt x="1" y="1420"/>
                    </a:lnTo>
                    <a:lnTo>
                      <a:pt x="1" y="1420"/>
                    </a:lnTo>
                    <a:lnTo>
                      <a:pt x="67" y="1552"/>
                    </a:lnTo>
                    <a:lnTo>
                      <a:pt x="67" y="1618"/>
                    </a:lnTo>
                    <a:lnTo>
                      <a:pt x="67" y="1651"/>
                    </a:lnTo>
                    <a:lnTo>
                      <a:pt x="1" y="1816"/>
                    </a:lnTo>
                    <a:lnTo>
                      <a:pt x="1" y="1981"/>
                    </a:lnTo>
                    <a:lnTo>
                      <a:pt x="34" y="2146"/>
                    </a:lnTo>
                    <a:lnTo>
                      <a:pt x="100" y="2311"/>
                    </a:lnTo>
                    <a:lnTo>
                      <a:pt x="199" y="2443"/>
                    </a:lnTo>
                    <a:lnTo>
                      <a:pt x="298" y="2608"/>
                    </a:lnTo>
                    <a:lnTo>
                      <a:pt x="430" y="2674"/>
                    </a:lnTo>
                    <a:lnTo>
                      <a:pt x="628" y="2740"/>
                    </a:lnTo>
                    <a:lnTo>
                      <a:pt x="859" y="2806"/>
                    </a:lnTo>
                    <a:lnTo>
                      <a:pt x="1156" y="2839"/>
                    </a:lnTo>
                    <a:lnTo>
                      <a:pt x="1420" y="2839"/>
                    </a:lnTo>
                    <a:lnTo>
                      <a:pt x="1717" y="2773"/>
                    </a:lnTo>
                    <a:lnTo>
                      <a:pt x="1849" y="2707"/>
                    </a:lnTo>
                    <a:lnTo>
                      <a:pt x="1982" y="2608"/>
                    </a:lnTo>
                    <a:lnTo>
                      <a:pt x="2081" y="2509"/>
                    </a:lnTo>
                    <a:lnTo>
                      <a:pt x="2180" y="2377"/>
                    </a:lnTo>
                    <a:lnTo>
                      <a:pt x="2246" y="2212"/>
                    </a:lnTo>
                    <a:lnTo>
                      <a:pt x="2279" y="2047"/>
                    </a:lnTo>
                    <a:lnTo>
                      <a:pt x="2279" y="1849"/>
                    </a:lnTo>
                    <a:lnTo>
                      <a:pt x="2246" y="1684"/>
                    </a:lnTo>
                    <a:lnTo>
                      <a:pt x="2147" y="1486"/>
                    </a:lnTo>
                    <a:lnTo>
                      <a:pt x="2048" y="1288"/>
                    </a:lnTo>
                    <a:lnTo>
                      <a:pt x="2048" y="1189"/>
                    </a:lnTo>
                    <a:lnTo>
                      <a:pt x="2048" y="1123"/>
                    </a:lnTo>
                    <a:lnTo>
                      <a:pt x="2081" y="1057"/>
                    </a:lnTo>
                    <a:lnTo>
                      <a:pt x="2147" y="958"/>
                    </a:lnTo>
                    <a:lnTo>
                      <a:pt x="1982" y="1057"/>
                    </a:lnTo>
                    <a:lnTo>
                      <a:pt x="1916" y="1123"/>
                    </a:lnTo>
                    <a:lnTo>
                      <a:pt x="1883" y="1222"/>
                    </a:lnTo>
                    <a:lnTo>
                      <a:pt x="1849" y="1321"/>
                    </a:lnTo>
                    <a:lnTo>
                      <a:pt x="1816" y="1189"/>
                    </a:lnTo>
                    <a:lnTo>
                      <a:pt x="1750" y="1057"/>
                    </a:lnTo>
                    <a:lnTo>
                      <a:pt x="1585" y="859"/>
                    </a:lnTo>
                    <a:lnTo>
                      <a:pt x="1552" y="760"/>
                    </a:lnTo>
                    <a:lnTo>
                      <a:pt x="1519" y="628"/>
                    </a:lnTo>
                    <a:lnTo>
                      <a:pt x="1585" y="529"/>
                    </a:lnTo>
                    <a:lnTo>
                      <a:pt x="1684" y="363"/>
                    </a:lnTo>
                    <a:lnTo>
                      <a:pt x="1453" y="463"/>
                    </a:lnTo>
                    <a:lnTo>
                      <a:pt x="1387" y="496"/>
                    </a:lnTo>
                    <a:lnTo>
                      <a:pt x="1321" y="595"/>
                    </a:lnTo>
                    <a:lnTo>
                      <a:pt x="1288" y="661"/>
                    </a:lnTo>
                    <a:lnTo>
                      <a:pt x="1255" y="760"/>
                    </a:lnTo>
                    <a:lnTo>
                      <a:pt x="1123" y="661"/>
                    </a:lnTo>
                    <a:lnTo>
                      <a:pt x="1090" y="595"/>
                    </a:lnTo>
                    <a:lnTo>
                      <a:pt x="1024" y="529"/>
                    </a:lnTo>
                    <a:lnTo>
                      <a:pt x="1024" y="396"/>
                    </a:lnTo>
                    <a:lnTo>
                      <a:pt x="1057" y="264"/>
                    </a:lnTo>
                    <a:lnTo>
                      <a:pt x="1090" y="132"/>
                    </a:lnTo>
                    <a:lnTo>
                      <a:pt x="1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3" name="Google Shape;373;p13"/>
          <p:cNvGrpSpPr/>
          <p:nvPr/>
        </p:nvGrpSpPr>
        <p:grpSpPr>
          <a:xfrm rot="651651">
            <a:off x="8137663" y="182002"/>
            <a:ext cx="651915" cy="730237"/>
            <a:chOff x="2458338" y="1966175"/>
            <a:chExt cx="391200" cy="438225"/>
          </a:xfrm>
        </p:grpSpPr>
        <p:sp>
          <p:nvSpPr>
            <p:cNvPr id="374" name="Google Shape;374;p13"/>
            <p:cNvSpPr/>
            <p:nvPr/>
          </p:nvSpPr>
          <p:spPr>
            <a:xfrm>
              <a:off x="2458350" y="1966175"/>
              <a:ext cx="391175" cy="438225"/>
            </a:xfrm>
            <a:custGeom>
              <a:avLst/>
              <a:gdLst/>
              <a:ahLst/>
              <a:cxnLst/>
              <a:rect l="l" t="t" r="r" b="b"/>
              <a:pathLst>
                <a:path w="15647" h="17529" extrusionOk="0">
                  <a:moveTo>
                    <a:pt x="2245" y="0"/>
                  </a:moveTo>
                  <a:lnTo>
                    <a:pt x="2146" y="33"/>
                  </a:lnTo>
                  <a:lnTo>
                    <a:pt x="2080" y="132"/>
                  </a:lnTo>
                  <a:lnTo>
                    <a:pt x="2014" y="198"/>
                  </a:lnTo>
                  <a:lnTo>
                    <a:pt x="1948" y="330"/>
                  </a:lnTo>
                  <a:lnTo>
                    <a:pt x="1882" y="429"/>
                  </a:lnTo>
                  <a:lnTo>
                    <a:pt x="1882" y="594"/>
                  </a:lnTo>
                  <a:lnTo>
                    <a:pt x="1849" y="727"/>
                  </a:lnTo>
                  <a:lnTo>
                    <a:pt x="1849" y="2179"/>
                  </a:lnTo>
                  <a:lnTo>
                    <a:pt x="2113" y="2179"/>
                  </a:lnTo>
                  <a:lnTo>
                    <a:pt x="2113" y="2938"/>
                  </a:lnTo>
                  <a:lnTo>
                    <a:pt x="1981" y="2938"/>
                  </a:lnTo>
                  <a:lnTo>
                    <a:pt x="1882" y="2971"/>
                  </a:lnTo>
                  <a:lnTo>
                    <a:pt x="1783" y="3037"/>
                  </a:lnTo>
                  <a:lnTo>
                    <a:pt x="1717" y="3103"/>
                  </a:lnTo>
                  <a:lnTo>
                    <a:pt x="1486" y="3334"/>
                  </a:lnTo>
                  <a:lnTo>
                    <a:pt x="1155" y="3664"/>
                  </a:lnTo>
                  <a:lnTo>
                    <a:pt x="858" y="4061"/>
                  </a:lnTo>
                  <a:lnTo>
                    <a:pt x="627" y="4457"/>
                  </a:lnTo>
                  <a:lnTo>
                    <a:pt x="429" y="4886"/>
                  </a:lnTo>
                  <a:lnTo>
                    <a:pt x="264" y="5315"/>
                  </a:lnTo>
                  <a:lnTo>
                    <a:pt x="132" y="5777"/>
                  </a:lnTo>
                  <a:lnTo>
                    <a:pt x="33" y="6239"/>
                  </a:lnTo>
                  <a:lnTo>
                    <a:pt x="0" y="6734"/>
                  </a:lnTo>
                  <a:lnTo>
                    <a:pt x="0" y="6932"/>
                  </a:lnTo>
                  <a:lnTo>
                    <a:pt x="0" y="14360"/>
                  </a:lnTo>
                  <a:lnTo>
                    <a:pt x="0" y="16340"/>
                  </a:lnTo>
                  <a:lnTo>
                    <a:pt x="33" y="16572"/>
                  </a:lnTo>
                  <a:lnTo>
                    <a:pt x="99" y="16803"/>
                  </a:lnTo>
                  <a:lnTo>
                    <a:pt x="198" y="17001"/>
                  </a:lnTo>
                  <a:lnTo>
                    <a:pt x="330" y="17166"/>
                  </a:lnTo>
                  <a:lnTo>
                    <a:pt x="528" y="17331"/>
                  </a:lnTo>
                  <a:lnTo>
                    <a:pt x="726" y="17430"/>
                  </a:lnTo>
                  <a:lnTo>
                    <a:pt x="957" y="17496"/>
                  </a:lnTo>
                  <a:lnTo>
                    <a:pt x="1188" y="17529"/>
                  </a:lnTo>
                  <a:lnTo>
                    <a:pt x="14459" y="17529"/>
                  </a:lnTo>
                  <a:lnTo>
                    <a:pt x="14690" y="17496"/>
                  </a:lnTo>
                  <a:lnTo>
                    <a:pt x="14921" y="17430"/>
                  </a:lnTo>
                  <a:lnTo>
                    <a:pt x="15119" y="17331"/>
                  </a:lnTo>
                  <a:lnTo>
                    <a:pt x="15284" y="17166"/>
                  </a:lnTo>
                  <a:lnTo>
                    <a:pt x="15449" y="17001"/>
                  </a:lnTo>
                  <a:lnTo>
                    <a:pt x="15548" y="16803"/>
                  </a:lnTo>
                  <a:lnTo>
                    <a:pt x="15614" y="16572"/>
                  </a:lnTo>
                  <a:lnTo>
                    <a:pt x="15647" y="16340"/>
                  </a:lnTo>
                  <a:lnTo>
                    <a:pt x="15647" y="14360"/>
                  </a:lnTo>
                  <a:lnTo>
                    <a:pt x="15647" y="8748"/>
                  </a:lnTo>
                  <a:lnTo>
                    <a:pt x="15647" y="7626"/>
                  </a:lnTo>
                  <a:lnTo>
                    <a:pt x="15647" y="7428"/>
                  </a:lnTo>
                  <a:lnTo>
                    <a:pt x="15581" y="7230"/>
                  </a:lnTo>
                  <a:lnTo>
                    <a:pt x="15515" y="7065"/>
                  </a:lnTo>
                  <a:lnTo>
                    <a:pt x="15416" y="6899"/>
                  </a:lnTo>
                  <a:lnTo>
                    <a:pt x="15284" y="6767"/>
                  </a:lnTo>
                  <a:lnTo>
                    <a:pt x="15152" y="6635"/>
                  </a:lnTo>
                  <a:lnTo>
                    <a:pt x="14987" y="6536"/>
                  </a:lnTo>
                  <a:lnTo>
                    <a:pt x="14822" y="6470"/>
                  </a:lnTo>
                  <a:lnTo>
                    <a:pt x="14822" y="5612"/>
                  </a:lnTo>
                  <a:lnTo>
                    <a:pt x="15218" y="5612"/>
                  </a:lnTo>
                  <a:lnTo>
                    <a:pt x="15218" y="4160"/>
                  </a:lnTo>
                  <a:lnTo>
                    <a:pt x="15218" y="4028"/>
                  </a:lnTo>
                  <a:lnTo>
                    <a:pt x="15152" y="3863"/>
                  </a:lnTo>
                  <a:lnTo>
                    <a:pt x="15086" y="3763"/>
                  </a:lnTo>
                  <a:lnTo>
                    <a:pt x="15020" y="3631"/>
                  </a:lnTo>
                  <a:lnTo>
                    <a:pt x="14888" y="3565"/>
                  </a:lnTo>
                  <a:lnTo>
                    <a:pt x="14789" y="3499"/>
                  </a:lnTo>
                  <a:lnTo>
                    <a:pt x="14624" y="3433"/>
                  </a:lnTo>
                  <a:lnTo>
                    <a:pt x="7791" y="3433"/>
                  </a:lnTo>
                  <a:lnTo>
                    <a:pt x="7692" y="3334"/>
                  </a:lnTo>
                  <a:lnTo>
                    <a:pt x="7493" y="3136"/>
                  </a:lnTo>
                  <a:lnTo>
                    <a:pt x="7427" y="3037"/>
                  </a:lnTo>
                  <a:lnTo>
                    <a:pt x="7295" y="3004"/>
                  </a:lnTo>
                  <a:lnTo>
                    <a:pt x="7196" y="2938"/>
                  </a:lnTo>
                  <a:lnTo>
                    <a:pt x="7064" y="2938"/>
                  </a:lnTo>
                  <a:lnTo>
                    <a:pt x="7064" y="2179"/>
                  </a:lnTo>
                  <a:lnTo>
                    <a:pt x="7328" y="2179"/>
                  </a:lnTo>
                  <a:lnTo>
                    <a:pt x="7328" y="727"/>
                  </a:lnTo>
                  <a:lnTo>
                    <a:pt x="7328" y="594"/>
                  </a:lnTo>
                  <a:lnTo>
                    <a:pt x="7295" y="429"/>
                  </a:lnTo>
                  <a:lnTo>
                    <a:pt x="7262" y="330"/>
                  </a:lnTo>
                  <a:lnTo>
                    <a:pt x="7196" y="198"/>
                  </a:lnTo>
                  <a:lnTo>
                    <a:pt x="7130" y="132"/>
                  </a:lnTo>
                  <a:lnTo>
                    <a:pt x="7031" y="33"/>
                  </a:lnTo>
                  <a:lnTo>
                    <a:pt x="6932"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13"/>
            <p:cNvGrpSpPr/>
            <p:nvPr/>
          </p:nvGrpSpPr>
          <p:grpSpPr>
            <a:xfrm>
              <a:off x="2458338" y="1966175"/>
              <a:ext cx="391200" cy="438225"/>
              <a:chOff x="2104000" y="1953175"/>
              <a:chExt cx="391200" cy="438225"/>
            </a:xfrm>
          </p:grpSpPr>
          <p:sp>
            <p:nvSpPr>
              <p:cNvPr id="376" name="Google Shape;376;p13"/>
              <p:cNvSpPr/>
              <p:nvPr/>
            </p:nvSpPr>
            <p:spPr>
              <a:xfrm>
                <a:off x="2285550" y="2090175"/>
                <a:ext cx="189000" cy="37975"/>
              </a:xfrm>
              <a:custGeom>
                <a:avLst/>
                <a:gdLst/>
                <a:ahLst/>
                <a:cxnLst/>
                <a:rect l="l" t="t" r="r" b="b"/>
                <a:pathLst>
                  <a:path w="7560" h="1519" extrusionOk="0">
                    <a:moveTo>
                      <a:pt x="1" y="0"/>
                    </a:moveTo>
                    <a:lnTo>
                      <a:pt x="1" y="1518"/>
                    </a:lnTo>
                    <a:lnTo>
                      <a:pt x="7560" y="1518"/>
                    </a:lnTo>
                    <a:lnTo>
                      <a:pt x="7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2264925" y="2114100"/>
                <a:ext cx="230275" cy="277300"/>
              </a:xfrm>
              <a:custGeom>
                <a:avLst/>
                <a:gdLst/>
                <a:ahLst/>
                <a:cxnLst/>
                <a:rect l="l" t="t" r="r" b="b"/>
                <a:pathLst>
                  <a:path w="9211" h="11092" extrusionOk="0">
                    <a:moveTo>
                      <a:pt x="1222" y="0"/>
                    </a:moveTo>
                    <a:lnTo>
                      <a:pt x="958" y="33"/>
                    </a:lnTo>
                    <a:lnTo>
                      <a:pt x="727" y="99"/>
                    </a:lnTo>
                    <a:lnTo>
                      <a:pt x="529" y="198"/>
                    </a:lnTo>
                    <a:lnTo>
                      <a:pt x="363" y="363"/>
                    </a:lnTo>
                    <a:lnTo>
                      <a:pt x="198" y="528"/>
                    </a:lnTo>
                    <a:lnTo>
                      <a:pt x="99" y="727"/>
                    </a:lnTo>
                    <a:lnTo>
                      <a:pt x="33" y="958"/>
                    </a:lnTo>
                    <a:lnTo>
                      <a:pt x="0" y="1189"/>
                    </a:lnTo>
                    <a:lnTo>
                      <a:pt x="0" y="9903"/>
                    </a:lnTo>
                    <a:lnTo>
                      <a:pt x="33" y="10135"/>
                    </a:lnTo>
                    <a:lnTo>
                      <a:pt x="99" y="10366"/>
                    </a:lnTo>
                    <a:lnTo>
                      <a:pt x="198" y="10564"/>
                    </a:lnTo>
                    <a:lnTo>
                      <a:pt x="363" y="10762"/>
                    </a:lnTo>
                    <a:lnTo>
                      <a:pt x="529" y="10894"/>
                    </a:lnTo>
                    <a:lnTo>
                      <a:pt x="727" y="11026"/>
                    </a:lnTo>
                    <a:lnTo>
                      <a:pt x="958" y="11092"/>
                    </a:lnTo>
                    <a:lnTo>
                      <a:pt x="8253" y="11092"/>
                    </a:lnTo>
                    <a:lnTo>
                      <a:pt x="8484" y="11026"/>
                    </a:lnTo>
                    <a:lnTo>
                      <a:pt x="8682" y="10894"/>
                    </a:lnTo>
                    <a:lnTo>
                      <a:pt x="8847" y="10762"/>
                    </a:lnTo>
                    <a:lnTo>
                      <a:pt x="9012" y="10564"/>
                    </a:lnTo>
                    <a:lnTo>
                      <a:pt x="9111" y="10366"/>
                    </a:lnTo>
                    <a:lnTo>
                      <a:pt x="9177" y="10135"/>
                    </a:lnTo>
                    <a:lnTo>
                      <a:pt x="9210" y="9903"/>
                    </a:lnTo>
                    <a:lnTo>
                      <a:pt x="9210" y="1189"/>
                    </a:lnTo>
                    <a:lnTo>
                      <a:pt x="9177" y="958"/>
                    </a:lnTo>
                    <a:lnTo>
                      <a:pt x="9111" y="727"/>
                    </a:lnTo>
                    <a:lnTo>
                      <a:pt x="9012" y="528"/>
                    </a:lnTo>
                    <a:lnTo>
                      <a:pt x="8847" y="363"/>
                    </a:lnTo>
                    <a:lnTo>
                      <a:pt x="8682" y="198"/>
                    </a:lnTo>
                    <a:lnTo>
                      <a:pt x="8484" y="99"/>
                    </a:lnTo>
                    <a:lnTo>
                      <a:pt x="8253" y="33"/>
                    </a:lnTo>
                    <a:lnTo>
                      <a:pt x="8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2275650" y="2039000"/>
                <a:ext cx="208825" cy="55325"/>
              </a:xfrm>
              <a:custGeom>
                <a:avLst/>
                <a:gdLst/>
                <a:ahLst/>
                <a:cxnLst/>
                <a:rect l="l" t="t" r="r" b="b"/>
                <a:pathLst>
                  <a:path w="8353" h="2213" extrusionOk="0">
                    <a:moveTo>
                      <a:pt x="727" y="0"/>
                    </a:moveTo>
                    <a:lnTo>
                      <a:pt x="595" y="33"/>
                    </a:lnTo>
                    <a:lnTo>
                      <a:pt x="463" y="66"/>
                    </a:lnTo>
                    <a:lnTo>
                      <a:pt x="331" y="132"/>
                    </a:lnTo>
                    <a:lnTo>
                      <a:pt x="232" y="231"/>
                    </a:lnTo>
                    <a:lnTo>
                      <a:pt x="133" y="330"/>
                    </a:lnTo>
                    <a:lnTo>
                      <a:pt x="67" y="463"/>
                    </a:lnTo>
                    <a:lnTo>
                      <a:pt x="1" y="595"/>
                    </a:lnTo>
                    <a:lnTo>
                      <a:pt x="1" y="760"/>
                    </a:lnTo>
                    <a:lnTo>
                      <a:pt x="1" y="2212"/>
                    </a:lnTo>
                    <a:lnTo>
                      <a:pt x="8352" y="2212"/>
                    </a:lnTo>
                    <a:lnTo>
                      <a:pt x="8352" y="760"/>
                    </a:lnTo>
                    <a:lnTo>
                      <a:pt x="8352" y="595"/>
                    </a:lnTo>
                    <a:lnTo>
                      <a:pt x="8286" y="463"/>
                    </a:lnTo>
                    <a:lnTo>
                      <a:pt x="8220" y="330"/>
                    </a:lnTo>
                    <a:lnTo>
                      <a:pt x="8154" y="231"/>
                    </a:lnTo>
                    <a:lnTo>
                      <a:pt x="8022" y="132"/>
                    </a:lnTo>
                    <a:lnTo>
                      <a:pt x="7890" y="66"/>
                    </a:lnTo>
                    <a:lnTo>
                      <a:pt x="7758" y="33"/>
                    </a:lnTo>
                    <a:lnTo>
                      <a:pt x="76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2264925" y="2172700"/>
                <a:ext cx="230275" cy="140300"/>
              </a:xfrm>
              <a:custGeom>
                <a:avLst/>
                <a:gdLst/>
                <a:ahLst/>
                <a:cxnLst/>
                <a:rect l="l" t="t" r="r" b="b"/>
                <a:pathLst>
                  <a:path w="9211" h="5612" extrusionOk="0">
                    <a:moveTo>
                      <a:pt x="0" y="0"/>
                    </a:moveTo>
                    <a:lnTo>
                      <a:pt x="0" y="5612"/>
                    </a:lnTo>
                    <a:lnTo>
                      <a:pt x="9210" y="5612"/>
                    </a:lnTo>
                    <a:lnTo>
                      <a:pt x="92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2288850" y="2192500"/>
                <a:ext cx="39650" cy="39625"/>
              </a:xfrm>
              <a:custGeom>
                <a:avLst/>
                <a:gdLst/>
                <a:ahLst/>
                <a:cxnLst/>
                <a:rect l="l" t="t" r="r" b="b"/>
                <a:pathLst>
                  <a:path w="1586" h="1585" extrusionOk="0">
                    <a:moveTo>
                      <a:pt x="628" y="0"/>
                    </a:moveTo>
                    <a:lnTo>
                      <a:pt x="496" y="66"/>
                    </a:lnTo>
                    <a:lnTo>
                      <a:pt x="364" y="132"/>
                    </a:lnTo>
                    <a:lnTo>
                      <a:pt x="232" y="231"/>
                    </a:lnTo>
                    <a:lnTo>
                      <a:pt x="133" y="330"/>
                    </a:lnTo>
                    <a:lnTo>
                      <a:pt x="67" y="462"/>
                    </a:lnTo>
                    <a:lnTo>
                      <a:pt x="34" y="627"/>
                    </a:lnTo>
                    <a:lnTo>
                      <a:pt x="1" y="793"/>
                    </a:lnTo>
                    <a:lnTo>
                      <a:pt x="34" y="925"/>
                    </a:lnTo>
                    <a:lnTo>
                      <a:pt x="67" y="1090"/>
                    </a:lnTo>
                    <a:lnTo>
                      <a:pt x="133" y="1222"/>
                    </a:lnTo>
                    <a:lnTo>
                      <a:pt x="232" y="1354"/>
                    </a:lnTo>
                    <a:lnTo>
                      <a:pt x="364" y="1420"/>
                    </a:lnTo>
                    <a:lnTo>
                      <a:pt x="496" y="1519"/>
                    </a:lnTo>
                    <a:lnTo>
                      <a:pt x="628" y="1552"/>
                    </a:lnTo>
                    <a:lnTo>
                      <a:pt x="793" y="1585"/>
                    </a:lnTo>
                    <a:lnTo>
                      <a:pt x="958" y="1552"/>
                    </a:lnTo>
                    <a:lnTo>
                      <a:pt x="1123" y="1519"/>
                    </a:lnTo>
                    <a:lnTo>
                      <a:pt x="1255" y="1420"/>
                    </a:lnTo>
                    <a:lnTo>
                      <a:pt x="1354" y="1354"/>
                    </a:lnTo>
                    <a:lnTo>
                      <a:pt x="1453" y="1222"/>
                    </a:lnTo>
                    <a:lnTo>
                      <a:pt x="1519" y="1090"/>
                    </a:lnTo>
                    <a:lnTo>
                      <a:pt x="1585" y="925"/>
                    </a:lnTo>
                    <a:lnTo>
                      <a:pt x="1585" y="793"/>
                    </a:lnTo>
                    <a:lnTo>
                      <a:pt x="1585" y="627"/>
                    </a:lnTo>
                    <a:lnTo>
                      <a:pt x="1519" y="462"/>
                    </a:lnTo>
                    <a:lnTo>
                      <a:pt x="1453" y="330"/>
                    </a:lnTo>
                    <a:lnTo>
                      <a:pt x="1354" y="231"/>
                    </a:lnTo>
                    <a:lnTo>
                      <a:pt x="1255" y="132"/>
                    </a:lnTo>
                    <a:lnTo>
                      <a:pt x="1123" y="66"/>
                    </a:lnTo>
                    <a:lnTo>
                      <a:pt x="958" y="0"/>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2355700" y="2192500"/>
                <a:ext cx="115550" cy="11575"/>
              </a:xfrm>
              <a:custGeom>
                <a:avLst/>
                <a:gdLst/>
                <a:ahLst/>
                <a:cxnLst/>
                <a:rect l="l" t="t" r="r" b="b"/>
                <a:pathLst>
                  <a:path w="4622" h="463" extrusionOk="0">
                    <a:moveTo>
                      <a:pt x="1" y="0"/>
                    </a:moveTo>
                    <a:lnTo>
                      <a:pt x="1" y="462"/>
                    </a:lnTo>
                    <a:lnTo>
                      <a:pt x="4622" y="462"/>
                    </a:lnTo>
                    <a:lnTo>
                      <a:pt x="46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2355700" y="2222200"/>
                <a:ext cx="73475" cy="11575"/>
              </a:xfrm>
              <a:custGeom>
                <a:avLst/>
                <a:gdLst/>
                <a:ahLst/>
                <a:cxnLst/>
                <a:rect l="l" t="t" r="r" b="b"/>
                <a:pathLst>
                  <a:path w="2939" h="463" extrusionOk="0">
                    <a:moveTo>
                      <a:pt x="1" y="1"/>
                    </a:moveTo>
                    <a:lnTo>
                      <a:pt x="1" y="463"/>
                    </a:lnTo>
                    <a:lnTo>
                      <a:pt x="2938" y="463"/>
                    </a:lnTo>
                    <a:lnTo>
                      <a:pt x="2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2288850" y="2251925"/>
                <a:ext cx="182400" cy="11575"/>
              </a:xfrm>
              <a:custGeom>
                <a:avLst/>
                <a:gdLst/>
                <a:ahLst/>
                <a:cxnLst/>
                <a:rect l="l" t="t" r="r" b="b"/>
                <a:pathLst>
                  <a:path w="7296" h="463" extrusionOk="0">
                    <a:moveTo>
                      <a:pt x="1" y="0"/>
                    </a:moveTo>
                    <a:lnTo>
                      <a:pt x="1" y="462"/>
                    </a:lnTo>
                    <a:lnTo>
                      <a:pt x="7296" y="462"/>
                    </a:lnTo>
                    <a:lnTo>
                      <a:pt x="7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2288850" y="2281625"/>
                <a:ext cx="182400" cy="11575"/>
              </a:xfrm>
              <a:custGeom>
                <a:avLst/>
                <a:gdLst/>
                <a:ahLst/>
                <a:cxnLst/>
                <a:rect l="l" t="t" r="r" b="b"/>
                <a:pathLst>
                  <a:path w="7296" h="463" extrusionOk="0">
                    <a:moveTo>
                      <a:pt x="1" y="0"/>
                    </a:moveTo>
                    <a:lnTo>
                      <a:pt x="1" y="463"/>
                    </a:lnTo>
                    <a:lnTo>
                      <a:pt x="7296" y="463"/>
                    </a:lnTo>
                    <a:lnTo>
                      <a:pt x="7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2156825" y="1989475"/>
                <a:ext cx="123800" cy="38000"/>
              </a:xfrm>
              <a:custGeom>
                <a:avLst/>
                <a:gdLst/>
                <a:ahLst/>
                <a:cxnLst/>
                <a:rect l="l" t="t" r="r" b="b"/>
                <a:pathLst>
                  <a:path w="4952" h="1520" extrusionOk="0">
                    <a:moveTo>
                      <a:pt x="0" y="1"/>
                    </a:moveTo>
                    <a:lnTo>
                      <a:pt x="0" y="1519"/>
                    </a:lnTo>
                    <a:lnTo>
                      <a:pt x="4952" y="1519"/>
                    </a:lnTo>
                    <a:lnTo>
                      <a:pt x="49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2104000" y="2027450"/>
                <a:ext cx="229450" cy="363950"/>
              </a:xfrm>
              <a:custGeom>
                <a:avLst/>
                <a:gdLst/>
                <a:ahLst/>
                <a:cxnLst/>
                <a:rect l="l" t="t" r="r" b="b"/>
                <a:pathLst>
                  <a:path w="9178" h="14558" extrusionOk="0">
                    <a:moveTo>
                      <a:pt x="1981" y="0"/>
                    </a:moveTo>
                    <a:lnTo>
                      <a:pt x="1882" y="33"/>
                    </a:lnTo>
                    <a:lnTo>
                      <a:pt x="1783" y="66"/>
                    </a:lnTo>
                    <a:lnTo>
                      <a:pt x="1717" y="132"/>
                    </a:lnTo>
                    <a:lnTo>
                      <a:pt x="1486" y="363"/>
                    </a:lnTo>
                    <a:lnTo>
                      <a:pt x="1156" y="726"/>
                    </a:lnTo>
                    <a:lnTo>
                      <a:pt x="859" y="1156"/>
                    </a:lnTo>
                    <a:lnTo>
                      <a:pt x="595" y="1585"/>
                    </a:lnTo>
                    <a:lnTo>
                      <a:pt x="363" y="2014"/>
                    </a:lnTo>
                    <a:lnTo>
                      <a:pt x="198" y="2476"/>
                    </a:lnTo>
                    <a:lnTo>
                      <a:pt x="99" y="2971"/>
                    </a:lnTo>
                    <a:lnTo>
                      <a:pt x="0" y="3466"/>
                    </a:lnTo>
                    <a:lnTo>
                      <a:pt x="0" y="3961"/>
                    </a:lnTo>
                    <a:lnTo>
                      <a:pt x="0" y="13369"/>
                    </a:lnTo>
                    <a:lnTo>
                      <a:pt x="0" y="13601"/>
                    </a:lnTo>
                    <a:lnTo>
                      <a:pt x="99" y="13832"/>
                    </a:lnTo>
                    <a:lnTo>
                      <a:pt x="198" y="14030"/>
                    </a:lnTo>
                    <a:lnTo>
                      <a:pt x="330" y="14228"/>
                    </a:lnTo>
                    <a:lnTo>
                      <a:pt x="529" y="14360"/>
                    </a:lnTo>
                    <a:lnTo>
                      <a:pt x="727" y="14492"/>
                    </a:lnTo>
                    <a:lnTo>
                      <a:pt x="958" y="14558"/>
                    </a:lnTo>
                    <a:lnTo>
                      <a:pt x="8220" y="14558"/>
                    </a:lnTo>
                    <a:lnTo>
                      <a:pt x="8451" y="14492"/>
                    </a:lnTo>
                    <a:lnTo>
                      <a:pt x="8649" y="14360"/>
                    </a:lnTo>
                    <a:lnTo>
                      <a:pt x="8847" y="14228"/>
                    </a:lnTo>
                    <a:lnTo>
                      <a:pt x="8979" y="14030"/>
                    </a:lnTo>
                    <a:lnTo>
                      <a:pt x="9111" y="13832"/>
                    </a:lnTo>
                    <a:lnTo>
                      <a:pt x="9177" y="13601"/>
                    </a:lnTo>
                    <a:lnTo>
                      <a:pt x="9177" y="13369"/>
                    </a:lnTo>
                    <a:lnTo>
                      <a:pt x="9177" y="3961"/>
                    </a:lnTo>
                    <a:lnTo>
                      <a:pt x="9177" y="3466"/>
                    </a:lnTo>
                    <a:lnTo>
                      <a:pt x="9078" y="2971"/>
                    </a:lnTo>
                    <a:lnTo>
                      <a:pt x="8979" y="2476"/>
                    </a:lnTo>
                    <a:lnTo>
                      <a:pt x="8814" y="2014"/>
                    </a:lnTo>
                    <a:lnTo>
                      <a:pt x="8583" y="1585"/>
                    </a:lnTo>
                    <a:lnTo>
                      <a:pt x="8352" y="1156"/>
                    </a:lnTo>
                    <a:lnTo>
                      <a:pt x="8055" y="726"/>
                    </a:lnTo>
                    <a:lnTo>
                      <a:pt x="7692" y="363"/>
                    </a:lnTo>
                    <a:lnTo>
                      <a:pt x="7494" y="165"/>
                    </a:lnTo>
                    <a:lnTo>
                      <a:pt x="7428" y="99"/>
                    </a:lnTo>
                    <a:lnTo>
                      <a:pt x="7296" y="33"/>
                    </a:lnTo>
                    <a:lnTo>
                      <a:pt x="7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2150200" y="1953175"/>
                <a:ext cx="137025" cy="55300"/>
              </a:xfrm>
              <a:custGeom>
                <a:avLst/>
                <a:gdLst/>
                <a:ahLst/>
                <a:cxnLst/>
                <a:rect l="l" t="t" r="r" b="b"/>
                <a:pathLst>
                  <a:path w="5481" h="2212" extrusionOk="0">
                    <a:moveTo>
                      <a:pt x="496" y="0"/>
                    </a:moveTo>
                    <a:lnTo>
                      <a:pt x="397" y="33"/>
                    </a:lnTo>
                    <a:lnTo>
                      <a:pt x="298" y="66"/>
                    </a:lnTo>
                    <a:lnTo>
                      <a:pt x="232" y="132"/>
                    </a:lnTo>
                    <a:lnTo>
                      <a:pt x="133" y="231"/>
                    </a:lnTo>
                    <a:lnTo>
                      <a:pt x="100" y="330"/>
                    </a:lnTo>
                    <a:lnTo>
                      <a:pt x="34" y="462"/>
                    </a:lnTo>
                    <a:lnTo>
                      <a:pt x="1" y="594"/>
                    </a:lnTo>
                    <a:lnTo>
                      <a:pt x="1" y="760"/>
                    </a:lnTo>
                    <a:lnTo>
                      <a:pt x="1" y="2212"/>
                    </a:lnTo>
                    <a:lnTo>
                      <a:pt x="5481" y="2212"/>
                    </a:lnTo>
                    <a:lnTo>
                      <a:pt x="5481" y="760"/>
                    </a:lnTo>
                    <a:lnTo>
                      <a:pt x="5481" y="594"/>
                    </a:lnTo>
                    <a:lnTo>
                      <a:pt x="5448" y="462"/>
                    </a:lnTo>
                    <a:lnTo>
                      <a:pt x="5415" y="330"/>
                    </a:lnTo>
                    <a:lnTo>
                      <a:pt x="5349" y="231"/>
                    </a:lnTo>
                    <a:lnTo>
                      <a:pt x="5283" y="132"/>
                    </a:lnTo>
                    <a:lnTo>
                      <a:pt x="5184" y="66"/>
                    </a:lnTo>
                    <a:lnTo>
                      <a:pt x="5085" y="33"/>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104000" y="2121525"/>
                <a:ext cx="229450" cy="191475"/>
              </a:xfrm>
              <a:custGeom>
                <a:avLst/>
                <a:gdLst/>
                <a:ahLst/>
                <a:cxnLst/>
                <a:rect l="l" t="t" r="r" b="b"/>
                <a:pathLst>
                  <a:path w="9178" h="7659" extrusionOk="0">
                    <a:moveTo>
                      <a:pt x="0" y="0"/>
                    </a:moveTo>
                    <a:lnTo>
                      <a:pt x="0" y="7659"/>
                    </a:lnTo>
                    <a:lnTo>
                      <a:pt x="9177" y="7659"/>
                    </a:lnTo>
                    <a:lnTo>
                      <a:pt x="9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194775" y="2148750"/>
                <a:ext cx="114725" cy="11575"/>
              </a:xfrm>
              <a:custGeom>
                <a:avLst/>
                <a:gdLst/>
                <a:ahLst/>
                <a:cxnLst/>
                <a:rect l="l" t="t" r="r" b="b"/>
                <a:pathLst>
                  <a:path w="4589" h="463" extrusionOk="0">
                    <a:moveTo>
                      <a:pt x="0" y="1"/>
                    </a:moveTo>
                    <a:lnTo>
                      <a:pt x="0" y="463"/>
                    </a:lnTo>
                    <a:lnTo>
                      <a:pt x="4589" y="463"/>
                    </a:lnTo>
                    <a:lnTo>
                      <a:pt x="45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194775" y="2177650"/>
                <a:ext cx="72650" cy="12400"/>
              </a:xfrm>
              <a:custGeom>
                <a:avLst/>
                <a:gdLst/>
                <a:ahLst/>
                <a:cxnLst/>
                <a:rect l="l" t="t" r="r" b="b"/>
                <a:pathLst>
                  <a:path w="2906" h="496" extrusionOk="0">
                    <a:moveTo>
                      <a:pt x="0" y="0"/>
                    </a:moveTo>
                    <a:lnTo>
                      <a:pt x="0" y="495"/>
                    </a:lnTo>
                    <a:lnTo>
                      <a:pt x="2905" y="495"/>
                    </a:lnTo>
                    <a:lnTo>
                      <a:pt x="2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127925" y="2207350"/>
                <a:ext cx="181575" cy="11575"/>
              </a:xfrm>
              <a:custGeom>
                <a:avLst/>
                <a:gdLst/>
                <a:ahLst/>
                <a:cxnLst/>
                <a:rect l="l" t="t" r="r" b="b"/>
                <a:pathLst>
                  <a:path w="7263" h="463" extrusionOk="0">
                    <a:moveTo>
                      <a:pt x="1" y="0"/>
                    </a:moveTo>
                    <a:lnTo>
                      <a:pt x="1" y="463"/>
                    </a:lnTo>
                    <a:lnTo>
                      <a:pt x="7263" y="463"/>
                    </a:lnTo>
                    <a:lnTo>
                      <a:pt x="72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127925" y="2237050"/>
                <a:ext cx="181575" cy="11575"/>
              </a:xfrm>
              <a:custGeom>
                <a:avLst/>
                <a:gdLst/>
                <a:ahLst/>
                <a:cxnLst/>
                <a:rect l="l" t="t" r="r" b="b"/>
                <a:pathLst>
                  <a:path w="7263" h="463" extrusionOk="0">
                    <a:moveTo>
                      <a:pt x="1" y="1"/>
                    </a:moveTo>
                    <a:lnTo>
                      <a:pt x="1" y="463"/>
                    </a:lnTo>
                    <a:lnTo>
                      <a:pt x="7263" y="463"/>
                    </a:lnTo>
                    <a:lnTo>
                      <a:pt x="72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127925" y="2266775"/>
                <a:ext cx="181575" cy="11575"/>
              </a:xfrm>
              <a:custGeom>
                <a:avLst/>
                <a:gdLst/>
                <a:ahLst/>
                <a:cxnLst/>
                <a:rect l="l" t="t" r="r" b="b"/>
                <a:pathLst>
                  <a:path w="7263" h="463" extrusionOk="0">
                    <a:moveTo>
                      <a:pt x="1" y="0"/>
                    </a:moveTo>
                    <a:lnTo>
                      <a:pt x="1" y="462"/>
                    </a:lnTo>
                    <a:lnTo>
                      <a:pt x="7263" y="462"/>
                    </a:lnTo>
                    <a:lnTo>
                      <a:pt x="72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127925" y="2148750"/>
                <a:ext cx="44600" cy="41300"/>
              </a:xfrm>
              <a:custGeom>
                <a:avLst/>
                <a:gdLst/>
                <a:ahLst/>
                <a:cxnLst/>
                <a:rect l="l" t="t" r="r" b="b"/>
                <a:pathLst>
                  <a:path w="1784" h="1652" extrusionOk="0">
                    <a:moveTo>
                      <a:pt x="1" y="1"/>
                    </a:moveTo>
                    <a:lnTo>
                      <a:pt x="1" y="1651"/>
                    </a:lnTo>
                    <a:lnTo>
                      <a:pt x="1783" y="1651"/>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5" name="Google Shape;395;p13"/>
          <p:cNvSpPr txBox="1">
            <a:spLocks noGrp="1"/>
          </p:cNvSpPr>
          <p:nvPr>
            <p:ph type="title"/>
          </p:nvPr>
        </p:nvSpPr>
        <p:spPr>
          <a:xfrm>
            <a:off x="720000" y="456042"/>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96" name="Google Shape;396;p13"/>
          <p:cNvSpPr txBox="1">
            <a:spLocks noGrp="1"/>
          </p:cNvSpPr>
          <p:nvPr>
            <p:ph type="subTitle" idx="1"/>
          </p:nvPr>
        </p:nvSpPr>
        <p:spPr>
          <a:xfrm>
            <a:off x="720000" y="2047056"/>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7" name="Google Shape;397;p13"/>
          <p:cNvSpPr txBox="1">
            <a:spLocks noGrp="1"/>
          </p:cNvSpPr>
          <p:nvPr>
            <p:ph type="subTitle" idx="2"/>
          </p:nvPr>
        </p:nvSpPr>
        <p:spPr>
          <a:xfrm>
            <a:off x="3419271" y="2047056"/>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13"/>
          <p:cNvSpPr txBox="1">
            <a:spLocks noGrp="1"/>
          </p:cNvSpPr>
          <p:nvPr>
            <p:ph type="subTitle" idx="3"/>
          </p:nvPr>
        </p:nvSpPr>
        <p:spPr>
          <a:xfrm>
            <a:off x="720000" y="369966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13"/>
          <p:cNvSpPr txBox="1">
            <a:spLocks noGrp="1"/>
          </p:cNvSpPr>
          <p:nvPr>
            <p:ph type="subTitle" idx="4"/>
          </p:nvPr>
        </p:nvSpPr>
        <p:spPr>
          <a:xfrm>
            <a:off x="3419271" y="369966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13"/>
          <p:cNvSpPr txBox="1">
            <a:spLocks noGrp="1"/>
          </p:cNvSpPr>
          <p:nvPr>
            <p:ph type="subTitle" idx="5"/>
          </p:nvPr>
        </p:nvSpPr>
        <p:spPr>
          <a:xfrm>
            <a:off x="6118549" y="2047056"/>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13"/>
          <p:cNvSpPr txBox="1">
            <a:spLocks noGrp="1"/>
          </p:cNvSpPr>
          <p:nvPr>
            <p:ph type="subTitle" idx="6"/>
          </p:nvPr>
        </p:nvSpPr>
        <p:spPr>
          <a:xfrm>
            <a:off x="6118549" y="369966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3"/>
          <p:cNvSpPr txBox="1">
            <a:spLocks noGrp="1"/>
          </p:cNvSpPr>
          <p:nvPr>
            <p:ph type="title" idx="7" hasCustomPrompt="1"/>
          </p:nvPr>
        </p:nvSpPr>
        <p:spPr>
          <a:xfrm>
            <a:off x="1403675" y="1243600"/>
            <a:ext cx="938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3" name="Google Shape;403;p13"/>
          <p:cNvSpPr txBox="1">
            <a:spLocks noGrp="1"/>
          </p:cNvSpPr>
          <p:nvPr>
            <p:ph type="title" idx="8" hasCustomPrompt="1"/>
          </p:nvPr>
        </p:nvSpPr>
        <p:spPr>
          <a:xfrm>
            <a:off x="1403675" y="2895624"/>
            <a:ext cx="938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4" name="Google Shape;404;p13"/>
          <p:cNvSpPr txBox="1">
            <a:spLocks noGrp="1"/>
          </p:cNvSpPr>
          <p:nvPr>
            <p:ph type="title" idx="9" hasCustomPrompt="1"/>
          </p:nvPr>
        </p:nvSpPr>
        <p:spPr>
          <a:xfrm>
            <a:off x="4102976" y="1243600"/>
            <a:ext cx="938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5" name="Google Shape;405;p13"/>
          <p:cNvSpPr txBox="1">
            <a:spLocks noGrp="1"/>
          </p:cNvSpPr>
          <p:nvPr>
            <p:ph type="title" idx="13" hasCustomPrompt="1"/>
          </p:nvPr>
        </p:nvSpPr>
        <p:spPr>
          <a:xfrm>
            <a:off x="4102976" y="2895624"/>
            <a:ext cx="938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6" name="Google Shape;406;p13"/>
          <p:cNvSpPr txBox="1">
            <a:spLocks noGrp="1"/>
          </p:cNvSpPr>
          <p:nvPr>
            <p:ph type="title" idx="14" hasCustomPrompt="1"/>
          </p:nvPr>
        </p:nvSpPr>
        <p:spPr>
          <a:xfrm>
            <a:off x="6802250" y="1243600"/>
            <a:ext cx="938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7" name="Google Shape;407;p13"/>
          <p:cNvSpPr txBox="1">
            <a:spLocks noGrp="1"/>
          </p:cNvSpPr>
          <p:nvPr>
            <p:ph type="title" idx="15" hasCustomPrompt="1"/>
          </p:nvPr>
        </p:nvSpPr>
        <p:spPr>
          <a:xfrm>
            <a:off x="6802250" y="2895624"/>
            <a:ext cx="938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8" name="Google Shape;408;p13"/>
          <p:cNvSpPr txBox="1">
            <a:spLocks noGrp="1"/>
          </p:cNvSpPr>
          <p:nvPr>
            <p:ph type="subTitle" idx="16"/>
          </p:nvPr>
        </p:nvSpPr>
        <p:spPr>
          <a:xfrm>
            <a:off x="720000" y="1712687"/>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9" name="Google Shape;409;p13"/>
          <p:cNvSpPr txBox="1">
            <a:spLocks noGrp="1"/>
          </p:cNvSpPr>
          <p:nvPr>
            <p:ph type="subTitle" idx="17"/>
          </p:nvPr>
        </p:nvSpPr>
        <p:spPr>
          <a:xfrm>
            <a:off x="3419271" y="1712687"/>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0" name="Google Shape;410;p13"/>
          <p:cNvSpPr txBox="1">
            <a:spLocks noGrp="1"/>
          </p:cNvSpPr>
          <p:nvPr>
            <p:ph type="subTitle" idx="18"/>
          </p:nvPr>
        </p:nvSpPr>
        <p:spPr>
          <a:xfrm>
            <a:off x="6118549" y="1712687"/>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1" name="Google Shape;411;p13"/>
          <p:cNvSpPr txBox="1">
            <a:spLocks noGrp="1"/>
          </p:cNvSpPr>
          <p:nvPr>
            <p:ph type="subTitle" idx="19"/>
          </p:nvPr>
        </p:nvSpPr>
        <p:spPr>
          <a:xfrm>
            <a:off x="720000" y="3364775"/>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2" name="Google Shape;412;p13"/>
          <p:cNvSpPr txBox="1">
            <a:spLocks noGrp="1"/>
          </p:cNvSpPr>
          <p:nvPr>
            <p:ph type="subTitle" idx="20"/>
          </p:nvPr>
        </p:nvSpPr>
        <p:spPr>
          <a:xfrm>
            <a:off x="3419271" y="3364775"/>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3" name="Google Shape;413;p13"/>
          <p:cNvSpPr txBox="1">
            <a:spLocks noGrp="1"/>
          </p:cNvSpPr>
          <p:nvPr>
            <p:ph type="subTitle" idx="21"/>
          </p:nvPr>
        </p:nvSpPr>
        <p:spPr>
          <a:xfrm>
            <a:off x="6118549" y="3364775"/>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Bowlby One"/>
                <a:ea typeface="Bowlby One"/>
                <a:cs typeface="Bowlby One"/>
                <a:sym typeface="Bowlby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29"/>
        <p:cNvGrpSpPr/>
        <p:nvPr/>
      </p:nvGrpSpPr>
      <p:grpSpPr>
        <a:xfrm>
          <a:off x="0" y="0"/>
          <a:ext cx="0" cy="0"/>
          <a:chOff x="0" y="0"/>
          <a:chExt cx="0" cy="0"/>
        </a:xfrm>
      </p:grpSpPr>
      <p:sp>
        <p:nvSpPr>
          <p:cNvPr id="430" name="Google Shape;430;p15"/>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431" name="Google Shape;431;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432" name="Google Shape;432;p15"/>
          <p:cNvGrpSpPr/>
          <p:nvPr/>
        </p:nvGrpSpPr>
        <p:grpSpPr>
          <a:xfrm rot="1635745">
            <a:off x="8234682" y="3975413"/>
            <a:ext cx="775957" cy="1033908"/>
            <a:chOff x="2374454" y="1234591"/>
            <a:chExt cx="828145" cy="1103445"/>
          </a:xfrm>
        </p:grpSpPr>
        <p:sp>
          <p:nvSpPr>
            <p:cNvPr id="433" name="Google Shape;433;p15"/>
            <p:cNvSpPr/>
            <p:nvPr/>
          </p:nvSpPr>
          <p:spPr>
            <a:xfrm>
              <a:off x="2374454" y="1234591"/>
              <a:ext cx="828145" cy="1103445"/>
            </a:xfrm>
            <a:custGeom>
              <a:avLst/>
              <a:gdLst/>
              <a:ahLst/>
              <a:cxnLst/>
              <a:rect l="l" t="t" r="r" b="b"/>
              <a:pathLst>
                <a:path w="12908" h="17199" extrusionOk="0">
                  <a:moveTo>
                    <a:pt x="9673" y="8352"/>
                  </a:moveTo>
                  <a:lnTo>
                    <a:pt x="9838" y="8418"/>
                  </a:lnTo>
                  <a:lnTo>
                    <a:pt x="9904" y="8484"/>
                  </a:lnTo>
                  <a:lnTo>
                    <a:pt x="9970" y="8517"/>
                  </a:lnTo>
                  <a:lnTo>
                    <a:pt x="9970" y="8550"/>
                  </a:lnTo>
                  <a:lnTo>
                    <a:pt x="9904" y="8616"/>
                  </a:lnTo>
                  <a:lnTo>
                    <a:pt x="9838" y="8682"/>
                  </a:lnTo>
                  <a:lnTo>
                    <a:pt x="9673" y="8715"/>
                  </a:lnTo>
                  <a:lnTo>
                    <a:pt x="9475" y="8748"/>
                  </a:lnTo>
                  <a:lnTo>
                    <a:pt x="8022" y="8748"/>
                  </a:lnTo>
                  <a:lnTo>
                    <a:pt x="7890" y="8583"/>
                  </a:lnTo>
                  <a:lnTo>
                    <a:pt x="7758" y="8484"/>
                  </a:lnTo>
                  <a:lnTo>
                    <a:pt x="7560" y="8385"/>
                  </a:lnTo>
                  <a:lnTo>
                    <a:pt x="7395" y="8352"/>
                  </a:lnTo>
                  <a:close/>
                  <a:moveTo>
                    <a:pt x="5249" y="0"/>
                  </a:moveTo>
                  <a:lnTo>
                    <a:pt x="5216" y="1948"/>
                  </a:lnTo>
                  <a:lnTo>
                    <a:pt x="5183" y="1981"/>
                  </a:lnTo>
                  <a:lnTo>
                    <a:pt x="5084" y="2047"/>
                  </a:lnTo>
                  <a:lnTo>
                    <a:pt x="4952" y="2080"/>
                  </a:lnTo>
                  <a:lnTo>
                    <a:pt x="4754" y="2113"/>
                  </a:lnTo>
                  <a:lnTo>
                    <a:pt x="4259" y="2113"/>
                  </a:lnTo>
                  <a:lnTo>
                    <a:pt x="4094" y="2014"/>
                  </a:lnTo>
                  <a:lnTo>
                    <a:pt x="3929" y="1948"/>
                  </a:lnTo>
                  <a:lnTo>
                    <a:pt x="3731" y="1915"/>
                  </a:lnTo>
                  <a:lnTo>
                    <a:pt x="3368" y="1915"/>
                  </a:lnTo>
                  <a:lnTo>
                    <a:pt x="3170" y="1981"/>
                  </a:lnTo>
                  <a:lnTo>
                    <a:pt x="3005" y="2047"/>
                  </a:lnTo>
                  <a:lnTo>
                    <a:pt x="2839" y="2179"/>
                  </a:lnTo>
                  <a:lnTo>
                    <a:pt x="2542" y="2245"/>
                  </a:lnTo>
                  <a:lnTo>
                    <a:pt x="2245" y="2311"/>
                  </a:lnTo>
                  <a:lnTo>
                    <a:pt x="1981" y="2410"/>
                  </a:lnTo>
                  <a:lnTo>
                    <a:pt x="1717" y="2542"/>
                  </a:lnTo>
                  <a:lnTo>
                    <a:pt x="1486" y="2674"/>
                  </a:lnTo>
                  <a:lnTo>
                    <a:pt x="1255" y="2839"/>
                  </a:lnTo>
                  <a:lnTo>
                    <a:pt x="1024" y="3037"/>
                  </a:lnTo>
                  <a:lnTo>
                    <a:pt x="826" y="3235"/>
                  </a:lnTo>
                  <a:lnTo>
                    <a:pt x="661" y="3433"/>
                  </a:lnTo>
                  <a:lnTo>
                    <a:pt x="496" y="3664"/>
                  </a:lnTo>
                  <a:lnTo>
                    <a:pt x="364" y="3895"/>
                  </a:lnTo>
                  <a:lnTo>
                    <a:pt x="265" y="4126"/>
                  </a:lnTo>
                  <a:lnTo>
                    <a:pt x="166" y="4390"/>
                  </a:lnTo>
                  <a:lnTo>
                    <a:pt x="100" y="4654"/>
                  </a:lnTo>
                  <a:lnTo>
                    <a:pt x="67" y="4919"/>
                  </a:lnTo>
                  <a:lnTo>
                    <a:pt x="34" y="5216"/>
                  </a:lnTo>
                  <a:lnTo>
                    <a:pt x="34" y="5249"/>
                  </a:lnTo>
                  <a:lnTo>
                    <a:pt x="67" y="5480"/>
                  </a:lnTo>
                  <a:lnTo>
                    <a:pt x="67" y="5711"/>
                  </a:lnTo>
                  <a:lnTo>
                    <a:pt x="133" y="5942"/>
                  </a:lnTo>
                  <a:lnTo>
                    <a:pt x="199" y="6173"/>
                  </a:lnTo>
                  <a:lnTo>
                    <a:pt x="397" y="6602"/>
                  </a:lnTo>
                  <a:lnTo>
                    <a:pt x="661" y="7031"/>
                  </a:lnTo>
                  <a:lnTo>
                    <a:pt x="628" y="7196"/>
                  </a:lnTo>
                  <a:lnTo>
                    <a:pt x="595" y="7361"/>
                  </a:lnTo>
                  <a:lnTo>
                    <a:pt x="628" y="7559"/>
                  </a:lnTo>
                  <a:lnTo>
                    <a:pt x="661" y="7724"/>
                  </a:lnTo>
                  <a:lnTo>
                    <a:pt x="760" y="7889"/>
                  </a:lnTo>
                  <a:lnTo>
                    <a:pt x="859" y="8022"/>
                  </a:lnTo>
                  <a:lnTo>
                    <a:pt x="1024" y="8154"/>
                  </a:lnTo>
                  <a:lnTo>
                    <a:pt x="1189" y="8220"/>
                  </a:lnTo>
                  <a:lnTo>
                    <a:pt x="1354" y="8286"/>
                  </a:lnTo>
                  <a:lnTo>
                    <a:pt x="1684" y="8286"/>
                  </a:lnTo>
                  <a:lnTo>
                    <a:pt x="1849" y="8253"/>
                  </a:lnTo>
                  <a:lnTo>
                    <a:pt x="1981" y="8187"/>
                  </a:lnTo>
                  <a:lnTo>
                    <a:pt x="2113" y="8088"/>
                  </a:lnTo>
                  <a:lnTo>
                    <a:pt x="2443" y="8187"/>
                  </a:lnTo>
                  <a:lnTo>
                    <a:pt x="2773" y="8286"/>
                  </a:lnTo>
                  <a:lnTo>
                    <a:pt x="3104" y="8319"/>
                  </a:lnTo>
                  <a:lnTo>
                    <a:pt x="3467" y="8352"/>
                  </a:lnTo>
                  <a:lnTo>
                    <a:pt x="4952" y="8352"/>
                  </a:lnTo>
                  <a:lnTo>
                    <a:pt x="5117" y="8484"/>
                  </a:lnTo>
                  <a:lnTo>
                    <a:pt x="5282" y="8583"/>
                  </a:lnTo>
                  <a:lnTo>
                    <a:pt x="5480" y="8649"/>
                  </a:lnTo>
                  <a:lnTo>
                    <a:pt x="5678" y="8682"/>
                  </a:lnTo>
                  <a:lnTo>
                    <a:pt x="5909" y="8649"/>
                  </a:lnTo>
                  <a:lnTo>
                    <a:pt x="6107" y="8583"/>
                  </a:lnTo>
                  <a:lnTo>
                    <a:pt x="6273" y="8484"/>
                  </a:lnTo>
                  <a:lnTo>
                    <a:pt x="6438" y="8352"/>
                  </a:lnTo>
                  <a:lnTo>
                    <a:pt x="7131" y="8352"/>
                  </a:lnTo>
                  <a:lnTo>
                    <a:pt x="6933" y="8385"/>
                  </a:lnTo>
                  <a:lnTo>
                    <a:pt x="6768" y="8484"/>
                  </a:lnTo>
                  <a:lnTo>
                    <a:pt x="6603" y="8583"/>
                  </a:lnTo>
                  <a:lnTo>
                    <a:pt x="6471" y="8748"/>
                  </a:lnTo>
                  <a:lnTo>
                    <a:pt x="3104" y="8748"/>
                  </a:lnTo>
                  <a:lnTo>
                    <a:pt x="2740" y="8814"/>
                  </a:lnTo>
                  <a:lnTo>
                    <a:pt x="2410" y="8880"/>
                  </a:lnTo>
                  <a:lnTo>
                    <a:pt x="2080" y="9012"/>
                  </a:lnTo>
                  <a:lnTo>
                    <a:pt x="1849" y="8979"/>
                  </a:lnTo>
                  <a:lnTo>
                    <a:pt x="1651" y="8979"/>
                  </a:lnTo>
                  <a:lnTo>
                    <a:pt x="1453" y="9045"/>
                  </a:lnTo>
                  <a:lnTo>
                    <a:pt x="1288" y="9144"/>
                  </a:lnTo>
                  <a:lnTo>
                    <a:pt x="1123" y="9276"/>
                  </a:lnTo>
                  <a:lnTo>
                    <a:pt x="991" y="9441"/>
                  </a:lnTo>
                  <a:lnTo>
                    <a:pt x="925" y="9606"/>
                  </a:lnTo>
                  <a:lnTo>
                    <a:pt x="859" y="9804"/>
                  </a:lnTo>
                  <a:lnTo>
                    <a:pt x="694" y="10035"/>
                  </a:lnTo>
                  <a:lnTo>
                    <a:pt x="529" y="10266"/>
                  </a:lnTo>
                  <a:lnTo>
                    <a:pt x="364" y="10497"/>
                  </a:lnTo>
                  <a:lnTo>
                    <a:pt x="265" y="10761"/>
                  </a:lnTo>
                  <a:lnTo>
                    <a:pt x="166" y="11025"/>
                  </a:lnTo>
                  <a:lnTo>
                    <a:pt x="100" y="11290"/>
                  </a:lnTo>
                  <a:lnTo>
                    <a:pt x="67" y="11554"/>
                  </a:lnTo>
                  <a:lnTo>
                    <a:pt x="34" y="11851"/>
                  </a:lnTo>
                  <a:lnTo>
                    <a:pt x="34" y="11884"/>
                  </a:lnTo>
                  <a:lnTo>
                    <a:pt x="67" y="12181"/>
                  </a:lnTo>
                  <a:lnTo>
                    <a:pt x="100" y="12445"/>
                  </a:lnTo>
                  <a:lnTo>
                    <a:pt x="34" y="12676"/>
                  </a:lnTo>
                  <a:lnTo>
                    <a:pt x="1" y="12940"/>
                  </a:lnTo>
                  <a:lnTo>
                    <a:pt x="34" y="13171"/>
                  </a:lnTo>
                  <a:lnTo>
                    <a:pt x="100" y="13402"/>
                  </a:lnTo>
                  <a:lnTo>
                    <a:pt x="199" y="13600"/>
                  </a:lnTo>
                  <a:lnTo>
                    <a:pt x="331" y="13765"/>
                  </a:lnTo>
                  <a:lnTo>
                    <a:pt x="496" y="13930"/>
                  </a:lnTo>
                  <a:lnTo>
                    <a:pt x="694" y="14062"/>
                  </a:lnTo>
                  <a:lnTo>
                    <a:pt x="925" y="14128"/>
                  </a:lnTo>
                  <a:lnTo>
                    <a:pt x="1156" y="14161"/>
                  </a:lnTo>
                  <a:lnTo>
                    <a:pt x="1585" y="14459"/>
                  </a:lnTo>
                  <a:lnTo>
                    <a:pt x="2047" y="14690"/>
                  </a:lnTo>
                  <a:lnTo>
                    <a:pt x="2542" y="14855"/>
                  </a:lnTo>
                  <a:lnTo>
                    <a:pt x="3071" y="14954"/>
                  </a:lnTo>
                  <a:lnTo>
                    <a:pt x="3203" y="15086"/>
                  </a:lnTo>
                  <a:lnTo>
                    <a:pt x="3368" y="15152"/>
                  </a:lnTo>
                  <a:lnTo>
                    <a:pt x="3566" y="15218"/>
                  </a:lnTo>
                  <a:lnTo>
                    <a:pt x="3929" y="15218"/>
                  </a:lnTo>
                  <a:lnTo>
                    <a:pt x="4094" y="15152"/>
                  </a:lnTo>
                  <a:lnTo>
                    <a:pt x="4292" y="15086"/>
                  </a:lnTo>
                  <a:lnTo>
                    <a:pt x="4424" y="14987"/>
                  </a:lnTo>
                  <a:lnTo>
                    <a:pt x="5315" y="14987"/>
                  </a:lnTo>
                  <a:lnTo>
                    <a:pt x="5447" y="15053"/>
                  </a:lnTo>
                  <a:lnTo>
                    <a:pt x="5546" y="15119"/>
                  </a:lnTo>
                  <a:lnTo>
                    <a:pt x="5579" y="15152"/>
                  </a:lnTo>
                  <a:lnTo>
                    <a:pt x="5579" y="17198"/>
                  </a:lnTo>
                  <a:lnTo>
                    <a:pt x="8517" y="17198"/>
                  </a:lnTo>
                  <a:lnTo>
                    <a:pt x="8517" y="15152"/>
                  </a:lnTo>
                  <a:lnTo>
                    <a:pt x="8517" y="14855"/>
                  </a:lnTo>
                  <a:lnTo>
                    <a:pt x="8451" y="14558"/>
                  </a:lnTo>
                  <a:lnTo>
                    <a:pt x="8385" y="14260"/>
                  </a:lnTo>
                  <a:lnTo>
                    <a:pt x="8286" y="13963"/>
                  </a:lnTo>
                  <a:lnTo>
                    <a:pt x="8286" y="13798"/>
                  </a:lnTo>
                  <a:lnTo>
                    <a:pt x="8286" y="13600"/>
                  </a:lnTo>
                  <a:lnTo>
                    <a:pt x="8220" y="13402"/>
                  </a:lnTo>
                  <a:lnTo>
                    <a:pt x="8121" y="13204"/>
                  </a:lnTo>
                  <a:lnTo>
                    <a:pt x="7989" y="13072"/>
                  </a:lnTo>
                  <a:lnTo>
                    <a:pt x="7857" y="12940"/>
                  </a:lnTo>
                  <a:lnTo>
                    <a:pt x="7659" y="12841"/>
                  </a:lnTo>
                  <a:lnTo>
                    <a:pt x="7494" y="12775"/>
                  </a:lnTo>
                  <a:lnTo>
                    <a:pt x="7296" y="12742"/>
                  </a:lnTo>
                  <a:lnTo>
                    <a:pt x="7032" y="12577"/>
                  </a:lnTo>
                  <a:lnTo>
                    <a:pt x="6801" y="12445"/>
                  </a:lnTo>
                  <a:lnTo>
                    <a:pt x="6537" y="12313"/>
                  </a:lnTo>
                  <a:lnTo>
                    <a:pt x="6273" y="12214"/>
                  </a:lnTo>
                  <a:lnTo>
                    <a:pt x="5975" y="12148"/>
                  </a:lnTo>
                  <a:lnTo>
                    <a:pt x="5711" y="12082"/>
                  </a:lnTo>
                  <a:lnTo>
                    <a:pt x="5414" y="12049"/>
                  </a:lnTo>
                  <a:lnTo>
                    <a:pt x="3467" y="12049"/>
                  </a:lnTo>
                  <a:lnTo>
                    <a:pt x="3269" y="12016"/>
                  </a:lnTo>
                  <a:lnTo>
                    <a:pt x="3137" y="11983"/>
                  </a:lnTo>
                  <a:lnTo>
                    <a:pt x="3038" y="11917"/>
                  </a:lnTo>
                  <a:lnTo>
                    <a:pt x="2971" y="11851"/>
                  </a:lnTo>
                  <a:lnTo>
                    <a:pt x="3038" y="11818"/>
                  </a:lnTo>
                  <a:lnTo>
                    <a:pt x="3104" y="11752"/>
                  </a:lnTo>
                  <a:lnTo>
                    <a:pt x="3236" y="11719"/>
                  </a:lnTo>
                  <a:lnTo>
                    <a:pt x="3434" y="11686"/>
                  </a:lnTo>
                  <a:lnTo>
                    <a:pt x="3599" y="11818"/>
                  </a:lnTo>
                  <a:lnTo>
                    <a:pt x="3830" y="11950"/>
                  </a:lnTo>
                  <a:lnTo>
                    <a:pt x="4061" y="12016"/>
                  </a:lnTo>
                  <a:lnTo>
                    <a:pt x="4556" y="12016"/>
                  </a:lnTo>
                  <a:lnTo>
                    <a:pt x="4787" y="11950"/>
                  </a:lnTo>
                  <a:lnTo>
                    <a:pt x="5018" y="11818"/>
                  </a:lnTo>
                  <a:lnTo>
                    <a:pt x="5216" y="11686"/>
                  </a:lnTo>
                  <a:lnTo>
                    <a:pt x="9342" y="11686"/>
                  </a:lnTo>
                  <a:lnTo>
                    <a:pt x="9541" y="11818"/>
                  </a:lnTo>
                  <a:lnTo>
                    <a:pt x="9739" y="11950"/>
                  </a:lnTo>
                  <a:lnTo>
                    <a:pt x="9970" y="12016"/>
                  </a:lnTo>
                  <a:lnTo>
                    <a:pt x="10465" y="12016"/>
                  </a:lnTo>
                  <a:lnTo>
                    <a:pt x="10663" y="11950"/>
                  </a:lnTo>
                  <a:lnTo>
                    <a:pt x="10861" y="11884"/>
                  </a:lnTo>
                  <a:lnTo>
                    <a:pt x="11026" y="11752"/>
                  </a:lnTo>
                  <a:lnTo>
                    <a:pt x="11191" y="11620"/>
                  </a:lnTo>
                  <a:lnTo>
                    <a:pt x="11323" y="11455"/>
                  </a:lnTo>
                  <a:lnTo>
                    <a:pt x="11422" y="11290"/>
                  </a:lnTo>
                  <a:lnTo>
                    <a:pt x="11488" y="11091"/>
                  </a:lnTo>
                  <a:lnTo>
                    <a:pt x="11818" y="10860"/>
                  </a:lnTo>
                  <a:lnTo>
                    <a:pt x="12082" y="10596"/>
                  </a:lnTo>
                  <a:lnTo>
                    <a:pt x="12346" y="10299"/>
                  </a:lnTo>
                  <a:lnTo>
                    <a:pt x="12544" y="9969"/>
                  </a:lnTo>
                  <a:lnTo>
                    <a:pt x="12710" y="9639"/>
                  </a:lnTo>
                  <a:lnTo>
                    <a:pt x="12809" y="9309"/>
                  </a:lnTo>
                  <a:lnTo>
                    <a:pt x="12875" y="8946"/>
                  </a:lnTo>
                  <a:lnTo>
                    <a:pt x="12908" y="8583"/>
                  </a:lnTo>
                  <a:lnTo>
                    <a:pt x="12908" y="8484"/>
                  </a:lnTo>
                  <a:lnTo>
                    <a:pt x="12875" y="8187"/>
                  </a:lnTo>
                  <a:lnTo>
                    <a:pt x="12842" y="7889"/>
                  </a:lnTo>
                  <a:lnTo>
                    <a:pt x="12743" y="7592"/>
                  </a:lnTo>
                  <a:lnTo>
                    <a:pt x="12644" y="7295"/>
                  </a:lnTo>
                  <a:lnTo>
                    <a:pt x="12511" y="7031"/>
                  </a:lnTo>
                  <a:lnTo>
                    <a:pt x="12346" y="6767"/>
                  </a:lnTo>
                  <a:lnTo>
                    <a:pt x="12148" y="6536"/>
                  </a:lnTo>
                  <a:lnTo>
                    <a:pt x="11917" y="6338"/>
                  </a:lnTo>
                  <a:lnTo>
                    <a:pt x="11686" y="6140"/>
                  </a:lnTo>
                  <a:lnTo>
                    <a:pt x="11422" y="5942"/>
                  </a:lnTo>
                  <a:lnTo>
                    <a:pt x="11158" y="5777"/>
                  </a:lnTo>
                  <a:lnTo>
                    <a:pt x="10861" y="5645"/>
                  </a:lnTo>
                  <a:lnTo>
                    <a:pt x="10531" y="5546"/>
                  </a:lnTo>
                  <a:lnTo>
                    <a:pt x="10234" y="5480"/>
                  </a:lnTo>
                  <a:lnTo>
                    <a:pt x="9904" y="5414"/>
                  </a:lnTo>
                  <a:lnTo>
                    <a:pt x="9541" y="5414"/>
                  </a:lnTo>
                  <a:lnTo>
                    <a:pt x="9342" y="5216"/>
                  </a:lnTo>
                  <a:lnTo>
                    <a:pt x="9078" y="5051"/>
                  </a:lnTo>
                  <a:lnTo>
                    <a:pt x="8814" y="4952"/>
                  </a:lnTo>
                  <a:lnTo>
                    <a:pt x="8517" y="4919"/>
                  </a:lnTo>
                  <a:lnTo>
                    <a:pt x="8253" y="4952"/>
                  </a:lnTo>
                  <a:lnTo>
                    <a:pt x="7956" y="5051"/>
                  </a:lnTo>
                  <a:lnTo>
                    <a:pt x="7725" y="5216"/>
                  </a:lnTo>
                  <a:lnTo>
                    <a:pt x="7527" y="5414"/>
                  </a:lnTo>
                  <a:lnTo>
                    <a:pt x="4028" y="5414"/>
                  </a:lnTo>
                  <a:lnTo>
                    <a:pt x="3863" y="5216"/>
                  </a:lnTo>
                  <a:lnTo>
                    <a:pt x="3665" y="5051"/>
                  </a:lnTo>
                  <a:lnTo>
                    <a:pt x="5084" y="5051"/>
                  </a:lnTo>
                  <a:lnTo>
                    <a:pt x="5414" y="4985"/>
                  </a:lnTo>
                  <a:lnTo>
                    <a:pt x="5744" y="4919"/>
                  </a:lnTo>
                  <a:lnTo>
                    <a:pt x="6074" y="4820"/>
                  </a:lnTo>
                  <a:lnTo>
                    <a:pt x="6372" y="4687"/>
                  </a:lnTo>
                  <a:lnTo>
                    <a:pt x="6636" y="4522"/>
                  </a:lnTo>
                  <a:lnTo>
                    <a:pt x="6900" y="4357"/>
                  </a:lnTo>
                  <a:lnTo>
                    <a:pt x="7164" y="4159"/>
                  </a:lnTo>
                  <a:lnTo>
                    <a:pt x="7362" y="3928"/>
                  </a:lnTo>
                  <a:lnTo>
                    <a:pt x="7560" y="3697"/>
                  </a:lnTo>
                  <a:lnTo>
                    <a:pt x="7725" y="3433"/>
                  </a:lnTo>
                  <a:lnTo>
                    <a:pt x="7890" y="3169"/>
                  </a:lnTo>
                  <a:lnTo>
                    <a:pt x="7989" y="2905"/>
                  </a:lnTo>
                  <a:lnTo>
                    <a:pt x="8088" y="2608"/>
                  </a:lnTo>
                  <a:lnTo>
                    <a:pt x="8154" y="2311"/>
                  </a:lnTo>
                  <a:lnTo>
                    <a:pt x="8154" y="1981"/>
                  </a:lnTo>
                  <a:lnTo>
                    <a:pt x="8187"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15"/>
            <p:cNvGrpSpPr/>
            <p:nvPr/>
          </p:nvGrpSpPr>
          <p:grpSpPr>
            <a:xfrm>
              <a:off x="2374454" y="1234591"/>
              <a:ext cx="828145" cy="1103445"/>
              <a:chOff x="1873925" y="1371182"/>
              <a:chExt cx="828145" cy="1103445"/>
            </a:xfrm>
          </p:grpSpPr>
          <p:sp>
            <p:nvSpPr>
              <p:cNvPr id="435" name="Google Shape;435;p15"/>
              <p:cNvSpPr/>
              <p:nvPr/>
            </p:nvSpPr>
            <p:spPr>
              <a:xfrm>
                <a:off x="1884511" y="1371182"/>
                <a:ext cx="806973" cy="1103445"/>
              </a:xfrm>
              <a:custGeom>
                <a:avLst/>
                <a:gdLst/>
                <a:ahLst/>
                <a:cxnLst/>
                <a:rect l="l" t="t" r="r" b="b"/>
                <a:pathLst>
                  <a:path w="12578" h="17199" extrusionOk="0">
                    <a:moveTo>
                      <a:pt x="5249" y="0"/>
                    </a:moveTo>
                    <a:lnTo>
                      <a:pt x="5249" y="1948"/>
                    </a:lnTo>
                    <a:lnTo>
                      <a:pt x="5183" y="2047"/>
                    </a:lnTo>
                    <a:lnTo>
                      <a:pt x="5084" y="2146"/>
                    </a:lnTo>
                    <a:lnTo>
                      <a:pt x="4853" y="2245"/>
                    </a:lnTo>
                    <a:lnTo>
                      <a:pt x="4721" y="2278"/>
                    </a:lnTo>
                    <a:lnTo>
                      <a:pt x="4061" y="2278"/>
                    </a:lnTo>
                    <a:lnTo>
                      <a:pt x="3929" y="2179"/>
                    </a:lnTo>
                    <a:lnTo>
                      <a:pt x="3764" y="2113"/>
                    </a:lnTo>
                    <a:lnTo>
                      <a:pt x="3599" y="2080"/>
                    </a:lnTo>
                    <a:lnTo>
                      <a:pt x="3434" y="2047"/>
                    </a:lnTo>
                    <a:lnTo>
                      <a:pt x="3236" y="2080"/>
                    </a:lnTo>
                    <a:lnTo>
                      <a:pt x="3071" y="2146"/>
                    </a:lnTo>
                    <a:lnTo>
                      <a:pt x="2906" y="2212"/>
                    </a:lnTo>
                    <a:lnTo>
                      <a:pt x="2774" y="2311"/>
                    </a:lnTo>
                    <a:lnTo>
                      <a:pt x="2477" y="2377"/>
                    </a:lnTo>
                    <a:lnTo>
                      <a:pt x="2212" y="2443"/>
                    </a:lnTo>
                    <a:lnTo>
                      <a:pt x="1948" y="2542"/>
                    </a:lnTo>
                    <a:lnTo>
                      <a:pt x="1684" y="2674"/>
                    </a:lnTo>
                    <a:lnTo>
                      <a:pt x="1453" y="2806"/>
                    </a:lnTo>
                    <a:lnTo>
                      <a:pt x="1222" y="2938"/>
                    </a:lnTo>
                    <a:lnTo>
                      <a:pt x="1024" y="3136"/>
                    </a:lnTo>
                    <a:lnTo>
                      <a:pt x="826" y="3301"/>
                    </a:lnTo>
                    <a:lnTo>
                      <a:pt x="661" y="3499"/>
                    </a:lnTo>
                    <a:lnTo>
                      <a:pt x="496" y="3698"/>
                    </a:lnTo>
                    <a:lnTo>
                      <a:pt x="364" y="3929"/>
                    </a:lnTo>
                    <a:lnTo>
                      <a:pt x="265" y="4160"/>
                    </a:lnTo>
                    <a:lnTo>
                      <a:pt x="166" y="4424"/>
                    </a:lnTo>
                    <a:lnTo>
                      <a:pt x="100" y="4655"/>
                    </a:lnTo>
                    <a:lnTo>
                      <a:pt x="67" y="4919"/>
                    </a:lnTo>
                    <a:lnTo>
                      <a:pt x="67" y="5183"/>
                    </a:lnTo>
                    <a:lnTo>
                      <a:pt x="67" y="5216"/>
                    </a:lnTo>
                    <a:lnTo>
                      <a:pt x="67" y="5480"/>
                    </a:lnTo>
                    <a:lnTo>
                      <a:pt x="100" y="5711"/>
                    </a:lnTo>
                    <a:lnTo>
                      <a:pt x="166" y="5942"/>
                    </a:lnTo>
                    <a:lnTo>
                      <a:pt x="232" y="6173"/>
                    </a:lnTo>
                    <a:lnTo>
                      <a:pt x="331" y="6371"/>
                    </a:lnTo>
                    <a:lnTo>
                      <a:pt x="430" y="6602"/>
                    </a:lnTo>
                    <a:lnTo>
                      <a:pt x="694" y="6999"/>
                    </a:lnTo>
                    <a:lnTo>
                      <a:pt x="628" y="7164"/>
                    </a:lnTo>
                    <a:lnTo>
                      <a:pt x="628" y="7362"/>
                    </a:lnTo>
                    <a:lnTo>
                      <a:pt x="628" y="7494"/>
                    </a:lnTo>
                    <a:lnTo>
                      <a:pt x="661" y="7659"/>
                    </a:lnTo>
                    <a:lnTo>
                      <a:pt x="727" y="7791"/>
                    </a:lnTo>
                    <a:lnTo>
                      <a:pt x="826" y="7890"/>
                    </a:lnTo>
                    <a:lnTo>
                      <a:pt x="958" y="7989"/>
                    </a:lnTo>
                    <a:lnTo>
                      <a:pt x="1090" y="8055"/>
                    </a:lnTo>
                    <a:lnTo>
                      <a:pt x="1222" y="8088"/>
                    </a:lnTo>
                    <a:lnTo>
                      <a:pt x="1387" y="8121"/>
                    </a:lnTo>
                    <a:lnTo>
                      <a:pt x="1519" y="8088"/>
                    </a:lnTo>
                    <a:lnTo>
                      <a:pt x="1684" y="8055"/>
                    </a:lnTo>
                    <a:lnTo>
                      <a:pt x="1816" y="7989"/>
                    </a:lnTo>
                    <a:lnTo>
                      <a:pt x="1915" y="7890"/>
                    </a:lnTo>
                    <a:lnTo>
                      <a:pt x="2245" y="7989"/>
                    </a:lnTo>
                    <a:lnTo>
                      <a:pt x="2576" y="8088"/>
                    </a:lnTo>
                    <a:lnTo>
                      <a:pt x="2939" y="8121"/>
                    </a:lnTo>
                    <a:lnTo>
                      <a:pt x="3302" y="8154"/>
                    </a:lnTo>
                    <a:lnTo>
                      <a:pt x="4886" y="8154"/>
                    </a:lnTo>
                    <a:lnTo>
                      <a:pt x="5018" y="8286"/>
                    </a:lnTo>
                    <a:lnTo>
                      <a:pt x="5150" y="8385"/>
                    </a:lnTo>
                    <a:lnTo>
                      <a:pt x="5348" y="8484"/>
                    </a:lnTo>
                    <a:lnTo>
                      <a:pt x="5712" y="8484"/>
                    </a:lnTo>
                    <a:lnTo>
                      <a:pt x="5910" y="8385"/>
                    </a:lnTo>
                    <a:lnTo>
                      <a:pt x="6042" y="8286"/>
                    </a:lnTo>
                    <a:lnTo>
                      <a:pt x="6174" y="8154"/>
                    </a:lnTo>
                    <a:lnTo>
                      <a:pt x="9475" y="8154"/>
                    </a:lnTo>
                    <a:lnTo>
                      <a:pt x="9607" y="8187"/>
                    </a:lnTo>
                    <a:lnTo>
                      <a:pt x="9805" y="8286"/>
                    </a:lnTo>
                    <a:lnTo>
                      <a:pt x="9937" y="8385"/>
                    </a:lnTo>
                    <a:lnTo>
                      <a:pt x="9970" y="8484"/>
                    </a:lnTo>
                    <a:lnTo>
                      <a:pt x="9970" y="8583"/>
                    </a:lnTo>
                    <a:lnTo>
                      <a:pt x="9937" y="8649"/>
                    </a:lnTo>
                    <a:lnTo>
                      <a:pt x="9805" y="8781"/>
                    </a:lnTo>
                    <a:lnTo>
                      <a:pt x="9607" y="8880"/>
                    </a:lnTo>
                    <a:lnTo>
                      <a:pt x="9475" y="8880"/>
                    </a:lnTo>
                    <a:lnTo>
                      <a:pt x="9343" y="8913"/>
                    </a:lnTo>
                    <a:lnTo>
                      <a:pt x="7758" y="8913"/>
                    </a:lnTo>
                    <a:lnTo>
                      <a:pt x="7659" y="8748"/>
                    </a:lnTo>
                    <a:lnTo>
                      <a:pt x="7494" y="8616"/>
                    </a:lnTo>
                    <a:lnTo>
                      <a:pt x="7296" y="8517"/>
                    </a:lnTo>
                    <a:lnTo>
                      <a:pt x="7098" y="8484"/>
                    </a:lnTo>
                    <a:lnTo>
                      <a:pt x="6867" y="8517"/>
                    </a:lnTo>
                    <a:lnTo>
                      <a:pt x="6702" y="8616"/>
                    </a:lnTo>
                    <a:lnTo>
                      <a:pt x="6537" y="8748"/>
                    </a:lnTo>
                    <a:lnTo>
                      <a:pt x="6405" y="8913"/>
                    </a:lnTo>
                    <a:lnTo>
                      <a:pt x="2939" y="8913"/>
                    </a:lnTo>
                    <a:lnTo>
                      <a:pt x="2576" y="8979"/>
                    </a:lnTo>
                    <a:lnTo>
                      <a:pt x="2245" y="9078"/>
                    </a:lnTo>
                    <a:lnTo>
                      <a:pt x="1915" y="9177"/>
                    </a:lnTo>
                    <a:lnTo>
                      <a:pt x="1783" y="9144"/>
                    </a:lnTo>
                    <a:lnTo>
                      <a:pt x="1519" y="9144"/>
                    </a:lnTo>
                    <a:lnTo>
                      <a:pt x="1354" y="9210"/>
                    </a:lnTo>
                    <a:lnTo>
                      <a:pt x="1222" y="9276"/>
                    </a:lnTo>
                    <a:lnTo>
                      <a:pt x="1123" y="9342"/>
                    </a:lnTo>
                    <a:lnTo>
                      <a:pt x="1024" y="9474"/>
                    </a:lnTo>
                    <a:lnTo>
                      <a:pt x="958" y="9606"/>
                    </a:lnTo>
                    <a:lnTo>
                      <a:pt x="892" y="9738"/>
                    </a:lnTo>
                    <a:lnTo>
                      <a:pt x="892" y="9870"/>
                    </a:lnTo>
                    <a:lnTo>
                      <a:pt x="694" y="10069"/>
                    </a:lnTo>
                    <a:lnTo>
                      <a:pt x="529" y="10300"/>
                    </a:lnTo>
                    <a:lnTo>
                      <a:pt x="397" y="10531"/>
                    </a:lnTo>
                    <a:lnTo>
                      <a:pt x="265" y="10762"/>
                    </a:lnTo>
                    <a:lnTo>
                      <a:pt x="166" y="11026"/>
                    </a:lnTo>
                    <a:lnTo>
                      <a:pt x="100" y="11290"/>
                    </a:lnTo>
                    <a:lnTo>
                      <a:pt x="67" y="11554"/>
                    </a:lnTo>
                    <a:lnTo>
                      <a:pt x="67" y="11818"/>
                    </a:lnTo>
                    <a:lnTo>
                      <a:pt x="67" y="11884"/>
                    </a:lnTo>
                    <a:lnTo>
                      <a:pt x="67" y="12181"/>
                    </a:lnTo>
                    <a:lnTo>
                      <a:pt x="133" y="12445"/>
                    </a:lnTo>
                    <a:lnTo>
                      <a:pt x="34" y="12676"/>
                    </a:lnTo>
                    <a:lnTo>
                      <a:pt x="1" y="12907"/>
                    </a:lnTo>
                    <a:lnTo>
                      <a:pt x="34" y="13138"/>
                    </a:lnTo>
                    <a:lnTo>
                      <a:pt x="100" y="13337"/>
                    </a:lnTo>
                    <a:lnTo>
                      <a:pt x="199" y="13502"/>
                    </a:lnTo>
                    <a:lnTo>
                      <a:pt x="331" y="13667"/>
                    </a:lnTo>
                    <a:lnTo>
                      <a:pt x="463" y="13799"/>
                    </a:lnTo>
                    <a:lnTo>
                      <a:pt x="661" y="13898"/>
                    </a:lnTo>
                    <a:lnTo>
                      <a:pt x="859" y="13964"/>
                    </a:lnTo>
                    <a:lnTo>
                      <a:pt x="1057" y="13997"/>
                    </a:lnTo>
                    <a:lnTo>
                      <a:pt x="1255" y="14129"/>
                    </a:lnTo>
                    <a:lnTo>
                      <a:pt x="1486" y="14294"/>
                    </a:lnTo>
                    <a:lnTo>
                      <a:pt x="1684" y="14426"/>
                    </a:lnTo>
                    <a:lnTo>
                      <a:pt x="1915" y="14525"/>
                    </a:lnTo>
                    <a:lnTo>
                      <a:pt x="2179" y="14624"/>
                    </a:lnTo>
                    <a:lnTo>
                      <a:pt x="2444" y="14690"/>
                    </a:lnTo>
                    <a:lnTo>
                      <a:pt x="2708" y="14756"/>
                    </a:lnTo>
                    <a:lnTo>
                      <a:pt x="2972" y="14789"/>
                    </a:lnTo>
                    <a:lnTo>
                      <a:pt x="3104" y="14888"/>
                    </a:lnTo>
                    <a:lnTo>
                      <a:pt x="3236" y="14987"/>
                    </a:lnTo>
                    <a:lnTo>
                      <a:pt x="3401" y="15020"/>
                    </a:lnTo>
                    <a:lnTo>
                      <a:pt x="3599" y="15053"/>
                    </a:lnTo>
                    <a:lnTo>
                      <a:pt x="3764" y="15020"/>
                    </a:lnTo>
                    <a:lnTo>
                      <a:pt x="3929" y="14987"/>
                    </a:lnTo>
                    <a:lnTo>
                      <a:pt x="4061" y="14888"/>
                    </a:lnTo>
                    <a:lnTo>
                      <a:pt x="4193" y="14789"/>
                    </a:lnTo>
                    <a:lnTo>
                      <a:pt x="5117" y="14789"/>
                    </a:lnTo>
                    <a:lnTo>
                      <a:pt x="5249" y="14822"/>
                    </a:lnTo>
                    <a:lnTo>
                      <a:pt x="5447" y="14921"/>
                    </a:lnTo>
                    <a:lnTo>
                      <a:pt x="5580" y="15020"/>
                    </a:lnTo>
                    <a:lnTo>
                      <a:pt x="5613" y="15119"/>
                    </a:lnTo>
                    <a:lnTo>
                      <a:pt x="5613" y="17199"/>
                    </a:lnTo>
                    <a:lnTo>
                      <a:pt x="8187" y="17199"/>
                    </a:lnTo>
                    <a:lnTo>
                      <a:pt x="8187" y="15119"/>
                    </a:lnTo>
                    <a:lnTo>
                      <a:pt x="8187" y="14822"/>
                    </a:lnTo>
                    <a:lnTo>
                      <a:pt x="8121" y="14525"/>
                    </a:lnTo>
                    <a:lnTo>
                      <a:pt x="8055" y="14261"/>
                    </a:lnTo>
                    <a:lnTo>
                      <a:pt x="7923" y="13997"/>
                    </a:lnTo>
                    <a:lnTo>
                      <a:pt x="7956" y="13766"/>
                    </a:lnTo>
                    <a:lnTo>
                      <a:pt x="7923" y="13601"/>
                    </a:lnTo>
                    <a:lnTo>
                      <a:pt x="7890" y="13436"/>
                    </a:lnTo>
                    <a:lnTo>
                      <a:pt x="7824" y="13304"/>
                    </a:lnTo>
                    <a:lnTo>
                      <a:pt x="7692" y="13171"/>
                    </a:lnTo>
                    <a:lnTo>
                      <a:pt x="7560" y="13072"/>
                    </a:lnTo>
                    <a:lnTo>
                      <a:pt x="7428" y="12973"/>
                    </a:lnTo>
                    <a:lnTo>
                      <a:pt x="7263" y="12940"/>
                    </a:lnTo>
                    <a:lnTo>
                      <a:pt x="7098" y="12907"/>
                    </a:lnTo>
                    <a:lnTo>
                      <a:pt x="7065" y="12907"/>
                    </a:lnTo>
                    <a:lnTo>
                      <a:pt x="6834" y="12775"/>
                    </a:lnTo>
                    <a:lnTo>
                      <a:pt x="6603" y="12610"/>
                    </a:lnTo>
                    <a:lnTo>
                      <a:pt x="6372" y="12511"/>
                    </a:lnTo>
                    <a:lnTo>
                      <a:pt x="6108" y="12412"/>
                    </a:lnTo>
                    <a:lnTo>
                      <a:pt x="5811" y="12313"/>
                    </a:lnTo>
                    <a:lnTo>
                      <a:pt x="5547" y="12247"/>
                    </a:lnTo>
                    <a:lnTo>
                      <a:pt x="5249" y="12214"/>
                    </a:lnTo>
                    <a:lnTo>
                      <a:pt x="3137" y="12214"/>
                    </a:lnTo>
                    <a:lnTo>
                      <a:pt x="3005" y="12181"/>
                    </a:lnTo>
                    <a:lnTo>
                      <a:pt x="2807" y="12082"/>
                    </a:lnTo>
                    <a:lnTo>
                      <a:pt x="2675" y="11983"/>
                    </a:lnTo>
                    <a:lnTo>
                      <a:pt x="2642" y="11884"/>
                    </a:lnTo>
                    <a:lnTo>
                      <a:pt x="2642" y="11818"/>
                    </a:lnTo>
                    <a:lnTo>
                      <a:pt x="2675" y="11719"/>
                    </a:lnTo>
                    <a:lnTo>
                      <a:pt x="2807" y="11620"/>
                    </a:lnTo>
                    <a:lnTo>
                      <a:pt x="3005" y="11521"/>
                    </a:lnTo>
                    <a:lnTo>
                      <a:pt x="3137" y="11488"/>
                    </a:lnTo>
                    <a:lnTo>
                      <a:pt x="3335" y="11488"/>
                    </a:lnTo>
                    <a:lnTo>
                      <a:pt x="3500" y="11620"/>
                    </a:lnTo>
                    <a:lnTo>
                      <a:pt x="3698" y="11752"/>
                    </a:lnTo>
                    <a:lnTo>
                      <a:pt x="3929" y="11818"/>
                    </a:lnTo>
                    <a:lnTo>
                      <a:pt x="4160" y="11851"/>
                    </a:lnTo>
                    <a:lnTo>
                      <a:pt x="4391" y="11818"/>
                    </a:lnTo>
                    <a:lnTo>
                      <a:pt x="4622" y="11752"/>
                    </a:lnTo>
                    <a:lnTo>
                      <a:pt x="4820" y="11620"/>
                    </a:lnTo>
                    <a:lnTo>
                      <a:pt x="4985" y="11488"/>
                    </a:lnTo>
                    <a:lnTo>
                      <a:pt x="9244" y="11488"/>
                    </a:lnTo>
                    <a:lnTo>
                      <a:pt x="9409" y="11620"/>
                    </a:lnTo>
                    <a:lnTo>
                      <a:pt x="9607" y="11752"/>
                    </a:lnTo>
                    <a:lnTo>
                      <a:pt x="9838" y="11818"/>
                    </a:lnTo>
                    <a:lnTo>
                      <a:pt x="10069" y="11851"/>
                    </a:lnTo>
                    <a:lnTo>
                      <a:pt x="10267" y="11818"/>
                    </a:lnTo>
                    <a:lnTo>
                      <a:pt x="10465" y="11785"/>
                    </a:lnTo>
                    <a:lnTo>
                      <a:pt x="10630" y="11686"/>
                    </a:lnTo>
                    <a:lnTo>
                      <a:pt x="10795" y="11587"/>
                    </a:lnTo>
                    <a:lnTo>
                      <a:pt x="10927" y="11455"/>
                    </a:lnTo>
                    <a:lnTo>
                      <a:pt x="11026" y="11323"/>
                    </a:lnTo>
                    <a:lnTo>
                      <a:pt x="11125" y="11158"/>
                    </a:lnTo>
                    <a:lnTo>
                      <a:pt x="11191" y="10960"/>
                    </a:lnTo>
                    <a:lnTo>
                      <a:pt x="11488" y="10729"/>
                    </a:lnTo>
                    <a:lnTo>
                      <a:pt x="11752" y="10498"/>
                    </a:lnTo>
                    <a:lnTo>
                      <a:pt x="11984" y="10234"/>
                    </a:lnTo>
                    <a:lnTo>
                      <a:pt x="12182" y="9936"/>
                    </a:lnTo>
                    <a:lnTo>
                      <a:pt x="12347" y="9606"/>
                    </a:lnTo>
                    <a:lnTo>
                      <a:pt x="12479" y="9276"/>
                    </a:lnTo>
                    <a:lnTo>
                      <a:pt x="12545" y="8946"/>
                    </a:lnTo>
                    <a:lnTo>
                      <a:pt x="12578" y="8583"/>
                    </a:lnTo>
                    <a:lnTo>
                      <a:pt x="12578" y="8484"/>
                    </a:lnTo>
                    <a:lnTo>
                      <a:pt x="12545" y="8187"/>
                    </a:lnTo>
                    <a:lnTo>
                      <a:pt x="12512" y="7890"/>
                    </a:lnTo>
                    <a:lnTo>
                      <a:pt x="12413" y="7626"/>
                    </a:lnTo>
                    <a:lnTo>
                      <a:pt x="12314" y="7362"/>
                    </a:lnTo>
                    <a:lnTo>
                      <a:pt x="12182" y="7098"/>
                    </a:lnTo>
                    <a:lnTo>
                      <a:pt x="12017" y="6867"/>
                    </a:lnTo>
                    <a:lnTo>
                      <a:pt x="11818" y="6635"/>
                    </a:lnTo>
                    <a:lnTo>
                      <a:pt x="11620" y="6437"/>
                    </a:lnTo>
                    <a:lnTo>
                      <a:pt x="11389" y="6239"/>
                    </a:lnTo>
                    <a:lnTo>
                      <a:pt x="11125" y="6074"/>
                    </a:lnTo>
                    <a:lnTo>
                      <a:pt x="10861" y="5909"/>
                    </a:lnTo>
                    <a:lnTo>
                      <a:pt x="10597" y="5810"/>
                    </a:lnTo>
                    <a:lnTo>
                      <a:pt x="10300" y="5711"/>
                    </a:lnTo>
                    <a:lnTo>
                      <a:pt x="9970" y="5612"/>
                    </a:lnTo>
                    <a:lnTo>
                      <a:pt x="9673" y="5579"/>
                    </a:lnTo>
                    <a:lnTo>
                      <a:pt x="9310" y="5579"/>
                    </a:lnTo>
                    <a:lnTo>
                      <a:pt x="9112" y="5381"/>
                    </a:lnTo>
                    <a:lnTo>
                      <a:pt x="8914" y="5216"/>
                    </a:lnTo>
                    <a:lnTo>
                      <a:pt x="8649" y="5117"/>
                    </a:lnTo>
                    <a:lnTo>
                      <a:pt x="8352" y="5084"/>
                    </a:lnTo>
                    <a:lnTo>
                      <a:pt x="8088" y="5117"/>
                    </a:lnTo>
                    <a:lnTo>
                      <a:pt x="7824" y="5216"/>
                    </a:lnTo>
                    <a:lnTo>
                      <a:pt x="7626" y="5381"/>
                    </a:lnTo>
                    <a:lnTo>
                      <a:pt x="7428" y="5579"/>
                    </a:lnTo>
                    <a:lnTo>
                      <a:pt x="3764" y="5579"/>
                    </a:lnTo>
                    <a:lnTo>
                      <a:pt x="3632" y="5381"/>
                    </a:lnTo>
                    <a:lnTo>
                      <a:pt x="3467" y="5216"/>
                    </a:lnTo>
                    <a:lnTo>
                      <a:pt x="3236" y="5117"/>
                    </a:lnTo>
                    <a:lnTo>
                      <a:pt x="3005" y="5084"/>
                    </a:lnTo>
                    <a:lnTo>
                      <a:pt x="2807" y="5117"/>
                    </a:lnTo>
                    <a:lnTo>
                      <a:pt x="2642" y="5150"/>
                    </a:lnTo>
                    <a:lnTo>
                      <a:pt x="2708" y="5084"/>
                    </a:lnTo>
                    <a:lnTo>
                      <a:pt x="2840" y="4985"/>
                    </a:lnTo>
                    <a:lnTo>
                      <a:pt x="3038" y="4886"/>
                    </a:lnTo>
                    <a:lnTo>
                      <a:pt x="3302" y="4853"/>
                    </a:lnTo>
                    <a:lnTo>
                      <a:pt x="4919" y="4853"/>
                    </a:lnTo>
                    <a:lnTo>
                      <a:pt x="5216" y="4820"/>
                    </a:lnTo>
                    <a:lnTo>
                      <a:pt x="5547" y="4721"/>
                    </a:lnTo>
                    <a:lnTo>
                      <a:pt x="5844" y="4622"/>
                    </a:lnTo>
                    <a:lnTo>
                      <a:pt x="6108" y="4523"/>
                    </a:lnTo>
                    <a:lnTo>
                      <a:pt x="6372" y="4358"/>
                    </a:lnTo>
                    <a:lnTo>
                      <a:pt x="6636" y="4193"/>
                    </a:lnTo>
                    <a:lnTo>
                      <a:pt x="6867" y="4028"/>
                    </a:lnTo>
                    <a:lnTo>
                      <a:pt x="7065" y="3797"/>
                    </a:lnTo>
                    <a:lnTo>
                      <a:pt x="7263" y="3598"/>
                    </a:lnTo>
                    <a:lnTo>
                      <a:pt x="7428" y="3334"/>
                    </a:lnTo>
                    <a:lnTo>
                      <a:pt x="7560" y="3103"/>
                    </a:lnTo>
                    <a:lnTo>
                      <a:pt x="7659" y="2839"/>
                    </a:lnTo>
                    <a:lnTo>
                      <a:pt x="7758" y="2542"/>
                    </a:lnTo>
                    <a:lnTo>
                      <a:pt x="7791" y="2278"/>
                    </a:lnTo>
                    <a:lnTo>
                      <a:pt x="7824" y="1981"/>
                    </a:lnTo>
                    <a:lnTo>
                      <a:pt x="7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873925" y="1371182"/>
                <a:ext cx="662939" cy="1103445"/>
              </a:xfrm>
              <a:custGeom>
                <a:avLst/>
                <a:gdLst/>
                <a:ahLst/>
                <a:cxnLst/>
                <a:rect l="l" t="t" r="r" b="b"/>
                <a:pathLst>
                  <a:path w="10333" h="17199" extrusionOk="0">
                    <a:moveTo>
                      <a:pt x="9508" y="8319"/>
                    </a:moveTo>
                    <a:lnTo>
                      <a:pt x="9673" y="8352"/>
                    </a:lnTo>
                    <a:lnTo>
                      <a:pt x="9838" y="8385"/>
                    </a:lnTo>
                    <a:lnTo>
                      <a:pt x="9937" y="8451"/>
                    </a:lnTo>
                    <a:lnTo>
                      <a:pt x="9970" y="8517"/>
                    </a:lnTo>
                    <a:lnTo>
                      <a:pt x="9970" y="8550"/>
                    </a:lnTo>
                    <a:lnTo>
                      <a:pt x="9937" y="8583"/>
                    </a:lnTo>
                    <a:lnTo>
                      <a:pt x="9838" y="8649"/>
                    </a:lnTo>
                    <a:lnTo>
                      <a:pt x="9673" y="8715"/>
                    </a:lnTo>
                    <a:lnTo>
                      <a:pt x="8022" y="8715"/>
                    </a:lnTo>
                    <a:lnTo>
                      <a:pt x="7890" y="8583"/>
                    </a:lnTo>
                    <a:lnTo>
                      <a:pt x="7758" y="8451"/>
                    </a:lnTo>
                    <a:lnTo>
                      <a:pt x="7560" y="8385"/>
                    </a:lnTo>
                    <a:lnTo>
                      <a:pt x="7395" y="8319"/>
                    </a:lnTo>
                    <a:close/>
                    <a:moveTo>
                      <a:pt x="5249" y="0"/>
                    </a:moveTo>
                    <a:lnTo>
                      <a:pt x="5216" y="1915"/>
                    </a:lnTo>
                    <a:lnTo>
                      <a:pt x="5183" y="1981"/>
                    </a:lnTo>
                    <a:lnTo>
                      <a:pt x="5084" y="2047"/>
                    </a:lnTo>
                    <a:lnTo>
                      <a:pt x="4952" y="2080"/>
                    </a:lnTo>
                    <a:lnTo>
                      <a:pt x="4754" y="2113"/>
                    </a:lnTo>
                    <a:lnTo>
                      <a:pt x="4259" y="2113"/>
                    </a:lnTo>
                    <a:lnTo>
                      <a:pt x="4094" y="2014"/>
                    </a:lnTo>
                    <a:lnTo>
                      <a:pt x="3929" y="1948"/>
                    </a:lnTo>
                    <a:lnTo>
                      <a:pt x="3731" y="1915"/>
                    </a:lnTo>
                    <a:lnTo>
                      <a:pt x="3566" y="1882"/>
                    </a:lnTo>
                    <a:lnTo>
                      <a:pt x="3368" y="1915"/>
                    </a:lnTo>
                    <a:lnTo>
                      <a:pt x="3170" y="1981"/>
                    </a:lnTo>
                    <a:lnTo>
                      <a:pt x="3005" y="2047"/>
                    </a:lnTo>
                    <a:lnTo>
                      <a:pt x="2840" y="2146"/>
                    </a:lnTo>
                    <a:lnTo>
                      <a:pt x="2543" y="2212"/>
                    </a:lnTo>
                    <a:lnTo>
                      <a:pt x="2278" y="2311"/>
                    </a:lnTo>
                    <a:lnTo>
                      <a:pt x="1981" y="2410"/>
                    </a:lnTo>
                    <a:lnTo>
                      <a:pt x="1717" y="2542"/>
                    </a:lnTo>
                    <a:lnTo>
                      <a:pt x="1486" y="2674"/>
                    </a:lnTo>
                    <a:lnTo>
                      <a:pt x="1255" y="2839"/>
                    </a:lnTo>
                    <a:lnTo>
                      <a:pt x="1024" y="3004"/>
                    </a:lnTo>
                    <a:lnTo>
                      <a:pt x="826" y="3202"/>
                    </a:lnTo>
                    <a:lnTo>
                      <a:pt x="661" y="3433"/>
                    </a:lnTo>
                    <a:lnTo>
                      <a:pt x="496" y="3631"/>
                    </a:lnTo>
                    <a:lnTo>
                      <a:pt x="364" y="3896"/>
                    </a:lnTo>
                    <a:lnTo>
                      <a:pt x="265" y="4127"/>
                    </a:lnTo>
                    <a:lnTo>
                      <a:pt x="166" y="4391"/>
                    </a:lnTo>
                    <a:lnTo>
                      <a:pt x="100" y="4655"/>
                    </a:lnTo>
                    <a:lnTo>
                      <a:pt x="67" y="4919"/>
                    </a:lnTo>
                    <a:lnTo>
                      <a:pt x="34" y="5183"/>
                    </a:lnTo>
                    <a:lnTo>
                      <a:pt x="34" y="5216"/>
                    </a:lnTo>
                    <a:lnTo>
                      <a:pt x="67" y="5480"/>
                    </a:lnTo>
                    <a:lnTo>
                      <a:pt x="100" y="5711"/>
                    </a:lnTo>
                    <a:lnTo>
                      <a:pt x="133" y="5942"/>
                    </a:lnTo>
                    <a:lnTo>
                      <a:pt x="199" y="6173"/>
                    </a:lnTo>
                    <a:lnTo>
                      <a:pt x="397" y="6602"/>
                    </a:lnTo>
                    <a:lnTo>
                      <a:pt x="661" y="6999"/>
                    </a:lnTo>
                    <a:lnTo>
                      <a:pt x="628" y="7164"/>
                    </a:lnTo>
                    <a:lnTo>
                      <a:pt x="595" y="7362"/>
                    </a:lnTo>
                    <a:lnTo>
                      <a:pt x="628" y="7527"/>
                    </a:lnTo>
                    <a:lnTo>
                      <a:pt x="661" y="7725"/>
                    </a:lnTo>
                    <a:lnTo>
                      <a:pt x="760" y="7890"/>
                    </a:lnTo>
                    <a:lnTo>
                      <a:pt x="892" y="8022"/>
                    </a:lnTo>
                    <a:lnTo>
                      <a:pt x="1024" y="8121"/>
                    </a:lnTo>
                    <a:lnTo>
                      <a:pt x="1189" y="8220"/>
                    </a:lnTo>
                    <a:lnTo>
                      <a:pt x="1354" y="8253"/>
                    </a:lnTo>
                    <a:lnTo>
                      <a:pt x="1552" y="8286"/>
                    </a:lnTo>
                    <a:lnTo>
                      <a:pt x="1717" y="8286"/>
                    </a:lnTo>
                    <a:lnTo>
                      <a:pt x="1849" y="8220"/>
                    </a:lnTo>
                    <a:lnTo>
                      <a:pt x="2014" y="8154"/>
                    </a:lnTo>
                    <a:lnTo>
                      <a:pt x="2146" y="8088"/>
                    </a:lnTo>
                    <a:lnTo>
                      <a:pt x="2443" y="8187"/>
                    </a:lnTo>
                    <a:lnTo>
                      <a:pt x="2774" y="8253"/>
                    </a:lnTo>
                    <a:lnTo>
                      <a:pt x="3104" y="8319"/>
                    </a:lnTo>
                    <a:lnTo>
                      <a:pt x="4952" y="8319"/>
                    </a:lnTo>
                    <a:lnTo>
                      <a:pt x="5117" y="8484"/>
                    </a:lnTo>
                    <a:lnTo>
                      <a:pt x="5282" y="8583"/>
                    </a:lnTo>
                    <a:lnTo>
                      <a:pt x="5480" y="8649"/>
                    </a:lnTo>
                    <a:lnTo>
                      <a:pt x="5712" y="8682"/>
                    </a:lnTo>
                    <a:lnTo>
                      <a:pt x="5910" y="8649"/>
                    </a:lnTo>
                    <a:lnTo>
                      <a:pt x="6108" y="8583"/>
                    </a:lnTo>
                    <a:lnTo>
                      <a:pt x="6273" y="8484"/>
                    </a:lnTo>
                    <a:lnTo>
                      <a:pt x="6438" y="8319"/>
                    </a:lnTo>
                    <a:lnTo>
                      <a:pt x="7131" y="8319"/>
                    </a:lnTo>
                    <a:lnTo>
                      <a:pt x="6933" y="8385"/>
                    </a:lnTo>
                    <a:lnTo>
                      <a:pt x="6768" y="8451"/>
                    </a:lnTo>
                    <a:lnTo>
                      <a:pt x="6603" y="8583"/>
                    </a:lnTo>
                    <a:lnTo>
                      <a:pt x="6471" y="8715"/>
                    </a:lnTo>
                    <a:lnTo>
                      <a:pt x="3467" y="8715"/>
                    </a:lnTo>
                    <a:lnTo>
                      <a:pt x="3104" y="8748"/>
                    </a:lnTo>
                    <a:lnTo>
                      <a:pt x="2741" y="8781"/>
                    </a:lnTo>
                    <a:lnTo>
                      <a:pt x="2410" y="8880"/>
                    </a:lnTo>
                    <a:lnTo>
                      <a:pt x="2080" y="9012"/>
                    </a:lnTo>
                    <a:lnTo>
                      <a:pt x="1849" y="8979"/>
                    </a:lnTo>
                    <a:lnTo>
                      <a:pt x="1651" y="8979"/>
                    </a:lnTo>
                    <a:lnTo>
                      <a:pt x="1453" y="9045"/>
                    </a:lnTo>
                    <a:lnTo>
                      <a:pt x="1288" y="9144"/>
                    </a:lnTo>
                    <a:lnTo>
                      <a:pt x="1123" y="9276"/>
                    </a:lnTo>
                    <a:lnTo>
                      <a:pt x="991" y="9408"/>
                    </a:lnTo>
                    <a:lnTo>
                      <a:pt x="925" y="9606"/>
                    </a:lnTo>
                    <a:lnTo>
                      <a:pt x="859" y="9804"/>
                    </a:lnTo>
                    <a:lnTo>
                      <a:pt x="694" y="10036"/>
                    </a:lnTo>
                    <a:lnTo>
                      <a:pt x="529" y="10267"/>
                    </a:lnTo>
                    <a:lnTo>
                      <a:pt x="364" y="10498"/>
                    </a:lnTo>
                    <a:lnTo>
                      <a:pt x="265" y="10762"/>
                    </a:lnTo>
                    <a:lnTo>
                      <a:pt x="166" y="10993"/>
                    </a:lnTo>
                    <a:lnTo>
                      <a:pt x="100" y="11290"/>
                    </a:lnTo>
                    <a:lnTo>
                      <a:pt x="67" y="11554"/>
                    </a:lnTo>
                    <a:lnTo>
                      <a:pt x="34" y="11818"/>
                    </a:lnTo>
                    <a:lnTo>
                      <a:pt x="34" y="11884"/>
                    </a:lnTo>
                    <a:lnTo>
                      <a:pt x="67" y="12148"/>
                    </a:lnTo>
                    <a:lnTo>
                      <a:pt x="100" y="12445"/>
                    </a:lnTo>
                    <a:lnTo>
                      <a:pt x="34" y="12676"/>
                    </a:lnTo>
                    <a:lnTo>
                      <a:pt x="1" y="12907"/>
                    </a:lnTo>
                    <a:lnTo>
                      <a:pt x="34" y="13138"/>
                    </a:lnTo>
                    <a:lnTo>
                      <a:pt x="100" y="13370"/>
                    </a:lnTo>
                    <a:lnTo>
                      <a:pt x="199" y="13568"/>
                    </a:lnTo>
                    <a:lnTo>
                      <a:pt x="331" y="13766"/>
                    </a:lnTo>
                    <a:lnTo>
                      <a:pt x="496" y="13931"/>
                    </a:lnTo>
                    <a:lnTo>
                      <a:pt x="694" y="14030"/>
                    </a:lnTo>
                    <a:lnTo>
                      <a:pt x="925" y="14129"/>
                    </a:lnTo>
                    <a:lnTo>
                      <a:pt x="1156" y="14162"/>
                    </a:lnTo>
                    <a:lnTo>
                      <a:pt x="1585" y="14459"/>
                    </a:lnTo>
                    <a:lnTo>
                      <a:pt x="2047" y="14690"/>
                    </a:lnTo>
                    <a:lnTo>
                      <a:pt x="2543" y="14855"/>
                    </a:lnTo>
                    <a:lnTo>
                      <a:pt x="3071" y="14954"/>
                    </a:lnTo>
                    <a:lnTo>
                      <a:pt x="3203" y="15053"/>
                    </a:lnTo>
                    <a:lnTo>
                      <a:pt x="3368" y="15152"/>
                    </a:lnTo>
                    <a:lnTo>
                      <a:pt x="3566" y="15185"/>
                    </a:lnTo>
                    <a:lnTo>
                      <a:pt x="3731" y="15218"/>
                    </a:lnTo>
                    <a:lnTo>
                      <a:pt x="3929" y="15185"/>
                    </a:lnTo>
                    <a:lnTo>
                      <a:pt x="4127" y="15152"/>
                    </a:lnTo>
                    <a:lnTo>
                      <a:pt x="4292" y="15086"/>
                    </a:lnTo>
                    <a:lnTo>
                      <a:pt x="4424" y="14954"/>
                    </a:lnTo>
                    <a:lnTo>
                      <a:pt x="5117" y="14954"/>
                    </a:lnTo>
                    <a:lnTo>
                      <a:pt x="5315" y="14987"/>
                    </a:lnTo>
                    <a:lnTo>
                      <a:pt x="5447" y="15053"/>
                    </a:lnTo>
                    <a:lnTo>
                      <a:pt x="5546" y="15086"/>
                    </a:lnTo>
                    <a:lnTo>
                      <a:pt x="5579" y="15152"/>
                    </a:lnTo>
                    <a:lnTo>
                      <a:pt x="5579" y="17199"/>
                    </a:lnTo>
                    <a:lnTo>
                      <a:pt x="5943" y="17199"/>
                    </a:lnTo>
                    <a:lnTo>
                      <a:pt x="5943" y="15119"/>
                    </a:lnTo>
                    <a:lnTo>
                      <a:pt x="5943" y="15053"/>
                    </a:lnTo>
                    <a:lnTo>
                      <a:pt x="5877" y="14954"/>
                    </a:lnTo>
                    <a:lnTo>
                      <a:pt x="5811" y="14888"/>
                    </a:lnTo>
                    <a:lnTo>
                      <a:pt x="5712" y="14789"/>
                    </a:lnTo>
                    <a:lnTo>
                      <a:pt x="5612" y="14723"/>
                    </a:lnTo>
                    <a:lnTo>
                      <a:pt x="5447" y="14657"/>
                    </a:lnTo>
                    <a:lnTo>
                      <a:pt x="5315" y="14624"/>
                    </a:lnTo>
                    <a:lnTo>
                      <a:pt x="4292" y="14624"/>
                    </a:lnTo>
                    <a:lnTo>
                      <a:pt x="4259" y="14657"/>
                    </a:lnTo>
                    <a:lnTo>
                      <a:pt x="4127" y="14756"/>
                    </a:lnTo>
                    <a:lnTo>
                      <a:pt x="4028" y="14822"/>
                    </a:lnTo>
                    <a:lnTo>
                      <a:pt x="3896" y="14855"/>
                    </a:lnTo>
                    <a:lnTo>
                      <a:pt x="3632" y="14855"/>
                    </a:lnTo>
                    <a:lnTo>
                      <a:pt x="3500" y="14822"/>
                    </a:lnTo>
                    <a:lnTo>
                      <a:pt x="3368" y="14756"/>
                    </a:lnTo>
                    <a:lnTo>
                      <a:pt x="3269" y="14657"/>
                    </a:lnTo>
                    <a:lnTo>
                      <a:pt x="3203" y="14624"/>
                    </a:lnTo>
                    <a:lnTo>
                      <a:pt x="3137" y="14591"/>
                    </a:lnTo>
                    <a:lnTo>
                      <a:pt x="2642" y="14525"/>
                    </a:lnTo>
                    <a:lnTo>
                      <a:pt x="2179" y="14360"/>
                    </a:lnTo>
                    <a:lnTo>
                      <a:pt x="1750" y="14129"/>
                    </a:lnTo>
                    <a:lnTo>
                      <a:pt x="1519" y="13997"/>
                    </a:lnTo>
                    <a:lnTo>
                      <a:pt x="1354" y="13865"/>
                    </a:lnTo>
                    <a:lnTo>
                      <a:pt x="1288" y="13799"/>
                    </a:lnTo>
                    <a:lnTo>
                      <a:pt x="1057" y="13799"/>
                    </a:lnTo>
                    <a:lnTo>
                      <a:pt x="892" y="13733"/>
                    </a:lnTo>
                    <a:lnTo>
                      <a:pt x="727" y="13634"/>
                    </a:lnTo>
                    <a:lnTo>
                      <a:pt x="595" y="13535"/>
                    </a:lnTo>
                    <a:lnTo>
                      <a:pt x="496" y="13403"/>
                    </a:lnTo>
                    <a:lnTo>
                      <a:pt x="430" y="13271"/>
                    </a:lnTo>
                    <a:lnTo>
                      <a:pt x="364" y="13105"/>
                    </a:lnTo>
                    <a:lnTo>
                      <a:pt x="364" y="12907"/>
                    </a:lnTo>
                    <a:lnTo>
                      <a:pt x="364" y="12709"/>
                    </a:lnTo>
                    <a:lnTo>
                      <a:pt x="430" y="12544"/>
                    </a:lnTo>
                    <a:lnTo>
                      <a:pt x="463" y="12478"/>
                    </a:lnTo>
                    <a:lnTo>
                      <a:pt x="463" y="12412"/>
                    </a:lnTo>
                    <a:lnTo>
                      <a:pt x="397" y="12148"/>
                    </a:lnTo>
                    <a:lnTo>
                      <a:pt x="397" y="11884"/>
                    </a:lnTo>
                    <a:lnTo>
                      <a:pt x="397" y="11818"/>
                    </a:lnTo>
                    <a:lnTo>
                      <a:pt x="397" y="11587"/>
                    </a:lnTo>
                    <a:lnTo>
                      <a:pt x="463" y="11323"/>
                    </a:lnTo>
                    <a:lnTo>
                      <a:pt x="496" y="11092"/>
                    </a:lnTo>
                    <a:lnTo>
                      <a:pt x="595" y="10861"/>
                    </a:lnTo>
                    <a:lnTo>
                      <a:pt x="694" y="10630"/>
                    </a:lnTo>
                    <a:lnTo>
                      <a:pt x="826" y="10399"/>
                    </a:lnTo>
                    <a:lnTo>
                      <a:pt x="991" y="10201"/>
                    </a:lnTo>
                    <a:lnTo>
                      <a:pt x="1156" y="10002"/>
                    </a:lnTo>
                    <a:lnTo>
                      <a:pt x="1222" y="9969"/>
                    </a:lnTo>
                    <a:lnTo>
                      <a:pt x="1222" y="9903"/>
                    </a:lnTo>
                    <a:lnTo>
                      <a:pt x="1222" y="9771"/>
                    </a:lnTo>
                    <a:lnTo>
                      <a:pt x="1288" y="9672"/>
                    </a:lnTo>
                    <a:lnTo>
                      <a:pt x="1321" y="9573"/>
                    </a:lnTo>
                    <a:lnTo>
                      <a:pt x="1420" y="9474"/>
                    </a:lnTo>
                    <a:lnTo>
                      <a:pt x="1486" y="9408"/>
                    </a:lnTo>
                    <a:lnTo>
                      <a:pt x="1585" y="9375"/>
                    </a:lnTo>
                    <a:lnTo>
                      <a:pt x="1717" y="9342"/>
                    </a:lnTo>
                    <a:lnTo>
                      <a:pt x="1816" y="9309"/>
                    </a:lnTo>
                    <a:lnTo>
                      <a:pt x="2014" y="9342"/>
                    </a:lnTo>
                    <a:lnTo>
                      <a:pt x="2080" y="9375"/>
                    </a:lnTo>
                    <a:lnTo>
                      <a:pt x="2146" y="9342"/>
                    </a:lnTo>
                    <a:lnTo>
                      <a:pt x="2476" y="9243"/>
                    </a:lnTo>
                    <a:lnTo>
                      <a:pt x="2774" y="9144"/>
                    </a:lnTo>
                    <a:lnTo>
                      <a:pt x="3137" y="9111"/>
                    </a:lnTo>
                    <a:lnTo>
                      <a:pt x="3467" y="9078"/>
                    </a:lnTo>
                    <a:lnTo>
                      <a:pt x="6669" y="9078"/>
                    </a:lnTo>
                    <a:lnTo>
                      <a:pt x="6735" y="8979"/>
                    </a:lnTo>
                    <a:lnTo>
                      <a:pt x="6834" y="8847"/>
                    </a:lnTo>
                    <a:lnTo>
                      <a:pt x="6966" y="8748"/>
                    </a:lnTo>
                    <a:lnTo>
                      <a:pt x="7098" y="8682"/>
                    </a:lnTo>
                    <a:lnTo>
                      <a:pt x="7428" y="8682"/>
                    </a:lnTo>
                    <a:lnTo>
                      <a:pt x="7560" y="8748"/>
                    </a:lnTo>
                    <a:lnTo>
                      <a:pt x="7692" y="8847"/>
                    </a:lnTo>
                    <a:lnTo>
                      <a:pt x="7791" y="8979"/>
                    </a:lnTo>
                    <a:lnTo>
                      <a:pt x="7824" y="9078"/>
                    </a:lnTo>
                    <a:lnTo>
                      <a:pt x="9673" y="9078"/>
                    </a:lnTo>
                    <a:lnTo>
                      <a:pt x="9838" y="9045"/>
                    </a:lnTo>
                    <a:lnTo>
                      <a:pt x="9970" y="8979"/>
                    </a:lnTo>
                    <a:lnTo>
                      <a:pt x="10102" y="8913"/>
                    </a:lnTo>
                    <a:lnTo>
                      <a:pt x="10201" y="8814"/>
                    </a:lnTo>
                    <a:lnTo>
                      <a:pt x="10267" y="8748"/>
                    </a:lnTo>
                    <a:lnTo>
                      <a:pt x="10300" y="8649"/>
                    </a:lnTo>
                    <a:lnTo>
                      <a:pt x="10333" y="8583"/>
                    </a:lnTo>
                    <a:lnTo>
                      <a:pt x="10333" y="8484"/>
                    </a:lnTo>
                    <a:lnTo>
                      <a:pt x="10300" y="8385"/>
                    </a:lnTo>
                    <a:lnTo>
                      <a:pt x="10267" y="8319"/>
                    </a:lnTo>
                    <a:lnTo>
                      <a:pt x="10201" y="8220"/>
                    </a:lnTo>
                    <a:lnTo>
                      <a:pt x="10102" y="8154"/>
                    </a:lnTo>
                    <a:lnTo>
                      <a:pt x="9970" y="8088"/>
                    </a:lnTo>
                    <a:lnTo>
                      <a:pt x="9838" y="8022"/>
                    </a:lnTo>
                    <a:lnTo>
                      <a:pt x="9673" y="7989"/>
                    </a:lnTo>
                    <a:lnTo>
                      <a:pt x="6240" y="7989"/>
                    </a:lnTo>
                    <a:lnTo>
                      <a:pt x="6207" y="8055"/>
                    </a:lnTo>
                    <a:lnTo>
                      <a:pt x="6108" y="8154"/>
                    </a:lnTo>
                    <a:lnTo>
                      <a:pt x="5976" y="8253"/>
                    </a:lnTo>
                    <a:lnTo>
                      <a:pt x="5844" y="8286"/>
                    </a:lnTo>
                    <a:lnTo>
                      <a:pt x="5712" y="8319"/>
                    </a:lnTo>
                    <a:lnTo>
                      <a:pt x="5546" y="8286"/>
                    </a:lnTo>
                    <a:lnTo>
                      <a:pt x="5414" y="8253"/>
                    </a:lnTo>
                    <a:lnTo>
                      <a:pt x="5282" y="8154"/>
                    </a:lnTo>
                    <a:lnTo>
                      <a:pt x="5183" y="8055"/>
                    </a:lnTo>
                    <a:lnTo>
                      <a:pt x="5150" y="7989"/>
                    </a:lnTo>
                    <a:lnTo>
                      <a:pt x="3467" y="7989"/>
                    </a:lnTo>
                    <a:lnTo>
                      <a:pt x="3137" y="7956"/>
                    </a:lnTo>
                    <a:lnTo>
                      <a:pt x="2807" y="7923"/>
                    </a:lnTo>
                    <a:lnTo>
                      <a:pt x="2476" y="7824"/>
                    </a:lnTo>
                    <a:lnTo>
                      <a:pt x="2146" y="7725"/>
                    </a:lnTo>
                    <a:lnTo>
                      <a:pt x="2047" y="7659"/>
                    </a:lnTo>
                    <a:lnTo>
                      <a:pt x="1981" y="7758"/>
                    </a:lnTo>
                    <a:lnTo>
                      <a:pt x="1882" y="7824"/>
                    </a:lnTo>
                    <a:lnTo>
                      <a:pt x="1783" y="7890"/>
                    </a:lnTo>
                    <a:lnTo>
                      <a:pt x="1651" y="7923"/>
                    </a:lnTo>
                    <a:lnTo>
                      <a:pt x="1420" y="7923"/>
                    </a:lnTo>
                    <a:lnTo>
                      <a:pt x="1321" y="7890"/>
                    </a:lnTo>
                    <a:lnTo>
                      <a:pt x="1222" y="7824"/>
                    </a:lnTo>
                    <a:lnTo>
                      <a:pt x="1123" y="7758"/>
                    </a:lnTo>
                    <a:lnTo>
                      <a:pt x="1057" y="7692"/>
                    </a:lnTo>
                    <a:lnTo>
                      <a:pt x="991" y="7593"/>
                    </a:lnTo>
                    <a:lnTo>
                      <a:pt x="958" y="7461"/>
                    </a:lnTo>
                    <a:lnTo>
                      <a:pt x="958" y="7362"/>
                    </a:lnTo>
                    <a:lnTo>
                      <a:pt x="958" y="7197"/>
                    </a:lnTo>
                    <a:lnTo>
                      <a:pt x="1024" y="7065"/>
                    </a:lnTo>
                    <a:lnTo>
                      <a:pt x="1090" y="6966"/>
                    </a:lnTo>
                    <a:lnTo>
                      <a:pt x="1024" y="6867"/>
                    </a:lnTo>
                    <a:lnTo>
                      <a:pt x="760" y="6503"/>
                    </a:lnTo>
                    <a:lnTo>
                      <a:pt x="562" y="6107"/>
                    </a:lnTo>
                    <a:lnTo>
                      <a:pt x="430" y="5678"/>
                    </a:lnTo>
                    <a:lnTo>
                      <a:pt x="397" y="5447"/>
                    </a:lnTo>
                    <a:lnTo>
                      <a:pt x="397" y="5216"/>
                    </a:lnTo>
                    <a:lnTo>
                      <a:pt x="397" y="5183"/>
                    </a:lnTo>
                    <a:lnTo>
                      <a:pt x="397" y="4952"/>
                    </a:lnTo>
                    <a:lnTo>
                      <a:pt x="430" y="4721"/>
                    </a:lnTo>
                    <a:lnTo>
                      <a:pt x="496" y="4457"/>
                    </a:lnTo>
                    <a:lnTo>
                      <a:pt x="595" y="4226"/>
                    </a:lnTo>
                    <a:lnTo>
                      <a:pt x="694" y="4028"/>
                    </a:lnTo>
                    <a:lnTo>
                      <a:pt x="826" y="3797"/>
                    </a:lnTo>
                    <a:lnTo>
                      <a:pt x="958" y="3598"/>
                    </a:lnTo>
                    <a:lnTo>
                      <a:pt x="1123" y="3433"/>
                    </a:lnTo>
                    <a:lnTo>
                      <a:pt x="1288" y="3268"/>
                    </a:lnTo>
                    <a:lnTo>
                      <a:pt x="1486" y="3103"/>
                    </a:lnTo>
                    <a:lnTo>
                      <a:pt x="1717" y="2938"/>
                    </a:lnTo>
                    <a:lnTo>
                      <a:pt x="1915" y="2839"/>
                    </a:lnTo>
                    <a:lnTo>
                      <a:pt x="2179" y="2707"/>
                    </a:lnTo>
                    <a:lnTo>
                      <a:pt x="2410" y="2608"/>
                    </a:lnTo>
                    <a:lnTo>
                      <a:pt x="2675" y="2542"/>
                    </a:lnTo>
                    <a:lnTo>
                      <a:pt x="2939" y="2509"/>
                    </a:lnTo>
                    <a:lnTo>
                      <a:pt x="3005" y="2476"/>
                    </a:lnTo>
                    <a:lnTo>
                      <a:pt x="3038" y="2443"/>
                    </a:lnTo>
                    <a:lnTo>
                      <a:pt x="3170" y="2377"/>
                    </a:lnTo>
                    <a:lnTo>
                      <a:pt x="3302" y="2311"/>
                    </a:lnTo>
                    <a:lnTo>
                      <a:pt x="3434" y="2245"/>
                    </a:lnTo>
                    <a:lnTo>
                      <a:pt x="3698" y="2245"/>
                    </a:lnTo>
                    <a:lnTo>
                      <a:pt x="3863" y="2278"/>
                    </a:lnTo>
                    <a:lnTo>
                      <a:pt x="3995" y="2344"/>
                    </a:lnTo>
                    <a:lnTo>
                      <a:pt x="4094" y="2410"/>
                    </a:lnTo>
                    <a:lnTo>
                      <a:pt x="4160" y="2443"/>
                    </a:lnTo>
                    <a:lnTo>
                      <a:pt x="4919" y="2443"/>
                    </a:lnTo>
                    <a:lnTo>
                      <a:pt x="5084" y="2410"/>
                    </a:lnTo>
                    <a:lnTo>
                      <a:pt x="5249" y="2344"/>
                    </a:lnTo>
                    <a:lnTo>
                      <a:pt x="5348" y="2278"/>
                    </a:lnTo>
                    <a:lnTo>
                      <a:pt x="5447" y="2212"/>
                    </a:lnTo>
                    <a:lnTo>
                      <a:pt x="5513" y="2113"/>
                    </a:lnTo>
                    <a:lnTo>
                      <a:pt x="5579" y="2014"/>
                    </a:lnTo>
                    <a:lnTo>
                      <a:pt x="5579" y="1948"/>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2348368" y="1904843"/>
                <a:ext cx="165206" cy="25535"/>
              </a:xfrm>
              <a:custGeom>
                <a:avLst/>
                <a:gdLst/>
                <a:ahLst/>
                <a:cxnLst/>
                <a:rect l="l" t="t" r="r" b="b"/>
                <a:pathLst>
                  <a:path w="2575" h="398" fill="none" extrusionOk="0">
                    <a:moveTo>
                      <a:pt x="2113" y="1"/>
                    </a:moveTo>
                    <a:lnTo>
                      <a:pt x="2113" y="1"/>
                    </a:lnTo>
                    <a:lnTo>
                      <a:pt x="2278" y="34"/>
                    </a:lnTo>
                    <a:lnTo>
                      <a:pt x="2443" y="67"/>
                    </a:lnTo>
                    <a:lnTo>
                      <a:pt x="2542" y="133"/>
                    </a:lnTo>
                    <a:lnTo>
                      <a:pt x="2575" y="199"/>
                    </a:lnTo>
                    <a:lnTo>
                      <a:pt x="2575" y="232"/>
                    </a:lnTo>
                    <a:lnTo>
                      <a:pt x="2575" y="232"/>
                    </a:lnTo>
                    <a:lnTo>
                      <a:pt x="2542" y="265"/>
                    </a:lnTo>
                    <a:lnTo>
                      <a:pt x="2443" y="331"/>
                    </a:lnTo>
                    <a:lnTo>
                      <a:pt x="2278" y="397"/>
                    </a:lnTo>
                    <a:lnTo>
                      <a:pt x="2113" y="397"/>
                    </a:lnTo>
                    <a:lnTo>
                      <a:pt x="627" y="397"/>
                    </a:lnTo>
                    <a:lnTo>
                      <a:pt x="627" y="397"/>
                    </a:lnTo>
                    <a:lnTo>
                      <a:pt x="495" y="265"/>
                    </a:lnTo>
                    <a:lnTo>
                      <a:pt x="363" y="133"/>
                    </a:lnTo>
                    <a:lnTo>
                      <a:pt x="165" y="67"/>
                    </a:lnTo>
                    <a:lnTo>
                      <a:pt x="0" y="1"/>
                    </a:lnTo>
                    <a:lnTo>
                      <a:pt x="21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2034896" y="1371182"/>
                <a:ext cx="667174" cy="1103445"/>
              </a:xfrm>
              <a:custGeom>
                <a:avLst/>
                <a:gdLst/>
                <a:ahLst/>
                <a:cxnLst/>
                <a:rect l="l" t="t" r="r" b="b"/>
                <a:pathLst>
                  <a:path w="10399" h="17199" extrusionOk="0">
                    <a:moveTo>
                      <a:pt x="925" y="11653"/>
                    </a:moveTo>
                    <a:lnTo>
                      <a:pt x="1123" y="11818"/>
                    </a:lnTo>
                    <a:lnTo>
                      <a:pt x="1321" y="11917"/>
                    </a:lnTo>
                    <a:lnTo>
                      <a:pt x="1552" y="11983"/>
                    </a:lnTo>
                    <a:lnTo>
                      <a:pt x="1816" y="12016"/>
                    </a:lnTo>
                    <a:lnTo>
                      <a:pt x="760" y="12016"/>
                    </a:lnTo>
                    <a:lnTo>
                      <a:pt x="628" y="11950"/>
                    </a:lnTo>
                    <a:lnTo>
                      <a:pt x="529" y="11917"/>
                    </a:lnTo>
                    <a:lnTo>
                      <a:pt x="463" y="11851"/>
                    </a:lnTo>
                    <a:lnTo>
                      <a:pt x="529" y="11785"/>
                    </a:lnTo>
                    <a:lnTo>
                      <a:pt x="595" y="11752"/>
                    </a:lnTo>
                    <a:lnTo>
                      <a:pt x="727" y="11686"/>
                    </a:lnTo>
                    <a:lnTo>
                      <a:pt x="925" y="11653"/>
                    </a:lnTo>
                    <a:close/>
                    <a:moveTo>
                      <a:pt x="5315" y="0"/>
                    </a:moveTo>
                    <a:lnTo>
                      <a:pt x="5315" y="1981"/>
                    </a:lnTo>
                    <a:lnTo>
                      <a:pt x="5282" y="2245"/>
                    </a:lnTo>
                    <a:lnTo>
                      <a:pt x="5249" y="2509"/>
                    </a:lnTo>
                    <a:lnTo>
                      <a:pt x="5150" y="2773"/>
                    </a:lnTo>
                    <a:lnTo>
                      <a:pt x="5051" y="3037"/>
                    </a:lnTo>
                    <a:lnTo>
                      <a:pt x="4919" y="3268"/>
                    </a:lnTo>
                    <a:lnTo>
                      <a:pt x="4787" y="3499"/>
                    </a:lnTo>
                    <a:lnTo>
                      <a:pt x="4589" y="3698"/>
                    </a:lnTo>
                    <a:lnTo>
                      <a:pt x="4391" y="3896"/>
                    </a:lnTo>
                    <a:lnTo>
                      <a:pt x="4193" y="4061"/>
                    </a:lnTo>
                    <a:lnTo>
                      <a:pt x="3929" y="4226"/>
                    </a:lnTo>
                    <a:lnTo>
                      <a:pt x="3698" y="4358"/>
                    </a:lnTo>
                    <a:lnTo>
                      <a:pt x="3434" y="4490"/>
                    </a:lnTo>
                    <a:lnTo>
                      <a:pt x="3136" y="4556"/>
                    </a:lnTo>
                    <a:lnTo>
                      <a:pt x="2839" y="4622"/>
                    </a:lnTo>
                    <a:lnTo>
                      <a:pt x="2542" y="4688"/>
                    </a:lnTo>
                    <a:lnTo>
                      <a:pt x="958" y="4688"/>
                    </a:lnTo>
                    <a:lnTo>
                      <a:pt x="661" y="4721"/>
                    </a:lnTo>
                    <a:lnTo>
                      <a:pt x="397" y="4820"/>
                    </a:lnTo>
                    <a:lnTo>
                      <a:pt x="232" y="4952"/>
                    </a:lnTo>
                    <a:lnTo>
                      <a:pt x="133" y="5117"/>
                    </a:lnTo>
                    <a:lnTo>
                      <a:pt x="1" y="5513"/>
                    </a:lnTo>
                    <a:lnTo>
                      <a:pt x="364" y="5315"/>
                    </a:lnTo>
                    <a:lnTo>
                      <a:pt x="496" y="5282"/>
                    </a:lnTo>
                    <a:lnTo>
                      <a:pt x="628" y="5249"/>
                    </a:lnTo>
                    <a:lnTo>
                      <a:pt x="760" y="5282"/>
                    </a:lnTo>
                    <a:lnTo>
                      <a:pt x="892" y="5315"/>
                    </a:lnTo>
                    <a:lnTo>
                      <a:pt x="1024" y="5348"/>
                    </a:lnTo>
                    <a:lnTo>
                      <a:pt x="1123" y="5447"/>
                    </a:lnTo>
                    <a:lnTo>
                      <a:pt x="1189" y="5546"/>
                    </a:lnTo>
                    <a:lnTo>
                      <a:pt x="1288" y="5645"/>
                    </a:lnTo>
                    <a:lnTo>
                      <a:pt x="1321" y="5744"/>
                    </a:lnTo>
                    <a:lnTo>
                      <a:pt x="5183" y="5744"/>
                    </a:lnTo>
                    <a:lnTo>
                      <a:pt x="5249" y="5678"/>
                    </a:lnTo>
                    <a:lnTo>
                      <a:pt x="5381" y="5513"/>
                    </a:lnTo>
                    <a:lnTo>
                      <a:pt x="5579" y="5381"/>
                    </a:lnTo>
                    <a:lnTo>
                      <a:pt x="5810" y="5282"/>
                    </a:lnTo>
                    <a:lnTo>
                      <a:pt x="6008" y="5249"/>
                    </a:lnTo>
                    <a:lnTo>
                      <a:pt x="6239" y="5282"/>
                    </a:lnTo>
                    <a:lnTo>
                      <a:pt x="6471" y="5381"/>
                    </a:lnTo>
                    <a:lnTo>
                      <a:pt x="6669" y="5513"/>
                    </a:lnTo>
                    <a:lnTo>
                      <a:pt x="6801" y="5678"/>
                    </a:lnTo>
                    <a:lnTo>
                      <a:pt x="6867" y="5744"/>
                    </a:lnTo>
                    <a:lnTo>
                      <a:pt x="7296" y="5744"/>
                    </a:lnTo>
                    <a:lnTo>
                      <a:pt x="7593" y="5810"/>
                    </a:lnTo>
                    <a:lnTo>
                      <a:pt x="7890" y="5876"/>
                    </a:lnTo>
                    <a:lnTo>
                      <a:pt x="8187" y="5942"/>
                    </a:lnTo>
                    <a:lnTo>
                      <a:pt x="8451" y="6074"/>
                    </a:lnTo>
                    <a:lnTo>
                      <a:pt x="8682" y="6206"/>
                    </a:lnTo>
                    <a:lnTo>
                      <a:pt x="8946" y="6371"/>
                    </a:lnTo>
                    <a:lnTo>
                      <a:pt x="9144" y="6536"/>
                    </a:lnTo>
                    <a:lnTo>
                      <a:pt x="9342" y="6734"/>
                    </a:lnTo>
                    <a:lnTo>
                      <a:pt x="9541" y="6966"/>
                    </a:lnTo>
                    <a:lnTo>
                      <a:pt x="9673" y="7164"/>
                    </a:lnTo>
                    <a:lnTo>
                      <a:pt x="9805" y="7428"/>
                    </a:lnTo>
                    <a:lnTo>
                      <a:pt x="9904" y="7659"/>
                    </a:lnTo>
                    <a:lnTo>
                      <a:pt x="9970" y="7923"/>
                    </a:lnTo>
                    <a:lnTo>
                      <a:pt x="10036" y="8220"/>
                    </a:lnTo>
                    <a:lnTo>
                      <a:pt x="10036" y="8484"/>
                    </a:lnTo>
                    <a:lnTo>
                      <a:pt x="10036" y="8583"/>
                    </a:lnTo>
                    <a:lnTo>
                      <a:pt x="10036" y="8913"/>
                    </a:lnTo>
                    <a:lnTo>
                      <a:pt x="9970" y="9210"/>
                    </a:lnTo>
                    <a:lnTo>
                      <a:pt x="9838" y="9540"/>
                    </a:lnTo>
                    <a:lnTo>
                      <a:pt x="9706" y="9837"/>
                    </a:lnTo>
                    <a:lnTo>
                      <a:pt x="9507" y="10102"/>
                    </a:lnTo>
                    <a:lnTo>
                      <a:pt x="9309" y="10366"/>
                    </a:lnTo>
                    <a:lnTo>
                      <a:pt x="9045" y="10597"/>
                    </a:lnTo>
                    <a:lnTo>
                      <a:pt x="8748" y="10795"/>
                    </a:lnTo>
                    <a:lnTo>
                      <a:pt x="8682" y="10861"/>
                    </a:lnTo>
                    <a:lnTo>
                      <a:pt x="8682" y="10927"/>
                    </a:lnTo>
                    <a:lnTo>
                      <a:pt x="8616" y="11092"/>
                    </a:lnTo>
                    <a:lnTo>
                      <a:pt x="8550" y="11224"/>
                    </a:lnTo>
                    <a:lnTo>
                      <a:pt x="8451" y="11356"/>
                    </a:lnTo>
                    <a:lnTo>
                      <a:pt x="8319" y="11455"/>
                    </a:lnTo>
                    <a:lnTo>
                      <a:pt x="8187" y="11554"/>
                    </a:lnTo>
                    <a:lnTo>
                      <a:pt x="8055" y="11620"/>
                    </a:lnTo>
                    <a:lnTo>
                      <a:pt x="7890" y="11653"/>
                    </a:lnTo>
                    <a:lnTo>
                      <a:pt x="7527" y="11653"/>
                    </a:lnTo>
                    <a:lnTo>
                      <a:pt x="7362" y="11587"/>
                    </a:lnTo>
                    <a:lnTo>
                      <a:pt x="7164" y="11488"/>
                    </a:lnTo>
                    <a:lnTo>
                      <a:pt x="7032" y="11356"/>
                    </a:lnTo>
                    <a:lnTo>
                      <a:pt x="6966" y="11323"/>
                    </a:lnTo>
                    <a:lnTo>
                      <a:pt x="2542" y="11323"/>
                    </a:lnTo>
                    <a:lnTo>
                      <a:pt x="2509" y="11356"/>
                    </a:lnTo>
                    <a:lnTo>
                      <a:pt x="2344" y="11488"/>
                    </a:lnTo>
                    <a:lnTo>
                      <a:pt x="2179" y="11587"/>
                    </a:lnTo>
                    <a:lnTo>
                      <a:pt x="2014" y="11653"/>
                    </a:lnTo>
                    <a:lnTo>
                      <a:pt x="1618" y="11653"/>
                    </a:lnTo>
                    <a:lnTo>
                      <a:pt x="1420" y="11587"/>
                    </a:lnTo>
                    <a:lnTo>
                      <a:pt x="1255" y="11488"/>
                    </a:lnTo>
                    <a:lnTo>
                      <a:pt x="1123" y="11356"/>
                    </a:lnTo>
                    <a:lnTo>
                      <a:pt x="1057" y="11323"/>
                    </a:lnTo>
                    <a:lnTo>
                      <a:pt x="760" y="11323"/>
                    </a:lnTo>
                    <a:lnTo>
                      <a:pt x="595" y="11356"/>
                    </a:lnTo>
                    <a:lnTo>
                      <a:pt x="463" y="11422"/>
                    </a:lnTo>
                    <a:lnTo>
                      <a:pt x="331" y="11488"/>
                    </a:lnTo>
                    <a:lnTo>
                      <a:pt x="232" y="11554"/>
                    </a:lnTo>
                    <a:lnTo>
                      <a:pt x="166" y="11653"/>
                    </a:lnTo>
                    <a:lnTo>
                      <a:pt x="133" y="11752"/>
                    </a:lnTo>
                    <a:lnTo>
                      <a:pt x="133" y="11818"/>
                    </a:lnTo>
                    <a:lnTo>
                      <a:pt x="133" y="11884"/>
                    </a:lnTo>
                    <a:lnTo>
                      <a:pt x="133" y="11950"/>
                    </a:lnTo>
                    <a:lnTo>
                      <a:pt x="166" y="12049"/>
                    </a:lnTo>
                    <a:lnTo>
                      <a:pt x="232" y="12115"/>
                    </a:lnTo>
                    <a:lnTo>
                      <a:pt x="331" y="12214"/>
                    </a:lnTo>
                    <a:lnTo>
                      <a:pt x="463" y="12280"/>
                    </a:lnTo>
                    <a:lnTo>
                      <a:pt x="595" y="12346"/>
                    </a:lnTo>
                    <a:lnTo>
                      <a:pt x="760" y="12379"/>
                    </a:lnTo>
                    <a:lnTo>
                      <a:pt x="2608" y="12379"/>
                    </a:lnTo>
                    <a:lnTo>
                      <a:pt x="2872" y="12412"/>
                    </a:lnTo>
                    <a:lnTo>
                      <a:pt x="3136" y="12445"/>
                    </a:lnTo>
                    <a:lnTo>
                      <a:pt x="3401" y="12478"/>
                    </a:lnTo>
                    <a:lnTo>
                      <a:pt x="3665" y="12544"/>
                    </a:lnTo>
                    <a:lnTo>
                      <a:pt x="3929" y="12643"/>
                    </a:lnTo>
                    <a:lnTo>
                      <a:pt x="4160" y="12775"/>
                    </a:lnTo>
                    <a:lnTo>
                      <a:pt x="4391" y="12907"/>
                    </a:lnTo>
                    <a:lnTo>
                      <a:pt x="4622" y="13072"/>
                    </a:lnTo>
                    <a:lnTo>
                      <a:pt x="4655" y="13105"/>
                    </a:lnTo>
                    <a:lnTo>
                      <a:pt x="4886" y="13105"/>
                    </a:lnTo>
                    <a:lnTo>
                      <a:pt x="5018" y="13138"/>
                    </a:lnTo>
                    <a:lnTo>
                      <a:pt x="5117" y="13205"/>
                    </a:lnTo>
                    <a:lnTo>
                      <a:pt x="5249" y="13304"/>
                    </a:lnTo>
                    <a:lnTo>
                      <a:pt x="5315" y="13403"/>
                    </a:lnTo>
                    <a:lnTo>
                      <a:pt x="5381" y="13502"/>
                    </a:lnTo>
                    <a:lnTo>
                      <a:pt x="5414" y="13634"/>
                    </a:lnTo>
                    <a:lnTo>
                      <a:pt x="5447" y="13766"/>
                    </a:lnTo>
                    <a:lnTo>
                      <a:pt x="5414" y="13931"/>
                    </a:lnTo>
                    <a:lnTo>
                      <a:pt x="5414" y="13997"/>
                    </a:lnTo>
                    <a:lnTo>
                      <a:pt x="5414" y="14063"/>
                    </a:lnTo>
                    <a:lnTo>
                      <a:pt x="5546" y="14327"/>
                    </a:lnTo>
                    <a:lnTo>
                      <a:pt x="5612" y="14591"/>
                    </a:lnTo>
                    <a:lnTo>
                      <a:pt x="5645" y="14855"/>
                    </a:lnTo>
                    <a:lnTo>
                      <a:pt x="5678" y="15119"/>
                    </a:lnTo>
                    <a:lnTo>
                      <a:pt x="5678" y="17199"/>
                    </a:lnTo>
                    <a:lnTo>
                      <a:pt x="6008" y="17199"/>
                    </a:lnTo>
                    <a:lnTo>
                      <a:pt x="6008" y="15119"/>
                    </a:lnTo>
                    <a:lnTo>
                      <a:pt x="6008" y="14822"/>
                    </a:lnTo>
                    <a:lnTo>
                      <a:pt x="5975" y="14525"/>
                    </a:lnTo>
                    <a:lnTo>
                      <a:pt x="5876" y="14228"/>
                    </a:lnTo>
                    <a:lnTo>
                      <a:pt x="5777" y="13964"/>
                    </a:lnTo>
                    <a:lnTo>
                      <a:pt x="5777" y="13766"/>
                    </a:lnTo>
                    <a:lnTo>
                      <a:pt x="5777" y="13568"/>
                    </a:lnTo>
                    <a:lnTo>
                      <a:pt x="5711" y="13370"/>
                    </a:lnTo>
                    <a:lnTo>
                      <a:pt x="5612" y="13205"/>
                    </a:lnTo>
                    <a:lnTo>
                      <a:pt x="5480" y="13039"/>
                    </a:lnTo>
                    <a:lnTo>
                      <a:pt x="5348" y="12940"/>
                    </a:lnTo>
                    <a:lnTo>
                      <a:pt x="5183" y="12841"/>
                    </a:lnTo>
                    <a:lnTo>
                      <a:pt x="4985" y="12775"/>
                    </a:lnTo>
                    <a:lnTo>
                      <a:pt x="4787" y="12742"/>
                    </a:lnTo>
                    <a:lnTo>
                      <a:pt x="4523" y="12577"/>
                    </a:lnTo>
                    <a:lnTo>
                      <a:pt x="4292" y="12445"/>
                    </a:lnTo>
                    <a:lnTo>
                      <a:pt x="4028" y="12313"/>
                    </a:lnTo>
                    <a:lnTo>
                      <a:pt x="3764" y="12214"/>
                    </a:lnTo>
                    <a:lnTo>
                      <a:pt x="3467" y="12148"/>
                    </a:lnTo>
                    <a:lnTo>
                      <a:pt x="3203" y="12082"/>
                    </a:lnTo>
                    <a:lnTo>
                      <a:pt x="2905" y="12049"/>
                    </a:lnTo>
                    <a:lnTo>
                      <a:pt x="2608" y="12016"/>
                    </a:lnTo>
                    <a:lnTo>
                      <a:pt x="1816" y="12016"/>
                    </a:lnTo>
                    <a:lnTo>
                      <a:pt x="2047" y="11983"/>
                    </a:lnTo>
                    <a:lnTo>
                      <a:pt x="2278" y="11917"/>
                    </a:lnTo>
                    <a:lnTo>
                      <a:pt x="2509" y="11818"/>
                    </a:lnTo>
                    <a:lnTo>
                      <a:pt x="2707" y="11653"/>
                    </a:lnTo>
                    <a:lnTo>
                      <a:pt x="6834" y="11653"/>
                    </a:lnTo>
                    <a:lnTo>
                      <a:pt x="7032" y="11818"/>
                    </a:lnTo>
                    <a:lnTo>
                      <a:pt x="7230" y="11917"/>
                    </a:lnTo>
                    <a:lnTo>
                      <a:pt x="7494" y="11983"/>
                    </a:lnTo>
                    <a:lnTo>
                      <a:pt x="7725" y="12016"/>
                    </a:lnTo>
                    <a:lnTo>
                      <a:pt x="7956" y="12016"/>
                    </a:lnTo>
                    <a:lnTo>
                      <a:pt x="8154" y="11950"/>
                    </a:lnTo>
                    <a:lnTo>
                      <a:pt x="8352" y="11851"/>
                    </a:lnTo>
                    <a:lnTo>
                      <a:pt x="8517" y="11752"/>
                    </a:lnTo>
                    <a:lnTo>
                      <a:pt x="8682" y="11620"/>
                    </a:lnTo>
                    <a:lnTo>
                      <a:pt x="8814" y="11455"/>
                    </a:lnTo>
                    <a:lnTo>
                      <a:pt x="8913" y="11257"/>
                    </a:lnTo>
                    <a:lnTo>
                      <a:pt x="8979" y="11059"/>
                    </a:lnTo>
                    <a:lnTo>
                      <a:pt x="9309" y="10828"/>
                    </a:lnTo>
                    <a:lnTo>
                      <a:pt x="9574" y="10564"/>
                    </a:lnTo>
                    <a:lnTo>
                      <a:pt x="9838" y="10267"/>
                    </a:lnTo>
                    <a:lnTo>
                      <a:pt x="10036" y="9969"/>
                    </a:lnTo>
                    <a:lnTo>
                      <a:pt x="10201" y="9639"/>
                    </a:lnTo>
                    <a:lnTo>
                      <a:pt x="10300" y="9309"/>
                    </a:lnTo>
                    <a:lnTo>
                      <a:pt x="10366" y="8946"/>
                    </a:lnTo>
                    <a:lnTo>
                      <a:pt x="10399" y="8583"/>
                    </a:lnTo>
                    <a:lnTo>
                      <a:pt x="10399" y="8484"/>
                    </a:lnTo>
                    <a:lnTo>
                      <a:pt x="10399" y="8187"/>
                    </a:lnTo>
                    <a:lnTo>
                      <a:pt x="10333" y="7857"/>
                    </a:lnTo>
                    <a:lnTo>
                      <a:pt x="10234" y="7560"/>
                    </a:lnTo>
                    <a:lnTo>
                      <a:pt x="10135" y="7296"/>
                    </a:lnTo>
                    <a:lnTo>
                      <a:pt x="10003" y="7032"/>
                    </a:lnTo>
                    <a:lnTo>
                      <a:pt x="9838" y="6767"/>
                    </a:lnTo>
                    <a:lnTo>
                      <a:pt x="9640" y="6536"/>
                    </a:lnTo>
                    <a:lnTo>
                      <a:pt x="9408" y="6305"/>
                    </a:lnTo>
                    <a:lnTo>
                      <a:pt x="9177" y="6107"/>
                    </a:lnTo>
                    <a:lnTo>
                      <a:pt x="8913" y="5942"/>
                    </a:lnTo>
                    <a:lnTo>
                      <a:pt x="8649" y="5777"/>
                    </a:lnTo>
                    <a:lnTo>
                      <a:pt x="8352" y="5645"/>
                    </a:lnTo>
                    <a:lnTo>
                      <a:pt x="8055" y="5546"/>
                    </a:lnTo>
                    <a:lnTo>
                      <a:pt x="7725" y="5447"/>
                    </a:lnTo>
                    <a:lnTo>
                      <a:pt x="7395" y="5414"/>
                    </a:lnTo>
                    <a:lnTo>
                      <a:pt x="7032" y="5381"/>
                    </a:lnTo>
                    <a:lnTo>
                      <a:pt x="6834" y="5183"/>
                    </a:lnTo>
                    <a:lnTo>
                      <a:pt x="6570" y="5051"/>
                    </a:lnTo>
                    <a:lnTo>
                      <a:pt x="6305" y="4952"/>
                    </a:lnTo>
                    <a:lnTo>
                      <a:pt x="6008" y="4919"/>
                    </a:lnTo>
                    <a:lnTo>
                      <a:pt x="5744" y="4952"/>
                    </a:lnTo>
                    <a:lnTo>
                      <a:pt x="5447" y="5051"/>
                    </a:lnTo>
                    <a:lnTo>
                      <a:pt x="5216" y="5183"/>
                    </a:lnTo>
                    <a:lnTo>
                      <a:pt x="5018" y="5381"/>
                    </a:lnTo>
                    <a:lnTo>
                      <a:pt x="1552" y="5381"/>
                    </a:lnTo>
                    <a:lnTo>
                      <a:pt x="1387" y="5183"/>
                    </a:lnTo>
                    <a:lnTo>
                      <a:pt x="1156" y="5051"/>
                    </a:lnTo>
                    <a:lnTo>
                      <a:pt x="2245" y="5051"/>
                    </a:lnTo>
                    <a:lnTo>
                      <a:pt x="2575" y="5018"/>
                    </a:lnTo>
                    <a:lnTo>
                      <a:pt x="2938" y="4985"/>
                    </a:lnTo>
                    <a:lnTo>
                      <a:pt x="3236" y="4919"/>
                    </a:lnTo>
                    <a:lnTo>
                      <a:pt x="3566" y="4787"/>
                    </a:lnTo>
                    <a:lnTo>
                      <a:pt x="3863" y="4655"/>
                    </a:lnTo>
                    <a:lnTo>
                      <a:pt x="4127" y="4523"/>
                    </a:lnTo>
                    <a:lnTo>
                      <a:pt x="4391" y="4325"/>
                    </a:lnTo>
                    <a:lnTo>
                      <a:pt x="4655" y="4127"/>
                    </a:lnTo>
                    <a:lnTo>
                      <a:pt x="4853" y="3929"/>
                    </a:lnTo>
                    <a:lnTo>
                      <a:pt x="5051" y="3698"/>
                    </a:lnTo>
                    <a:lnTo>
                      <a:pt x="5249" y="3433"/>
                    </a:lnTo>
                    <a:lnTo>
                      <a:pt x="5381" y="3169"/>
                    </a:lnTo>
                    <a:lnTo>
                      <a:pt x="5513" y="2872"/>
                    </a:lnTo>
                    <a:lnTo>
                      <a:pt x="5579" y="2608"/>
                    </a:lnTo>
                    <a:lnTo>
                      <a:pt x="5645" y="2278"/>
                    </a:lnTo>
                    <a:lnTo>
                      <a:pt x="5645" y="1981"/>
                    </a:lnTo>
                    <a:lnTo>
                      <a:pt x="5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2094177" y="2002298"/>
                <a:ext cx="110223" cy="110158"/>
              </a:xfrm>
              <a:custGeom>
                <a:avLst/>
                <a:gdLst/>
                <a:ahLst/>
                <a:cxnLst/>
                <a:rect l="l" t="t" r="r" b="b"/>
                <a:pathLst>
                  <a:path w="1718" h="1717" extrusionOk="0">
                    <a:moveTo>
                      <a:pt x="859" y="0"/>
                    </a:moveTo>
                    <a:lnTo>
                      <a:pt x="694" y="33"/>
                    </a:lnTo>
                    <a:lnTo>
                      <a:pt x="529" y="66"/>
                    </a:lnTo>
                    <a:lnTo>
                      <a:pt x="397" y="165"/>
                    </a:lnTo>
                    <a:lnTo>
                      <a:pt x="265" y="265"/>
                    </a:lnTo>
                    <a:lnTo>
                      <a:pt x="166" y="397"/>
                    </a:lnTo>
                    <a:lnTo>
                      <a:pt x="67" y="529"/>
                    </a:lnTo>
                    <a:lnTo>
                      <a:pt x="34" y="694"/>
                    </a:lnTo>
                    <a:lnTo>
                      <a:pt x="1" y="859"/>
                    </a:lnTo>
                    <a:lnTo>
                      <a:pt x="34" y="1057"/>
                    </a:lnTo>
                    <a:lnTo>
                      <a:pt x="67" y="1222"/>
                    </a:lnTo>
                    <a:lnTo>
                      <a:pt x="166" y="1354"/>
                    </a:lnTo>
                    <a:lnTo>
                      <a:pt x="265" y="1486"/>
                    </a:lnTo>
                    <a:lnTo>
                      <a:pt x="397" y="1585"/>
                    </a:lnTo>
                    <a:lnTo>
                      <a:pt x="529" y="1651"/>
                    </a:lnTo>
                    <a:lnTo>
                      <a:pt x="694" y="1717"/>
                    </a:lnTo>
                    <a:lnTo>
                      <a:pt x="1057" y="1717"/>
                    </a:lnTo>
                    <a:lnTo>
                      <a:pt x="1189" y="1651"/>
                    </a:lnTo>
                    <a:lnTo>
                      <a:pt x="1354" y="1585"/>
                    </a:lnTo>
                    <a:lnTo>
                      <a:pt x="1486" y="1486"/>
                    </a:lnTo>
                    <a:lnTo>
                      <a:pt x="1585" y="1354"/>
                    </a:lnTo>
                    <a:lnTo>
                      <a:pt x="1651" y="1222"/>
                    </a:lnTo>
                    <a:lnTo>
                      <a:pt x="1717" y="1057"/>
                    </a:lnTo>
                    <a:lnTo>
                      <a:pt x="1717" y="859"/>
                    </a:lnTo>
                    <a:lnTo>
                      <a:pt x="1717" y="694"/>
                    </a:lnTo>
                    <a:lnTo>
                      <a:pt x="1651" y="529"/>
                    </a:lnTo>
                    <a:lnTo>
                      <a:pt x="1585" y="397"/>
                    </a:lnTo>
                    <a:lnTo>
                      <a:pt x="1486" y="265"/>
                    </a:lnTo>
                    <a:lnTo>
                      <a:pt x="1354" y="165"/>
                    </a:lnTo>
                    <a:lnTo>
                      <a:pt x="1189" y="66"/>
                    </a:lnTo>
                    <a:lnTo>
                      <a:pt x="1057"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2026427" y="1720647"/>
                <a:ext cx="91104" cy="88986"/>
              </a:xfrm>
              <a:custGeom>
                <a:avLst/>
                <a:gdLst/>
                <a:ahLst/>
                <a:cxnLst/>
                <a:rect l="l" t="t" r="r" b="b"/>
                <a:pathLst>
                  <a:path w="1420" h="1387" extrusionOk="0">
                    <a:moveTo>
                      <a:pt x="562" y="0"/>
                    </a:moveTo>
                    <a:lnTo>
                      <a:pt x="430" y="33"/>
                    </a:lnTo>
                    <a:lnTo>
                      <a:pt x="298" y="99"/>
                    </a:lnTo>
                    <a:lnTo>
                      <a:pt x="199" y="198"/>
                    </a:lnTo>
                    <a:lnTo>
                      <a:pt x="99" y="297"/>
                    </a:lnTo>
                    <a:lnTo>
                      <a:pt x="66" y="429"/>
                    </a:lnTo>
                    <a:lnTo>
                      <a:pt x="0" y="561"/>
                    </a:lnTo>
                    <a:lnTo>
                      <a:pt x="0" y="693"/>
                    </a:lnTo>
                    <a:lnTo>
                      <a:pt x="0" y="825"/>
                    </a:lnTo>
                    <a:lnTo>
                      <a:pt x="66" y="957"/>
                    </a:lnTo>
                    <a:lnTo>
                      <a:pt x="99" y="1089"/>
                    </a:lnTo>
                    <a:lnTo>
                      <a:pt x="199" y="1188"/>
                    </a:lnTo>
                    <a:lnTo>
                      <a:pt x="298" y="1287"/>
                    </a:lnTo>
                    <a:lnTo>
                      <a:pt x="430" y="1353"/>
                    </a:lnTo>
                    <a:lnTo>
                      <a:pt x="562" y="1386"/>
                    </a:lnTo>
                    <a:lnTo>
                      <a:pt x="859" y="1386"/>
                    </a:lnTo>
                    <a:lnTo>
                      <a:pt x="991" y="1353"/>
                    </a:lnTo>
                    <a:lnTo>
                      <a:pt x="1090" y="1287"/>
                    </a:lnTo>
                    <a:lnTo>
                      <a:pt x="1189" y="1188"/>
                    </a:lnTo>
                    <a:lnTo>
                      <a:pt x="1288" y="1089"/>
                    </a:lnTo>
                    <a:lnTo>
                      <a:pt x="1354" y="957"/>
                    </a:lnTo>
                    <a:lnTo>
                      <a:pt x="1387" y="825"/>
                    </a:lnTo>
                    <a:lnTo>
                      <a:pt x="1420" y="693"/>
                    </a:lnTo>
                    <a:lnTo>
                      <a:pt x="1387" y="561"/>
                    </a:lnTo>
                    <a:lnTo>
                      <a:pt x="1354" y="429"/>
                    </a:lnTo>
                    <a:lnTo>
                      <a:pt x="1288" y="297"/>
                    </a:lnTo>
                    <a:lnTo>
                      <a:pt x="1189" y="198"/>
                    </a:lnTo>
                    <a:lnTo>
                      <a:pt x="1090" y="99"/>
                    </a:lnTo>
                    <a:lnTo>
                      <a:pt x="991"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2060302" y="1523684"/>
                <a:ext cx="89051" cy="91104"/>
              </a:xfrm>
              <a:custGeom>
                <a:avLst/>
                <a:gdLst/>
                <a:ahLst/>
                <a:cxnLst/>
                <a:rect l="l" t="t" r="r" b="b"/>
                <a:pathLst>
                  <a:path w="1388" h="1420" extrusionOk="0">
                    <a:moveTo>
                      <a:pt x="694" y="0"/>
                    </a:moveTo>
                    <a:lnTo>
                      <a:pt x="562" y="33"/>
                    </a:lnTo>
                    <a:lnTo>
                      <a:pt x="430" y="66"/>
                    </a:lnTo>
                    <a:lnTo>
                      <a:pt x="298" y="132"/>
                    </a:lnTo>
                    <a:lnTo>
                      <a:pt x="199" y="231"/>
                    </a:lnTo>
                    <a:lnTo>
                      <a:pt x="100" y="330"/>
                    </a:lnTo>
                    <a:lnTo>
                      <a:pt x="34" y="462"/>
                    </a:lnTo>
                    <a:lnTo>
                      <a:pt x="1" y="594"/>
                    </a:lnTo>
                    <a:lnTo>
                      <a:pt x="1" y="726"/>
                    </a:lnTo>
                    <a:lnTo>
                      <a:pt x="1" y="858"/>
                    </a:lnTo>
                    <a:lnTo>
                      <a:pt x="34" y="990"/>
                    </a:lnTo>
                    <a:lnTo>
                      <a:pt x="100" y="1122"/>
                    </a:lnTo>
                    <a:lnTo>
                      <a:pt x="199" y="1221"/>
                    </a:lnTo>
                    <a:lnTo>
                      <a:pt x="298" y="1321"/>
                    </a:lnTo>
                    <a:lnTo>
                      <a:pt x="430" y="1387"/>
                    </a:lnTo>
                    <a:lnTo>
                      <a:pt x="562" y="1420"/>
                    </a:lnTo>
                    <a:lnTo>
                      <a:pt x="826" y="1420"/>
                    </a:lnTo>
                    <a:lnTo>
                      <a:pt x="958" y="1387"/>
                    </a:lnTo>
                    <a:lnTo>
                      <a:pt x="1090" y="1321"/>
                    </a:lnTo>
                    <a:lnTo>
                      <a:pt x="1189" y="1221"/>
                    </a:lnTo>
                    <a:lnTo>
                      <a:pt x="1288" y="1122"/>
                    </a:lnTo>
                    <a:lnTo>
                      <a:pt x="1354" y="990"/>
                    </a:lnTo>
                    <a:lnTo>
                      <a:pt x="1387" y="858"/>
                    </a:lnTo>
                    <a:lnTo>
                      <a:pt x="1387" y="726"/>
                    </a:lnTo>
                    <a:lnTo>
                      <a:pt x="1387" y="594"/>
                    </a:lnTo>
                    <a:lnTo>
                      <a:pt x="1354" y="462"/>
                    </a:lnTo>
                    <a:lnTo>
                      <a:pt x="1288" y="330"/>
                    </a:lnTo>
                    <a:lnTo>
                      <a:pt x="1189" y="231"/>
                    </a:lnTo>
                    <a:lnTo>
                      <a:pt x="1090" y="132"/>
                    </a:lnTo>
                    <a:lnTo>
                      <a:pt x="958" y="66"/>
                    </a:lnTo>
                    <a:lnTo>
                      <a:pt x="826" y="33"/>
                    </a:lnTo>
                    <a:lnTo>
                      <a:pt x="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2367423" y="1714296"/>
                <a:ext cx="110158" cy="112276"/>
              </a:xfrm>
              <a:custGeom>
                <a:avLst/>
                <a:gdLst/>
                <a:ahLst/>
                <a:cxnLst/>
                <a:rect l="l" t="t" r="r" b="b"/>
                <a:pathLst>
                  <a:path w="1717" h="1750" extrusionOk="0">
                    <a:moveTo>
                      <a:pt x="858" y="0"/>
                    </a:moveTo>
                    <a:lnTo>
                      <a:pt x="660" y="33"/>
                    </a:lnTo>
                    <a:lnTo>
                      <a:pt x="495" y="99"/>
                    </a:lnTo>
                    <a:lnTo>
                      <a:pt x="363" y="165"/>
                    </a:lnTo>
                    <a:lnTo>
                      <a:pt x="231" y="264"/>
                    </a:lnTo>
                    <a:lnTo>
                      <a:pt x="132" y="396"/>
                    </a:lnTo>
                    <a:lnTo>
                      <a:pt x="66" y="528"/>
                    </a:lnTo>
                    <a:lnTo>
                      <a:pt x="0" y="693"/>
                    </a:lnTo>
                    <a:lnTo>
                      <a:pt x="0" y="891"/>
                    </a:lnTo>
                    <a:lnTo>
                      <a:pt x="0" y="1056"/>
                    </a:lnTo>
                    <a:lnTo>
                      <a:pt x="66" y="1221"/>
                    </a:lnTo>
                    <a:lnTo>
                      <a:pt x="132" y="1353"/>
                    </a:lnTo>
                    <a:lnTo>
                      <a:pt x="231" y="1485"/>
                    </a:lnTo>
                    <a:lnTo>
                      <a:pt x="363" y="1585"/>
                    </a:lnTo>
                    <a:lnTo>
                      <a:pt x="495" y="1684"/>
                    </a:lnTo>
                    <a:lnTo>
                      <a:pt x="660" y="1717"/>
                    </a:lnTo>
                    <a:lnTo>
                      <a:pt x="858" y="1750"/>
                    </a:lnTo>
                    <a:lnTo>
                      <a:pt x="1023" y="1717"/>
                    </a:lnTo>
                    <a:lnTo>
                      <a:pt x="1189" y="1684"/>
                    </a:lnTo>
                    <a:lnTo>
                      <a:pt x="1321" y="1585"/>
                    </a:lnTo>
                    <a:lnTo>
                      <a:pt x="1453" y="1485"/>
                    </a:lnTo>
                    <a:lnTo>
                      <a:pt x="1552" y="1353"/>
                    </a:lnTo>
                    <a:lnTo>
                      <a:pt x="1651" y="1221"/>
                    </a:lnTo>
                    <a:lnTo>
                      <a:pt x="1684" y="1056"/>
                    </a:lnTo>
                    <a:lnTo>
                      <a:pt x="1717" y="891"/>
                    </a:lnTo>
                    <a:lnTo>
                      <a:pt x="1684" y="693"/>
                    </a:lnTo>
                    <a:lnTo>
                      <a:pt x="1651" y="528"/>
                    </a:lnTo>
                    <a:lnTo>
                      <a:pt x="1552" y="396"/>
                    </a:lnTo>
                    <a:lnTo>
                      <a:pt x="1453" y="264"/>
                    </a:lnTo>
                    <a:lnTo>
                      <a:pt x="1321" y="165"/>
                    </a:lnTo>
                    <a:lnTo>
                      <a:pt x="1189" y="99"/>
                    </a:lnTo>
                    <a:lnTo>
                      <a:pt x="1023" y="33"/>
                    </a:lnTo>
                    <a:lnTo>
                      <a:pt x="8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1905683" y="2142097"/>
                <a:ext cx="110223" cy="110158"/>
              </a:xfrm>
              <a:custGeom>
                <a:avLst/>
                <a:gdLst/>
                <a:ahLst/>
                <a:cxnLst/>
                <a:rect l="l" t="t" r="r" b="b"/>
                <a:pathLst>
                  <a:path w="1718" h="1717" extrusionOk="0">
                    <a:moveTo>
                      <a:pt x="859" y="0"/>
                    </a:moveTo>
                    <a:lnTo>
                      <a:pt x="694" y="33"/>
                    </a:lnTo>
                    <a:lnTo>
                      <a:pt x="529" y="66"/>
                    </a:lnTo>
                    <a:lnTo>
                      <a:pt x="364" y="165"/>
                    </a:lnTo>
                    <a:lnTo>
                      <a:pt x="265" y="264"/>
                    </a:lnTo>
                    <a:lnTo>
                      <a:pt x="133" y="396"/>
                    </a:lnTo>
                    <a:lnTo>
                      <a:pt x="67" y="528"/>
                    </a:lnTo>
                    <a:lnTo>
                      <a:pt x="1" y="693"/>
                    </a:lnTo>
                    <a:lnTo>
                      <a:pt x="1" y="858"/>
                    </a:lnTo>
                    <a:lnTo>
                      <a:pt x="1" y="1056"/>
                    </a:lnTo>
                    <a:lnTo>
                      <a:pt x="67" y="1189"/>
                    </a:lnTo>
                    <a:lnTo>
                      <a:pt x="133" y="1354"/>
                    </a:lnTo>
                    <a:lnTo>
                      <a:pt x="265" y="1486"/>
                    </a:lnTo>
                    <a:lnTo>
                      <a:pt x="364" y="1585"/>
                    </a:lnTo>
                    <a:lnTo>
                      <a:pt x="529" y="1651"/>
                    </a:lnTo>
                    <a:lnTo>
                      <a:pt x="694" y="1717"/>
                    </a:lnTo>
                    <a:lnTo>
                      <a:pt x="1024" y="1717"/>
                    </a:lnTo>
                    <a:lnTo>
                      <a:pt x="1189" y="1651"/>
                    </a:lnTo>
                    <a:lnTo>
                      <a:pt x="1354" y="1585"/>
                    </a:lnTo>
                    <a:lnTo>
                      <a:pt x="1453" y="1486"/>
                    </a:lnTo>
                    <a:lnTo>
                      <a:pt x="1585" y="1354"/>
                    </a:lnTo>
                    <a:lnTo>
                      <a:pt x="1651" y="1189"/>
                    </a:lnTo>
                    <a:lnTo>
                      <a:pt x="1717" y="1056"/>
                    </a:lnTo>
                    <a:lnTo>
                      <a:pt x="1717" y="858"/>
                    </a:lnTo>
                    <a:lnTo>
                      <a:pt x="1717" y="693"/>
                    </a:lnTo>
                    <a:lnTo>
                      <a:pt x="1651" y="528"/>
                    </a:lnTo>
                    <a:lnTo>
                      <a:pt x="1585" y="396"/>
                    </a:lnTo>
                    <a:lnTo>
                      <a:pt x="1453" y="264"/>
                    </a:lnTo>
                    <a:lnTo>
                      <a:pt x="1354" y="165"/>
                    </a:lnTo>
                    <a:lnTo>
                      <a:pt x="1189" y="66"/>
                    </a:lnTo>
                    <a:lnTo>
                      <a:pt x="1024" y="33"/>
                    </a:lnTo>
                    <a:lnTo>
                      <a:pt x="8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2308078" y="1934548"/>
                <a:ext cx="61527" cy="63580"/>
              </a:xfrm>
              <a:custGeom>
                <a:avLst/>
                <a:gdLst/>
                <a:ahLst/>
                <a:cxnLst/>
                <a:rect l="l" t="t" r="r" b="b"/>
                <a:pathLst>
                  <a:path w="959" h="991" extrusionOk="0">
                    <a:moveTo>
                      <a:pt x="496" y="0"/>
                    </a:moveTo>
                    <a:lnTo>
                      <a:pt x="397" y="33"/>
                    </a:lnTo>
                    <a:lnTo>
                      <a:pt x="298" y="66"/>
                    </a:lnTo>
                    <a:lnTo>
                      <a:pt x="133" y="165"/>
                    </a:lnTo>
                    <a:lnTo>
                      <a:pt x="34" y="297"/>
                    </a:lnTo>
                    <a:lnTo>
                      <a:pt x="1" y="396"/>
                    </a:lnTo>
                    <a:lnTo>
                      <a:pt x="1" y="495"/>
                    </a:lnTo>
                    <a:lnTo>
                      <a:pt x="1" y="594"/>
                    </a:lnTo>
                    <a:lnTo>
                      <a:pt x="34" y="693"/>
                    </a:lnTo>
                    <a:lnTo>
                      <a:pt x="133" y="858"/>
                    </a:lnTo>
                    <a:lnTo>
                      <a:pt x="298" y="957"/>
                    </a:lnTo>
                    <a:lnTo>
                      <a:pt x="397" y="990"/>
                    </a:lnTo>
                    <a:lnTo>
                      <a:pt x="595" y="990"/>
                    </a:lnTo>
                    <a:lnTo>
                      <a:pt x="661" y="957"/>
                    </a:lnTo>
                    <a:lnTo>
                      <a:pt x="826" y="858"/>
                    </a:lnTo>
                    <a:lnTo>
                      <a:pt x="925" y="693"/>
                    </a:lnTo>
                    <a:lnTo>
                      <a:pt x="958" y="594"/>
                    </a:lnTo>
                    <a:lnTo>
                      <a:pt x="958" y="495"/>
                    </a:lnTo>
                    <a:lnTo>
                      <a:pt x="958" y="396"/>
                    </a:lnTo>
                    <a:lnTo>
                      <a:pt x="925" y="297"/>
                    </a:lnTo>
                    <a:lnTo>
                      <a:pt x="826" y="165"/>
                    </a:lnTo>
                    <a:lnTo>
                      <a:pt x="661" y="66"/>
                    </a:lnTo>
                    <a:lnTo>
                      <a:pt x="595" y="33"/>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2083591" y="2250074"/>
                <a:ext cx="69996" cy="69932"/>
              </a:xfrm>
              <a:custGeom>
                <a:avLst/>
                <a:gdLst/>
                <a:ahLst/>
                <a:cxnLst/>
                <a:rect l="l" t="t" r="r" b="b"/>
                <a:pathLst>
                  <a:path w="1091" h="1090" extrusionOk="0">
                    <a:moveTo>
                      <a:pt x="430" y="1"/>
                    </a:moveTo>
                    <a:lnTo>
                      <a:pt x="331" y="34"/>
                    </a:lnTo>
                    <a:lnTo>
                      <a:pt x="232" y="100"/>
                    </a:lnTo>
                    <a:lnTo>
                      <a:pt x="133" y="166"/>
                    </a:lnTo>
                    <a:lnTo>
                      <a:pt x="67" y="232"/>
                    </a:lnTo>
                    <a:lnTo>
                      <a:pt x="34" y="331"/>
                    </a:lnTo>
                    <a:lnTo>
                      <a:pt x="1" y="430"/>
                    </a:lnTo>
                    <a:lnTo>
                      <a:pt x="1" y="529"/>
                    </a:lnTo>
                    <a:lnTo>
                      <a:pt x="1" y="661"/>
                    </a:lnTo>
                    <a:lnTo>
                      <a:pt x="34" y="760"/>
                    </a:lnTo>
                    <a:lnTo>
                      <a:pt x="67" y="826"/>
                    </a:lnTo>
                    <a:lnTo>
                      <a:pt x="133" y="925"/>
                    </a:lnTo>
                    <a:lnTo>
                      <a:pt x="232" y="991"/>
                    </a:lnTo>
                    <a:lnTo>
                      <a:pt x="331" y="1024"/>
                    </a:lnTo>
                    <a:lnTo>
                      <a:pt x="430" y="1057"/>
                    </a:lnTo>
                    <a:lnTo>
                      <a:pt x="529" y="1090"/>
                    </a:lnTo>
                    <a:lnTo>
                      <a:pt x="628" y="1057"/>
                    </a:lnTo>
                    <a:lnTo>
                      <a:pt x="727" y="1024"/>
                    </a:lnTo>
                    <a:lnTo>
                      <a:pt x="826" y="991"/>
                    </a:lnTo>
                    <a:lnTo>
                      <a:pt x="925" y="925"/>
                    </a:lnTo>
                    <a:lnTo>
                      <a:pt x="991" y="826"/>
                    </a:lnTo>
                    <a:lnTo>
                      <a:pt x="1024" y="760"/>
                    </a:lnTo>
                    <a:lnTo>
                      <a:pt x="1057" y="661"/>
                    </a:lnTo>
                    <a:lnTo>
                      <a:pt x="1090" y="529"/>
                    </a:lnTo>
                    <a:lnTo>
                      <a:pt x="1057" y="430"/>
                    </a:lnTo>
                    <a:lnTo>
                      <a:pt x="1024" y="331"/>
                    </a:lnTo>
                    <a:lnTo>
                      <a:pt x="991" y="232"/>
                    </a:lnTo>
                    <a:lnTo>
                      <a:pt x="925" y="166"/>
                    </a:lnTo>
                    <a:lnTo>
                      <a:pt x="826" y="100"/>
                    </a:lnTo>
                    <a:lnTo>
                      <a:pt x="727" y="34"/>
                    </a:lnTo>
                    <a:lnTo>
                      <a:pt x="6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2297492" y="2220433"/>
                <a:ext cx="78465" cy="76283"/>
              </a:xfrm>
              <a:custGeom>
                <a:avLst/>
                <a:gdLst/>
                <a:ahLst/>
                <a:cxnLst/>
                <a:rect l="l" t="t" r="r" b="b"/>
                <a:pathLst>
                  <a:path w="1223" h="1189" extrusionOk="0">
                    <a:moveTo>
                      <a:pt x="595" y="1"/>
                    </a:moveTo>
                    <a:lnTo>
                      <a:pt x="496" y="34"/>
                    </a:lnTo>
                    <a:lnTo>
                      <a:pt x="364" y="67"/>
                    </a:lnTo>
                    <a:lnTo>
                      <a:pt x="265" y="100"/>
                    </a:lnTo>
                    <a:lnTo>
                      <a:pt x="199" y="199"/>
                    </a:lnTo>
                    <a:lnTo>
                      <a:pt x="133" y="265"/>
                    </a:lnTo>
                    <a:lnTo>
                      <a:pt x="67" y="364"/>
                    </a:lnTo>
                    <a:lnTo>
                      <a:pt x="34" y="496"/>
                    </a:lnTo>
                    <a:lnTo>
                      <a:pt x="1" y="595"/>
                    </a:lnTo>
                    <a:lnTo>
                      <a:pt x="34" y="727"/>
                    </a:lnTo>
                    <a:lnTo>
                      <a:pt x="67" y="826"/>
                    </a:lnTo>
                    <a:lnTo>
                      <a:pt x="133" y="958"/>
                    </a:lnTo>
                    <a:lnTo>
                      <a:pt x="199" y="1024"/>
                    </a:lnTo>
                    <a:lnTo>
                      <a:pt x="265" y="1090"/>
                    </a:lnTo>
                    <a:lnTo>
                      <a:pt x="364" y="1156"/>
                    </a:lnTo>
                    <a:lnTo>
                      <a:pt x="496" y="1189"/>
                    </a:lnTo>
                    <a:lnTo>
                      <a:pt x="727" y="1189"/>
                    </a:lnTo>
                    <a:lnTo>
                      <a:pt x="859" y="1156"/>
                    </a:lnTo>
                    <a:lnTo>
                      <a:pt x="958" y="1090"/>
                    </a:lnTo>
                    <a:lnTo>
                      <a:pt x="1024" y="1024"/>
                    </a:lnTo>
                    <a:lnTo>
                      <a:pt x="1090" y="958"/>
                    </a:lnTo>
                    <a:lnTo>
                      <a:pt x="1156" y="826"/>
                    </a:lnTo>
                    <a:lnTo>
                      <a:pt x="1189" y="727"/>
                    </a:lnTo>
                    <a:lnTo>
                      <a:pt x="1222" y="595"/>
                    </a:lnTo>
                    <a:lnTo>
                      <a:pt x="1189" y="496"/>
                    </a:lnTo>
                    <a:lnTo>
                      <a:pt x="1156" y="364"/>
                    </a:lnTo>
                    <a:lnTo>
                      <a:pt x="1090" y="265"/>
                    </a:lnTo>
                    <a:lnTo>
                      <a:pt x="1024" y="199"/>
                    </a:lnTo>
                    <a:lnTo>
                      <a:pt x="958" y="100"/>
                    </a:lnTo>
                    <a:lnTo>
                      <a:pt x="859" y="67"/>
                    </a:lnTo>
                    <a:lnTo>
                      <a:pt x="727" y="34"/>
                    </a:lnTo>
                    <a:lnTo>
                      <a:pt x="5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2210687" y="1839210"/>
                <a:ext cx="57228" cy="59346"/>
              </a:xfrm>
              <a:custGeom>
                <a:avLst/>
                <a:gdLst/>
                <a:ahLst/>
                <a:cxnLst/>
                <a:rect l="l" t="t" r="r" b="b"/>
                <a:pathLst>
                  <a:path w="892" h="925" extrusionOk="0">
                    <a:moveTo>
                      <a:pt x="463" y="1"/>
                    </a:moveTo>
                    <a:lnTo>
                      <a:pt x="264" y="34"/>
                    </a:lnTo>
                    <a:lnTo>
                      <a:pt x="132" y="133"/>
                    </a:lnTo>
                    <a:lnTo>
                      <a:pt x="33" y="298"/>
                    </a:lnTo>
                    <a:lnTo>
                      <a:pt x="0" y="463"/>
                    </a:lnTo>
                    <a:lnTo>
                      <a:pt x="33" y="628"/>
                    </a:lnTo>
                    <a:lnTo>
                      <a:pt x="132" y="793"/>
                    </a:lnTo>
                    <a:lnTo>
                      <a:pt x="264" y="892"/>
                    </a:lnTo>
                    <a:lnTo>
                      <a:pt x="463" y="925"/>
                    </a:lnTo>
                    <a:lnTo>
                      <a:pt x="628" y="892"/>
                    </a:lnTo>
                    <a:lnTo>
                      <a:pt x="760" y="793"/>
                    </a:lnTo>
                    <a:lnTo>
                      <a:pt x="859" y="628"/>
                    </a:lnTo>
                    <a:lnTo>
                      <a:pt x="892" y="463"/>
                    </a:lnTo>
                    <a:lnTo>
                      <a:pt x="859" y="298"/>
                    </a:lnTo>
                    <a:lnTo>
                      <a:pt x="760" y="133"/>
                    </a:lnTo>
                    <a:lnTo>
                      <a:pt x="628" y="34"/>
                    </a:lnTo>
                    <a:lnTo>
                      <a:pt x="4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1943856" y="1815921"/>
                <a:ext cx="57228" cy="57228"/>
              </a:xfrm>
              <a:custGeom>
                <a:avLst/>
                <a:gdLst/>
                <a:ahLst/>
                <a:cxnLst/>
                <a:rect l="l" t="t" r="r" b="b"/>
                <a:pathLst>
                  <a:path w="892" h="892" extrusionOk="0">
                    <a:moveTo>
                      <a:pt x="462" y="1"/>
                    </a:moveTo>
                    <a:lnTo>
                      <a:pt x="264" y="34"/>
                    </a:lnTo>
                    <a:lnTo>
                      <a:pt x="132" y="133"/>
                    </a:lnTo>
                    <a:lnTo>
                      <a:pt x="33" y="265"/>
                    </a:lnTo>
                    <a:lnTo>
                      <a:pt x="0" y="463"/>
                    </a:lnTo>
                    <a:lnTo>
                      <a:pt x="33" y="628"/>
                    </a:lnTo>
                    <a:lnTo>
                      <a:pt x="132" y="760"/>
                    </a:lnTo>
                    <a:lnTo>
                      <a:pt x="264" y="859"/>
                    </a:lnTo>
                    <a:lnTo>
                      <a:pt x="462" y="892"/>
                    </a:lnTo>
                    <a:lnTo>
                      <a:pt x="627" y="859"/>
                    </a:lnTo>
                    <a:lnTo>
                      <a:pt x="759" y="760"/>
                    </a:lnTo>
                    <a:lnTo>
                      <a:pt x="858" y="628"/>
                    </a:lnTo>
                    <a:lnTo>
                      <a:pt x="891" y="463"/>
                    </a:lnTo>
                    <a:lnTo>
                      <a:pt x="858" y="265"/>
                    </a:lnTo>
                    <a:lnTo>
                      <a:pt x="759" y="133"/>
                    </a:lnTo>
                    <a:lnTo>
                      <a:pt x="627" y="34"/>
                    </a:lnTo>
                    <a:lnTo>
                      <a:pt x="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960794" y="1981126"/>
                <a:ext cx="57228" cy="57228"/>
              </a:xfrm>
              <a:custGeom>
                <a:avLst/>
                <a:gdLst/>
                <a:ahLst/>
                <a:cxnLst/>
                <a:rect l="l" t="t" r="r" b="b"/>
                <a:pathLst>
                  <a:path w="892" h="892" extrusionOk="0">
                    <a:moveTo>
                      <a:pt x="462" y="0"/>
                    </a:moveTo>
                    <a:lnTo>
                      <a:pt x="264" y="33"/>
                    </a:lnTo>
                    <a:lnTo>
                      <a:pt x="132" y="132"/>
                    </a:lnTo>
                    <a:lnTo>
                      <a:pt x="33" y="264"/>
                    </a:lnTo>
                    <a:lnTo>
                      <a:pt x="0" y="429"/>
                    </a:lnTo>
                    <a:lnTo>
                      <a:pt x="33" y="628"/>
                    </a:lnTo>
                    <a:lnTo>
                      <a:pt x="132" y="760"/>
                    </a:lnTo>
                    <a:lnTo>
                      <a:pt x="264" y="859"/>
                    </a:lnTo>
                    <a:lnTo>
                      <a:pt x="462" y="892"/>
                    </a:lnTo>
                    <a:lnTo>
                      <a:pt x="627" y="859"/>
                    </a:lnTo>
                    <a:lnTo>
                      <a:pt x="759" y="760"/>
                    </a:lnTo>
                    <a:lnTo>
                      <a:pt x="858" y="628"/>
                    </a:lnTo>
                    <a:lnTo>
                      <a:pt x="891" y="429"/>
                    </a:lnTo>
                    <a:lnTo>
                      <a:pt x="858" y="264"/>
                    </a:lnTo>
                    <a:lnTo>
                      <a:pt x="759" y="132"/>
                    </a:lnTo>
                    <a:lnTo>
                      <a:pt x="627" y="33"/>
                    </a:lnTo>
                    <a:lnTo>
                      <a:pt x="4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2471166" y="1998064"/>
                <a:ext cx="116574" cy="114393"/>
              </a:xfrm>
              <a:custGeom>
                <a:avLst/>
                <a:gdLst/>
                <a:ahLst/>
                <a:cxnLst/>
                <a:rect l="l" t="t" r="r" b="b"/>
                <a:pathLst>
                  <a:path w="1817" h="1783" extrusionOk="0">
                    <a:moveTo>
                      <a:pt x="727" y="0"/>
                    </a:moveTo>
                    <a:lnTo>
                      <a:pt x="562" y="66"/>
                    </a:lnTo>
                    <a:lnTo>
                      <a:pt x="397" y="132"/>
                    </a:lnTo>
                    <a:lnTo>
                      <a:pt x="265" y="265"/>
                    </a:lnTo>
                    <a:lnTo>
                      <a:pt x="166" y="397"/>
                    </a:lnTo>
                    <a:lnTo>
                      <a:pt x="67" y="562"/>
                    </a:lnTo>
                    <a:lnTo>
                      <a:pt x="1" y="727"/>
                    </a:lnTo>
                    <a:lnTo>
                      <a:pt x="1" y="892"/>
                    </a:lnTo>
                    <a:lnTo>
                      <a:pt x="1" y="1090"/>
                    </a:lnTo>
                    <a:lnTo>
                      <a:pt x="67" y="1255"/>
                    </a:lnTo>
                    <a:lnTo>
                      <a:pt x="166" y="1387"/>
                    </a:lnTo>
                    <a:lnTo>
                      <a:pt x="265" y="1519"/>
                    </a:lnTo>
                    <a:lnTo>
                      <a:pt x="397" y="1651"/>
                    </a:lnTo>
                    <a:lnTo>
                      <a:pt x="562" y="1717"/>
                    </a:lnTo>
                    <a:lnTo>
                      <a:pt x="727" y="1783"/>
                    </a:lnTo>
                    <a:lnTo>
                      <a:pt x="1090" y="1783"/>
                    </a:lnTo>
                    <a:lnTo>
                      <a:pt x="1255" y="1717"/>
                    </a:lnTo>
                    <a:lnTo>
                      <a:pt x="1387" y="1651"/>
                    </a:lnTo>
                    <a:lnTo>
                      <a:pt x="1552" y="1519"/>
                    </a:lnTo>
                    <a:lnTo>
                      <a:pt x="1651" y="1387"/>
                    </a:lnTo>
                    <a:lnTo>
                      <a:pt x="1717" y="1255"/>
                    </a:lnTo>
                    <a:lnTo>
                      <a:pt x="1783" y="1090"/>
                    </a:lnTo>
                    <a:lnTo>
                      <a:pt x="1816" y="892"/>
                    </a:lnTo>
                    <a:lnTo>
                      <a:pt x="1783" y="727"/>
                    </a:lnTo>
                    <a:lnTo>
                      <a:pt x="1717" y="562"/>
                    </a:lnTo>
                    <a:lnTo>
                      <a:pt x="1651" y="397"/>
                    </a:lnTo>
                    <a:lnTo>
                      <a:pt x="1552" y="265"/>
                    </a:lnTo>
                    <a:lnTo>
                      <a:pt x="1387" y="132"/>
                    </a:lnTo>
                    <a:lnTo>
                      <a:pt x="1255" y="66"/>
                    </a:lnTo>
                    <a:lnTo>
                      <a:pt x="10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2168343" y="2182324"/>
                <a:ext cx="118627" cy="118627"/>
              </a:xfrm>
              <a:custGeom>
                <a:avLst/>
                <a:gdLst/>
                <a:ahLst/>
                <a:cxnLst/>
                <a:rect l="l" t="t" r="r" b="b"/>
                <a:pathLst>
                  <a:path w="1849" h="1849" extrusionOk="0">
                    <a:moveTo>
                      <a:pt x="726" y="0"/>
                    </a:moveTo>
                    <a:lnTo>
                      <a:pt x="528" y="66"/>
                    </a:lnTo>
                    <a:lnTo>
                      <a:pt x="363" y="165"/>
                    </a:lnTo>
                    <a:lnTo>
                      <a:pt x="231" y="297"/>
                    </a:lnTo>
                    <a:lnTo>
                      <a:pt x="132" y="462"/>
                    </a:lnTo>
                    <a:lnTo>
                      <a:pt x="33" y="661"/>
                    </a:lnTo>
                    <a:lnTo>
                      <a:pt x="0" y="859"/>
                    </a:lnTo>
                    <a:lnTo>
                      <a:pt x="33" y="1057"/>
                    </a:lnTo>
                    <a:lnTo>
                      <a:pt x="66" y="1222"/>
                    </a:lnTo>
                    <a:lnTo>
                      <a:pt x="99" y="1354"/>
                    </a:lnTo>
                    <a:lnTo>
                      <a:pt x="198" y="1453"/>
                    </a:lnTo>
                    <a:lnTo>
                      <a:pt x="264" y="1585"/>
                    </a:lnTo>
                    <a:lnTo>
                      <a:pt x="396" y="1651"/>
                    </a:lnTo>
                    <a:lnTo>
                      <a:pt x="495" y="1750"/>
                    </a:lnTo>
                    <a:lnTo>
                      <a:pt x="627" y="1783"/>
                    </a:lnTo>
                    <a:lnTo>
                      <a:pt x="792" y="1816"/>
                    </a:lnTo>
                    <a:lnTo>
                      <a:pt x="924" y="1849"/>
                    </a:lnTo>
                    <a:lnTo>
                      <a:pt x="1123" y="1816"/>
                    </a:lnTo>
                    <a:lnTo>
                      <a:pt x="1321" y="1750"/>
                    </a:lnTo>
                    <a:lnTo>
                      <a:pt x="1486" y="1651"/>
                    </a:lnTo>
                    <a:lnTo>
                      <a:pt x="1618" y="1519"/>
                    </a:lnTo>
                    <a:lnTo>
                      <a:pt x="1750" y="1354"/>
                    </a:lnTo>
                    <a:lnTo>
                      <a:pt x="1816" y="1189"/>
                    </a:lnTo>
                    <a:lnTo>
                      <a:pt x="1849" y="991"/>
                    </a:lnTo>
                    <a:lnTo>
                      <a:pt x="1849" y="760"/>
                    </a:lnTo>
                    <a:lnTo>
                      <a:pt x="1816" y="628"/>
                    </a:lnTo>
                    <a:lnTo>
                      <a:pt x="1750" y="495"/>
                    </a:lnTo>
                    <a:lnTo>
                      <a:pt x="1684" y="363"/>
                    </a:lnTo>
                    <a:lnTo>
                      <a:pt x="1585" y="264"/>
                    </a:lnTo>
                    <a:lnTo>
                      <a:pt x="1486" y="165"/>
                    </a:lnTo>
                    <a:lnTo>
                      <a:pt x="1354" y="99"/>
                    </a:lnTo>
                    <a:lnTo>
                      <a:pt x="1222" y="33"/>
                    </a:lnTo>
                    <a:lnTo>
                      <a:pt x="10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1907800" y="1676122"/>
                <a:ext cx="105988" cy="105988"/>
              </a:xfrm>
              <a:custGeom>
                <a:avLst/>
                <a:gdLst/>
                <a:ahLst/>
                <a:cxnLst/>
                <a:rect l="l" t="t" r="r" b="b"/>
                <a:pathLst>
                  <a:path w="1652" h="1652" extrusionOk="0">
                    <a:moveTo>
                      <a:pt x="826" y="1"/>
                    </a:moveTo>
                    <a:lnTo>
                      <a:pt x="661" y="34"/>
                    </a:lnTo>
                    <a:lnTo>
                      <a:pt x="529" y="67"/>
                    </a:lnTo>
                    <a:lnTo>
                      <a:pt x="364" y="133"/>
                    </a:lnTo>
                    <a:lnTo>
                      <a:pt x="265" y="232"/>
                    </a:lnTo>
                    <a:lnTo>
                      <a:pt x="166" y="364"/>
                    </a:lnTo>
                    <a:lnTo>
                      <a:pt x="67" y="496"/>
                    </a:lnTo>
                    <a:lnTo>
                      <a:pt x="34" y="661"/>
                    </a:lnTo>
                    <a:lnTo>
                      <a:pt x="1" y="826"/>
                    </a:lnTo>
                    <a:lnTo>
                      <a:pt x="34" y="991"/>
                    </a:lnTo>
                    <a:lnTo>
                      <a:pt x="67" y="1156"/>
                    </a:lnTo>
                    <a:lnTo>
                      <a:pt x="166" y="1288"/>
                    </a:lnTo>
                    <a:lnTo>
                      <a:pt x="265" y="1387"/>
                    </a:lnTo>
                    <a:lnTo>
                      <a:pt x="364" y="1486"/>
                    </a:lnTo>
                    <a:lnTo>
                      <a:pt x="529" y="1585"/>
                    </a:lnTo>
                    <a:lnTo>
                      <a:pt x="661" y="1618"/>
                    </a:lnTo>
                    <a:lnTo>
                      <a:pt x="826" y="1651"/>
                    </a:lnTo>
                    <a:lnTo>
                      <a:pt x="991" y="1618"/>
                    </a:lnTo>
                    <a:lnTo>
                      <a:pt x="1156" y="1585"/>
                    </a:lnTo>
                    <a:lnTo>
                      <a:pt x="1288" y="1486"/>
                    </a:lnTo>
                    <a:lnTo>
                      <a:pt x="1420" y="1387"/>
                    </a:lnTo>
                    <a:lnTo>
                      <a:pt x="1519" y="1288"/>
                    </a:lnTo>
                    <a:lnTo>
                      <a:pt x="1585" y="1156"/>
                    </a:lnTo>
                    <a:lnTo>
                      <a:pt x="1618" y="991"/>
                    </a:lnTo>
                    <a:lnTo>
                      <a:pt x="1651" y="826"/>
                    </a:lnTo>
                    <a:lnTo>
                      <a:pt x="1618" y="661"/>
                    </a:lnTo>
                    <a:lnTo>
                      <a:pt x="1585" y="496"/>
                    </a:lnTo>
                    <a:lnTo>
                      <a:pt x="1519" y="364"/>
                    </a:lnTo>
                    <a:lnTo>
                      <a:pt x="1420" y="232"/>
                    </a:lnTo>
                    <a:lnTo>
                      <a:pt x="1288" y="133"/>
                    </a:lnTo>
                    <a:lnTo>
                      <a:pt x="1156" y="67"/>
                    </a:lnTo>
                    <a:lnTo>
                      <a:pt x="991" y="34"/>
                    </a:lnTo>
                    <a:lnTo>
                      <a:pt x="8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2166226" y="1532153"/>
                <a:ext cx="122862" cy="120744"/>
              </a:xfrm>
              <a:custGeom>
                <a:avLst/>
                <a:gdLst/>
                <a:ahLst/>
                <a:cxnLst/>
                <a:rect l="l" t="t" r="r" b="b"/>
                <a:pathLst>
                  <a:path w="1915" h="1882" extrusionOk="0">
                    <a:moveTo>
                      <a:pt x="759" y="0"/>
                    </a:moveTo>
                    <a:lnTo>
                      <a:pt x="594" y="66"/>
                    </a:lnTo>
                    <a:lnTo>
                      <a:pt x="429" y="165"/>
                    </a:lnTo>
                    <a:lnTo>
                      <a:pt x="297" y="264"/>
                    </a:lnTo>
                    <a:lnTo>
                      <a:pt x="165" y="396"/>
                    </a:lnTo>
                    <a:lnTo>
                      <a:pt x="99" y="561"/>
                    </a:lnTo>
                    <a:lnTo>
                      <a:pt x="33" y="759"/>
                    </a:lnTo>
                    <a:lnTo>
                      <a:pt x="0" y="924"/>
                    </a:lnTo>
                    <a:lnTo>
                      <a:pt x="33" y="1122"/>
                    </a:lnTo>
                    <a:lnTo>
                      <a:pt x="99" y="1321"/>
                    </a:lnTo>
                    <a:lnTo>
                      <a:pt x="165" y="1453"/>
                    </a:lnTo>
                    <a:lnTo>
                      <a:pt x="297" y="1618"/>
                    </a:lnTo>
                    <a:lnTo>
                      <a:pt x="429" y="1717"/>
                    </a:lnTo>
                    <a:lnTo>
                      <a:pt x="594" y="1816"/>
                    </a:lnTo>
                    <a:lnTo>
                      <a:pt x="759" y="1882"/>
                    </a:lnTo>
                    <a:lnTo>
                      <a:pt x="1156" y="1882"/>
                    </a:lnTo>
                    <a:lnTo>
                      <a:pt x="1321" y="1816"/>
                    </a:lnTo>
                    <a:lnTo>
                      <a:pt x="1486" y="1717"/>
                    </a:lnTo>
                    <a:lnTo>
                      <a:pt x="1651" y="1618"/>
                    </a:lnTo>
                    <a:lnTo>
                      <a:pt x="1750" y="1453"/>
                    </a:lnTo>
                    <a:lnTo>
                      <a:pt x="1849" y="1321"/>
                    </a:lnTo>
                    <a:lnTo>
                      <a:pt x="1882" y="1122"/>
                    </a:lnTo>
                    <a:lnTo>
                      <a:pt x="1915" y="924"/>
                    </a:lnTo>
                    <a:lnTo>
                      <a:pt x="1882" y="759"/>
                    </a:lnTo>
                    <a:lnTo>
                      <a:pt x="1849" y="561"/>
                    </a:lnTo>
                    <a:lnTo>
                      <a:pt x="1750" y="396"/>
                    </a:lnTo>
                    <a:lnTo>
                      <a:pt x="1651" y="264"/>
                    </a:lnTo>
                    <a:lnTo>
                      <a:pt x="1486" y="165"/>
                    </a:lnTo>
                    <a:lnTo>
                      <a:pt x="1321" y="66"/>
                    </a:lnTo>
                    <a:lnTo>
                      <a:pt x="11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4" name="Google Shape;454;p15"/>
          <p:cNvGrpSpPr/>
          <p:nvPr/>
        </p:nvGrpSpPr>
        <p:grpSpPr>
          <a:xfrm rot="-1527638">
            <a:off x="106437" y="3855258"/>
            <a:ext cx="781935" cy="1177333"/>
            <a:chOff x="5830519" y="398427"/>
            <a:chExt cx="781919" cy="1177308"/>
          </a:xfrm>
        </p:grpSpPr>
        <p:sp>
          <p:nvSpPr>
            <p:cNvPr id="455" name="Google Shape;455;p15"/>
            <p:cNvSpPr/>
            <p:nvPr/>
          </p:nvSpPr>
          <p:spPr>
            <a:xfrm>
              <a:off x="5830524" y="398427"/>
              <a:ext cx="781852" cy="1177260"/>
            </a:xfrm>
            <a:custGeom>
              <a:avLst/>
              <a:gdLst/>
              <a:ahLst/>
              <a:cxnLst/>
              <a:rect l="l" t="t" r="r" b="b"/>
              <a:pathLst>
                <a:path w="11686" h="17596" extrusionOk="0">
                  <a:moveTo>
                    <a:pt x="99" y="0"/>
                  </a:moveTo>
                  <a:lnTo>
                    <a:pt x="198" y="232"/>
                  </a:lnTo>
                  <a:lnTo>
                    <a:pt x="297" y="430"/>
                  </a:lnTo>
                  <a:lnTo>
                    <a:pt x="429" y="661"/>
                  </a:lnTo>
                  <a:lnTo>
                    <a:pt x="594" y="826"/>
                  </a:lnTo>
                  <a:lnTo>
                    <a:pt x="330" y="1156"/>
                  </a:lnTo>
                  <a:lnTo>
                    <a:pt x="165" y="1519"/>
                  </a:lnTo>
                  <a:lnTo>
                    <a:pt x="99" y="1684"/>
                  </a:lnTo>
                  <a:lnTo>
                    <a:pt x="33" y="1915"/>
                  </a:lnTo>
                  <a:lnTo>
                    <a:pt x="0" y="2113"/>
                  </a:lnTo>
                  <a:lnTo>
                    <a:pt x="0" y="2311"/>
                  </a:lnTo>
                  <a:lnTo>
                    <a:pt x="0" y="2608"/>
                  </a:lnTo>
                  <a:lnTo>
                    <a:pt x="66" y="2872"/>
                  </a:lnTo>
                  <a:lnTo>
                    <a:pt x="165" y="3136"/>
                  </a:lnTo>
                  <a:lnTo>
                    <a:pt x="264" y="3368"/>
                  </a:lnTo>
                  <a:lnTo>
                    <a:pt x="396" y="3599"/>
                  </a:lnTo>
                  <a:lnTo>
                    <a:pt x="561" y="3797"/>
                  </a:lnTo>
                  <a:lnTo>
                    <a:pt x="759" y="3962"/>
                  </a:lnTo>
                  <a:lnTo>
                    <a:pt x="957" y="4127"/>
                  </a:lnTo>
                  <a:lnTo>
                    <a:pt x="726" y="4424"/>
                  </a:lnTo>
                  <a:lnTo>
                    <a:pt x="561" y="4787"/>
                  </a:lnTo>
                  <a:lnTo>
                    <a:pt x="429" y="5150"/>
                  </a:lnTo>
                  <a:lnTo>
                    <a:pt x="429" y="5381"/>
                  </a:lnTo>
                  <a:lnTo>
                    <a:pt x="396" y="5579"/>
                  </a:lnTo>
                  <a:lnTo>
                    <a:pt x="429" y="5876"/>
                  </a:lnTo>
                  <a:lnTo>
                    <a:pt x="495" y="6173"/>
                  </a:lnTo>
                  <a:lnTo>
                    <a:pt x="594" y="6471"/>
                  </a:lnTo>
                  <a:lnTo>
                    <a:pt x="726" y="6735"/>
                  </a:lnTo>
                  <a:lnTo>
                    <a:pt x="924" y="6966"/>
                  </a:lnTo>
                  <a:lnTo>
                    <a:pt x="1122" y="7164"/>
                  </a:lnTo>
                  <a:lnTo>
                    <a:pt x="1353" y="7362"/>
                  </a:lnTo>
                  <a:lnTo>
                    <a:pt x="1618" y="7494"/>
                  </a:lnTo>
                  <a:lnTo>
                    <a:pt x="1519" y="7725"/>
                  </a:lnTo>
                  <a:lnTo>
                    <a:pt x="1419" y="7989"/>
                  </a:lnTo>
                  <a:lnTo>
                    <a:pt x="1386" y="8220"/>
                  </a:lnTo>
                  <a:lnTo>
                    <a:pt x="1353" y="8484"/>
                  </a:lnTo>
                  <a:lnTo>
                    <a:pt x="1386" y="8715"/>
                  </a:lnTo>
                  <a:lnTo>
                    <a:pt x="1386" y="8913"/>
                  </a:lnTo>
                  <a:lnTo>
                    <a:pt x="1452" y="9144"/>
                  </a:lnTo>
                  <a:lnTo>
                    <a:pt x="1519" y="9342"/>
                  </a:lnTo>
                  <a:lnTo>
                    <a:pt x="1618" y="9507"/>
                  </a:lnTo>
                  <a:lnTo>
                    <a:pt x="1717" y="9706"/>
                  </a:lnTo>
                  <a:lnTo>
                    <a:pt x="1849" y="9871"/>
                  </a:lnTo>
                  <a:lnTo>
                    <a:pt x="1981" y="10003"/>
                  </a:lnTo>
                  <a:lnTo>
                    <a:pt x="1717" y="10564"/>
                  </a:lnTo>
                  <a:lnTo>
                    <a:pt x="1552" y="11158"/>
                  </a:lnTo>
                  <a:lnTo>
                    <a:pt x="1485" y="11488"/>
                  </a:lnTo>
                  <a:lnTo>
                    <a:pt x="1419" y="11785"/>
                  </a:lnTo>
                  <a:lnTo>
                    <a:pt x="1386" y="12115"/>
                  </a:lnTo>
                  <a:lnTo>
                    <a:pt x="1386" y="12445"/>
                  </a:lnTo>
                  <a:lnTo>
                    <a:pt x="1419" y="12974"/>
                  </a:lnTo>
                  <a:lnTo>
                    <a:pt x="1485" y="13469"/>
                  </a:lnTo>
                  <a:lnTo>
                    <a:pt x="1618" y="13964"/>
                  </a:lnTo>
                  <a:lnTo>
                    <a:pt x="1783" y="14459"/>
                  </a:lnTo>
                  <a:lnTo>
                    <a:pt x="2014" y="14888"/>
                  </a:lnTo>
                  <a:lnTo>
                    <a:pt x="2245" y="15317"/>
                  </a:lnTo>
                  <a:lnTo>
                    <a:pt x="2542" y="15713"/>
                  </a:lnTo>
                  <a:lnTo>
                    <a:pt x="2905" y="16077"/>
                  </a:lnTo>
                  <a:lnTo>
                    <a:pt x="3268" y="16407"/>
                  </a:lnTo>
                  <a:lnTo>
                    <a:pt x="3664" y="16704"/>
                  </a:lnTo>
                  <a:lnTo>
                    <a:pt x="4093" y="16968"/>
                  </a:lnTo>
                  <a:lnTo>
                    <a:pt x="4522" y="17199"/>
                  </a:lnTo>
                  <a:lnTo>
                    <a:pt x="5018" y="17364"/>
                  </a:lnTo>
                  <a:lnTo>
                    <a:pt x="5513" y="17496"/>
                  </a:lnTo>
                  <a:lnTo>
                    <a:pt x="6008" y="17562"/>
                  </a:lnTo>
                  <a:lnTo>
                    <a:pt x="6536" y="17595"/>
                  </a:lnTo>
                  <a:lnTo>
                    <a:pt x="7064" y="17562"/>
                  </a:lnTo>
                  <a:lnTo>
                    <a:pt x="7592" y="17496"/>
                  </a:lnTo>
                  <a:lnTo>
                    <a:pt x="8088" y="17364"/>
                  </a:lnTo>
                  <a:lnTo>
                    <a:pt x="8550" y="17199"/>
                  </a:lnTo>
                  <a:lnTo>
                    <a:pt x="9012" y="16968"/>
                  </a:lnTo>
                  <a:lnTo>
                    <a:pt x="9408" y="16704"/>
                  </a:lnTo>
                  <a:lnTo>
                    <a:pt x="9804" y="16407"/>
                  </a:lnTo>
                  <a:lnTo>
                    <a:pt x="10200" y="16077"/>
                  </a:lnTo>
                  <a:lnTo>
                    <a:pt x="10530" y="15713"/>
                  </a:lnTo>
                  <a:lnTo>
                    <a:pt x="10827" y="15317"/>
                  </a:lnTo>
                  <a:lnTo>
                    <a:pt x="11058" y="14888"/>
                  </a:lnTo>
                  <a:lnTo>
                    <a:pt x="11290" y="14459"/>
                  </a:lnTo>
                  <a:lnTo>
                    <a:pt x="11455" y="13964"/>
                  </a:lnTo>
                  <a:lnTo>
                    <a:pt x="11587" y="13469"/>
                  </a:lnTo>
                  <a:lnTo>
                    <a:pt x="11653" y="12974"/>
                  </a:lnTo>
                  <a:lnTo>
                    <a:pt x="11686" y="12445"/>
                  </a:lnTo>
                  <a:lnTo>
                    <a:pt x="11653" y="11917"/>
                  </a:lnTo>
                  <a:lnTo>
                    <a:pt x="11587" y="11389"/>
                  </a:lnTo>
                  <a:lnTo>
                    <a:pt x="11455" y="10894"/>
                  </a:lnTo>
                  <a:lnTo>
                    <a:pt x="11290" y="10432"/>
                  </a:lnTo>
                  <a:lnTo>
                    <a:pt x="11058" y="9970"/>
                  </a:lnTo>
                  <a:lnTo>
                    <a:pt x="10827" y="9573"/>
                  </a:lnTo>
                  <a:lnTo>
                    <a:pt x="10530" y="9144"/>
                  </a:lnTo>
                  <a:lnTo>
                    <a:pt x="10200" y="8781"/>
                  </a:lnTo>
                  <a:lnTo>
                    <a:pt x="9804" y="8451"/>
                  </a:lnTo>
                  <a:lnTo>
                    <a:pt x="9408" y="8154"/>
                  </a:lnTo>
                  <a:lnTo>
                    <a:pt x="9012" y="7890"/>
                  </a:lnTo>
                  <a:lnTo>
                    <a:pt x="8550" y="7692"/>
                  </a:lnTo>
                  <a:lnTo>
                    <a:pt x="8088" y="7527"/>
                  </a:lnTo>
                  <a:lnTo>
                    <a:pt x="7592" y="7395"/>
                  </a:lnTo>
                  <a:lnTo>
                    <a:pt x="7064" y="7296"/>
                  </a:lnTo>
                  <a:lnTo>
                    <a:pt x="6371" y="7296"/>
                  </a:lnTo>
                  <a:lnTo>
                    <a:pt x="6239" y="6933"/>
                  </a:lnTo>
                  <a:lnTo>
                    <a:pt x="6239" y="6900"/>
                  </a:lnTo>
                  <a:lnTo>
                    <a:pt x="6008" y="6074"/>
                  </a:lnTo>
                  <a:lnTo>
                    <a:pt x="5777" y="5183"/>
                  </a:lnTo>
                  <a:lnTo>
                    <a:pt x="5612" y="4325"/>
                  </a:lnTo>
                  <a:lnTo>
                    <a:pt x="5447" y="3434"/>
                  </a:lnTo>
                  <a:lnTo>
                    <a:pt x="5348" y="2542"/>
                  </a:lnTo>
                  <a:lnTo>
                    <a:pt x="5249" y="1684"/>
                  </a:lnTo>
                  <a:lnTo>
                    <a:pt x="5183" y="826"/>
                  </a:lnTo>
                  <a:lnTo>
                    <a:pt x="5183"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5"/>
            <p:cNvGrpSpPr/>
            <p:nvPr/>
          </p:nvGrpSpPr>
          <p:grpSpPr>
            <a:xfrm>
              <a:off x="5830519" y="398475"/>
              <a:ext cx="781919" cy="1177260"/>
              <a:chOff x="1011525" y="1714450"/>
              <a:chExt cx="292175" cy="439900"/>
            </a:xfrm>
          </p:grpSpPr>
          <p:sp>
            <p:nvSpPr>
              <p:cNvPr id="457" name="Google Shape;457;p15"/>
              <p:cNvSpPr/>
              <p:nvPr/>
            </p:nvSpPr>
            <p:spPr>
              <a:xfrm>
                <a:off x="1045375" y="1896850"/>
                <a:ext cx="258325" cy="257500"/>
              </a:xfrm>
              <a:custGeom>
                <a:avLst/>
                <a:gdLst/>
                <a:ahLst/>
                <a:cxnLst/>
                <a:rect l="l" t="t" r="r" b="b"/>
                <a:pathLst>
                  <a:path w="10333" h="10300" extrusionOk="0">
                    <a:moveTo>
                      <a:pt x="5183" y="0"/>
                    </a:moveTo>
                    <a:lnTo>
                      <a:pt x="4655" y="33"/>
                    </a:lnTo>
                    <a:lnTo>
                      <a:pt x="4127" y="99"/>
                    </a:lnTo>
                    <a:lnTo>
                      <a:pt x="3631" y="231"/>
                    </a:lnTo>
                    <a:lnTo>
                      <a:pt x="3169" y="396"/>
                    </a:lnTo>
                    <a:lnTo>
                      <a:pt x="2707" y="627"/>
                    </a:lnTo>
                    <a:lnTo>
                      <a:pt x="2278" y="858"/>
                    </a:lnTo>
                    <a:lnTo>
                      <a:pt x="1882" y="1155"/>
                    </a:lnTo>
                    <a:lnTo>
                      <a:pt x="1519" y="1519"/>
                    </a:lnTo>
                    <a:lnTo>
                      <a:pt x="1189" y="1882"/>
                    </a:lnTo>
                    <a:lnTo>
                      <a:pt x="892" y="2278"/>
                    </a:lnTo>
                    <a:lnTo>
                      <a:pt x="628" y="2707"/>
                    </a:lnTo>
                    <a:lnTo>
                      <a:pt x="429" y="3136"/>
                    </a:lnTo>
                    <a:lnTo>
                      <a:pt x="231" y="3631"/>
                    </a:lnTo>
                    <a:lnTo>
                      <a:pt x="132" y="4126"/>
                    </a:lnTo>
                    <a:lnTo>
                      <a:pt x="33" y="4622"/>
                    </a:lnTo>
                    <a:lnTo>
                      <a:pt x="0" y="5150"/>
                    </a:lnTo>
                    <a:lnTo>
                      <a:pt x="33" y="5678"/>
                    </a:lnTo>
                    <a:lnTo>
                      <a:pt x="132" y="6173"/>
                    </a:lnTo>
                    <a:lnTo>
                      <a:pt x="231" y="6668"/>
                    </a:lnTo>
                    <a:lnTo>
                      <a:pt x="429" y="7163"/>
                    </a:lnTo>
                    <a:lnTo>
                      <a:pt x="628" y="7592"/>
                    </a:lnTo>
                    <a:lnTo>
                      <a:pt x="892" y="8022"/>
                    </a:lnTo>
                    <a:lnTo>
                      <a:pt x="1189" y="8418"/>
                    </a:lnTo>
                    <a:lnTo>
                      <a:pt x="1519" y="8781"/>
                    </a:lnTo>
                    <a:lnTo>
                      <a:pt x="1882" y="9144"/>
                    </a:lnTo>
                    <a:lnTo>
                      <a:pt x="2278" y="9441"/>
                    </a:lnTo>
                    <a:lnTo>
                      <a:pt x="2707" y="9672"/>
                    </a:lnTo>
                    <a:lnTo>
                      <a:pt x="3169" y="9903"/>
                    </a:lnTo>
                    <a:lnTo>
                      <a:pt x="3631" y="10068"/>
                    </a:lnTo>
                    <a:lnTo>
                      <a:pt x="4127" y="10200"/>
                    </a:lnTo>
                    <a:lnTo>
                      <a:pt x="4655" y="10266"/>
                    </a:lnTo>
                    <a:lnTo>
                      <a:pt x="5183" y="10299"/>
                    </a:lnTo>
                    <a:lnTo>
                      <a:pt x="5711" y="10266"/>
                    </a:lnTo>
                    <a:lnTo>
                      <a:pt x="6206" y="10200"/>
                    </a:lnTo>
                    <a:lnTo>
                      <a:pt x="6701" y="10068"/>
                    </a:lnTo>
                    <a:lnTo>
                      <a:pt x="7197" y="9903"/>
                    </a:lnTo>
                    <a:lnTo>
                      <a:pt x="7626" y="9672"/>
                    </a:lnTo>
                    <a:lnTo>
                      <a:pt x="8055" y="9441"/>
                    </a:lnTo>
                    <a:lnTo>
                      <a:pt x="8451" y="9144"/>
                    </a:lnTo>
                    <a:lnTo>
                      <a:pt x="8814" y="8781"/>
                    </a:lnTo>
                    <a:lnTo>
                      <a:pt x="9144" y="8418"/>
                    </a:lnTo>
                    <a:lnTo>
                      <a:pt x="9441" y="8022"/>
                    </a:lnTo>
                    <a:lnTo>
                      <a:pt x="9705" y="7592"/>
                    </a:lnTo>
                    <a:lnTo>
                      <a:pt x="9936" y="7163"/>
                    </a:lnTo>
                    <a:lnTo>
                      <a:pt x="10101" y="6668"/>
                    </a:lnTo>
                    <a:lnTo>
                      <a:pt x="10234" y="6173"/>
                    </a:lnTo>
                    <a:lnTo>
                      <a:pt x="10300" y="5678"/>
                    </a:lnTo>
                    <a:lnTo>
                      <a:pt x="10333" y="5150"/>
                    </a:lnTo>
                    <a:lnTo>
                      <a:pt x="10300" y="4622"/>
                    </a:lnTo>
                    <a:lnTo>
                      <a:pt x="10234" y="4126"/>
                    </a:lnTo>
                    <a:lnTo>
                      <a:pt x="10101" y="3631"/>
                    </a:lnTo>
                    <a:lnTo>
                      <a:pt x="9936" y="3136"/>
                    </a:lnTo>
                    <a:lnTo>
                      <a:pt x="9705" y="2707"/>
                    </a:lnTo>
                    <a:lnTo>
                      <a:pt x="9441" y="2278"/>
                    </a:lnTo>
                    <a:lnTo>
                      <a:pt x="9144" y="1882"/>
                    </a:lnTo>
                    <a:lnTo>
                      <a:pt x="8814" y="1519"/>
                    </a:lnTo>
                    <a:lnTo>
                      <a:pt x="8451" y="1155"/>
                    </a:lnTo>
                    <a:lnTo>
                      <a:pt x="8055" y="858"/>
                    </a:lnTo>
                    <a:lnTo>
                      <a:pt x="7626" y="627"/>
                    </a:lnTo>
                    <a:lnTo>
                      <a:pt x="7197" y="396"/>
                    </a:lnTo>
                    <a:lnTo>
                      <a:pt x="6701" y="231"/>
                    </a:lnTo>
                    <a:lnTo>
                      <a:pt x="6206" y="99"/>
                    </a:lnTo>
                    <a:lnTo>
                      <a:pt x="5711" y="33"/>
                    </a:lnTo>
                    <a:lnTo>
                      <a:pt x="5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1089100" y="1981025"/>
                <a:ext cx="170875" cy="170025"/>
              </a:xfrm>
              <a:custGeom>
                <a:avLst/>
                <a:gdLst/>
                <a:ahLst/>
                <a:cxnLst/>
                <a:rect l="l" t="t" r="r" b="b"/>
                <a:pathLst>
                  <a:path w="6835" h="6801" extrusionOk="0">
                    <a:moveTo>
                      <a:pt x="3632" y="2509"/>
                    </a:moveTo>
                    <a:lnTo>
                      <a:pt x="3830" y="2542"/>
                    </a:lnTo>
                    <a:lnTo>
                      <a:pt x="4061" y="2575"/>
                    </a:lnTo>
                    <a:lnTo>
                      <a:pt x="4226" y="2674"/>
                    </a:lnTo>
                    <a:lnTo>
                      <a:pt x="4589" y="2839"/>
                    </a:lnTo>
                    <a:lnTo>
                      <a:pt x="4886" y="3103"/>
                    </a:lnTo>
                    <a:lnTo>
                      <a:pt x="5150" y="3433"/>
                    </a:lnTo>
                    <a:lnTo>
                      <a:pt x="5349" y="3763"/>
                    </a:lnTo>
                    <a:lnTo>
                      <a:pt x="5415" y="3961"/>
                    </a:lnTo>
                    <a:lnTo>
                      <a:pt x="5481" y="4159"/>
                    </a:lnTo>
                    <a:lnTo>
                      <a:pt x="5514" y="4357"/>
                    </a:lnTo>
                    <a:lnTo>
                      <a:pt x="5514" y="4589"/>
                    </a:lnTo>
                    <a:lnTo>
                      <a:pt x="5514" y="4787"/>
                    </a:lnTo>
                    <a:lnTo>
                      <a:pt x="5481" y="5018"/>
                    </a:lnTo>
                    <a:lnTo>
                      <a:pt x="5415" y="5216"/>
                    </a:lnTo>
                    <a:lnTo>
                      <a:pt x="5349" y="5414"/>
                    </a:lnTo>
                    <a:lnTo>
                      <a:pt x="5150" y="5744"/>
                    </a:lnTo>
                    <a:lnTo>
                      <a:pt x="4886" y="6074"/>
                    </a:lnTo>
                    <a:lnTo>
                      <a:pt x="4589" y="6305"/>
                    </a:lnTo>
                    <a:lnTo>
                      <a:pt x="4226" y="6503"/>
                    </a:lnTo>
                    <a:lnTo>
                      <a:pt x="4061" y="6569"/>
                    </a:lnTo>
                    <a:lnTo>
                      <a:pt x="3830" y="6635"/>
                    </a:lnTo>
                    <a:lnTo>
                      <a:pt x="3632" y="6668"/>
                    </a:lnTo>
                    <a:lnTo>
                      <a:pt x="3203" y="6668"/>
                    </a:lnTo>
                    <a:lnTo>
                      <a:pt x="3005" y="6635"/>
                    </a:lnTo>
                    <a:lnTo>
                      <a:pt x="2807" y="6569"/>
                    </a:lnTo>
                    <a:lnTo>
                      <a:pt x="2609" y="6503"/>
                    </a:lnTo>
                    <a:lnTo>
                      <a:pt x="2246" y="6305"/>
                    </a:lnTo>
                    <a:lnTo>
                      <a:pt x="1948" y="6074"/>
                    </a:lnTo>
                    <a:lnTo>
                      <a:pt x="1684" y="5744"/>
                    </a:lnTo>
                    <a:lnTo>
                      <a:pt x="1486" y="5414"/>
                    </a:lnTo>
                    <a:lnTo>
                      <a:pt x="1420" y="5216"/>
                    </a:lnTo>
                    <a:lnTo>
                      <a:pt x="1387" y="5018"/>
                    </a:lnTo>
                    <a:lnTo>
                      <a:pt x="1354" y="4787"/>
                    </a:lnTo>
                    <a:lnTo>
                      <a:pt x="1321" y="4589"/>
                    </a:lnTo>
                    <a:lnTo>
                      <a:pt x="1354" y="4357"/>
                    </a:lnTo>
                    <a:lnTo>
                      <a:pt x="1387" y="4159"/>
                    </a:lnTo>
                    <a:lnTo>
                      <a:pt x="1420" y="3961"/>
                    </a:lnTo>
                    <a:lnTo>
                      <a:pt x="1486" y="3763"/>
                    </a:lnTo>
                    <a:lnTo>
                      <a:pt x="1684" y="3433"/>
                    </a:lnTo>
                    <a:lnTo>
                      <a:pt x="1948" y="3103"/>
                    </a:lnTo>
                    <a:lnTo>
                      <a:pt x="2246" y="2839"/>
                    </a:lnTo>
                    <a:lnTo>
                      <a:pt x="2609" y="2674"/>
                    </a:lnTo>
                    <a:lnTo>
                      <a:pt x="2807" y="2575"/>
                    </a:lnTo>
                    <a:lnTo>
                      <a:pt x="3005" y="2542"/>
                    </a:lnTo>
                    <a:lnTo>
                      <a:pt x="3203" y="2509"/>
                    </a:lnTo>
                    <a:close/>
                    <a:moveTo>
                      <a:pt x="3071" y="0"/>
                    </a:moveTo>
                    <a:lnTo>
                      <a:pt x="2741" y="66"/>
                    </a:lnTo>
                    <a:lnTo>
                      <a:pt x="2411" y="132"/>
                    </a:lnTo>
                    <a:lnTo>
                      <a:pt x="2114" y="264"/>
                    </a:lnTo>
                    <a:lnTo>
                      <a:pt x="1816" y="396"/>
                    </a:lnTo>
                    <a:lnTo>
                      <a:pt x="1519" y="561"/>
                    </a:lnTo>
                    <a:lnTo>
                      <a:pt x="1255" y="759"/>
                    </a:lnTo>
                    <a:lnTo>
                      <a:pt x="1024" y="990"/>
                    </a:lnTo>
                    <a:lnTo>
                      <a:pt x="793" y="1222"/>
                    </a:lnTo>
                    <a:lnTo>
                      <a:pt x="595" y="1486"/>
                    </a:lnTo>
                    <a:lnTo>
                      <a:pt x="430" y="1783"/>
                    </a:lnTo>
                    <a:lnTo>
                      <a:pt x="298" y="2080"/>
                    </a:lnTo>
                    <a:lnTo>
                      <a:pt x="166" y="2377"/>
                    </a:lnTo>
                    <a:lnTo>
                      <a:pt x="100" y="2707"/>
                    </a:lnTo>
                    <a:lnTo>
                      <a:pt x="34" y="3037"/>
                    </a:lnTo>
                    <a:lnTo>
                      <a:pt x="1" y="3400"/>
                    </a:lnTo>
                    <a:lnTo>
                      <a:pt x="34" y="3763"/>
                    </a:lnTo>
                    <a:lnTo>
                      <a:pt x="100" y="4093"/>
                    </a:lnTo>
                    <a:lnTo>
                      <a:pt x="166" y="4424"/>
                    </a:lnTo>
                    <a:lnTo>
                      <a:pt x="298" y="4721"/>
                    </a:lnTo>
                    <a:lnTo>
                      <a:pt x="430" y="5018"/>
                    </a:lnTo>
                    <a:lnTo>
                      <a:pt x="595" y="5315"/>
                    </a:lnTo>
                    <a:lnTo>
                      <a:pt x="793" y="5579"/>
                    </a:lnTo>
                    <a:lnTo>
                      <a:pt x="1024" y="5810"/>
                    </a:lnTo>
                    <a:lnTo>
                      <a:pt x="1255" y="6041"/>
                    </a:lnTo>
                    <a:lnTo>
                      <a:pt x="1519" y="6239"/>
                    </a:lnTo>
                    <a:lnTo>
                      <a:pt x="1816" y="6404"/>
                    </a:lnTo>
                    <a:lnTo>
                      <a:pt x="2114" y="6536"/>
                    </a:lnTo>
                    <a:lnTo>
                      <a:pt x="2411" y="6668"/>
                    </a:lnTo>
                    <a:lnTo>
                      <a:pt x="2741" y="6734"/>
                    </a:lnTo>
                    <a:lnTo>
                      <a:pt x="3071" y="6800"/>
                    </a:lnTo>
                    <a:lnTo>
                      <a:pt x="3764" y="6800"/>
                    </a:lnTo>
                    <a:lnTo>
                      <a:pt x="4127" y="6734"/>
                    </a:lnTo>
                    <a:lnTo>
                      <a:pt x="4424" y="6668"/>
                    </a:lnTo>
                    <a:lnTo>
                      <a:pt x="4754" y="6536"/>
                    </a:lnTo>
                    <a:lnTo>
                      <a:pt x="5051" y="6404"/>
                    </a:lnTo>
                    <a:lnTo>
                      <a:pt x="5316" y="6239"/>
                    </a:lnTo>
                    <a:lnTo>
                      <a:pt x="5580" y="6041"/>
                    </a:lnTo>
                    <a:lnTo>
                      <a:pt x="5844" y="5810"/>
                    </a:lnTo>
                    <a:lnTo>
                      <a:pt x="6042" y="5579"/>
                    </a:lnTo>
                    <a:lnTo>
                      <a:pt x="6240" y="5315"/>
                    </a:lnTo>
                    <a:lnTo>
                      <a:pt x="6438" y="5018"/>
                    </a:lnTo>
                    <a:lnTo>
                      <a:pt x="6570" y="4721"/>
                    </a:lnTo>
                    <a:lnTo>
                      <a:pt x="6669" y="4424"/>
                    </a:lnTo>
                    <a:lnTo>
                      <a:pt x="6768" y="4093"/>
                    </a:lnTo>
                    <a:lnTo>
                      <a:pt x="6801" y="3763"/>
                    </a:lnTo>
                    <a:lnTo>
                      <a:pt x="6834" y="3400"/>
                    </a:lnTo>
                    <a:lnTo>
                      <a:pt x="6801" y="3037"/>
                    </a:lnTo>
                    <a:lnTo>
                      <a:pt x="6768" y="2707"/>
                    </a:lnTo>
                    <a:lnTo>
                      <a:pt x="6669" y="2377"/>
                    </a:lnTo>
                    <a:lnTo>
                      <a:pt x="6570" y="2080"/>
                    </a:lnTo>
                    <a:lnTo>
                      <a:pt x="6438" y="1783"/>
                    </a:lnTo>
                    <a:lnTo>
                      <a:pt x="6240" y="1486"/>
                    </a:lnTo>
                    <a:lnTo>
                      <a:pt x="6042" y="1222"/>
                    </a:lnTo>
                    <a:lnTo>
                      <a:pt x="5844" y="990"/>
                    </a:lnTo>
                    <a:lnTo>
                      <a:pt x="5580" y="759"/>
                    </a:lnTo>
                    <a:lnTo>
                      <a:pt x="5316" y="561"/>
                    </a:lnTo>
                    <a:lnTo>
                      <a:pt x="5051" y="396"/>
                    </a:lnTo>
                    <a:lnTo>
                      <a:pt x="4754" y="264"/>
                    </a:lnTo>
                    <a:lnTo>
                      <a:pt x="4424" y="132"/>
                    </a:lnTo>
                    <a:lnTo>
                      <a:pt x="4127" y="66"/>
                    </a:lnTo>
                    <a:lnTo>
                      <a:pt x="37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1122125" y="2043725"/>
                <a:ext cx="104825" cy="104025"/>
              </a:xfrm>
              <a:custGeom>
                <a:avLst/>
                <a:gdLst/>
                <a:ahLst/>
                <a:cxnLst/>
                <a:rect l="l" t="t" r="r" b="b"/>
                <a:pathLst>
                  <a:path w="4193" h="4161" fill="none" extrusionOk="0">
                    <a:moveTo>
                      <a:pt x="2113" y="4160"/>
                    </a:moveTo>
                    <a:lnTo>
                      <a:pt x="2113" y="4160"/>
                    </a:lnTo>
                    <a:lnTo>
                      <a:pt x="1882" y="4160"/>
                    </a:lnTo>
                    <a:lnTo>
                      <a:pt x="1684" y="4127"/>
                    </a:lnTo>
                    <a:lnTo>
                      <a:pt x="1486" y="4061"/>
                    </a:lnTo>
                    <a:lnTo>
                      <a:pt x="1288" y="3995"/>
                    </a:lnTo>
                    <a:lnTo>
                      <a:pt x="925" y="3797"/>
                    </a:lnTo>
                    <a:lnTo>
                      <a:pt x="627" y="3566"/>
                    </a:lnTo>
                    <a:lnTo>
                      <a:pt x="363" y="3236"/>
                    </a:lnTo>
                    <a:lnTo>
                      <a:pt x="165" y="2906"/>
                    </a:lnTo>
                    <a:lnTo>
                      <a:pt x="99" y="2708"/>
                    </a:lnTo>
                    <a:lnTo>
                      <a:pt x="66" y="2510"/>
                    </a:lnTo>
                    <a:lnTo>
                      <a:pt x="33" y="2279"/>
                    </a:lnTo>
                    <a:lnTo>
                      <a:pt x="0" y="2081"/>
                    </a:lnTo>
                    <a:lnTo>
                      <a:pt x="0" y="2081"/>
                    </a:lnTo>
                    <a:lnTo>
                      <a:pt x="33" y="1849"/>
                    </a:lnTo>
                    <a:lnTo>
                      <a:pt x="66" y="1651"/>
                    </a:lnTo>
                    <a:lnTo>
                      <a:pt x="99" y="1453"/>
                    </a:lnTo>
                    <a:lnTo>
                      <a:pt x="165" y="1255"/>
                    </a:lnTo>
                    <a:lnTo>
                      <a:pt x="363" y="925"/>
                    </a:lnTo>
                    <a:lnTo>
                      <a:pt x="627" y="595"/>
                    </a:lnTo>
                    <a:lnTo>
                      <a:pt x="925" y="331"/>
                    </a:lnTo>
                    <a:lnTo>
                      <a:pt x="1288" y="166"/>
                    </a:lnTo>
                    <a:lnTo>
                      <a:pt x="1486" y="67"/>
                    </a:lnTo>
                    <a:lnTo>
                      <a:pt x="1684" y="34"/>
                    </a:lnTo>
                    <a:lnTo>
                      <a:pt x="1882" y="1"/>
                    </a:lnTo>
                    <a:lnTo>
                      <a:pt x="2113" y="1"/>
                    </a:lnTo>
                    <a:lnTo>
                      <a:pt x="2113" y="1"/>
                    </a:lnTo>
                    <a:lnTo>
                      <a:pt x="2311" y="1"/>
                    </a:lnTo>
                    <a:lnTo>
                      <a:pt x="2509" y="34"/>
                    </a:lnTo>
                    <a:lnTo>
                      <a:pt x="2740" y="67"/>
                    </a:lnTo>
                    <a:lnTo>
                      <a:pt x="2905" y="166"/>
                    </a:lnTo>
                    <a:lnTo>
                      <a:pt x="3268" y="331"/>
                    </a:lnTo>
                    <a:lnTo>
                      <a:pt x="3565" y="595"/>
                    </a:lnTo>
                    <a:lnTo>
                      <a:pt x="3829" y="925"/>
                    </a:lnTo>
                    <a:lnTo>
                      <a:pt x="4028" y="1255"/>
                    </a:lnTo>
                    <a:lnTo>
                      <a:pt x="4094" y="1453"/>
                    </a:lnTo>
                    <a:lnTo>
                      <a:pt x="4160" y="1651"/>
                    </a:lnTo>
                    <a:lnTo>
                      <a:pt x="4193" y="1849"/>
                    </a:lnTo>
                    <a:lnTo>
                      <a:pt x="4193" y="2081"/>
                    </a:lnTo>
                    <a:lnTo>
                      <a:pt x="4193" y="2081"/>
                    </a:lnTo>
                    <a:lnTo>
                      <a:pt x="4193" y="2279"/>
                    </a:lnTo>
                    <a:lnTo>
                      <a:pt x="4160" y="2510"/>
                    </a:lnTo>
                    <a:lnTo>
                      <a:pt x="4094" y="2708"/>
                    </a:lnTo>
                    <a:lnTo>
                      <a:pt x="4028" y="2906"/>
                    </a:lnTo>
                    <a:lnTo>
                      <a:pt x="3829" y="3236"/>
                    </a:lnTo>
                    <a:lnTo>
                      <a:pt x="3565" y="3566"/>
                    </a:lnTo>
                    <a:lnTo>
                      <a:pt x="3268" y="3797"/>
                    </a:lnTo>
                    <a:lnTo>
                      <a:pt x="2905" y="3995"/>
                    </a:lnTo>
                    <a:lnTo>
                      <a:pt x="2740" y="4061"/>
                    </a:lnTo>
                    <a:lnTo>
                      <a:pt x="2509" y="4127"/>
                    </a:lnTo>
                    <a:lnTo>
                      <a:pt x="2311" y="4160"/>
                    </a:lnTo>
                    <a:lnTo>
                      <a:pt x="2113" y="4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1122125" y="2043725"/>
                <a:ext cx="104825" cy="104025"/>
              </a:xfrm>
              <a:custGeom>
                <a:avLst/>
                <a:gdLst/>
                <a:ahLst/>
                <a:cxnLst/>
                <a:rect l="l" t="t" r="r" b="b"/>
                <a:pathLst>
                  <a:path w="4193" h="4161" extrusionOk="0">
                    <a:moveTo>
                      <a:pt x="1882" y="1"/>
                    </a:moveTo>
                    <a:lnTo>
                      <a:pt x="1684" y="34"/>
                    </a:lnTo>
                    <a:lnTo>
                      <a:pt x="1486" y="67"/>
                    </a:lnTo>
                    <a:lnTo>
                      <a:pt x="1288" y="166"/>
                    </a:lnTo>
                    <a:lnTo>
                      <a:pt x="925" y="331"/>
                    </a:lnTo>
                    <a:lnTo>
                      <a:pt x="627" y="595"/>
                    </a:lnTo>
                    <a:lnTo>
                      <a:pt x="363" y="925"/>
                    </a:lnTo>
                    <a:lnTo>
                      <a:pt x="165" y="1255"/>
                    </a:lnTo>
                    <a:lnTo>
                      <a:pt x="99" y="1453"/>
                    </a:lnTo>
                    <a:lnTo>
                      <a:pt x="66" y="1651"/>
                    </a:lnTo>
                    <a:lnTo>
                      <a:pt x="33" y="1849"/>
                    </a:lnTo>
                    <a:lnTo>
                      <a:pt x="0" y="2081"/>
                    </a:lnTo>
                    <a:lnTo>
                      <a:pt x="33" y="2279"/>
                    </a:lnTo>
                    <a:lnTo>
                      <a:pt x="66" y="2510"/>
                    </a:lnTo>
                    <a:lnTo>
                      <a:pt x="99" y="2708"/>
                    </a:lnTo>
                    <a:lnTo>
                      <a:pt x="165" y="2906"/>
                    </a:lnTo>
                    <a:lnTo>
                      <a:pt x="363" y="3236"/>
                    </a:lnTo>
                    <a:lnTo>
                      <a:pt x="627" y="3566"/>
                    </a:lnTo>
                    <a:lnTo>
                      <a:pt x="925" y="3797"/>
                    </a:lnTo>
                    <a:lnTo>
                      <a:pt x="1288" y="3995"/>
                    </a:lnTo>
                    <a:lnTo>
                      <a:pt x="1486" y="4061"/>
                    </a:lnTo>
                    <a:lnTo>
                      <a:pt x="1684" y="4127"/>
                    </a:lnTo>
                    <a:lnTo>
                      <a:pt x="1882" y="4160"/>
                    </a:lnTo>
                    <a:lnTo>
                      <a:pt x="2311" y="4160"/>
                    </a:lnTo>
                    <a:lnTo>
                      <a:pt x="2509" y="4127"/>
                    </a:lnTo>
                    <a:lnTo>
                      <a:pt x="2740" y="4061"/>
                    </a:lnTo>
                    <a:lnTo>
                      <a:pt x="2905" y="3995"/>
                    </a:lnTo>
                    <a:lnTo>
                      <a:pt x="3268" y="3797"/>
                    </a:lnTo>
                    <a:lnTo>
                      <a:pt x="3565" y="3566"/>
                    </a:lnTo>
                    <a:lnTo>
                      <a:pt x="3829" y="3236"/>
                    </a:lnTo>
                    <a:lnTo>
                      <a:pt x="4028" y="2906"/>
                    </a:lnTo>
                    <a:lnTo>
                      <a:pt x="4094" y="2708"/>
                    </a:lnTo>
                    <a:lnTo>
                      <a:pt x="4160" y="2510"/>
                    </a:lnTo>
                    <a:lnTo>
                      <a:pt x="4193" y="2279"/>
                    </a:lnTo>
                    <a:lnTo>
                      <a:pt x="4193" y="2081"/>
                    </a:lnTo>
                    <a:lnTo>
                      <a:pt x="4193" y="1849"/>
                    </a:lnTo>
                    <a:lnTo>
                      <a:pt x="4160" y="1651"/>
                    </a:lnTo>
                    <a:lnTo>
                      <a:pt x="4094" y="1453"/>
                    </a:lnTo>
                    <a:lnTo>
                      <a:pt x="4028" y="1255"/>
                    </a:lnTo>
                    <a:lnTo>
                      <a:pt x="3829" y="925"/>
                    </a:lnTo>
                    <a:lnTo>
                      <a:pt x="3565" y="595"/>
                    </a:lnTo>
                    <a:lnTo>
                      <a:pt x="3268" y="331"/>
                    </a:lnTo>
                    <a:lnTo>
                      <a:pt x="2905" y="166"/>
                    </a:lnTo>
                    <a:lnTo>
                      <a:pt x="2740" y="67"/>
                    </a:lnTo>
                    <a:lnTo>
                      <a:pt x="2509" y="34"/>
                    </a:lnTo>
                    <a:lnTo>
                      <a:pt x="23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1011525" y="1714450"/>
                <a:ext cx="189025" cy="398625"/>
              </a:xfrm>
              <a:custGeom>
                <a:avLst/>
                <a:gdLst/>
                <a:ahLst/>
                <a:cxnLst/>
                <a:rect l="l" t="t" r="r" b="b"/>
                <a:pathLst>
                  <a:path w="7561" h="15945" extrusionOk="0">
                    <a:moveTo>
                      <a:pt x="100" y="1"/>
                    </a:moveTo>
                    <a:lnTo>
                      <a:pt x="166" y="232"/>
                    </a:lnTo>
                    <a:lnTo>
                      <a:pt x="298" y="463"/>
                    </a:lnTo>
                    <a:lnTo>
                      <a:pt x="430" y="661"/>
                    </a:lnTo>
                    <a:lnTo>
                      <a:pt x="595" y="826"/>
                    </a:lnTo>
                    <a:lnTo>
                      <a:pt x="331" y="1156"/>
                    </a:lnTo>
                    <a:lnTo>
                      <a:pt x="133" y="1519"/>
                    </a:lnTo>
                    <a:lnTo>
                      <a:pt x="67" y="1717"/>
                    </a:lnTo>
                    <a:lnTo>
                      <a:pt x="34" y="1915"/>
                    </a:lnTo>
                    <a:lnTo>
                      <a:pt x="1" y="2113"/>
                    </a:lnTo>
                    <a:lnTo>
                      <a:pt x="1" y="2311"/>
                    </a:lnTo>
                    <a:lnTo>
                      <a:pt x="1" y="2609"/>
                    </a:lnTo>
                    <a:lnTo>
                      <a:pt x="67" y="2873"/>
                    </a:lnTo>
                    <a:lnTo>
                      <a:pt x="133" y="3137"/>
                    </a:lnTo>
                    <a:lnTo>
                      <a:pt x="265" y="3368"/>
                    </a:lnTo>
                    <a:lnTo>
                      <a:pt x="397" y="3599"/>
                    </a:lnTo>
                    <a:lnTo>
                      <a:pt x="562" y="3797"/>
                    </a:lnTo>
                    <a:lnTo>
                      <a:pt x="760" y="3962"/>
                    </a:lnTo>
                    <a:lnTo>
                      <a:pt x="958" y="4127"/>
                    </a:lnTo>
                    <a:lnTo>
                      <a:pt x="727" y="4424"/>
                    </a:lnTo>
                    <a:lnTo>
                      <a:pt x="529" y="4787"/>
                    </a:lnTo>
                    <a:lnTo>
                      <a:pt x="430" y="5183"/>
                    </a:lnTo>
                    <a:lnTo>
                      <a:pt x="397" y="5381"/>
                    </a:lnTo>
                    <a:lnTo>
                      <a:pt x="397" y="5580"/>
                    </a:lnTo>
                    <a:lnTo>
                      <a:pt x="430" y="5910"/>
                    </a:lnTo>
                    <a:lnTo>
                      <a:pt x="496" y="6207"/>
                    </a:lnTo>
                    <a:lnTo>
                      <a:pt x="595" y="6471"/>
                    </a:lnTo>
                    <a:lnTo>
                      <a:pt x="727" y="6735"/>
                    </a:lnTo>
                    <a:lnTo>
                      <a:pt x="892" y="6966"/>
                    </a:lnTo>
                    <a:lnTo>
                      <a:pt x="1123" y="7197"/>
                    </a:lnTo>
                    <a:lnTo>
                      <a:pt x="1354" y="7362"/>
                    </a:lnTo>
                    <a:lnTo>
                      <a:pt x="1585" y="7494"/>
                    </a:lnTo>
                    <a:lnTo>
                      <a:pt x="1486" y="7725"/>
                    </a:lnTo>
                    <a:lnTo>
                      <a:pt x="1420" y="7989"/>
                    </a:lnTo>
                    <a:lnTo>
                      <a:pt x="1354" y="8220"/>
                    </a:lnTo>
                    <a:lnTo>
                      <a:pt x="1354" y="8484"/>
                    </a:lnTo>
                    <a:lnTo>
                      <a:pt x="1387" y="8848"/>
                    </a:lnTo>
                    <a:lnTo>
                      <a:pt x="1453" y="9178"/>
                    </a:lnTo>
                    <a:lnTo>
                      <a:pt x="1585" y="9475"/>
                    </a:lnTo>
                    <a:lnTo>
                      <a:pt x="1750" y="9739"/>
                    </a:lnTo>
                    <a:lnTo>
                      <a:pt x="1949" y="10003"/>
                    </a:lnTo>
                    <a:lnTo>
                      <a:pt x="2213" y="10201"/>
                    </a:lnTo>
                    <a:lnTo>
                      <a:pt x="2477" y="10399"/>
                    </a:lnTo>
                    <a:lnTo>
                      <a:pt x="2774" y="10498"/>
                    </a:lnTo>
                    <a:lnTo>
                      <a:pt x="2972" y="10927"/>
                    </a:lnTo>
                    <a:lnTo>
                      <a:pt x="3071" y="11158"/>
                    </a:lnTo>
                    <a:lnTo>
                      <a:pt x="3203" y="11356"/>
                    </a:lnTo>
                    <a:lnTo>
                      <a:pt x="3335" y="11521"/>
                    </a:lnTo>
                    <a:lnTo>
                      <a:pt x="3500" y="11686"/>
                    </a:lnTo>
                    <a:lnTo>
                      <a:pt x="3698" y="11818"/>
                    </a:lnTo>
                    <a:lnTo>
                      <a:pt x="3863" y="11951"/>
                    </a:lnTo>
                    <a:lnTo>
                      <a:pt x="4061" y="12050"/>
                    </a:lnTo>
                    <a:lnTo>
                      <a:pt x="4292" y="12149"/>
                    </a:lnTo>
                    <a:lnTo>
                      <a:pt x="4622" y="12215"/>
                    </a:lnTo>
                    <a:lnTo>
                      <a:pt x="4985" y="12248"/>
                    </a:lnTo>
                    <a:lnTo>
                      <a:pt x="5316" y="12248"/>
                    </a:lnTo>
                    <a:lnTo>
                      <a:pt x="5679" y="12149"/>
                    </a:lnTo>
                    <a:lnTo>
                      <a:pt x="5844" y="12281"/>
                    </a:lnTo>
                    <a:lnTo>
                      <a:pt x="6009" y="12446"/>
                    </a:lnTo>
                    <a:lnTo>
                      <a:pt x="6240" y="12776"/>
                    </a:lnTo>
                    <a:lnTo>
                      <a:pt x="6405" y="13040"/>
                    </a:lnTo>
                    <a:lnTo>
                      <a:pt x="6471" y="13238"/>
                    </a:lnTo>
                    <a:lnTo>
                      <a:pt x="6570" y="13535"/>
                    </a:lnTo>
                    <a:lnTo>
                      <a:pt x="6570" y="13601"/>
                    </a:lnTo>
                    <a:lnTo>
                      <a:pt x="6603" y="13865"/>
                    </a:lnTo>
                    <a:lnTo>
                      <a:pt x="6603" y="14096"/>
                    </a:lnTo>
                    <a:lnTo>
                      <a:pt x="6438" y="14195"/>
                    </a:lnTo>
                    <a:lnTo>
                      <a:pt x="6306" y="14327"/>
                    </a:lnTo>
                    <a:lnTo>
                      <a:pt x="6207" y="14492"/>
                    </a:lnTo>
                    <a:lnTo>
                      <a:pt x="6108" y="14657"/>
                    </a:lnTo>
                    <a:lnTo>
                      <a:pt x="6042" y="14855"/>
                    </a:lnTo>
                    <a:lnTo>
                      <a:pt x="6009" y="15054"/>
                    </a:lnTo>
                    <a:lnTo>
                      <a:pt x="5976" y="15219"/>
                    </a:lnTo>
                    <a:lnTo>
                      <a:pt x="6009" y="15417"/>
                    </a:lnTo>
                    <a:lnTo>
                      <a:pt x="6075" y="15549"/>
                    </a:lnTo>
                    <a:lnTo>
                      <a:pt x="6141" y="15681"/>
                    </a:lnTo>
                    <a:lnTo>
                      <a:pt x="6240" y="15813"/>
                    </a:lnTo>
                    <a:lnTo>
                      <a:pt x="6372" y="15879"/>
                    </a:lnTo>
                    <a:lnTo>
                      <a:pt x="6504" y="15912"/>
                    </a:lnTo>
                    <a:lnTo>
                      <a:pt x="6669" y="15945"/>
                    </a:lnTo>
                    <a:lnTo>
                      <a:pt x="6834" y="15912"/>
                    </a:lnTo>
                    <a:lnTo>
                      <a:pt x="6966" y="15813"/>
                    </a:lnTo>
                    <a:lnTo>
                      <a:pt x="7098" y="15714"/>
                    </a:lnTo>
                    <a:lnTo>
                      <a:pt x="7230" y="15615"/>
                    </a:lnTo>
                    <a:lnTo>
                      <a:pt x="7362" y="15450"/>
                    </a:lnTo>
                    <a:lnTo>
                      <a:pt x="7461" y="15252"/>
                    </a:lnTo>
                    <a:lnTo>
                      <a:pt x="7560" y="14987"/>
                    </a:lnTo>
                    <a:lnTo>
                      <a:pt x="7560" y="14690"/>
                    </a:lnTo>
                    <a:lnTo>
                      <a:pt x="7527" y="14426"/>
                    </a:lnTo>
                    <a:lnTo>
                      <a:pt x="7461" y="14327"/>
                    </a:lnTo>
                    <a:lnTo>
                      <a:pt x="7395" y="14228"/>
                    </a:lnTo>
                    <a:lnTo>
                      <a:pt x="7395" y="13799"/>
                    </a:lnTo>
                    <a:lnTo>
                      <a:pt x="7362" y="13403"/>
                    </a:lnTo>
                    <a:lnTo>
                      <a:pt x="7230" y="12908"/>
                    </a:lnTo>
                    <a:lnTo>
                      <a:pt x="7032" y="12479"/>
                    </a:lnTo>
                    <a:lnTo>
                      <a:pt x="6768" y="12083"/>
                    </a:lnTo>
                    <a:lnTo>
                      <a:pt x="6438" y="11719"/>
                    </a:lnTo>
                    <a:lnTo>
                      <a:pt x="6702" y="11488"/>
                    </a:lnTo>
                    <a:lnTo>
                      <a:pt x="6900" y="11191"/>
                    </a:lnTo>
                    <a:lnTo>
                      <a:pt x="7065" y="10861"/>
                    </a:lnTo>
                    <a:lnTo>
                      <a:pt x="7197" y="10531"/>
                    </a:lnTo>
                    <a:lnTo>
                      <a:pt x="7230" y="10168"/>
                    </a:lnTo>
                    <a:lnTo>
                      <a:pt x="7230" y="9838"/>
                    </a:lnTo>
                    <a:lnTo>
                      <a:pt x="7164" y="9475"/>
                    </a:lnTo>
                    <a:lnTo>
                      <a:pt x="7032" y="9112"/>
                    </a:lnTo>
                    <a:lnTo>
                      <a:pt x="6603" y="8055"/>
                    </a:lnTo>
                    <a:lnTo>
                      <a:pt x="6240" y="6933"/>
                    </a:lnTo>
                    <a:lnTo>
                      <a:pt x="6240" y="6900"/>
                    </a:lnTo>
                    <a:lnTo>
                      <a:pt x="5976" y="6075"/>
                    </a:lnTo>
                    <a:lnTo>
                      <a:pt x="5778" y="5183"/>
                    </a:lnTo>
                    <a:lnTo>
                      <a:pt x="5613" y="4325"/>
                    </a:lnTo>
                    <a:lnTo>
                      <a:pt x="5448" y="3434"/>
                    </a:lnTo>
                    <a:lnTo>
                      <a:pt x="5316" y="2543"/>
                    </a:lnTo>
                    <a:lnTo>
                      <a:pt x="5250" y="1684"/>
                    </a:lnTo>
                    <a:lnTo>
                      <a:pt x="5184" y="826"/>
                    </a:lnTo>
                    <a:lnTo>
                      <a:pt x="5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2" name="Google Shape;462;p15"/>
          <p:cNvGrpSpPr/>
          <p:nvPr/>
        </p:nvGrpSpPr>
        <p:grpSpPr>
          <a:xfrm rot="-1421924">
            <a:off x="8551424" y="209509"/>
            <a:ext cx="282884" cy="660126"/>
            <a:chOff x="865875" y="2440888"/>
            <a:chExt cx="240175" cy="560375"/>
          </a:xfrm>
        </p:grpSpPr>
        <p:sp>
          <p:nvSpPr>
            <p:cNvPr id="463" name="Google Shape;463;p15"/>
            <p:cNvSpPr/>
            <p:nvPr/>
          </p:nvSpPr>
          <p:spPr>
            <a:xfrm>
              <a:off x="865875" y="2440888"/>
              <a:ext cx="240175" cy="560375"/>
            </a:xfrm>
            <a:custGeom>
              <a:avLst/>
              <a:gdLst/>
              <a:ahLst/>
              <a:cxnLst/>
              <a:rect l="l" t="t" r="r" b="b"/>
              <a:pathLst>
                <a:path w="9607" h="22415" extrusionOk="0">
                  <a:moveTo>
                    <a:pt x="2971" y="1"/>
                  </a:moveTo>
                  <a:lnTo>
                    <a:pt x="2872" y="34"/>
                  </a:lnTo>
                  <a:lnTo>
                    <a:pt x="2773" y="67"/>
                  </a:lnTo>
                  <a:lnTo>
                    <a:pt x="2608" y="166"/>
                  </a:lnTo>
                  <a:lnTo>
                    <a:pt x="2509" y="331"/>
                  </a:lnTo>
                  <a:lnTo>
                    <a:pt x="2476" y="430"/>
                  </a:lnTo>
                  <a:lnTo>
                    <a:pt x="2476" y="529"/>
                  </a:lnTo>
                  <a:lnTo>
                    <a:pt x="2476" y="3104"/>
                  </a:lnTo>
                  <a:lnTo>
                    <a:pt x="2773" y="3104"/>
                  </a:lnTo>
                  <a:lnTo>
                    <a:pt x="2740" y="3368"/>
                  </a:lnTo>
                  <a:lnTo>
                    <a:pt x="2674" y="3632"/>
                  </a:lnTo>
                  <a:lnTo>
                    <a:pt x="2608" y="3896"/>
                  </a:lnTo>
                  <a:lnTo>
                    <a:pt x="2476" y="4127"/>
                  </a:lnTo>
                  <a:lnTo>
                    <a:pt x="793" y="7032"/>
                  </a:lnTo>
                  <a:lnTo>
                    <a:pt x="594" y="7362"/>
                  </a:lnTo>
                  <a:lnTo>
                    <a:pt x="429" y="7725"/>
                  </a:lnTo>
                  <a:lnTo>
                    <a:pt x="297" y="8088"/>
                  </a:lnTo>
                  <a:lnTo>
                    <a:pt x="198" y="8451"/>
                  </a:lnTo>
                  <a:lnTo>
                    <a:pt x="99" y="8815"/>
                  </a:lnTo>
                  <a:lnTo>
                    <a:pt x="33" y="9178"/>
                  </a:lnTo>
                  <a:lnTo>
                    <a:pt x="0" y="9574"/>
                  </a:lnTo>
                  <a:lnTo>
                    <a:pt x="0" y="9937"/>
                  </a:lnTo>
                  <a:lnTo>
                    <a:pt x="0" y="10828"/>
                  </a:lnTo>
                  <a:lnTo>
                    <a:pt x="0" y="18751"/>
                  </a:lnTo>
                  <a:lnTo>
                    <a:pt x="0" y="21491"/>
                  </a:lnTo>
                  <a:lnTo>
                    <a:pt x="0" y="21689"/>
                  </a:lnTo>
                  <a:lnTo>
                    <a:pt x="66" y="21854"/>
                  </a:lnTo>
                  <a:lnTo>
                    <a:pt x="132" y="22019"/>
                  </a:lnTo>
                  <a:lnTo>
                    <a:pt x="264" y="22151"/>
                  </a:lnTo>
                  <a:lnTo>
                    <a:pt x="396" y="22250"/>
                  </a:lnTo>
                  <a:lnTo>
                    <a:pt x="561" y="22349"/>
                  </a:lnTo>
                  <a:lnTo>
                    <a:pt x="726" y="22382"/>
                  </a:lnTo>
                  <a:lnTo>
                    <a:pt x="892" y="22415"/>
                  </a:lnTo>
                  <a:lnTo>
                    <a:pt x="8682" y="22415"/>
                  </a:lnTo>
                  <a:lnTo>
                    <a:pt x="8880" y="22382"/>
                  </a:lnTo>
                  <a:lnTo>
                    <a:pt x="9045" y="22349"/>
                  </a:lnTo>
                  <a:lnTo>
                    <a:pt x="9210" y="22250"/>
                  </a:lnTo>
                  <a:lnTo>
                    <a:pt x="9342" y="22151"/>
                  </a:lnTo>
                  <a:lnTo>
                    <a:pt x="9441" y="22019"/>
                  </a:lnTo>
                  <a:lnTo>
                    <a:pt x="9540" y="21854"/>
                  </a:lnTo>
                  <a:lnTo>
                    <a:pt x="9573" y="21689"/>
                  </a:lnTo>
                  <a:lnTo>
                    <a:pt x="9606" y="21491"/>
                  </a:lnTo>
                  <a:lnTo>
                    <a:pt x="9606" y="18751"/>
                  </a:lnTo>
                  <a:lnTo>
                    <a:pt x="9606" y="10828"/>
                  </a:lnTo>
                  <a:lnTo>
                    <a:pt x="9606" y="9937"/>
                  </a:lnTo>
                  <a:lnTo>
                    <a:pt x="9573" y="9574"/>
                  </a:lnTo>
                  <a:lnTo>
                    <a:pt x="9540" y="9178"/>
                  </a:lnTo>
                  <a:lnTo>
                    <a:pt x="9474" y="8815"/>
                  </a:lnTo>
                  <a:lnTo>
                    <a:pt x="9408" y="8451"/>
                  </a:lnTo>
                  <a:lnTo>
                    <a:pt x="9276" y="8088"/>
                  </a:lnTo>
                  <a:lnTo>
                    <a:pt x="9144" y="7725"/>
                  </a:lnTo>
                  <a:lnTo>
                    <a:pt x="8979" y="7362"/>
                  </a:lnTo>
                  <a:lnTo>
                    <a:pt x="8814" y="7032"/>
                  </a:lnTo>
                  <a:lnTo>
                    <a:pt x="7130" y="4127"/>
                  </a:lnTo>
                  <a:lnTo>
                    <a:pt x="6998" y="3896"/>
                  </a:lnTo>
                  <a:lnTo>
                    <a:pt x="6899" y="3632"/>
                  </a:lnTo>
                  <a:lnTo>
                    <a:pt x="6866" y="3368"/>
                  </a:lnTo>
                  <a:lnTo>
                    <a:pt x="6833" y="3104"/>
                  </a:lnTo>
                  <a:lnTo>
                    <a:pt x="7130" y="3104"/>
                  </a:lnTo>
                  <a:lnTo>
                    <a:pt x="7130" y="529"/>
                  </a:lnTo>
                  <a:lnTo>
                    <a:pt x="7130" y="430"/>
                  </a:lnTo>
                  <a:lnTo>
                    <a:pt x="7097" y="331"/>
                  </a:lnTo>
                  <a:lnTo>
                    <a:pt x="6965" y="166"/>
                  </a:lnTo>
                  <a:lnTo>
                    <a:pt x="6833" y="67"/>
                  </a:lnTo>
                  <a:lnTo>
                    <a:pt x="6734" y="34"/>
                  </a:lnTo>
                  <a:lnTo>
                    <a:pt x="6635"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15"/>
            <p:cNvGrpSpPr/>
            <p:nvPr/>
          </p:nvGrpSpPr>
          <p:grpSpPr>
            <a:xfrm>
              <a:off x="865875" y="2441300"/>
              <a:ext cx="240175" cy="559550"/>
              <a:chOff x="651613" y="2441300"/>
              <a:chExt cx="240175" cy="559550"/>
            </a:xfrm>
          </p:grpSpPr>
          <p:sp>
            <p:nvSpPr>
              <p:cNvPr id="465" name="Google Shape;465;p15"/>
              <p:cNvSpPr/>
              <p:nvPr/>
            </p:nvSpPr>
            <p:spPr>
              <a:xfrm>
                <a:off x="651613" y="2495775"/>
                <a:ext cx="240175" cy="505075"/>
              </a:xfrm>
              <a:custGeom>
                <a:avLst/>
                <a:gdLst/>
                <a:ahLst/>
                <a:cxnLst/>
                <a:rect l="l" t="t" r="r" b="b"/>
                <a:pathLst>
                  <a:path w="9607" h="20203" extrusionOk="0">
                    <a:moveTo>
                      <a:pt x="2773" y="0"/>
                    </a:moveTo>
                    <a:lnTo>
                      <a:pt x="2773" y="859"/>
                    </a:lnTo>
                    <a:lnTo>
                      <a:pt x="2740" y="1123"/>
                    </a:lnTo>
                    <a:lnTo>
                      <a:pt x="2707" y="1420"/>
                    </a:lnTo>
                    <a:lnTo>
                      <a:pt x="2608" y="1684"/>
                    </a:lnTo>
                    <a:lnTo>
                      <a:pt x="2476" y="1948"/>
                    </a:lnTo>
                    <a:lnTo>
                      <a:pt x="793" y="4853"/>
                    </a:lnTo>
                    <a:lnTo>
                      <a:pt x="595" y="5183"/>
                    </a:lnTo>
                    <a:lnTo>
                      <a:pt x="430" y="5513"/>
                    </a:lnTo>
                    <a:lnTo>
                      <a:pt x="298" y="5876"/>
                    </a:lnTo>
                    <a:lnTo>
                      <a:pt x="199" y="6239"/>
                    </a:lnTo>
                    <a:lnTo>
                      <a:pt x="100" y="6603"/>
                    </a:lnTo>
                    <a:lnTo>
                      <a:pt x="34" y="6999"/>
                    </a:lnTo>
                    <a:lnTo>
                      <a:pt x="0" y="7362"/>
                    </a:lnTo>
                    <a:lnTo>
                      <a:pt x="0" y="7758"/>
                    </a:lnTo>
                    <a:lnTo>
                      <a:pt x="0" y="19312"/>
                    </a:lnTo>
                    <a:lnTo>
                      <a:pt x="0" y="19477"/>
                    </a:lnTo>
                    <a:lnTo>
                      <a:pt x="67" y="19675"/>
                    </a:lnTo>
                    <a:lnTo>
                      <a:pt x="133" y="19807"/>
                    </a:lnTo>
                    <a:lnTo>
                      <a:pt x="265" y="19939"/>
                    </a:lnTo>
                    <a:lnTo>
                      <a:pt x="397" y="20071"/>
                    </a:lnTo>
                    <a:lnTo>
                      <a:pt x="529" y="20137"/>
                    </a:lnTo>
                    <a:lnTo>
                      <a:pt x="727" y="20203"/>
                    </a:lnTo>
                    <a:lnTo>
                      <a:pt x="8880" y="20203"/>
                    </a:lnTo>
                    <a:lnTo>
                      <a:pt x="9045" y="20137"/>
                    </a:lnTo>
                    <a:lnTo>
                      <a:pt x="9210" y="20071"/>
                    </a:lnTo>
                    <a:lnTo>
                      <a:pt x="9342" y="19939"/>
                    </a:lnTo>
                    <a:lnTo>
                      <a:pt x="9441" y="19807"/>
                    </a:lnTo>
                    <a:lnTo>
                      <a:pt x="9540" y="19675"/>
                    </a:lnTo>
                    <a:lnTo>
                      <a:pt x="9574" y="19477"/>
                    </a:lnTo>
                    <a:lnTo>
                      <a:pt x="9607" y="19312"/>
                    </a:lnTo>
                    <a:lnTo>
                      <a:pt x="9607" y="7758"/>
                    </a:lnTo>
                    <a:lnTo>
                      <a:pt x="9574" y="7362"/>
                    </a:lnTo>
                    <a:lnTo>
                      <a:pt x="9540" y="6999"/>
                    </a:lnTo>
                    <a:lnTo>
                      <a:pt x="9474" y="6603"/>
                    </a:lnTo>
                    <a:lnTo>
                      <a:pt x="9408" y="6239"/>
                    </a:lnTo>
                    <a:lnTo>
                      <a:pt x="9276" y="5876"/>
                    </a:lnTo>
                    <a:lnTo>
                      <a:pt x="9144" y="5513"/>
                    </a:lnTo>
                    <a:lnTo>
                      <a:pt x="8979" y="5183"/>
                    </a:lnTo>
                    <a:lnTo>
                      <a:pt x="8814" y="4853"/>
                    </a:lnTo>
                    <a:lnTo>
                      <a:pt x="7131" y="1948"/>
                    </a:lnTo>
                    <a:lnTo>
                      <a:pt x="6999" y="1684"/>
                    </a:lnTo>
                    <a:lnTo>
                      <a:pt x="6900" y="1420"/>
                    </a:lnTo>
                    <a:lnTo>
                      <a:pt x="6834" y="1123"/>
                    </a:lnTo>
                    <a:lnTo>
                      <a:pt x="6834" y="859"/>
                    </a:lnTo>
                    <a:lnTo>
                      <a:pt x="6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651613" y="2495775"/>
                <a:ext cx="240175" cy="505075"/>
              </a:xfrm>
              <a:custGeom>
                <a:avLst/>
                <a:gdLst/>
                <a:ahLst/>
                <a:cxnLst/>
                <a:rect l="l" t="t" r="r" b="b"/>
                <a:pathLst>
                  <a:path w="9607" h="20203" fill="none" extrusionOk="0">
                    <a:moveTo>
                      <a:pt x="9607" y="7758"/>
                    </a:moveTo>
                    <a:lnTo>
                      <a:pt x="9607" y="19312"/>
                    </a:lnTo>
                    <a:lnTo>
                      <a:pt x="9607" y="19312"/>
                    </a:lnTo>
                    <a:lnTo>
                      <a:pt x="9574" y="19477"/>
                    </a:lnTo>
                    <a:lnTo>
                      <a:pt x="9540" y="19675"/>
                    </a:lnTo>
                    <a:lnTo>
                      <a:pt x="9441" y="19807"/>
                    </a:lnTo>
                    <a:lnTo>
                      <a:pt x="9342" y="19939"/>
                    </a:lnTo>
                    <a:lnTo>
                      <a:pt x="9210" y="20071"/>
                    </a:lnTo>
                    <a:lnTo>
                      <a:pt x="9045" y="20137"/>
                    </a:lnTo>
                    <a:lnTo>
                      <a:pt x="8880" y="20203"/>
                    </a:lnTo>
                    <a:lnTo>
                      <a:pt x="8682" y="20203"/>
                    </a:lnTo>
                    <a:lnTo>
                      <a:pt x="892" y="20203"/>
                    </a:lnTo>
                    <a:lnTo>
                      <a:pt x="892" y="20203"/>
                    </a:lnTo>
                    <a:lnTo>
                      <a:pt x="727" y="20203"/>
                    </a:lnTo>
                    <a:lnTo>
                      <a:pt x="529" y="20137"/>
                    </a:lnTo>
                    <a:lnTo>
                      <a:pt x="397" y="20071"/>
                    </a:lnTo>
                    <a:lnTo>
                      <a:pt x="265" y="19939"/>
                    </a:lnTo>
                    <a:lnTo>
                      <a:pt x="133" y="19807"/>
                    </a:lnTo>
                    <a:lnTo>
                      <a:pt x="67" y="19675"/>
                    </a:lnTo>
                    <a:lnTo>
                      <a:pt x="0" y="19477"/>
                    </a:lnTo>
                    <a:lnTo>
                      <a:pt x="0" y="19312"/>
                    </a:lnTo>
                    <a:lnTo>
                      <a:pt x="0" y="7758"/>
                    </a:lnTo>
                    <a:lnTo>
                      <a:pt x="0" y="7758"/>
                    </a:lnTo>
                    <a:lnTo>
                      <a:pt x="0" y="7362"/>
                    </a:lnTo>
                    <a:lnTo>
                      <a:pt x="34" y="6999"/>
                    </a:lnTo>
                    <a:lnTo>
                      <a:pt x="100" y="6603"/>
                    </a:lnTo>
                    <a:lnTo>
                      <a:pt x="199" y="6239"/>
                    </a:lnTo>
                    <a:lnTo>
                      <a:pt x="298" y="5876"/>
                    </a:lnTo>
                    <a:lnTo>
                      <a:pt x="430" y="5513"/>
                    </a:lnTo>
                    <a:lnTo>
                      <a:pt x="595" y="5183"/>
                    </a:lnTo>
                    <a:lnTo>
                      <a:pt x="793" y="4853"/>
                    </a:lnTo>
                    <a:lnTo>
                      <a:pt x="2476" y="1948"/>
                    </a:lnTo>
                    <a:lnTo>
                      <a:pt x="2476" y="1948"/>
                    </a:lnTo>
                    <a:lnTo>
                      <a:pt x="2608" y="1684"/>
                    </a:lnTo>
                    <a:lnTo>
                      <a:pt x="2707" y="1420"/>
                    </a:lnTo>
                    <a:lnTo>
                      <a:pt x="2740" y="1123"/>
                    </a:lnTo>
                    <a:lnTo>
                      <a:pt x="2773" y="859"/>
                    </a:lnTo>
                    <a:lnTo>
                      <a:pt x="2773" y="0"/>
                    </a:lnTo>
                    <a:lnTo>
                      <a:pt x="6834" y="0"/>
                    </a:lnTo>
                    <a:lnTo>
                      <a:pt x="6834" y="859"/>
                    </a:lnTo>
                    <a:lnTo>
                      <a:pt x="6834" y="859"/>
                    </a:lnTo>
                    <a:lnTo>
                      <a:pt x="6834" y="1123"/>
                    </a:lnTo>
                    <a:lnTo>
                      <a:pt x="6900" y="1420"/>
                    </a:lnTo>
                    <a:lnTo>
                      <a:pt x="6999" y="1684"/>
                    </a:lnTo>
                    <a:lnTo>
                      <a:pt x="7131" y="1948"/>
                    </a:lnTo>
                    <a:lnTo>
                      <a:pt x="8814" y="4853"/>
                    </a:lnTo>
                    <a:lnTo>
                      <a:pt x="8814" y="4853"/>
                    </a:lnTo>
                    <a:lnTo>
                      <a:pt x="8979" y="5183"/>
                    </a:lnTo>
                    <a:lnTo>
                      <a:pt x="9144" y="5513"/>
                    </a:lnTo>
                    <a:lnTo>
                      <a:pt x="9276" y="5876"/>
                    </a:lnTo>
                    <a:lnTo>
                      <a:pt x="9408" y="6239"/>
                    </a:lnTo>
                    <a:lnTo>
                      <a:pt x="9474" y="6603"/>
                    </a:lnTo>
                    <a:lnTo>
                      <a:pt x="9540" y="6999"/>
                    </a:lnTo>
                    <a:lnTo>
                      <a:pt x="9574" y="7362"/>
                    </a:lnTo>
                    <a:lnTo>
                      <a:pt x="9607" y="77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713513" y="2441300"/>
                <a:ext cx="116375" cy="77600"/>
              </a:xfrm>
              <a:custGeom>
                <a:avLst/>
                <a:gdLst/>
                <a:ahLst/>
                <a:cxnLst/>
                <a:rect l="l" t="t" r="r" b="b"/>
                <a:pathLst>
                  <a:path w="4655" h="3104" extrusionOk="0">
                    <a:moveTo>
                      <a:pt x="396" y="1"/>
                    </a:moveTo>
                    <a:lnTo>
                      <a:pt x="297" y="34"/>
                    </a:lnTo>
                    <a:lnTo>
                      <a:pt x="132" y="133"/>
                    </a:lnTo>
                    <a:lnTo>
                      <a:pt x="33" y="298"/>
                    </a:lnTo>
                    <a:lnTo>
                      <a:pt x="0" y="397"/>
                    </a:lnTo>
                    <a:lnTo>
                      <a:pt x="0" y="496"/>
                    </a:lnTo>
                    <a:lnTo>
                      <a:pt x="0" y="3104"/>
                    </a:lnTo>
                    <a:lnTo>
                      <a:pt x="4655" y="3104"/>
                    </a:lnTo>
                    <a:lnTo>
                      <a:pt x="4655" y="496"/>
                    </a:lnTo>
                    <a:lnTo>
                      <a:pt x="4622" y="397"/>
                    </a:lnTo>
                    <a:lnTo>
                      <a:pt x="4622" y="298"/>
                    </a:lnTo>
                    <a:lnTo>
                      <a:pt x="4490" y="133"/>
                    </a:lnTo>
                    <a:lnTo>
                      <a:pt x="4325" y="34"/>
                    </a:lnTo>
                    <a:lnTo>
                      <a:pt x="42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717638" y="2458625"/>
                <a:ext cx="9925" cy="60275"/>
              </a:xfrm>
              <a:custGeom>
                <a:avLst/>
                <a:gdLst/>
                <a:ahLst/>
                <a:cxnLst/>
                <a:rect l="l" t="t" r="r" b="b"/>
                <a:pathLst>
                  <a:path w="397" h="2411" extrusionOk="0">
                    <a:moveTo>
                      <a:pt x="132" y="1"/>
                    </a:moveTo>
                    <a:lnTo>
                      <a:pt x="66" y="67"/>
                    </a:lnTo>
                    <a:lnTo>
                      <a:pt x="33" y="100"/>
                    </a:lnTo>
                    <a:lnTo>
                      <a:pt x="0" y="199"/>
                    </a:lnTo>
                    <a:lnTo>
                      <a:pt x="0" y="2411"/>
                    </a:lnTo>
                    <a:lnTo>
                      <a:pt x="396" y="2411"/>
                    </a:lnTo>
                    <a:lnTo>
                      <a:pt x="396" y="199"/>
                    </a:lnTo>
                    <a:lnTo>
                      <a:pt x="396" y="100"/>
                    </a:lnTo>
                    <a:lnTo>
                      <a:pt x="330" y="67"/>
                    </a:lnTo>
                    <a:lnTo>
                      <a:pt x="264"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734138" y="2458625"/>
                <a:ext cx="9925" cy="60275"/>
              </a:xfrm>
              <a:custGeom>
                <a:avLst/>
                <a:gdLst/>
                <a:ahLst/>
                <a:cxnLst/>
                <a:rect l="l" t="t" r="r" b="b"/>
                <a:pathLst>
                  <a:path w="397" h="2411" extrusionOk="0">
                    <a:moveTo>
                      <a:pt x="133" y="1"/>
                    </a:moveTo>
                    <a:lnTo>
                      <a:pt x="67" y="67"/>
                    </a:lnTo>
                    <a:lnTo>
                      <a:pt x="34" y="100"/>
                    </a:lnTo>
                    <a:lnTo>
                      <a:pt x="1" y="199"/>
                    </a:lnTo>
                    <a:lnTo>
                      <a:pt x="1" y="2411"/>
                    </a:lnTo>
                    <a:lnTo>
                      <a:pt x="397" y="2411"/>
                    </a:lnTo>
                    <a:lnTo>
                      <a:pt x="397" y="199"/>
                    </a:lnTo>
                    <a:lnTo>
                      <a:pt x="364" y="100"/>
                    </a:lnTo>
                    <a:lnTo>
                      <a:pt x="331" y="67"/>
                    </a:lnTo>
                    <a:lnTo>
                      <a:pt x="26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750638" y="2458625"/>
                <a:ext cx="9100" cy="60275"/>
              </a:xfrm>
              <a:custGeom>
                <a:avLst/>
                <a:gdLst/>
                <a:ahLst/>
                <a:cxnLst/>
                <a:rect l="l" t="t" r="r" b="b"/>
                <a:pathLst>
                  <a:path w="364" h="2411" extrusionOk="0">
                    <a:moveTo>
                      <a:pt x="100" y="1"/>
                    </a:moveTo>
                    <a:lnTo>
                      <a:pt x="67" y="67"/>
                    </a:lnTo>
                    <a:lnTo>
                      <a:pt x="1" y="100"/>
                    </a:lnTo>
                    <a:lnTo>
                      <a:pt x="1" y="199"/>
                    </a:lnTo>
                    <a:lnTo>
                      <a:pt x="1" y="2411"/>
                    </a:lnTo>
                    <a:lnTo>
                      <a:pt x="364" y="2411"/>
                    </a:lnTo>
                    <a:lnTo>
                      <a:pt x="364" y="199"/>
                    </a:lnTo>
                    <a:lnTo>
                      <a:pt x="364" y="100"/>
                    </a:lnTo>
                    <a:lnTo>
                      <a:pt x="331" y="67"/>
                    </a:lnTo>
                    <a:lnTo>
                      <a:pt x="26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767138" y="2458625"/>
                <a:ext cx="9125" cy="60275"/>
              </a:xfrm>
              <a:custGeom>
                <a:avLst/>
                <a:gdLst/>
                <a:ahLst/>
                <a:cxnLst/>
                <a:rect l="l" t="t" r="r" b="b"/>
                <a:pathLst>
                  <a:path w="365" h="2411" extrusionOk="0">
                    <a:moveTo>
                      <a:pt x="100" y="1"/>
                    </a:moveTo>
                    <a:lnTo>
                      <a:pt x="34" y="67"/>
                    </a:lnTo>
                    <a:lnTo>
                      <a:pt x="1" y="100"/>
                    </a:lnTo>
                    <a:lnTo>
                      <a:pt x="1" y="199"/>
                    </a:lnTo>
                    <a:lnTo>
                      <a:pt x="1" y="2411"/>
                    </a:lnTo>
                    <a:lnTo>
                      <a:pt x="364" y="2411"/>
                    </a:lnTo>
                    <a:lnTo>
                      <a:pt x="364" y="199"/>
                    </a:lnTo>
                    <a:lnTo>
                      <a:pt x="364" y="100"/>
                    </a:lnTo>
                    <a:lnTo>
                      <a:pt x="298" y="67"/>
                    </a:lnTo>
                    <a:lnTo>
                      <a:pt x="26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782838" y="2458625"/>
                <a:ext cx="9925" cy="60275"/>
              </a:xfrm>
              <a:custGeom>
                <a:avLst/>
                <a:gdLst/>
                <a:ahLst/>
                <a:cxnLst/>
                <a:rect l="l" t="t" r="r" b="b"/>
                <a:pathLst>
                  <a:path w="397" h="2411" extrusionOk="0">
                    <a:moveTo>
                      <a:pt x="132" y="1"/>
                    </a:moveTo>
                    <a:lnTo>
                      <a:pt x="66" y="67"/>
                    </a:lnTo>
                    <a:lnTo>
                      <a:pt x="33" y="100"/>
                    </a:lnTo>
                    <a:lnTo>
                      <a:pt x="0" y="199"/>
                    </a:lnTo>
                    <a:lnTo>
                      <a:pt x="0" y="2411"/>
                    </a:lnTo>
                    <a:lnTo>
                      <a:pt x="396" y="2411"/>
                    </a:lnTo>
                    <a:lnTo>
                      <a:pt x="396" y="199"/>
                    </a:lnTo>
                    <a:lnTo>
                      <a:pt x="363" y="100"/>
                    </a:lnTo>
                    <a:lnTo>
                      <a:pt x="330" y="67"/>
                    </a:lnTo>
                    <a:lnTo>
                      <a:pt x="264"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799338" y="2458625"/>
                <a:ext cx="9100" cy="60275"/>
              </a:xfrm>
              <a:custGeom>
                <a:avLst/>
                <a:gdLst/>
                <a:ahLst/>
                <a:cxnLst/>
                <a:rect l="l" t="t" r="r" b="b"/>
                <a:pathLst>
                  <a:path w="364" h="2411" extrusionOk="0">
                    <a:moveTo>
                      <a:pt x="99" y="1"/>
                    </a:moveTo>
                    <a:lnTo>
                      <a:pt x="66" y="67"/>
                    </a:lnTo>
                    <a:lnTo>
                      <a:pt x="0" y="100"/>
                    </a:lnTo>
                    <a:lnTo>
                      <a:pt x="0" y="199"/>
                    </a:lnTo>
                    <a:lnTo>
                      <a:pt x="0" y="2411"/>
                    </a:lnTo>
                    <a:lnTo>
                      <a:pt x="363" y="2411"/>
                    </a:lnTo>
                    <a:lnTo>
                      <a:pt x="363" y="199"/>
                    </a:lnTo>
                    <a:lnTo>
                      <a:pt x="363" y="100"/>
                    </a:lnTo>
                    <a:lnTo>
                      <a:pt x="330" y="67"/>
                    </a:lnTo>
                    <a:lnTo>
                      <a:pt x="264"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815838" y="2458625"/>
                <a:ext cx="9100" cy="60275"/>
              </a:xfrm>
              <a:custGeom>
                <a:avLst/>
                <a:gdLst/>
                <a:ahLst/>
                <a:cxnLst/>
                <a:rect l="l" t="t" r="r" b="b"/>
                <a:pathLst>
                  <a:path w="364" h="2411" extrusionOk="0">
                    <a:moveTo>
                      <a:pt x="100" y="1"/>
                    </a:moveTo>
                    <a:lnTo>
                      <a:pt x="34" y="67"/>
                    </a:lnTo>
                    <a:lnTo>
                      <a:pt x="1" y="100"/>
                    </a:lnTo>
                    <a:lnTo>
                      <a:pt x="1" y="199"/>
                    </a:lnTo>
                    <a:lnTo>
                      <a:pt x="1" y="2411"/>
                    </a:lnTo>
                    <a:lnTo>
                      <a:pt x="364" y="2411"/>
                    </a:lnTo>
                    <a:lnTo>
                      <a:pt x="364" y="199"/>
                    </a:lnTo>
                    <a:lnTo>
                      <a:pt x="364" y="100"/>
                    </a:lnTo>
                    <a:lnTo>
                      <a:pt x="298" y="67"/>
                    </a:lnTo>
                    <a:lnTo>
                      <a:pt x="26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651613" y="2712000"/>
                <a:ext cx="240175" cy="197250"/>
              </a:xfrm>
              <a:custGeom>
                <a:avLst/>
                <a:gdLst/>
                <a:ahLst/>
                <a:cxnLst/>
                <a:rect l="l" t="t" r="r" b="b"/>
                <a:pathLst>
                  <a:path w="9607" h="7890" extrusionOk="0">
                    <a:moveTo>
                      <a:pt x="0" y="0"/>
                    </a:moveTo>
                    <a:lnTo>
                      <a:pt x="0" y="7890"/>
                    </a:lnTo>
                    <a:lnTo>
                      <a:pt x="9607" y="7890"/>
                    </a:lnTo>
                    <a:lnTo>
                      <a:pt x="96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671413" y="2737575"/>
                <a:ext cx="199750" cy="32200"/>
              </a:xfrm>
              <a:custGeom>
                <a:avLst/>
                <a:gdLst/>
                <a:ahLst/>
                <a:cxnLst/>
                <a:rect l="l" t="t" r="r" b="b"/>
                <a:pathLst>
                  <a:path w="7990" h="1288" extrusionOk="0">
                    <a:moveTo>
                      <a:pt x="1" y="0"/>
                    </a:moveTo>
                    <a:lnTo>
                      <a:pt x="1" y="1288"/>
                    </a:lnTo>
                    <a:lnTo>
                      <a:pt x="7989" y="1288"/>
                    </a:lnTo>
                    <a:lnTo>
                      <a:pt x="7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671413" y="2783800"/>
                <a:ext cx="199750" cy="9925"/>
              </a:xfrm>
              <a:custGeom>
                <a:avLst/>
                <a:gdLst/>
                <a:ahLst/>
                <a:cxnLst/>
                <a:rect l="l" t="t" r="r" b="b"/>
                <a:pathLst>
                  <a:path w="7990" h="397" extrusionOk="0">
                    <a:moveTo>
                      <a:pt x="1" y="0"/>
                    </a:moveTo>
                    <a:lnTo>
                      <a:pt x="1" y="396"/>
                    </a:lnTo>
                    <a:lnTo>
                      <a:pt x="7989" y="396"/>
                    </a:lnTo>
                    <a:lnTo>
                      <a:pt x="7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671413" y="2806075"/>
                <a:ext cx="199750" cy="9925"/>
              </a:xfrm>
              <a:custGeom>
                <a:avLst/>
                <a:gdLst/>
                <a:ahLst/>
                <a:cxnLst/>
                <a:rect l="l" t="t" r="r" b="b"/>
                <a:pathLst>
                  <a:path w="7990" h="397" extrusionOk="0">
                    <a:moveTo>
                      <a:pt x="1" y="0"/>
                    </a:moveTo>
                    <a:lnTo>
                      <a:pt x="1" y="396"/>
                    </a:lnTo>
                    <a:lnTo>
                      <a:pt x="7989" y="396"/>
                    </a:lnTo>
                    <a:lnTo>
                      <a:pt x="7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671413" y="2828350"/>
                <a:ext cx="91625" cy="9925"/>
              </a:xfrm>
              <a:custGeom>
                <a:avLst/>
                <a:gdLst/>
                <a:ahLst/>
                <a:cxnLst/>
                <a:rect l="l" t="t" r="r" b="b"/>
                <a:pathLst>
                  <a:path w="3665" h="397" extrusionOk="0">
                    <a:moveTo>
                      <a:pt x="1" y="1"/>
                    </a:moveTo>
                    <a:lnTo>
                      <a:pt x="1" y="397"/>
                    </a:lnTo>
                    <a:lnTo>
                      <a:pt x="3665" y="397"/>
                    </a:lnTo>
                    <a:lnTo>
                      <a:pt x="36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671413" y="2850625"/>
                <a:ext cx="91625" cy="9950"/>
              </a:xfrm>
              <a:custGeom>
                <a:avLst/>
                <a:gdLst/>
                <a:ahLst/>
                <a:cxnLst/>
                <a:rect l="l" t="t" r="r" b="b"/>
                <a:pathLst>
                  <a:path w="3665" h="398" extrusionOk="0">
                    <a:moveTo>
                      <a:pt x="1" y="1"/>
                    </a:moveTo>
                    <a:lnTo>
                      <a:pt x="1" y="397"/>
                    </a:lnTo>
                    <a:lnTo>
                      <a:pt x="3665" y="397"/>
                    </a:lnTo>
                    <a:lnTo>
                      <a:pt x="36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671413" y="2872925"/>
                <a:ext cx="91625" cy="9925"/>
              </a:xfrm>
              <a:custGeom>
                <a:avLst/>
                <a:gdLst/>
                <a:ahLst/>
                <a:cxnLst/>
                <a:rect l="l" t="t" r="r" b="b"/>
                <a:pathLst>
                  <a:path w="3665" h="397" extrusionOk="0">
                    <a:moveTo>
                      <a:pt x="1" y="0"/>
                    </a:moveTo>
                    <a:lnTo>
                      <a:pt x="1" y="396"/>
                    </a:lnTo>
                    <a:lnTo>
                      <a:pt x="3665" y="396"/>
                    </a:lnTo>
                    <a:lnTo>
                      <a:pt x="36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778713" y="2828350"/>
                <a:ext cx="92450" cy="54500"/>
              </a:xfrm>
              <a:custGeom>
                <a:avLst/>
                <a:gdLst/>
                <a:ahLst/>
                <a:cxnLst/>
                <a:rect l="l" t="t" r="r" b="b"/>
                <a:pathLst>
                  <a:path w="3698" h="2180" extrusionOk="0">
                    <a:moveTo>
                      <a:pt x="0" y="1"/>
                    </a:moveTo>
                    <a:lnTo>
                      <a:pt x="0" y="2179"/>
                    </a:lnTo>
                    <a:lnTo>
                      <a:pt x="3697" y="2179"/>
                    </a:lnTo>
                    <a:lnTo>
                      <a:pt x="36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663988" y="2525475"/>
                <a:ext cx="107300" cy="466300"/>
              </a:xfrm>
              <a:custGeom>
                <a:avLst/>
                <a:gdLst/>
                <a:ahLst/>
                <a:cxnLst/>
                <a:rect l="l" t="t" r="r" b="b"/>
                <a:pathLst>
                  <a:path w="4292" h="18652" extrusionOk="0">
                    <a:moveTo>
                      <a:pt x="2774" y="1"/>
                    </a:moveTo>
                    <a:lnTo>
                      <a:pt x="2774" y="331"/>
                    </a:lnTo>
                    <a:lnTo>
                      <a:pt x="2741" y="562"/>
                    </a:lnTo>
                    <a:lnTo>
                      <a:pt x="2708" y="760"/>
                    </a:lnTo>
                    <a:lnTo>
                      <a:pt x="2641" y="958"/>
                    </a:lnTo>
                    <a:lnTo>
                      <a:pt x="2542" y="1123"/>
                    </a:lnTo>
                    <a:lnTo>
                      <a:pt x="793" y="4160"/>
                    </a:lnTo>
                    <a:lnTo>
                      <a:pt x="595" y="4523"/>
                    </a:lnTo>
                    <a:lnTo>
                      <a:pt x="430" y="4853"/>
                    </a:lnTo>
                    <a:lnTo>
                      <a:pt x="298" y="5216"/>
                    </a:lnTo>
                    <a:lnTo>
                      <a:pt x="199" y="5580"/>
                    </a:lnTo>
                    <a:lnTo>
                      <a:pt x="100" y="5943"/>
                    </a:lnTo>
                    <a:lnTo>
                      <a:pt x="34" y="6306"/>
                    </a:lnTo>
                    <a:lnTo>
                      <a:pt x="1" y="6702"/>
                    </a:lnTo>
                    <a:lnTo>
                      <a:pt x="1" y="7065"/>
                    </a:lnTo>
                    <a:lnTo>
                      <a:pt x="1" y="7461"/>
                    </a:lnTo>
                    <a:lnTo>
                      <a:pt x="1024" y="7461"/>
                    </a:lnTo>
                    <a:lnTo>
                      <a:pt x="1057" y="6966"/>
                    </a:lnTo>
                    <a:lnTo>
                      <a:pt x="1090" y="6570"/>
                    </a:lnTo>
                    <a:lnTo>
                      <a:pt x="1156" y="6207"/>
                    </a:lnTo>
                    <a:lnTo>
                      <a:pt x="1222" y="5811"/>
                    </a:lnTo>
                    <a:lnTo>
                      <a:pt x="1354" y="5415"/>
                    </a:lnTo>
                    <a:lnTo>
                      <a:pt x="1486" y="5051"/>
                    </a:lnTo>
                    <a:lnTo>
                      <a:pt x="1651" y="4688"/>
                    </a:lnTo>
                    <a:lnTo>
                      <a:pt x="1816" y="4358"/>
                    </a:lnTo>
                    <a:lnTo>
                      <a:pt x="2014" y="3995"/>
                    </a:lnTo>
                    <a:lnTo>
                      <a:pt x="3929" y="1453"/>
                    </a:lnTo>
                    <a:lnTo>
                      <a:pt x="4061" y="1255"/>
                    </a:lnTo>
                    <a:lnTo>
                      <a:pt x="4160" y="1057"/>
                    </a:lnTo>
                    <a:lnTo>
                      <a:pt x="4226" y="859"/>
                    </a:lnTo>
                    <a:lnTo>
                      <a:pt x="4259" y="628"/>
                    </a:lnTo>
                    <a:lnTo>
                      <a:pt x="4292" y="1"/>
                    </a:lnTo>
                    <a:close/>
                    <a:moveTo>
                      <a:pt x="1" y="15351"/>
                    </a:moveTo>
                    <a:lnTo>
                      <a:pt x="1" y="18652"/>
                    </a:lnTo>
                    <a:lnTo>
                      <a:pt x="265" y="18652"/>
                    </a:lnTo>
                    <a:lnTo>
                      <a:pt x="496" y="15351"/>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663988" y="2712000"/>
                <a:ext cx="25600" cy="197250"/>
              </a:xfrm>
              <a:custGeom>
                <a:avLst/>
                <a:gdLst/>
                <a:ahLst/>
                <a:cxnLst/>
                <a:rect l="l" t="t" r="r" b="b"/>
                <a:pathLst>
                  <a:path w="1024" h="7890" extrusionOk="0">
                    <a:moveTo>
                      <a:pt x="1" y="0"/>
                    </a:moveTo>
                    <a:lnTo>
                      <a:pt x="1" y="7890"/>
                    </a:lnTo>
                    <a:lnTo>
                      <a:pt x="496" y="7890"/>
                    </a:lnTo>
                    <a:lnTo>
                      <a:pt x="562" y="6833"/>
                    </a:lnTo>
                    <a:lnTo>
                      <a:pt x="298" y="6833"/>
                    </a:lnTo>
                    <a:lnTo>
                      <a:pt x="298" y="6437"/>
                    </a:lnTo>
                    <a:lnTo>
                      <a:pt x="595" y="6437"/>
                    </a:lnTo>
                    <a:lnTo>
                      <a:pt x="628" y="5942"/>
                    </a:lnTo>
                    <a:lnTo>
                      <a:pt x="298" y="5942"/>
                    </a:lnTo>
                    <a:lnTo>
                      <a:pt x="298" y="5546"/>
                    </a:lnTo>
                    <a:lnTo>
                      <a:pt x="661" y="5546"/>
                    </a:lnTo>
                    <a:lnTo>
                      <a:pt x="694" y="5051"/>
                    </a:lnTo>
                    <a:lnTo>
                      <a:pt x="298" y="5051"/>
                    </a:lnTo>
                    <a:lnTo>
                      <a:pt x="298" y="4655"/>
                    </a:lnTo>
                    <a:lnTo>
                      <a:pt x="694" y="4655"/>
                    </a:lnTo>
                    <a:lnTo>
                      <a:pt x="727" y="4159"/>
                    </a:lnTo>
                    <a:lnTo>
                      <a:pt x="298" y="4159"/>
                    </a:lnTo>
                    <a:lnTo>
                      <a:pt x="298" y="3763"/>
                    </a:lnTo>
                    <a:lnTo>
                      <a:pt x="760" y="3763"/>
                    </a:lnTo>
                    <a:lnTo>
                      <a:pt x="793" y="3268"/>
                    </a:lnTo>
                    <a:lnTo>
                      <a:pt x="298" y="3268"/>
                    </a:lnTo>
                    <a:lnTo>
                      <a:pt x="298" y="2872"/>
                    </a:lnTo>
                    <a:lnTo>
                      <a:pt x="826" y="2872"/>
                    </a:lnTo>
                    <a:lnTo>
                      <a:pt x="859" y="2311"/>
                    </a:lnTo>
                    <a:lnTo>
                      <a:pt x="298" y="2311"/>
                    </a:lnTo>
                    <a:lnTo>
                      <a:pt x="298" y="1023"/>
                    </a:lnTo>
                    <a:lnTo>
                      <a:pt x="958" y="1023"/>
                    </a:lnTo>
                    <a:lnTo>
                      <a:pt x="1024"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671413" y="2737575"/>
                <a:ext cx="16525" cy="32200"/>
              </a:xfrm>
              <a:custGeom>
                <a:avLst/>
                <a:gdLst/>
                <a:ahLst/>
                <a:cxnLst/>
                <a:rect l="l" t="t" r="r" b="b"/>
                <a:pathLst>
                  <a:path w="661" h="1288" extrusionOk="0">
                    <a:moveTo>
                      <a:pt x="1" y="0"/>
                    </a:moveTo>
                    <a:lnTo>
                      <a:pt x="1" y="1288"/>
                    </a:lnTo>
                    <a:lnTo>
                      <a:pt x="562" y="1288"/>
                    </a:lnTo>
                    <a:lnTo>
                      <a:pt x="661"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671413" y="2783800"/>
                <a:ext cx="13225" cy="9925"/>
              </a:xfrm>
              <a:custGeom>
                <a:avLst/>
                <a:gdLst/>
                <a:ahLst/>
                <a:cxnLst/>
                <a:rect l="l" t="t" r="r" b="b"/>
                <a:pathLst>
                  <a:path w="529" h="397" extrusionOk="0">
                    <a:moveTo>
                      <a:pt x="1" y="0"/>
                    </a:moveTo>
                    <a:lnTo>
                      <a:pt x="1" y="396"/>
                    </a:lnTo>
                    <a:lnTo>
                      <a:pt x="496" y="396"/>
                    </a:lnTo>
                    <a:lnTo>
                      <a:pt x="529"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671413" y="2806075"/>
                <a:ext cx="11575" cy="9925"/>
              </a:xfrm>
              <a:custGeom>
                <a:avLst/>
                <a:gdLst/>
                <a:ahLst/>
                <a:cxnLst/>
                <a:rect l="l" t="t" r="r" b="b"/>
                <a:pathLst>
                  <a:path w="463" h="397" extrusionOk="0">
                    <a:moveTo>
                      <a:pt x="1" y="0"/>
                    </a:moveTo>
                    <a:lnTo>
                      <a:pt x="1" y="396"/>
                    </a:lnTo>
                    <a:lnTo>
                      <a:pt x="430" y="396"/>
                    </a:lnTo>
                    <a:lnTo>
                      <a:pt x="463"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671413" y="2828350"/>
                <a:ext cx="9925" cy="9925"/>
              </a:xfrm>
              <a:custGeom>
                <a:avLst/>
                <a:gdLst/>
                <a:ahLst/>
                <a:cxnLst/>
                <a:rect l="l" t="t" r="r" b="b"/>
                <a:pathLst>
                  <a:path w="397" h="397" extrusionOk="0">
                    <a:moveTo>
                      <a:pt x="1" y="1"/>
                    </a:moveTo>
                    <a:lnTo>
                      <a:pt x="1" y="397"/>
                    </a:lnTo>
                    <a:lnTo>
                      <a:pt x="397" y="397"/>
                    </a:lnTo>
                    <a:lnTo>
                      <a:pt x="397" y="1"/>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671413" y="2850625"/>
                <a:ext cx="9100" cy="9950"/>
              </a:xfrm>
              <a:custGeom>
                <a:avLst/>
                <a:gdLst/>
                <a:ahLst/>
                <a:cxnLst/>
                <a:rect l="l" t="t" r="r" b="b"/>
                <a:pathLst>
                  <a:path w="364" h="398" extrusionOk="0">
                    <a:moveTo>
                      <a:pt x="1" y="1"/>
                    </a:moveTo>
                    <a:lnTo>
                      <a:pt x="1" y="397"/>
                    </a:lnTo>
                    <a:lnTo>
                      <a:pt x="331" y="397"/>
                    </a:lnTo>
                    <a:lnTo>
                      <a:pt x="364" y="1"/>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671413" y="2872925"/>
                <a:ext cx="7450" cy="9925"/>
              </a:xfrm>
              <a:custGeom>
                <a:avLst/>
                <a:gdLst/>
                <a:ahLst/>
                <a:cxnLst/>
                <a:rect l="l" t="t" r="r" b="b"/>
                <a:pathLst>
                  <a:path w="298" h="397" extrusionOk="0">
                    <a:moveTo>
                      <a:pt x="1" y="0"/>
                    </a:moveTo>
                    <a:lnTo>
                      <a:pt x="1" y="396"/>
                    </a:lnTo>
                    <a:lnTo>
                      <a:pt x="265" y="396"/>
                    </a:lnTo>
                    <a:lnTo>
                      <a:pt x="298"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1" name="Google Shape;491;p15"/>
          <p:cNvGrpSpPr/>
          <p:nvPr/>
        </p:nvGrpSpPr>
        <p:grpSpPr>
          <a:xfrm rot="-1392922">
            <a:off x="134395" y="302384"/>
            <a:ext cx="726039" cy="367419"/>
            <a:chOff x="1082713" y="3047150"/>
            <a:chExt cx="476200" cy="241000"/>
          </a:xfrm>
        </p:grpSpPr>
        <p:sp>
          <p:nvSpPr>
            <p:cNvPr id="492" name="Google Shape;492;p15"/>
            <p:cNvSpPr/>
            <p:nvPr/>
          </p:nvSpPr>
          <p:spPr>
            <a:xfrm>
              <a:off x="1082713" y="3047150"/>
              <a:ext cx="476200" cy="241000"/>
            </a:xfrm>
            <a:custGeom>
              <a:avLst/>
              <a:gdLst/>
              <a:ahLst/>
              <a:cxnLst/>
              <a:rect l="l" t="t" r="r" b="b"/>
              <a:pathLst>
                <a:path w="19048" h="9640" extrusionOk="0">
                  <a:moveTo>
                    <a:pt x="16901" y="1"/>
                  </a:moveTo>
                  <a:lnTo>
                    <a:pt x="16670" y="34"/>
                  </a:lnTo>
                  <a:lnTo>
                    <a:pt x="16472" y="67"/>
                  </a:lnTo>
                  <a:lnTo>
                    <a:pt x="16241" y="100"/>
                  </a:lnTo>
                  <a:lnTo>
                    <a:pt x="12709" y="1222"/>
                  </a:lnTo>
                  <a:lnTo>
                    <a:pt x="10828" y="1816"/>
                  </a:lnTo>
                  <a:lnTo>
                    <a:pt x="10630" y="1717"/>
                  </a:lnTo>
                  <a:lnTo>
                    <a:pt x="10398" y="1651"/>
                  </a:lnTo>
                  <a:lnTo>
                    <a:pt x="10200" y="1618"/>
                  </a:lnTo>
                  <a:lnTo>
                    <a:pt x="9969" y="1618"/>
                  </a:lnTo>
                  <a:lnTo>
                    <a:pt x="6239" y="1585"/>
                  </a:lnTo>
                  <a:lnTo>
                    <a:pt x="2146" y="1519"/>
                  </a:lnTo>
                  <a:lnTo>
                    <a:pt x="1783" y="1552"/>
                  </a:lnTo>
                  <a:lnTo>
                    <a:pt x="1420" y="1651"/>
                  </a:lnTo>
                  <a:lnTo>
                    <a:pt x="1090" y="1783"/>
                  </a:lnTo>
                  <a:lnTo>
                    <a:pt x="792" y="1981"/>
                  </a:lnTo>
                  <a:lnTo>
                    <a:pt x="528" y="2245"/>
                  </a:lnTo>
                  <a:lnTo>
                    <a:pt x="297" y="2510"/>
                  </a:lnTo>
                  <a:lnTo>
                    <a:pt x="132" y="2840"/>
                  </a:lnTo>
                  <a:lnTo>
                    <a:pt x="33" y="3203"/>
                  </a:lnTo>
                  <a:lnTo>
                    <a:pt x="0" y="3401"/>
                  </a:lnTo>
                  <a:lnTo>
                    <a:pt x="0" y="3632"/>
                  </a:lnTo>
                  <a:lnTo>
                    <a:pt x="0" y="3830"/>
                  </a:lnTo>
                  <a:lnTo>
                    <a:pt x="0" y="3929"/>
                  </a:lnTo>
                  <a:lnTo>
                    <a:pt x="33" y="4028"/>
                  </a:lnTo>
                  <a:lnTo>
                    <a:pt x="33" y="4160"/>
                  </a:lnTo>
                  <a:lnTo>
                    <a:pt x="66" y="4226"/>
                  </a:lnTo>
                  <a:lnTo>
                    <a:pt x="99" y="4358"/>
                  </a:lnTo>
                  <a:lnTo>
                    <a:pt x="132" y="4424"/>
                  </a:lnTo>
                  <a:lnTo>
                    <a:pt x="198" y="4556"/>
                  </a:lnTo>
                  <a:lnTo>
                    <a:pt x="198" y="4589"/>
                  </a:lnTo>
                  <a:lnTo>
                    <a:pt x="297" y="4754"/>
                  </a:lnTo>
                  <a:lnTo>
                    <a:pt x="396" y="4919"/>
                  </a:lnTo>
                  <a:lnTo>
                    <a:pt x="561" y="5117"/>
                  </a:lnTo>
                  <a:lnTo>
                    <a:pt x="726" y="5282"/>
                  </a:lnTo>
                  <a:lnTo>
                    <a:pt x="924" y="5414"/>
                  </a:lnTo>
                  <a:lnTo>
                    <a:pt x="1123" y="5547"/>
                  </a:lnTo>
                  <a:lnTo>
                    <a:pt x="1354" y="5646"/>
                  </a:lnTo>
                  <a:lnTo>
                    <a:pt x="1585" y="5745"/>
                  </a:lnTo>
                  <a:lnTo>
                    <a:pt x="1849" y="5778"/>
                  </a:lnTo>
                  <a:lnTo>
                    <a:pt x="2113" y="5811"/>
                  </a:lnTo>
                  <a:lnTo>
                    <a:pt x="3202" y="5811"/>
                  </a:lnTo>
                  <a:lnTo>
                    <a:pt x="3202" y="5844"/>
                  </a:lnTo>
                  <a:lnTo>
                    <a:pt x="3202" y="5910"/>
                  </a:lnTo>
                  <a:lnTo>
                    <a:pt x="3235" y="6075"/>
                  </a:lnTo>
                  <a:lnTo>
                    <a:pt x="3235" y="6141"/>
                  </a:lnTo>
                  <a:lnTo>
                    <a:pt x="3268" y="6273"/>
                  </a:lnTo>
                  <a:lnTo>
                    <a:pt x="3268" y="6339"/>
                  </a:lnTo>
                  <a:lnTo>
                    <a:pt x="3301" y="6438"/>
                  </a:lnTo>
                  <a:lnTo>
                    <a:pt x="3334" y="6537"/>
                  </a:lnTo>
                  <a:lnTo>
                    <a:pt x="3367" y="6603"/>
                  </a:lnTo>
                  <a:lnTo>
                    <a:pt x="3433" y="6702"/>
                  </a:lnTo>
                  <a:lnTo>
                    <a:pt x="3433" y="6735"/>
                  </a:lnTo>
                  <a:lnTo>
                    <a:pt x="3598" y="6966"/>
                  </a:lnTo>
                  <a:lnTo>
                    <a:pt x="3598" y="6999"/>
                  </a:lnTo>
                  <a:lnTo>
                    <a:pt x="3697" y="7098"/>
                  </a:lnTo>
                  <a:lnTo>
                    <a:pt x="3697" y="7131"/>
                  </a:lnTo>
                  <a:lnTo>
                    <a:pt x="3796" y="7230"/>
                  </a:lnTo>
                  <a:lnTo>
                    <a:pt x="3829" y="7230"/>
                  </a:lnTo>
                  <a:lnTo>
                    <a:pt x="3994" y="7395"/>
                  </a:lnTo>
                  <a:lnTo>
                    <a:pt x="4192" y="7527"/>
                  </a:lnTo>
                  <a:lnTo>
                    <a:pt x="4490" y="7692"/>
                  </a:lnTo>
                  <a:lnTo>
                    <a:pt x="4853" y="7824"/>
                  </a:lnTo>
                  <a:lnTo>
                    <a:pt x="8484" y="8649"/>
                  </a:lnTo>
                  <a:lnTo>
                    <a:pt x="12445" y="9574"/>
                  </a:lnTo>
                  <a:lnTo>
                    <a:pt x="12676" y="9607"/>
                  </a:lnTo>
                  <a:lnTo>
                    <a:pt x="12874" y="9640"/>
                  </a:lnTo>
                  <a:lnTo>
                    <a:pt x="13105" y="9640"/>
                  </a:lnTo>
                  <a:lnTo>
                    <a:pt x="13303" y="9607"/>
                  </a:lnTo>
                  <a:lnTo>
                    <a:pt x="13501" y="9574"/>
                  </a:lnTo>
                  <a:lnTo>
                    <a:pt x="13699" y="9508"/>
                  </a:lnTo>
                  <a:lnTo>
                    <a:pt x="14063" y="9310"/>
                  </a:lnTo>
                  <a:lnTo>
                    <a:pt x="14393" y="9046"/>
                  </a:lnTo>
                  <a:lnTo>
                    <a:pt x="14525" y="8914"/>
                  </a:lnTo>
                  <a:lnTo>
                    <a:pt x="14657" y="8749"/>
                  </a:lnTo>
                  <a:lnTo>
                    <a:pt x="14789" y="8583"/>
                  </a:lnTo>
                  <a:lnTo>
                    <a:pt x="14888" y="8385"/>
                  </a:lnTo>
                  <a:lnTo>
                    <a:pt x="14954" y="8187"/>
                  </a:lnTo>
                  <a:lnTo>
                    <a:pt x="15020" y="7989"/>
                  </a:lnTo>
                  <a:lnTo>
                    <a:pt x="15053" y="7758"/>
                  </a:lnTo>
                  <a:lnTo>
                    <a:pt x="15086" y="7560"/>
                  </a:lnTo>
                  <a:lnTo>
                    <a:pt x="15086" y="7362"/>
                  </a:lnTo>
                  <a:lnTo>
                    <a:pt x="15053" y="7164"/>
                  </a:lnTo>
                  <a:lnTo>
                    <a:pt x="14954" y="6768"/>
                  </a:lnTo>
                  <a:lnTo>
                    <a:pt x="14789" y="6405"/>
                  </a:lnTo>
                  <a:lnTo>
                    <a:pt x="14558" y="6075"/>
                  </a:lnTo>
                  <a:lnTo>
                    <a:pt x="14261" y="5811"/>
                  </a:lnTo>
                  <a:lnTo>
                    <a:pt x="13898" y="5580"/>
                  </a:lnTo>
                  <a:lnTo>
                    <a:pt x="13732" y="5514"/>
                  </a:lnTo>
                  <a:lnTo>
                    <a:pt x="13534" y="5447"/>
                  </a:lnTo>
                  <a:lnTo>
                    <a:pt x="13964" y="5282"/>
                  </a:lnTo>
                  <a:lnTo>
                    <a:pt x="17529" y="4193"/>
                  </a:lnTo>
                  <a:lnTo>
                    <a:pt x="17727" y="4127"/>
                  </a:lnTo>
                  <a:lnTo>
                    <a:pt x="17925" y="4028"/>
                  </a:lnTo>
                  <a:lnTo>
                    <a:pt x="18123" y="3896"/>
                  </a:lnTo>
                  <a:lnTo>
                    <a:pt x="18288" y="3797"/>
                  </a:lnTo>
                  <a:lnTo>
                    <a:pt x="18420" y="3632"/>
                  </a:lnTo>
                  <a:lnTo>
                    <a:pt x="18552" y="3500"/>
                  </a:lnTo>
                  <a:lnTo>
                    <a:pt x="18783" y="3137"/>
                  </a:lnTo>
                  <a:lnTo>
                    <a:pt x="18948" y="2774"/>
                  </a:lnTo>
                  <a:lnTo>
                    <a:pt x="18981" y="2576"/>
                  </a:lnTo>
                  <a:lnTo>
                    <a:pt x="19014" y="2345"/>
                  </a:lnTo>
                  <a:lnTo>
                    <a:pt x="19047" y="2146"/>
                  </a:lnTo>
                  <a:lnTo>
                    <a:pt x="19014" y="1948"/>
                  </a:lnTo>
                  <a:lnTo>
                    <a:pt x="18981" y="1717"/>
                  </a:lnTo>
                  <a:lnTo>
                    <a:pt x="18948" y="1519"/>
                  </a:lnTo>
                  <a:lnTo>
                    <a:pt x="18849" y="1321"/>
                  </a:lnTo>
                  <a:lnTo>
                    <a:pt x="18750" y="1123"/>
                  </a:lnTo>
                  <a:lnTo>
                    <a:pt x="18651" y="925"/>
                  </a:lnTo>
                  <a:lnTo>
                    <a:pt x="18519" y="760"/>
                  </a:lnTo>
                  <a:lnTo>
                    <a:pt x="18387" y="628"/>
                  </a:lnTo>
                  <a:lnTo>
                    <a:pt x="18222" y="496"/>
                  </a:lnTo>
                  <a:lnTo>
                    <a:pt x="17892" y="265"/>
                  </a:lnTo>
                  <a:lnTo>
                    <a:pt x="17496" y="100"/>
                  </a:lnTo>
                  <a:lnTo>
                    <a:pt x="17298" y="67"/>
                  </a:lnTo>
                  <a:lnTo>
                    <a:pt x="17100" y="34"/>
                  </a:lnTo>
                  <a:lnTo>
                    <a:pt x="16901"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a:off x="1083138" y="3138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1083138" y="3138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a:off x="1083138" y="3138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5"/>
            <p:cNvSpPr/>
            <p:nvPr/>
          </p:nvSpPr>
          <p:spPr>
            <a:xfrm>
              <a:off x="1083138" y="3136688"/>
              <a:ext cx="25" cy="1675"/>
            </a:xfrm>
            <a:custGeom>
              <a:avLst/>
              <a:gdLst/>
              <a:ahLst/>
              <a:cxnLst/>
              <a:rect l="l" t="t" r="r" b="b"/>
              <a:pathLst>
                <a:path w="1" h="67" fill="none" extrusionOk="0">
                  <a:moveTo>
                    <a:pt x="0" y="1"/>
                  </a:moveTo>
                  <a:lnTo>
                    <a:pt x="0" y="1"/>
                  </a:lnTo>
                  <a:lnTo>
                    <a:pt x="0" y="34"/>
                  </a:lnTo>
                  <a:lnTo>
                    <a:pt x="0" y="34"/>
                  </a:lnTo>
                  <a:lnTo>
                    <a:pt x="0" y="67"/>
                  </a:lnTo>
                  <a:lnTo>
                    <a:pt x="0" y="67"/>
                  </a:lnTo>
                  <a:lnTo>
                    <a:pt x="0" y="34"/>
                  </a:lnTo>
                  <a:lnTo>
                    <a:pt x="0" y="3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1083138" y="3097088"/>
              <a:ext cx="19825" cy="38800"/>
            </a:xfrm>
            <a:custGeom>
              <a:avLst/>
              <a:gdLst/>
              <a:ahLst/>
              <a:cxnLst/>
              <a:rect l="l" t="t" r="r" b="b"/>
              <a:pathLst>
                <a:path w="793" h="1552" fill="none" extrusionOk="0">
                  <a:moveTo>
                    <a:pt x="793" y="0"/>
                  </a:moveTo>
                  <a:lnTo>
                    <a:pt x="793" y="0"/>
                  </a:lnTo>
                  <a:lnTo>
                    <a:pt x="628" y="132"/>
                  </a:lnTo>
                  <a:lnTo>
                    <a:pt x="463" y="297"/>
                  </a:lnTo>
                  <a:lnTo>
                    <a:pt x="331" y="463"/>
                  </a:lnTo>
                  <a:lnTo>
                    <a:pt x="231" y="661"/>
                  </a:lnTo>
                  <a:lnTo>
                    <a:pt x="132" y="859"/>
                  </a:lnTo>
                  <a:lnTo>
                    <a:pt x="66" y="1090"/>
                  </a:lnTo>
                  <a:lnTo>
                    <a:pt x="0" y="1321"/>
                  </a:lnTo>
                  <a:lnTo>
                    <a:pt x="0" y="1552"/>
                  </a:lnTo>
                  <a:lnTo>
                    <a:pt x="0" y="1552"/>
                  </a:lnTo>
                  <a:lnTo>
                    <a:pt x="0" y="1321"/>
                  </a:lnTo>
                  <a:lnTo>
                    <a:pt x="66" y="1090"/>
                  </a:lnTo>
                  <a:lnTo>
                    <a:pt x="132" y="859"/>
                  </a:lnTo>
                  <a:lnTo>
                    <a:pt x="231" y="661"/>
                  </a:lnTo>
                  <a:lnTo>
                    <a:pt x="331" y="463"/>
                  </a:lnTo>
                  <a:lnTo>
                    <a:pt x="463" y="297"/>
                  </a:lnTo>
                  <a:lnTo>
                    <a:pt x="628" y="132"/>
                  </a:lnTo>
                  <a:lnTo>
                    <a:pt x="7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1083138" y="3138338"/>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1083138" y="3138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15"/>
            <p:cNvGrpSpPr/>
            <p:nvPr/>
          </p:nvGrpSpPr>
          <p:grpSpPr>
            <a:xfrm>
              <a:off x="1083138" y="3047563"/>
              <a:ext cx="475375" cy="240175"/>
              <a:chOff x="1083138" y="3047563"/>
              <a:chExt cx="475375" cy="240175"/>
            </a:xfrm>
          </p:grpSpPr>
          <p:sp>
            <p:nvSpPr>
              <p:cNvPr id="501" name="Google Shape;501;p15"/>
              <p:cNvSpPr/>
              <p:nvPr/>
            </p:nvSpPr>
            <p:spPr>
              <a:xfrm>
                <a:off x="1237463" y="3086363"/>
                <a:ext cx="147750" cy="108125"/>
              </a:xfrm>
              <a:custGeom>
                <a:avLst/>
                <a:gdLst/>
                <a:ahLst/>
                <a:cxnLst/>
                <a:rect l="l" t="t" r="r" b="b"/>
                <a:pathLst>
                  <a:path w="5910" h="4325" extrusionOk="0">
                    <a:moveTo>
                      <a:pt x="66" y="0"/>
                    </a:moveTo>
                    <a:lnTo>
                      <a:pt x="0" y="4292"/>
                    </a:lnTo>
                    <a:lnTo>
                      <a:pt x="3731" y="4325"/>
                    </a:lnTo>
                    <a:lnTo>
                      <a:pt x="3962" y="4325"/>
                    </a:lnTo>
                    <a:lnTo>
                      <a:pt x="4160" y="4292"/>
                    </a:lnTo>
                    <a:lnTo>
                      <a:pt x="4391" y="4226"/>
                    </a:lnTo>
                    <a:lnTo>
                      <a:pt x="4589" y="4160"/>
                    </a:lnTo>
                    <a:lnTo>
                      <a:pt x="4754" y="4094"/>
                    </a:lnTo>
                    <a:lnTo>
                      <a:pt x="4952" y="3962"/>
                    </a:lnTo>
                    <a:lnTo>
                      <a:pt x="5249" y="3730"/>
                    </a:lnTo>
                    <a:lnTo>
                      <a:pt x="5513" y="3400"/>
                    </a:lnTo>
                    <a:lnTo>
                      <a:pt x="5645" y="3235"/>
                    </a:lnTo>
                    <a:lnTo>
                      <a:pt x="5711" y="3037"/>
                    </a:lnTo>
                    <a:lnTo>
                      <a:pt x="5810" y="2839"/>
                    </a:lnTo>
                    <a:lnTo>
                      <a:pt x="5843" y="2641"/>
                    </a:lnTo>
                    <a:lnTo>
                      <a:pt x="5876" y="2443"/>
                    </a:lnTo>
                    <a:lnTo>
                      <a:pt x="5909" y="2212"/>
                    </a:lnTo>
                    <a:lnTo>
                      <a:pt x="5909" y="1981"/>
                    </a:lnTo>
                    <a:lnTo>
                      <a:pt x="5876" y="1783"/>
                    </a:lnTo>
                    <a:lnTo>
                      <a:pt x="5810" y="1585"/>
                    </a:lnTo>
                    <a:lnTo>
                      <a:pt x="5744" y="1387"/>
                    </a:lnTo>
                    <a:lnTo>
                      <a:pt x="5645" y="1189"/>
                    </a:lnTo>
                    <a:lnTo>
                      <a:pt x="5546" y="1024"/>
                    </a:lnTo>
                    <a:lnTo>
                      <a:pt x="5282" y="693"/>
                    </a:lnTo>
                    <a:lnTo>
                      <a:pt x="4985" y="429"/>
                    </a:lnTo>
                    <a:lnTo>
                      <a:pt x="4820" y="330"/>
                    </a:lnTo>
                    <a:lnTo>
                      <a:pt x="4622" y="231"/>
                    </a:lnTo>
                    <a:lnTo>
                      <a:pt x="4424" y="165"/>
                    </a:lnTo>
                    <a:lnTo>
                      <a:pt x="4226" y="99"/>
                    </a:lnTo>
                    <a:lnTo>
                      <a:pt x="3995" y="66"/>
                    </a:lnTo>
                    <a:lnTo>
                      <a:pt x="3797" y="33"/>
                    </a:lnTo>
                    <a:lnTo>
                      <a:pt x="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1083138" y="3085538"/>
                <a:ext cx="156000" cy="108125"/>
              </a:xfrm>
              <a:custGeom>
                <a:avLst/>
                <a:gdLst/>
                <a:ahLst/>
                <a:cxnLst/>
                <a:rect l="l" t="t" r="r" b="b"/>
                <a:pathLst>
                  <a:path w="6240" h="4325" extrusionOk="0">
                    <a:moveTo>
                      <a:pt x="1948" y="0"/>
                    </a:moveTo>
                    <a:lnTo>
                      <a:pt x="1717" y="33"/>
                    </a:lnTo>
                    <a:lnTo>
                      <a:pt x="1519" y="66"/>
                    </a:lnTo>
                    <a:lnTo>
                      <a:pt x="1321" y="132"/>
                    </a:lnTo>
                    <a:lnTo>
                      <a:pt x="1123" y="231"/>
                    </a:lnTo>
                    <a:lnTo>
                      <a:pt x="958" y="330"/>
                    </a:lnTo>
                    <a:lnTo>
                      <a:pt x="628" y="594"/>
                    </a:lnTo>
                    <a:lnTo>
                      <a:pt x="364" y="892"/>
                    </a:lnTo>
                    <a:lnTo>
                      <a:pt x="265" y="1090"/>
                    </a:lnTo>
                    <a:lnTo>
                      <a:pt x="165" y="1255"/>
                    </a:lnTo>
                    <a:lnTo>
                      <a:pt x="99" y="1453"/>
                    </a:lnTo>
                    <a:lnTo>
                      <a:pt x="33" y="1651"/>
                    </a:lnTo>
                    <a:lnTo>
                      <a:pt x="0" y="1882"/>
                    </a:lnTo>
                    <a:lnTo>
                      <a:pt x="0" y="2080"/>
                    </a:lnTo>
                    <a:lnTo>
                      <a:pt x="0" y="2311"/>
                    </a:lnTo>
                    <a:lnTo>
                      <a:pt x="33" y="2542"/>
                    </a:lnTo>
                    <a:lnTo>
                      <a:pt x="66" y="2740"/>
                    </a:lnTo>
                    <a:lnTo>
                      <a:pt x="132" y="2938"/>
                    </a:lnTo>
                    <a:lnTo>
                      <a:pt x="231" y="3103"/>
                    </a:lnTo>
                    <a:lnTo>
                      <a:pt x="331" y="3301"/>
                    </a:lnTo>
                    <a:lnTo>
                      <a:pt x="595" y="3631"/>
                    </a:lnTo>
                    <a:lnTo>
                      <a:pt x="892" y="3895"/>
                    </a:lnTo>
                    <a:lnTo>
                      <a:pt x="1090" y="3995"/>
                    </a:lnTo>
                    <a:lnTo>
                      <a:pt x="1255" y="4094"/>
                    </a:lnTo>
                    <a:lnTo>
                      <a:pt x="1453" y="4160"/>
                    </a:lnTo>
                    <a:lnTo>
                      <a:pt x="1684" y="4226"/>
                    </a:lnTo>
                    <a:lnTo>
                      <a:pt x="1882" y="4259"/>
                    </a:lnTo>
                    <a:lnTo>
                      <a:pt x="2113" y="4259"/>
                    </a:lnTo>
                    <a:lnTo>
                      <a:pt x="6173" y="4325"/>
                    </a:lnTo>
                    <a:lnTo>
                      <a:pt x="6239" y="3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1083138" y="3085538"/>
                <a:ext cx="156000" cy="108125"/>
              </a:xfrm>
              <a:custGeom>
                <a:avLst/>
                <a:gdLst/>
                <a:ahLst/>
                <a:cxnLst/>
                <a:rect l="l" t="t" r="r" b="b"/>
                <a:pathLst>
                  <a:path w="6240" h="4325" fill="none" extrusionOk="0">
                    <a:moveTo>
                      <a:pt x="2146" y="0"/>
                    </a:moveTo>
                    <a:lnTo>
                      <a:pt x="2146" y="0"/>
                    </a:lnTo>
                    <a:lnTo>
                      <a:pt x="1948" y="0"/>
                    </a:lnTo>
                    <a:lnTo>
                      <a:pt x="1717" y="33"/>
                    </a:lnTo>
                    <a:lnTo>
                      <a:pt x="1519" y="66"/>
                    </a:lnTo>
                    <a:lnTo>
                      <a:pt x="1321" y="132"/>
                    </a:lnTo>
                    <a:lnTo>
                      <a:pt x="1123" y="231"/>
                    </a:lnTo>
                    <a:lnTo>
                      <a:pt x="958" y="330"/>
                    </a:lnTo>
                    <a:lnTo>
                      <a:pt x="628" y="594"/>
                    </a:lnTo>
                    <a:lnTo>
                      <a:pt x="364" y="892"/>
                    </a:lnTo>
                    <a:lnTo>
                      <a:pt x="265" y="1090"/>
                    </a:lnTo>
                    <a:lnTo>
                      <a:pt x="165" y="1255"/>
                    </a:lnTo>
                    <a:lnTo>
                      <a:pt x="99" y="1453"/>
                    </a:lnTo>
                    <a:lnTo>
                      <a:pt x="33" y="1651"/>
                    </a:lnTo>
                    <a:lnTo>
                      <a:pt x="0" y="1882"/>
                    </a:lnTo>
                    <a:lnTo>
                      <a:pt x="0" y="2080"/>
                    </a:lnTo>
                    <a:lnTo>
                      <a:pt x="0" y="2080"/>
                    </a:lnTo>
                    <a:lnTo>
                      <a:pt x="0" y="2311"/>
                    </a:lnTo>
                    <a:lnTo>
                      <a:pt x="33" y="2542"/>
                    </a:lnTo>
                    <a:lnTo>
                      <a:pt x="66" y="2740"/>
                    </a:lnTo>
                    <a:lnTo>
                      <a:pt x="132" y="2938"/>
                    </a:lnTo>
                    <a:lnTo>
                      <a:pt x="231" y="3103"/>
                    </a:lnTo>
                    <a:lnTo>
                      <a:pt x="331" y="3301"/>
                    </a:lnTo>
                    <a:lnTo>
                      <a:pt x="595" y="3631"/>
                    </a:lnTo>
                    <a:lnTo>
                      <a:pt x="892" y="3895"/>
                    </a:lnTo>
                    <a:lnTo>
                      <a:pt x="1090" y="3995"/>
                    </a:lnTo>
                    <a:lnTo>
                      <a:pt x="1255" y="4094"/>
                    </a:lnTo>
                    <a:lnTo>
                      <a:pt x="1453" y="4160"/>
                    </a:lnTo>
                    <a:lnTo>
                      <a:pt x="1684" y="4226"/>
                    </a:lnTo>
                    <a:lnTo>
                      <a:pt x="1882" y="4259"/>
                    </a:lnTo>
                    <a:lnTo>
                      <a:pt x="2113" y="4259"/>
                    </a:lnTo>
                    <a:lnTo>
                      <a:pt x="6173" y="4325"/>
                    </a:lnTo>
                    <a:lnTo>
                      <a:pt x="6239" y="33"/>
                    </a:lnTo>
                    <a:lnTo>
                      <a:pt x="21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1083138" y="3085538"/>
                <a:ext cx="53675" cy="52825"/>
              </a:xfrm>
              <a:custGeom>
                <a:avLst/>
                <a:gdLst/>
                <a:ahLst/>
                <a:cxnLst/>
                <a:rect l="l" t="t" r="r" b="b"/>
                <a:pathLst>
                  <a:path w="2147" h="2113" extrusionOk="0">
                    <a:moveTo>
                      <a:pt x="0" y="2113"/>
                    </a:moveTo>
                    <a:lnTo>
                      <a:pt x="0" y="2113"/>
                    </a:lnTo>
                    <a:lnTo>
                      <a:pt x="0" y="2113"/>
                    </a:lnTo>
                    <a:lnTo>
                      <a:pt x="0" y="2113"/>
                    </a:lnTo>
                    <a:lnTo>
                      <a:pt x="0" y="2113"/>
                    </a:lnTo>
                    <a:close/>
                    <a:moveTo>
                      <a:pt x="0" y="2113"/>
                    </a:moveTo>
                    <a:lnTo>
                      <a:pt x="0" y="2113"/>
                    </a:lnTo>
                    <a:lnTo>
                      <a:pt x="0" y="2113"/>
                    </a:lnTo>
                    <a:lnTo>
                      <a:pt x="0" y="2113"/>
                    </a:lnTo>
                    <a:lnTo>
                      <a:pt x="0" y="2113"/>
                    </a:lnTo>
                    <a:close/>
                    <a:moveTo>
                      <a:pt x="0" y="2113"/>
                    </a:moveTo>
                    <a:lnTo>
                      <a:pt x="0" y="2113"/>
                    </a:lnTo>
                    <a:lnTo>
                      <a:pt x="0" y="2113"/>
                    </a:lnTo>
                    <a:lnTo>
                      <a:pt x="0" y="2113"/>
                    </a:lnTo>
                    <a:lnTo>
                      <a:pt x="0" y="2113"/>
                    </a:lnTo>
                    <a:close/>
                    <a:moveTo>
                      <a:pt x="0" y="2047"/>
                    </a:moveTo>
                    <a:lnTo>
                      <a:pt x="0" y="2047"/>
                    </a:lnTo>
                    <a:lnTo>
                      <a:pt x="0" y="2080"/>
                    </a:lnTo>
                    <a:lnTo>
                      <a:pt x="0" y="2080"/>
                    </a:lnTo>
                    <a:lnTo>
                      <a:pt x="0" y="2113"/>
                    </a:lnTo>
                    <a:lnTo>
                      <a:pt x="0" y="2113"/>
                    </a:lnTo>
                    <a:lnTo>
                      <a:pt x="0" y="2080"/>
                    </a:lnTo>
                    <a:lnTo>
                      <a:pt x="0" y="2080"/>
                    </a:lnTo>
                    <a:lnTo>
                      <a:pt x="0" y="2047"/>
                    </a:lnTo>
                    <a:close/>
                    <a:moveTo>
                      <a:pt x="793" y="462"/>
                    </a:moveTo>
                    <a:lnTo>
                      <a:pt x="793" y="462"/>
                    </a:lnTo>
                    <a:lnTo>
                      <a:pt x="628" y="594"/>
                    </a:lnTo>
                    <a:lnTo>
                      <a:pt x="463" y="759"/>
                    </a:lnTo>
                    <a:lnTo>
                      <a:pt x="331" y="925"/>
                    </a:lnTo>
                    <a:lnTo>
                      <a:pt x="231" y="1123"/>
                    </a:lnTo>
                    <a:lnTo>
                      <a:pt x="132" y="1321"/>
                    </a:lnTo>
                    <a:lnTo>
                      <a:pt x="66" y="1552"/>
                    </a:lnTo>
                    <a:lnTo>
                      <a:pt x="0" y="1783"/>
                    </a:lnTo>
                    <a:lnTo>
                      <a:pt x="0" y="2014"/>
                    </a:lnTo>
                    <a:lnTo>
                      <a:pt x="0" y="2014"/>
                    </a:lnTo>
                    <a:lnTo>
                      <a:pt x="0" y="1783"/>
                    </a:lnTo>
                    <a:lnTo>
                      <a:pt x="66" y="1552"/>
                    </a:lnTo>
                    <a:lnTo>
                      <a:pt x="132" y="1321"/>
                    </a:lnTo>
                    <a:lnTo>
                      <a:pt x="231" y="1123"/>
                    </a:lnTo>
                    <a:lnTo>
                      <a:pt x="331" y="925"/>
                    </a:lnTo>
                    <a:lnTo>
                      <a:pt x="463" y="759"/>
                    </a:lnTo>
                    <a:lnTo>
                      <a:pt x="628" y="594"/>
                    </a:lnTo>
                    <a:lnTo>
                      <a:pt x="793" y="462"/>
                    </a:lnTo>
                    <a:close/>
                    <a:moveTo>
                      <a:pt x="2146" y="0"/>
                    </a:moveTo>
                    <a:lnTo>
                      <a:pt x="2146" y="0"/>
                    </a:lnTo>
                    <a:lnTo>
                      <a:pt x="2146" y="0"/>
                    </a:lnTo>
                    <a:lnTo>
                      <a:pt x="2146" y="0"/>
                    </a:lnTo>
                    <a:lnTo>
                      <a:pt x="2146" y="0"/>
                    </a:lnTo>
                    <a:lnTo>
                      <a:pt x="2146" y="0"/>
                    </a:lnTo>
                    <a:close/>
                    <a:moveTo>
                      <a:pt x="2146" y="0"/>
                    </a:moveTo>
                    <a:lnTo>
                      <a:pt x="2146" y="0"/>
                    </a:lnTo>
                    <a:lnTo>
                      <a:pt x="2146" y="0"/>
                    </a:lnTo>
                    <a:lnTo>
                      <a:pt x="2146" y="0"/>
                    </a:lnTo>
                    <a:lnTo>
                      <a:pt x="2146" y="0"/>
                    </a:lnTo>
                    <a:close/>
                    <a:moveTo>
                      <a:pt x="2146" y="0"/>
                    </a:moveTo>
                    <a:lnTo>
                      <a:pt x="2146" y="0"/>
                    </a:lnTo>
                    <a:lnTo>
                      <a:pt x="2146" y="0"/>
                    </a:lnTo>
                    <a:lnTo>
                      <a:pt x="2146" y="0"/>
                    </a:lnTo>
                    <a:lnTo>
                      <a:pt x="2146" y="0"/>
                    </a:lnTo>
                    <a:close/>
                    <a:moveTo>
                      <a:pt x="2113" y="0"/>
                    </a:moveTo>
                    <a:lnTo>
                      <a:pt x="2113" y="0"/>
                    </a:lnTo>
                    <a:lnTo>
                      <a:pt x="2113" y="0"/>
                    </a:lnTo>
                    <a:lnTo>
                      <a:pt x="2113" y="0"/>
                    </a:lnTo>
                    <a:lnTo>
                      <a:pt x="21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1136788" y="3085538"/>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1136788" y="3085538"/>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1136788" y="3085538"/>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1135963" y="3085538"/>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1083138" y="3085538"/>
                <a:ext cx="154350" cy="88325"/>
              </a:xfrm>
              <a:custGeom>
                <a:avLst/>
                <a:gdLst/>
                <a:ahLst/>
                <a:cxnLst/>
                <a:rect l="l" t="t" r="r" b="b"/>
                <a:pathLst>
                  <a:path w="6174" h="3533" extrusionOk="0">
                    <a:moveTo>
                      <a:pt x="1750" y="0"/>
                    </a:moveTo>
                    <a:lnTo>
                      <a:pt x="1420" y="99"/>
                    </a:lnTo>
                    <a:lnTo>
                      <a:pt x="1090" y="264"/>
                    </a:lnTo>
                    <a:lnTo>
                      <a:pt x="793" y="462"/>
                    </a:lnTo>
                    <a:lnTo>
                      <a:pt x="628" y="594"/>
                    </a:lnTo>
                    <a:lnTo>
                      <a:pt x="463" y="759"/>
                    </a:lnTo>
                    <a:lnTo>
                      <a:pt x="331" y="925"/>
                    </a:lnTo>
                    <a:lnTo>
                      <a:pt x="231" y="1123"/>
                    </a:lnTo>
                    <a:lnTo>
                      <a:pt x="132" y="1321"/>
                    </a:lnTo>
                    <a:lnTo>
                      <a:pt x="66" y="1552"/>
                    </a:lnTo>
                    <a:lnTo>
                      <a:pt x="0" y="1783"/>
                    </a:lnTo>
                    <a:lnTo>
                      <a:pt x="0" y="2014"/>
                    </a:lnTo>
                    <a:lnTo>
                      <a:pt x="0" y="2047"/>
                    </a:lnTo>
                    <a:lnTo>
                      <a:pt x="0" y="2080"/>
                    </a:lnTo>
                    <a:lnTo>
                      <a:pt x="0" y="2113"/>
                    </a:lnTo>
                    <a:lnTo>
                      <a:pt x="33" y="2509"/>
                    </a:lnTo>
                    <a:lnTo>
                      <a:pt x="132" y="2872"/>
                    </a:lnTo>
                    <a:lnTo>
                      <a:pt x="298" y="3235"/>
                    </a:lnTo>
                    <a:lnTo>
                      <a:pt x="529" y="3532"/>
                    </a:lnTo>
                    <a:lnTo>
                      <a:pt x="496" y="3400"/>
                    </a:lnTo>
                    <a:lnTo>
                      <a:pt x="463" y="3169"/>
                    </a:lnTo>
                    <a:lnTo>
                      <a:pt x="430" y="2971"/>
                    </a:lnTo>
                    <a:lnTo>
                      <a:pt x="463" y="2608"/>
                    </a:lnTo>
                    <a:lnTo>
                      <a:pt x="562" y="2245"/>
                    </a:lnTo>
                    <a:lnTo>
                      <a:pt x="694" y="1915"/>
                    </a:lnTo>
                    <a:lnTo>
                      <a:pt x="925" y="1618"/>
                    </a:lnTo>
                    <a:lnTo>
                      <a:pt x="1156" y="1354"/>
                    </a:lnTo>
                    <a:lnTo>
                      <a:pt x="1453" y="1156"/>
                    </a:lnTo>
                    <a:lnTo>
                      <a:pt x="1783" y="958"/>
                    </a:lnTo>
                    <a:lnTo>
                      <a:pt x="2146" y="859"/>
                    </a:lnTo>
                    <a:lnTo>
                      <a:pt x="6140" y="33"/>
                    </a:lnTo>
                    <a:lnTo>
                      <a:pt x="6173" y="33"/>
                    </a:lnTo>
                    <a:lnTo>
                      <a:pt x="2146" y="0"/>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1400863" y="3047563"/>
                <a:ext cx="157650" cy="132075"/>
              </a:xfrm>
              <a:custGeom>
                <a:avLst/>
                <a:gdLst/>
                <a:ahLst/>
                <a:cxnLst/>
                <a:rect l="l" t="t" r="r" b="b"/>
                <a:pathLst>
                  <a:path w="6306" h="5283" extrusionOk="0">
                    <a:moveTo>
                      <a:pt x="3962" y="1"/>
                    </a:moveTo>
                    <a:lnTo>
                      <a:pt x="3764" y="34"/>
                    </a:lnTo>
                    <a:lnTo>
                      <a:pt x="3533" y="100"/>
                    </a:lnTo>
                    <a:lnTo>
                      <a:pt x="0" y="1189"/>
                    </a:lnTo>
                    <a:lnTo>
                      <a:pt x="1255" y="5282"/>
                    </a:lnTo>
                    <a:lnTo>
                      <a:pt x="4820" y="4193"/>
                    </a:lnTo>
                    <a:lnTo>
                      <a:pt x="5018" y="4094"/>
                    </a:lnTo>
                    <a:lnTo>
                      <a:pt x="5216" y="3995"/>
                    </a:lnTo>
                    <a:lnTo>
                      <a:pt x="5381" y="3896"/>
                    </a:lnTo>
                    <a:lnTo>
                      <a:pt x="5579" y="3764"/>
                    </a:lnTo>
                    <a:lnTo>
                      <a:pt x="5711" y="3632"/>
                    </a:lnTo>
                    <a:lnTo>
                      <a:pt x="5843" y="3467"/>
                    </a:lnTo>
                    <a:lnTo>
                      <a:pt x="6074" y="3137"/>
                    </a:lnTo>
                    <a:lnTo>
                      <a:pt x="6239" y="2741"/>
                    </a:lnTo>
                    <a:lnTo>
                      <a:pt x="6272" y="2543"/>
                    </a:lnTo>
                    <a:lnTo>
                      <a:pt x="6305" y="2345"/>
                    </a:lnTo>
                    <a:lnTo>
                      <a:pt x="6305" y="2146"/>
                    </a:lnTo>
                    <a:lnTo>
                      <a:pt x="6305" y="1915"/>
                    </a:lnTo>
                    <a:lnTo>
                      <a:pt x="6272" y="1717"/>
                    </a:lnTo>
                    <a:lnTo>
                      <a:pt x="6239" y="1486"/>
                    </a:lnTo>
                    <a:lnTo>
                      <a:pt x="6140" y="1288"/>
                    </a:lnTo>
                    <a:lnTo>
                      <a:pt x="6041" y="1090"/>
                    </a:lnTo>
                    <a:lnTo>
                      <a:pt x="5942" y="925"/>
                    </a:lnTo>
                    <a:lnTo>
                      <a:pt x="5810" y="760"/>
                    </a:lnTo>
                    <a:lnTo>
                      <a:pt x="5678" y="595"/>
                    </a:lnTo>
                    <a:lnTo>
                      <a:pt x="5513" y="463"/>
                    </a:lnTo>
                    <a:lnTo>
                      <a:pt x="5183" y="232"/>
                    </a:lnTo>
                    <a:lnTo>
                      <a:pt x="4787" y="100"/>
                    </a:lnTo>
                    <a:lnTo>
                      <a:pt x="4589" y="34"/>
                    </a:lnTo>
                    <a:lnTo>
                      <a:pt x="4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1265513" y="3077288"/>
                <a:ext cx="166725" cy="135350"/>
              </a:xfrm>
              <a:custGeom>
                <a:avLst/>
                <a:gdLst/>
                <a:ahLst/>
                <a:cxnLst/>
                <a:rect l="l" t="t" r="r" b="b"/>
                <a:pathLst>
                  <a:path w="6669" h="5414" extrusionOk="0">
                    <a:moveTo>
                      <a:pt x="5414" y="0"/>
                    </a:moveTo>
                    <a:lnTo>
                      <a:pt x="1486" y="1222"/>
                    </a:lnTo>
                    <a:lnTo>
                      <a:pt x="1288" y="1288"/>
                    </a:lnTo>
                    <a:lnTo>
                      <a:pt x="1090" y="1387"/>
                    </a:lnTo>
                    <a:lnTo>
                      <a:pt x="925" y="1519"/>
                    </a:lnTo>
                    <a:lnTo>
                      <a:pt x="760" y="1618"/>
                    </a:lnTo>
                    <a:lnTo>
                      <a:pt x="595" y="1783"/>
                    </a:lnTo>
                    <a:lnTo>
                      <a:pt x="463" y="1915"/>
                    </a:lnTo>
                    <a:lnTo>
                      <a:pt x="232" y="2278"/>
                    </a:lnTo>
                    <a:lnTo>
                      <a:pt x="100" y="2641"/>
                    </a:lnTo>
                    <a:lnTo>
                      <a:pt x="34" y="2839"/>
                    </a:lnTo>
                    <a:lnTo>
                      <a:pt x="1" y="3070"/>
                    </a:lnTo>
                    <a:lnTo>
                      <a:pt x="1" y="3268"/>
                    </a:lnTo>
                    <a:lnTo>
                      <a:pt x="1" y="3466"/>
                    </a:lnTo>
                    <a:lnTo>
                      <a:pt x="34" y="3697"/>
                    </a:lnTo>
                    <a:lnTo>
                      <a:pt x="100" y="3895"/>
                    </a:lnTo>
                    <a:lnTo>
                      <a:pt x="166" y="4093"/>
                    </a:lnTo>
                    <a:lnTo>
                      <a:pt x="265" y="4292"/>
                    </a:lnTo>
                    <a:lnTo>
                      <a:pt x="364" y="4490"/>
                    </a:lnTo>
                    <a:lnTo>
                      <a:pt x="496" y="4655"/>
                    </a:lnTo>
                    <a:lnTo>
                      <a:pt x="628" y="4787"/>
                    </a:lnTo>
                    <a:lnTo>
                      <a:pt x="793" y="4952"/>
                    </a:lnTo>
                    <a:lnTo>
                      <a:pt x="1156" y="5150"/>
                    </a:lnTo>
                    <a:lnTo>
                      <a:pt x="1519" y="5315"/>
                    </a:lnTo>
                    <a:lnTo>
                      <a:pt x="1717" y="5381"/>
                    </a:lnTo>
                    <a:lnTo>
                      <a:pt x="1915" y="5381"/>
                    </a:lnTo>
                    <a:lnTo>
                      <a:pt x="2146" y="5414"/>
                    </a:lnTo>
                    <a:lnTo>
                      <a:pt x="2344" y="5381"/>
                    </a:lnTo>
                    <a:lnTo>
                      <a:pt x="2543" y="5348"/>
                    </a:lnTo>
                    <a:lnTo>
                      <a:pt x="2774" y="5315"/>
                    </a:lnTo>
                    <a:lnTo>
                      <a:pt x="6669" y="4093"/>
                    </a:lnTo>
                    <a:lnTo>
                      <a:pt x="5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1265513" y="3077288"/>
                <a:ext cx="166725" cy="135350"/>
              </a:xfrm>
              <a:custGeom>
                <a:avLst/>
                <a:gdLst/>
                <a:ahLst/>
                <a:cxnLst/>
                <a:rect l="l" t="t" r="r" b="b"/>
                <a:pathLst>
                  <a:path w="6669" h="5414" fill="none" extrusionOk="0">
                    <a:moveTo>
                      <a:pt x="1486" y="1222"/>
                    </a:moveTo>
                    <a:lnTo>
                      <a:pt x="1486" y="1222"/>
                    </a:lnTo>
                    <a:lnTo>
                      <a:pt x="1288" y="1288"/>
                    </a:lnTo>
                    <a:lnTo>
                      <a:pt x="1090" y="1387"/>
                    </a:lnTo>
                    <a:lnTo>
                      <a:pt x="925" y="1519"/>
                    </a:lnTo>
                    <a:lnTo>
                      <a:pt x="760" y="1618"/>
                    </a:lnTo>
                    <a:lnTo>
                      <a:pt x="595" y="1783"/>
                    </a:lnTo>
                    <a:lnTo>
                      <a:pt x="463" y="1915"/>
                    </a:lnTo>
                    <a:lnTo>
                      <a:pt x="232" y="2278"/>
                    </a:lnTo>
                    <a:lnTo>
                      <a:pt x="100" y="2641"/>
                    </a:lnTo>
                    <a:lnTo>
                      <a:pt x="34" y="2839"/>
                    </a:lnTo>
                    <a:lnTo>
                      <a:pt x="1" y="3070"/>
                    </a:lnTo>
                    <a:lnTo>
                      <a:pt x="1" y="3268"/>
                    </a:lnTo>
                    <a:lnTo>
                      <a:pt x="1" y="3466"/>
                    </a:lnTo>
                    <a:lnTo>
                      <a:pt x="34" y="3697"/>
                    </a:lnTo>
                    <a:lnTo>
                      <a:pt x="100" y="3895"/>
                    </a:lnTo>
                    <a:lnTo>
                      <a:pt x="100" y="3895"/>
                    </a:lnTo>
                    <a:lnTo>
                      <a:pt x="166" y="4093"/>
                    </a:lnTo>
                    <a:lnTo>
                      <a:pt x="265" y="4292"/>
                    </a:lnTo>
                    <a:lnTo>
                      <a:pt x="364" y="4490"/>
                    </a:lnTo>
                    <a:lnTo>
                      <a:pt x="496" y="4655"/>
                    </a:lnTo>
                    <a:lnTo>
                      <a:pt x="628" y="4787"/>
                    </a:lnTo>
                    <a:lnTo>
                      <a:pt x="793" y="4952"/>
                    </a:lnTo>
                    <a:lnTo>
                      <a:pt x="1156" y="5150"/>
                    </a:lnTo>
                    <a:lnTo>
                      <a:pt x="1519" y="5315"/>
                    </a:lnTo>
                    <a:lnTo>
                      <a:pt x="1717" y="5381"/>
                    </a:lnTo>
                    <a:lnTo>
                      <a:pt x="1915" y="5381"/>
                    </a:lnTo>
                    <a:lnTo>
                      <a:pt x="2146" y="5414"/>
                    </a:lnTo>
                    <a:lnTo>
                      <a:pt x="2344" y="5381"/>
                    </a:lnTo>
                    <a:lnTo>
                      <a:pt x="2543" y="5348"/>
                    </a:lnTo>
                    <a:lnTo>
                      <a:pt x="2774" y="5315"/>
                    </a:lnTo>
                    <a:lnTo>
                      <a:pt x="6669" y="4093"/>
                    </a:lnTo>
                    <a:lnTo>
                      <a:pt x="5414" y="0"/>
                    </a:lnTo>
                    <a:lnTo>
                      <a:pt x="1486" y="12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1306788" y="3210963"/>
                <a:ext cx="9100" cy="1675"/>
              </a:xfrm>
              <a:custGeom>
                <a:avLst/>
                <a:gdLst/>
                <a:ahLst/>
                <a:cxnLst/>
                <a:rect l="l" t="t" r="r" b="b"/>
                <a:pathLst>
                  <a:path w="364" h="67" extrusionOk="0">
                    <a:moveTo>
                      <a:pt x="0" y="1"/>
                    </a:moveTo>
                    <a:lnTo>
                      <a:pt x="0" y="1"/>
                    </a:lnTo>
                    <a:lnTo>
                      <a:pt x="0" y="1"/>
                    </a:lnTo>
                    <a:lnTo>
                      <a:pt x="363" y="67"/>
                    </a:lnTo>
                    <a:lnTo>
                      <a:pt x="363" y="67"/>
                    </a:lnTo>
                    <a:lnTo>
                      <a:pt x="363" y="67"/>
                    </a:lnTo>
                    <a:lnTo>
                      <a:pt x="363" y="6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1306788" y="3210963"/>
                <a:ext cx="9100" cy="1675"/>
              </a:xfrm>
              <a:custGeom>
                <a:avLst/>
                <a:gdLst/>
                <a:ahLst/>
                <a:cxnLst/>
                <a:rect l="l" t="t" r="r" b="b"/>
                <a:pathLst>
                  <a:path w="364" h="67" fill="none" extrusionOk="0">
                    <a:moveTo>
                      <a:pt x="0" y="1"/>
                    </a:moveTo>
                    <a:lnTo>
                      <a:pt x="0" y="1"/>
                    </a:lnTo>
                    <a:lnTo>
                      <a:pt x="0" y="1"/>
                    </a:lnTo>
                    <a:lnTo>
                      <a:pt x="363" y="67"/>
                    </a:lnTo>
                    <a:lnTo>
                      <a:pt x="363" y="67"/>
                    </a:lnTo>
                    <a:lnTo>
                      <a:pt x="363" y="67"/>
                    </a:lnTo>
                    <a:lnTo>
                      <a:pt x="363" y="6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1266338" y="3087188"/>
                <a:ext cx="104025" cy="125450"/>
              </a:xfrm>
              <a:custGeom>
                <a:avLst/>
                <a:gdLst/>
                <a:ahLst/>
                <a:cxnLst/>
                <a:rect l="l" t="t" r="r" b="b"/>
                <a:pathLst>
                  <a:path w="4161" h="5018" extrusionOk="0">
                    <a:moveTo>
                      <a:pt x="4160" y="0"/>
                    </a:moveTo>
                    <a:lnTo>
                      <a:pt x="1453" y="826"/>
                    </a:lnTo>
                    <a:lnTo>
                      <a:pt x="1189" y="925"/>
                    </a:lnTo>
                    <a:lnTo>
                      <a:pt x="958" y="1090"/>
                    </a:lnTo>
                    <a:lnTo>
                      <a:pt x="727" y="1255"/>
                    </a:lnTo>
                    <a:lnTo>
                      <a:pt x="529" y="1420"/>
                    </a:lnTo>
                    <a:lnTo>
                      <a:pt x="364" y="1651"/>
                    </a:lnTo>
                    <a:lnTo>
                      <a:pt x="199" y="1882"/>
                    </a:lnTo>
                    <a:lnTo>
                      <a:pt x="100" y="2146"/>
                    </a:lnTo>
                    <a:lnTo>
                      <a:pt x="1" y="2410"/>
                    </a:lnTo>
                    <a:lnTo>
                      <a:pt x="991" y="2641"/>
                    </a:lnTo>
                    <a:lnTo>
                      <a:pt x="1156" y="2245"/>
                    </a:lnTo>
                    <a:lnTo>
                      <a:pt x="1354" y="1915"/>
                    </a:lnTo>
                    <a:lnTo>
                      <a:pt x="1486" y="1750"/>
                    </a:lnTo>
                    <a:lnTo>
                      <a:pt x="1618" y="1585"/>
                    </a:lnTo>
                    <a:lnTo>
                      <a:pt x="1783" y="1453"/>
                    </a:lnTo>
                    <a:lnTo>
                      <a:pt x="1948" y="1354"/>
                    </a:lnTo>
                    <a:lnTo>
                      <a:pt x="4160" y="0"/>
                    </a:lnTo>
                    <a:close/>
                    <a:moveTo>
                      <a:pt x="1684" y="4787"/>
                    </a:moveTo>
                    <a:lnTo>
                      <a:pt x="1618" y="4952"/>
                    </a:lnTo>
                    <a:lnTo>
                      <a:pt x="1981" y="5018"/>
                    </a:lnTo>
                    <a:lnTo>
                      <a:pt x="1684" y="4787"/>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1306788" y="3206838"/>
                <a:ext cx="9100" cy="5800"/>
              </a:xfrm>
              <a:custGeom>
                <a:avLst/>
                <a:gdLst/>
                <a:ahLst/>
                <a:cxnLst/>
                <a:rect l="l" t="t" r="r" b="b"/>
                <a:pathLst>
                  <a:path w="364" h="232" fill="none" extrusionOk="0">
                    <a:moveTo>
                      <a:pt x="66" y="1"/>
                    </a:moveTo>
                    <a:lnTo>
                      <a:pt x="0" y="166"/>
                    </a:lnTo>
                    <a:lnTo>
                      <a:pt x="0" y="166"/>
                    </a:lnTo>
                    <a:lnTo>
                      <a:pt x="363" y="232"/>
                    </a:lnTo>
                    <a:lnTo>
                      <a:pt x="363" y="232"/>
                    </a:lnTo>
                    <a:lnTo>
                      <a:pt x="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1163188" y="3136688"/>
                <a:ext cx="156000" cy="127125"/>
              </a:xfrm>
              <a:custGeom>
                <a:avLst/>
                <a:gdLst/>
                <a:ahLst/>
                <a:cxnLst/>
                <a:rect l="l" t="t" r="r" b="b"/>
                <a:pathLst>
                  <a:path w="6240" h="5085" extrusionOk="0">
                    <a:moveTo>
                      <a:pt x="1981" y="1"/>
                    </a:moveTo>
                    <a:lnTo>
                      <a:pt x="1750" y="34"/>
                    </a:lnTo>
                    <a:lnTo>
                      <a:pt x="1552" y="67"/>
                    </a:lnTo>
                    <a:lnTo>
                      <a:pt x="1354" y="133"/>
                    </a:lnTo>
                    <a:lnTo>
                      <a:pt x="991" y="331"/>
                    </a:lnTo>
                    <a:lnTo>
                      <a:pt x="661" y="595"/>
                    </a:lnTo>
                    <a:lnTo>
                      <a:pt x="529" y="727"/>
                    </a:lnTo>
                    <a:lnTo>
                      <a:pt x="397" y="892"/>
                    </a:lnTo>
                    <a:lnTo>
                      <a:pt x="265" y="1057"/>
                    </a:lnTo>
                    <a:lnTo>
                      <a:pt x="165" y="1255"/>
                    </a:lnTo>
                    <a:lnTo>
                      <a:pt x="99" y="1453"/>
                    </a:lnTo>
                    <a:lnTo>
                      <a:pt x="33" y="1651"/>
                    </a:lnTo>
                    <a:lnTo>
                      <a:pt x="0" y="1882"/>
                    </a:lnTo>
                    <a:lnTo>
                      <a:pt x="0" y="2081"/>
                    </a:lnTo>
                    <a:lnTo>
                      <a:pt x="0" y="2312"/>
                    </a:lnTo>
                    <a:lnTo>
                      <a:pt x="33" y="2510"/>
                    </a:lnTo>
                    <a:lnTo>
                      <a:pt x="66" y="2708"/>
                    </a:lnTo>
                    <a:lnTo>
                      <a:pt x="132" y="2906"/>
                    </a:lnTo>
                    <a:lnTo>
                      <a:pt x="298" y="3269"/>
                    </a:lnTo>
                    <a:lnTo>
                      <a:pt x="562" y="3599"/>
                    </a:lnTo>
                    <a:lnTo>
                      <a:pt x="694" y="3731"/>
                    </a:lnTo>
                    <a:lnTo>
                      <a:pt x="859" y="3863"/>
                    </a:lnTo>
                    <a:lnTo>
                      <a:pt x="1057" y="3995"/>
                    </a:lnTo>
                    <a:lnTo>
                      <a:pt x="1222" y="4094"/>
                    </a:lnTo>
                    <a:lnTo>
                      <a:pt x="1420" y="4160"/>
                    </a:lnTo>
                    <a:lnTo>
                      <a:pt x="1651" y="4226"/>
                    </a:lnTo>
                    <a:lnTo>
                      <a:pt x="5282" y="5085"/>
                    </a:lnTo>
                    <a:lnTo>
                      <a:pt x="6239" y="892"/>
                    </a:lnTo>
                    <a:lnTo>
                      <a:pt x="2608" y="67"/>
                    </a:lnTo>
                    <a:lnTo>
                      <a:pt x="2410" y="34"/>
                    </a:lnTo>
                    <a:lnTo>
                      <a:pt x="2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1295238" y="3158988"/>
                <a:ext cx="165075" cy="128750"/>
              </a:xfrm>
              <a:custGeom>
                <a:avLst/>
                <a:gdLst/>
                <a:ahLst/>
                <a:cxnLst/>
                <a:rect l="l" t="t" r="r" b="b"/>
                <a:pathLst>
                  <a:path w="6603" h="5150" extrusionOk="0">
                    <a:moveTo>
                      <a:pt x="957" y="0"/>
                    </a:moveTo>
                    <a:lnTo>
                      <a:pt x="0" y="4193"/>
                    </a:lnTo>
                    <a:lnTo>
                      <a:pt x="3961" y="5117"/>
                    </a:lnTo>
                    <a:lnTo>
                      <a:pt x="4192" y="5150"/>
                    </a:lnTo>
                    <a:lnTo>
                      <a:pt x="4622" y="5150"/>
                    </a:lnTo>
                    <a:lnTo>
                      <a:pt x="4820" y="5117"/>
                    </a:lnTo>
                    <a:lnTo>
                      <a:pt x="5018" y="5084"/>
                    </a:lnTo>
                    <a:lnTo>
                      <a:pt x="5216" y="5018"/>
                    </a:lnTo>
                    <a:lnTo>
                      <a:pt x="5579" y="4853"/>
                    </a:lnTo>
                    <a:lnTo>
                      <a:pt x="5909" y="4589"/>
                    </a:lnTo>
                    <a:lnTo>
                      <a:pt x="6041" y="4457"/>
                    </a:lnTo>
                    <a:lnTo>
                      <a:pt x="6173" y="4292"/>
                    </a:lnTo>
                    <a:lnTo>
                      <a:pt x="6305" y="4093"/>
                    </a:lnTo>
                    <a:lnTo>
                      <a:pt x="6404" y="3928"/>
                    </a:lnTo>
                    <a:lnTo>
                      <a:pt x="6470" y="3730"/>
                    </a:lnTo>
                    <a:lnTo>
                      <a:pt x="6536" y="3499"/>
                    </a:lnTo>
                    <a:lnTo>
                      <a:pt x="6569" y="3301"/>
                    </a:lnTo>
                    <a:lnTo>
                      <a:pt x="6602" y="3070"/>
                    </a:lnTo>
                    <a:lnTo>
                      <a:pt x="6602" y="2872"/>
                    </a:lnTo>
                    <a:lnTo>
                      <a:pt x="6569" y="2674"/>
                    </a:lnTo>
                    <a:lnTo>
                      <a:pt x="6503" y="2443"/>
                    </a:lnTo>
                    <a:lnTo>
                      <a:pt x="6437" y="2245"/>
                    </a:lnTo>
                    <a:lnTo>
                      <a:pt x="6272" y="1882"/>
                    </a:lnTo>
                    <a:lnTo>
                      <a:pt x="6008" y="1552"/>
                    </a:lnTo>
                    <a:lnTo>
                      <a:pt x="5876" y="1420"/>
                    </a:lnTo>
                    <a:lnTo>
                      <a:pt x="5711" y="1288"/>
                    </a:lnTo>
                    <a:lnTo>
                      <a:pt x="5546" y="1189"/>
                    </a:lnTo>
                    <a:lnTo>
                      <a:pt x="5348" y="1090"/>
                    </a:lnTo>
                    <a:lnTo>
                      <a:pt x="5150" y="990"/>
                    </a:lnTo>
                    <a:lnTo>
                      <a:pt x="4952" y="924"/>
                    </a:lnTo>
                    <a:lnTo>
                      <a:pt x="9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1163188" y="3136688"/>
                <a:ext cx="52850" cy="52850"/>
              </a:xfrm>
              <a:custGeom>
                <a:avLst/>
                <a:gdLst/>
                <a:ahLst/>
                <a:cxnLst/>
                <a:rect l="l" t="t" r="r" b="b"/>
                <a:pathLst>
                  <a:path w="2114" h="2114" extrusionOk="0">
                    <a:moveTo>
                      <a:pt x="2113" y="1"/>
                    </a:moveTo>
                    <a:lnTo>
                      <a:pt x="2113" y="1"/>
                    </a:lnTo>
                    <a:lnTo>
                      <a:pt x="1750" y="34"/>
                    </a:lnTo>
                    <a:lnTo>
                      <a:pt x="1420" y="133"/>
                    </a:lnTo>
                    <a:lnTo>
                      <a:pt x="1090" y="265"/>
                    </a:lnTo>
                    <a:lnTo>
                      <a:pt x="793" y="463"/>
                    </a:lnTo>
                    <a:lnTo>
                      <a:pt x="529" y="694"/>
                    </a:lnTo>
                    <a:lnTo>
                      <a:pt x="331" y="991"/>
                    </a:lnTo>
                    <a:lnTo>
                      <a:pt x="165" y="1321"/>
                    </a:lnTo>
                    <a:lnTo>
                      <a:pt x="33" y="1651"/>
                    </a:lnTo>
                    <a:lnTo>
                      <a:pt x="33" y="1651"/>
                    </a:lnTo>
                    <a:lnTo>
                      <a:pt x="0" y="1882"/>
                    </a:lnTo>
                    <a:lnTo>
                      <a:pt x="0" y="2114"/>
                    </a:lnTo>
                    <a:lnTo>
                      <a:pt x="0" y="2114"/>
                    </a:lnTo>
                    <a:lnTo>
                      <a:pt x="0" y="1882"/>
                    </a:lnTo>
                    <a:lnTo>
                      <a:pt x="33" y="1651"/>
                    </a:lnTo>
                    <a:lnTo>
                      <a:pt x="33" y="1651"/>
                    </a:lnTo>
                    <a:lnTo>
                      <a:pt x="165" y="1321"/>
                    </a:lnTo>
                    <a:lnTo>
                      <a:pt x="331" y="991"/>
                    </a:lnTo>
                    <a:lnTo>
                      <a:pt x="529" y="694"/>
                    </a:lnTo>
                    <a:lnTo>
                      <a:pt x="793" y="463"/>
                    </a:lnTo>
                    <a:lnTo>
                      <a:pt x="1090" y="265"/>
                    </a:lnTo>
                    <a:lnTo>
                      <a:pt x="1420" y="133"/>
                    </a:lnTo>
                    <a:lnTo>
                      <a:pt x="1750" y="34"/>
                    </a:lnTo>
                    <a:lnTo>
                      <a:pt x="2113" y="1"/>
                    </a:lnTo>
                    <a:lnTo>
                      <a:pt x="2113" y="1"/>
                    </a:lnTo>
                    <a:close/>
                  </a:path>
                </a:pathLst>
              </a:custGeom>
              <a:solidFill>
                <a:srgbClr val="F5F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1163188" y="3136688"/>
                <a:ext cx="52850" cy="52850"/>
              </a:xfrm>
              <a:custGeom>
                <a:avLst/>
                <a:gdLst/>
                <a:ahLst/>
                <a:cxnLst/>
                <a:rect l="l" t="t" r="r" b="b"/>
                <a:pathLst>
                  <a:path w="2114" h="2114" fill="none" extrusionOk="0">
                    <a:moveTo>
                      <a:pt x="2113" y="1"/>
                    </a:moveTo>
                    <a:lnTo>
                      <a:pt x="2113" y="1"/>
                    </a:lnTo>
                    <a:lnTo>
                      <a:pt x="1750" y="34"/>
                    </a:lnTo>
                    <a:lnTo>
                      <a:pt x="1420" y="133"/>
                    </a:lnTo>
                    <a:lnTo>
                      <a:pt x="1090" y="265"/>
                    </a:lnTo>
                    <a:lnTo>
                      <a:pt x="793" y="463"/>
                    </a:lnTo>
                    <a:lnTo>
                      <a:pt x="529" y="694"/>
                    </a:lnTo>
                    <a:lnTo>
                      <a:pt x="331" y="991"/>
                    </a:lnTo>
                    <a:lnTo>
                      <a:pt x="165" y="1321"/>
                    </a:lnTo>
                    <a:lnTo>
                      <a:pt x="33" y="1651"/>
                    </a:lnTo>
                    <a:lnTo>
                      <a:pt x="33" y="1651"/>
                    </a:lnTo>
                    <a:lnTo>
                      <a:pt x="0" y="1882"/>
                    </a:lnTo>
                    <a:lnTo>
                      <a:pt x="0" y="2114"/>
                    </a:lnTo>
                    <a:lnTo>
                      <a:pt x="0" y="2114"/>
                    </a:lnTo>
                    <a:lnTo>
                      <a:pt x="0" y="1882"/>
                    </a:lnTo>
                    <a:lnTo>
                      <a:pt x="33" y="1651"/>
                    </a:lnTo>
                    <a:lnTo>
                      <a:pt x="33" y="1651"/>
                    </a:lnTo>
                    <a:lnTo>
                      <a:pt x="165" y="1321"/>
                    </a:lnTo>
                    <a:lnTo>
                      <a:pt x="331" y="991"/>
                    </a:lnTo>
                    <a:lnTo>
                      <a:pt x="529" y="694"/>
                    </a:lnTo>
                    <a:lnTo>
                      <a:pt x="793" y="463"/>
                    </a:lnTo>
                    <a:lnTo>
                      <a:pt x="1090" y="265"/>
                    </a:lnTo>
                    <a:lnTo>
                      <a:pt x="1420" y="133"/>
                    </a:lnTo>
                    <a:lnTo>
                      <a:pt x="1750" y="34"/>
                    </a:lnTo>
                    <a:lnTo>
                      <a:pt x="2113" y="1"/>
                    </a:lnTo>
                    <a:lnTo>
                      <a:pt x="21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1249838" y="3143288"/>
                <a:ext cx="16525" cy="4175"/>
              </a:xfrm>
              <a:custGeom>
                <a:avLst/>
                <a:gdLst/>
                <a:ahLst/>
                <a:cxnLst/>
                <a:rect l="l" t="t" r="r" b="b"/>
                <a:pathLst>
                  <a:path w="661" h="167" extrusionOk="0">
                    <a:moveTo>
                      <a:pt x="1" y="1"/>
                    </a:moveTo>
                    <a:lnTo>
                      <a:pt x="661" y="166"/>
                    </a:lnTo>
                    <a:lnTo>
                      <a:pt x="661" y="166"/>
                    </a:lnTo>
                    <a:lnTo>
                      <a:pt x="1" y="1"/>
                    </a:lnTo>
                    <a:close/>
                  </a:path>
                </a:pathLst>
              </a:custGeom>
              <a:solidFill>
                <a:srgbClr val="B5D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1249838" y="3143288"/>
                <a:ext cx="16525" cy="4175"/>
              </a:xfrm>
              <a:custGeom>
                <a:avLst/>
                <a:gdLst/>
                <a:ahLst/>
                <a:cxnLst/>
                <a:rect l="l" t="t" r="r" b="b"/>
                <a:pathLst>
                  <a:path w="661" h="167" fill="none" extrusionOk="0">
                    <a:moveTo>
                      <a:pt x="1" y="1"/>
                    </a:moveTo>
                    <a:lnTo>
                      <a:pt x="661" y="166"/>
                    </a:lnTo>
                    <a:lnTo>
                      <a:pt x="661" y="166"/>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266338" y="3147438"/>
                <a:ext cx="30575" cy="6625"/>
              </a:xfrm>
              <a:custGeom>
                <a:avLst/>
                <a:gdLst/>
                <a:ahLst/>
                <a:cxnLst/>
                <a:rect l="l" t="t" r="r" b="b"/>
                <a:pathLst>
                  <a:path w="1223" h="265" extrusionOk="0">
                    <a:moveTo>
                      <a:pt x="991" y="231"/>
                    </a:moveTo>
                    <a:lnTo>
                      <a:pt x="991" y="231"/>
                    </a:lnTo>
                    <a:lnTo>
                      <a:pt x="1222" y="264"/>
                    </a:lnTo>
                    <a:lnTo>
                      <a:pt x="1222" y="264"/>
                    </a:lnTo>
                    <a:lnTo>
                      <a:pt x="991" y="231"/>
                    </a:lnTo>
                    <a:close/>
                    <a:moveTo>
                      <a:pt x="1" y="0"/>
                    </a:moveTo>
                    <a:lnTo>
                      <a:pt x="1" y="0"/>
                    </a:lnTo>
                    <a:lnTo>
                      <a:pt x="1" y="0"/>
                    </a:lnTo>
                    <a:lnTo>
                      <a:pt x="1" y="0"/>
                    </a:lnTo>
                    <a:lnTo>
                      <a:pt x="1" y="0"/>
                    </a:lnTo>
                    <a:close/>
                  </a:path>
                </a:pathLst>
              </a:custGeom>
              <a:solidFill>
                <a:srgbClr val="F5F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1291113" y="3153213"/>
                <a:ext cx="5800" cy="850"/>
              </a:xfrm>
              <a:custGeom>
                <a:avLst/>
                <a:gdLst/>
                <a:ahLst/>
                <a:cxnLst/>
                <a:rect l="l" t="t" r="r" b="b"/>
                <a:pathLst>
                  <a:path w="232" h="34" fill="none" extrusionOk="0">
                    <a:moveTo>
                      <a:pt x="0" y="0"/>
                    </a:moveTo>
                    <a:lnTo>
                      <a:pt x="0" y="0"/>
                    </a:lnTo>
                    <a:lnTo>
                      <a:pt x="231" y="33"/>
                    </a:lnTo>
                    <a:lnTo>
                      <a:pt x="231" y="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1266338" y="3147438"/>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1266338" y="3147438"/>
                <a:ext cx="24800" cy="5800"/>
              </a:xfrm>
              <a:custGeom>
                <a:avLst/>
                <a:gdLst/>
                <a:ahLst/>
                <a:cxnLst/>
                <a:rect l="l" t="t" r="r" b="b"/>
                <a:pathLst>
                  <a:path w="992" h="232" extrusionOk="0">
                    <a:moveTo>
                      <a:pt x="1" y="0"/>
                    </a:moveTo>
                    <a:lnTo>
                      <a:pt x="1" y="0"/>
                    </a:lnTo>
                    <a:lnTo>
                      <a:pt x="991" y="231"/>
                    </a:lnTo>
                    <a:lnTo>
                      <a:pt x="991" y="231"/>
                    </a:lnTo>
                    <a:lnTo>
                      <a:pt x="1" y="0"/>
                    </a:lnTo>
                    <a:close/>
                  </a:path>
                </a:pathLst>
              </a:custGeom>
              <a:solidFill>
                <a:srgbClr val="FA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1266338" y="3147438"/>
                <a:ext cx="24800" cy="5800"/>
              </a:xfrm>
              <a:custGeom>
                <a:avLst/>
                <a:gdLst/>
                <a:ahLst/>
                <a:cxnLst/>
                <a:rect l="l" t="t" r="r" b="b"/>
                <a:pathLst>
                  <a:path w="992" h="232" fill="none" extrusionOk="0">
                    <a:moveTo>
                      <a:pt x="1" y="0"/>
                    </a:moveTo>
                    <a:lnTo>
                      <a:pt x="1" y="0"/>
                    </a:lnTo>
                    <a:lnTo>
                      <a:pt x="991" y="231"/>
                    </a:lnTo>
                    <a:lnTo>
                      <a:pt x="991" y="23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1163188" y="3189513"/>
                <a:ext cx="25" cy="850"/>
              </a:xfrm>
              <a:custGeom>
                <a:avLst/>
                <a:gdLst/>
                <a:ahLst/>
                <a:cxnLst/>
                <a:rect l="l" t="t" r="r" b="b"/>
                <a:pathLst>
                  <a:path w="1" h="34" extrusionOk="0">
                    <a:moveTo>
                      <a:pt x="0" y="34"/>
                    </a:moveTo>
                    <a:lnTo>
                      <a:pt x="0" y="34"/>
                    </a:lnTo>
                    <a:lnTo>
                      <a:pt x="0" y="34"/>
                    </a:lnTo>
                    <a:lnTo>
                      <a:pt x="0" y="34"/>
                    </a:lnTo>
                    <a:lnTo>
                      <a:pt x="0" y="34"/>
                    </a:lnTo>
                    <a:close/>
                    <a:moveTo>
                      <a:pt x="0" y="1"/>
                    </a:moveTo>
                    <a:lnTo>
                      <a:pt x="0" y="1"/>
                    </a:lnTo>
                    <a:lnTo>
                      <a:pt x="0" y="34"/>
                    </a:lnTo>
                    <a:lnTo>
                      <a:pt x="0" y="34"/>
                    </a:lnTo>
                    <a:lnTo>
                      <a:pt x="0" y="1"/>
                    </a:lnTo>
                    <a:close/>
                  </a:path>
                </a:pathLst>
              </a:custGeom>
              <a:solidFill>
                <a:srgbClr val="F5F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1163188" y="3190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1163188" y="3189513"/>
                <a:ext cx="25" cy="850"/>
              </a:xfrm>
              <a:custGeom>
                <a:avLst/>
                <a:gdLst/>
                <a:ahLst/>
                <a:cxnLst/>
                <a:rect l="l" t="t" r="r" b="b"/>
                <a:pathLst>
                  <a:path w="1" h="34" fill="none" extrusionOk="0">
                    <a:moveTo>
                      <a:pt x="0" y="1"/>
                    </a:moveTo>
                    <a:lnTo>
                      <a:pt x="0" y="1"/>
                    </a:lnTo>
                    <a:lnTo>
                      <a:pt x="0" y="34"/>
                    </a:lnTo>
                    <a:lnTo>
                      <a:pt x="0" y="3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1163188" y="3136688"/>
                <a:ext cx="133725" cy="99075"/>
              </a:xfrm>
              <a:custGeom>
                <a:avLst/>
                <a:gdLst/>
                <a:ahLst/>
                <a:cxnLst/>
                <a:rect l="l" t="t" r="r" b="b"/>
                <a:pathLst>
                  <a:path w="5349" h="3963" extrusionOk="0">
                    <a:moveTo>
                      <a:pt x="2113" y="1"/>
                    </a:moveTo>
                    <a:lnTo>
                      <a:pt x="1750" y="34"/>
                    </a:lnTo>
                    <a:lnTo>
                      <a:pt x="1420" y="133"/>
                    </a:lnTo>
                    <a:lnTo>
                      <a:pt x="1090" y="265"/>
                    </a:lnTo>
                    <a:lnTo>
                      <a:pt x="793" y="463"/>
                    </a:lnTo>
                    <a:lnTo>
                      <a:pt x="529" y="694"/>
                    </a:lnTo>
                    <a:lnTo>
                      <a:pt x="331" y="991"/>
                    </a:lnTo>
                    <a:lnTo>
                      <a:pt x="165" y="1321"/>
                    </a:lnTo>
                    <a:lnTo>
                      <a:pt x="33" y="1651"/>
                    </a:lnTo>
                    <a:lnTo>
                      <a:pt x="0" y="1882"/>
                    </a:lnTo>
                    <a:lnTo>
                      <a:pt x="0" y="2114"/>
                    </a:lnTo>
                    <a:lnTo>
                      <a:pt x="0" y="2147"/>
                    </a:lnTo>
                    <a:lnTo>
                      <a:pt x="0" y="2411"/>
                    </a:lnTo>
                    <a:lnTo>
                      <a:pt x="66" y="2675"/>
                    </a:lnTo>
                    <a:lnTo>
                      <a:pt x="132" y="2939"/>
                    </a:lnTo>
                    <a:lnTo>
                      <a:pt x="265" y="3170"/>
                    </a:lnTo>
                    <a:lnTo>
                      <a:pt x="397" y="3401"/>
                    </a:lnTo>
                    <a:lnTo>
                      <a:pt x="562" y="3599"/>
                    </a:lnTo>
                    <a:lnTo>
                      <a:pt x="760" y="3797"/>
                    </a:lnTo>
                    <a:lnTo>
                      <a:pt x="991" y="3962"/>
                    </a:lnTo>
                    <a:lnTo>
                      <a:pt x="991" y="3962"/>
                    </a:lnTo>
                    <a:lnTo>
                      <a:pt x="892" y="3764"/>
                    </a:lnTo>
                    <a:lnTo>
                      <a:pt x="826" y="3566"/>
                    </a:lnTo>
                    <a:lnTo>
                      <a:pt x="793" y="3335"/>
                    </a:lnTo>
                    <a:lnTo>
                      <a:pt x="760" y="3104"/>
                    </a:lnTo>
                    <a:lnTo>
                      <a:pt x="760" y="2906"/>
                    </a:lnTo>
                    <a:lnTo>
                      <a:pt x="793" y="2675"/>
                    </a:lnTo>
                    <a:lnTo>
                      <a:pt x="826" y="2477"/>
                    </a:lnTo>
                    <a:lnTo>
                      <a:pt x="892" y="2279"/>
                    </a:lnTo>
                    <a:lnTo>
                      <a:pt x="958" y="2081"/>
                    </a:lnTo>
                    <a:lnTo>
                      <a:pt x="1057" y="1882"/>
                    </a:lnTo>
                    <a:lnTo>
                      <a:pt x="1288" y="1552"/>
                    </a:lnTo>
                    <a:lnTo>
                      <a:pt x="1585" y="1288"/>
                    </a:lnTo>
                    <a:lnTo>
                      <a:pt x="1783" y="1156"/>
                    </a:lnTo>
                    <a:lnTo>
                      <a:pt x="1948" y="1057"/>
                    </a:lnTo>
                    <a:lnTo>
                      <a:pt x="2146" y="991"/>
                    </a:lnTo>
                    <a:lnTo>
                      <a:pt x="2344" y="925"/>
                    </a:lnTo>
                    <a:lnTo>
                      <a:pt x="2542" y="859"/>
                    </a:lnTo>
                    <a:lnTo>
                      <a:pt x="2773" y="859"/>
                    </a:lnTo>
                    <a:lnTo>
                      <a:pt x="5348" y="694"/>
                    </a:lnTo>
                    <a:lnTo>
                      <a:pt x="5117" y="661"/>
                    </a:lnTo>
                    <a:lnTo>
                      <a:pt x="4127" y="430"/>
                    </a:lnTo>
                    <a:lnTo>
                      <a:pt x="3467" y="265"/>
                    </a:lnTo>
                    <a:lnTo>
                      <a:pt x="2608" y="67"/>
                    </a:lnTo>
                    <a:lnTo>
                      <a:pt x="2377" y="34"/>
                    </a:lnTo>
                    <a:lnTo>
                      <a:pt x="2113" y="1"/>
                    </a:ln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532"/>
        <p:cNvGrpSpPr/>
        <p:nvPr/>
      </p:nvGrpSpPr>
      <p:grpSpPr>
        <a:xfrm>
          <a:off x="0" y="0"/>
          <a:ext cx="0" cy="0"/>
          <a:chOff x="0" y="0"/>
          <a:chExt cx="0" cy="0"/>
        </a:xfrm>
      </p:grpSpPr>
      <p:sp>
        <p:nvSpPr>
          <p:cNvPr id="533" name="Google Shape;533;p16"/>
          <p:cNvSpPr/>
          <p:nvPr/>
        </p:nvSpPr>
        <p:spPr>
          <a:xfrm>
            <a:off x="291450" y="258600"/>
            <a:ext cx="8561100" cy="4626300"/>
          </a:xfrm>
          <a:prstGeom prst="roundRect">
            <a:avLst>
              <a:gd name="adj" fmla="val 11908"/>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534" name="Google Shape;534;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535" name="Google Shape;535;p16"/>
          <p:cNvGrpSpPr/>
          <p:nvPr/>
        </p:nvGrpSpPr>
        <p:grpSpPr>
          <a:xfrm rot="-1310587">
            <a:off x="8074369" y="117463"/>
            <a:ext cx="826555" cy="1011608"/>
            <a:chOff x="1257742" y="3125314"/>
            <a:chExt cx="720050" cy="881258"/>
          </a:xfrm>
        </p:grpSpPr>
        <p:sp>
          <p:nvSpPr>
            <p:cNvPr id="536" name="Google Shape;536;p16"/>
            <p:cNvSpPr/>
            <p:nvPr/>
          </p:nvSpPr>
          <p:spPr>
            <a:xfrm>
              <a:off x="1257771" y="3126106"/>
              <a:ext cx="719993" cy="879673"/>
            </a:xfrm>
            <a:custGeom>
              <a:avLst/>
              <a:gdLst/>
              <a:ahLst/>
              <a:cxnLst/>
              <a:rect l="l" t="t" r="r" b="b"/>
              <a:pathLst>
                <a:path w="14591" h="17827" extrusionOk="0">
                  <a:moveTo>
                    <a:pt x="7791" y="0"/>
                  </a:moveTo>
                  <a:lnTo>
                    <a:pt x="7494" y="33"/>
                  </a:lnTo>
                  <a:lnTo>
                    <a:pt x="7229" y="66"/>
                  </a:lnTo>
                  <a:lnTo>
                    <a:pt x="6965" y="166"/>
                  </a:lnTo>
                  <a:lnTo>
                    <a:pt x="6734" y="298"/>
                  </a:lnTo>
                  <a:lnTo>
                    <a:pt x="6470" y="496"/>
                  </a:lnTo>
                  <a:lnTo>
                    <a:pt x="6305" y="628"/>
                  </a:lnTo>
                  <a:lnTo>
                    <a:pt x="6173" y="760"/>
                  </a:lnTo>
                  <a:lnTo>
                    <a:pt x="6041" y="925"/>
                  </a:lnTo>
                  <a:lnTo>
                    <a:pt x="5909" y="1123"/>
                  </a:lnTo>
                  <a:lnTo>
                    <a:pt x="5810" y="1288"/>
                  </a:lnTo>
                  <a:lnTo>
                    <a:pt x="5744" y="1486"/>
                  </a:lnTo>
                  <a:lnTo>
                    <a:pt x="5678" y="1684"/>
                  </a:lnTo>
                  <a:lnTo>
                    <a:pt x="5645" y="1915"/>
                  </a:lnTo>
                  <a:lnTo>
                    <a:pt x="5546" y="3004"/>
                  </a:lnTo>
                  <a:lnTo>
                    <a:pt x="5447" y="3037"/>
                  </a:lnTo>
                  <a:lnTo>
                    <a:pt x="5381" y="3070"/>
                  </a:lnTo>
                  <a:lnTo>
                    <a:pt x="5315" y="3169"/>
                  </a:lnTo>
                  <a:lnTo>
                    <a:pt x="5249" y="3268"/>
                  </a:lnTo>
                  <a:lnTo>
                    <a:pt x="5183" y="3566"/>
                  </a:lnTo>
                  <a:lnTo>
                    <a:pt x="5150" y="3896"/>
                  </a:lnTo>
                  <a:lnTo>
                    <a:pt x="5183" y="4160"/>
                  </a:lnTo>
                  <a:lnTo>
                    <a:pt x="5216" y="4391"/>
                  </a:lnTo>
                  <a:lnTo>
                    <a:pt x="5282" y="4589"/>
                  </a:lnTo>
                  <a:lnTo>
                    <a:pt x="5315" y="4655"/>
                  </a:lnTo>
                  <a:lnTo>
                    <a:pt x="5381" y="4688"/>
                  </a:lnTo>
                  <a:lnTo>
                    <a:pt x="5447" y="4721"/>
                  </a:lnTo>
                  <a:lnTo>
                    <a:pt x="5546" y="4754"/>
                  </a:lnTo>
                  <a:lnTo>
                    <a:pt x="5579" y="4754"/>
                  </a:lnTo>
                  <a:lnTo>
                    <a:pt x="5612" y="5150"/>
                  </a:lnTo>
                  <a:lnTo>
                    <a:pt x="5645" y="5480"/>
                  </a:lnTo>
                  <a:lnTo>
                    <a:pt x="5744" y="5810"/>
                  </a:lnTo>
                  <a:lnTo>
                    <a:pt x="5843" y="6074"/>
                  </a:lnTo>
                  <a:lnTo>
                    <a:pt x="6041" y="6537"/>
                  </a:lnTo>
                  <a:lnTo>
                    <a:pt x="6239" y="6900"/>
                  </a:lnTo>
                  <a:lnTo>
                    <a:pt x="5876" y="7065"/>
                  </a:lnTo>
                  <a:lnTo>
                    <a:pt x="3730" y="7989"/>
                  </a:lnTo>
                  <a:lnTo>
                    <a:pt x="3499" y="8088"/>
                  </a:lnTo>
                  <a:lnTo>
                    <a:pt x="3301" y="8220"/>
                  </a:lnTo>
                  <a:lnTo>
                    <a:pt x="3103" y="8385"/>
                  </a:lnTo>
                  <a:lnTo>
                    <a:pt x="2971" y="8616"/>
                  </a:lnTo>
                  <a:lnTo>
                    <a:pt x="1222" y="11521"/>
                  </a:lnTo>
                  <a:lnTo>
                    <a:pt x="165" y="13304"/>
                  </a:lnTo>
                  <a:lnTo>
                    <a:pt x="165" y="13337"/>
                  </a:lnTo>
                  <a:lnTo>
                    <a:pt x="99" y="13535"/>
                  </a:lnTo>
                  <a:lnTo>
                    <a:pt x="66" y="13568"/>
                  </a:lnTo>
                  <a:lnTo>
                    <a:pt x="33" y="13832"/>
                  </a:lnTo>
                  <a:lnTo>
                    <a:pt x="0" y="14096"/>
                  </a:lnTo>
                  <a:lnTo>
                    <a:pt x="66" y="14360"/>
                  </a:lnTo>
                  <a:lnTo>
                    <a:pt x="165" y="14591"/>
                  </a:lnTo>
                  <a:lnTo>
                    <a:pt x="297" y="14822"/>
                  </a:lnTo>
                  <a:lnTo>
                    <a:pt x="495" y="14987"/>
                  </a:lnTo>
                  <a:lnTo>
                    <a:pt x="693" y="15152"/>
                  </a:lnTo>
                  <a:lnTo>
                    <a:pt x="958" y="15251"/>
                  </a:lnTo>
                  <a:lnTo>
                    <a:pt x="3763" y="15581"/>
                  </a:lnTo>
                  <a:lnTo>
                    <a:pt x="3763" y="17496"/>
                  </a:lnTo>
                  <a:lnTo>
                    <a:pt x="3763" y="17826"/>
                  </a:lnTo>
                  <a:lnTo>
                    <a:pt x="11653" y="17826"/>
                  </a:lnTo>
                  <a:lnTo>
                    <a:pt x="11653" y="17793"/>
                  </a:lnTo>
                  <a:lnTo>
                    <a:pt x="13402" y="17793"/>
                  </a:lnTo>
                  <a:lnTo>
                    <a:pt x="14492" y="14492"/>
                  </a:lnTo>
                  <a:lnTo>
                    <a:pt x="14558" y="14195"/>
                  </a:lnTo>
                  <a:lnTo>
                    <a:pt x="14591" y="13865"/>
                  </a:lnTo>
                  <a:lnTo>
                    <a:pt x="14525" y="13535"/>
                  </a:lnTo>
                  <a:lnTo>
                    <a:pt x="14426" y="13238"/>
                  </a:lnTo>
                  <a:lnTo>
                    <a:pt x="13865" y="11917"/>
                  </a:lnTo>
                  <a:lnTo>
                    <a:pt x="12478" y="8715"/>
                  </a:lnTo>
                  <a:lnTo>
                    <a:pt x="12346" y="8484"/>
                  </a:lnTo>
                  <a:lnTo>
                    <a:pt x="12115" y="8253"/>
                  </a:lnTo>
                  <a:lnTo>
                    <a:pt x="11884" y="8088"/>
                  </a:lnTo>
                  <a:lnTo>
                    <a:pt x="11653" y="7989"/>
                  </a:lnTo>
                  <a:lnTo>
                    <a:pt x="9639" y="7098"/>
                  </a:lnTo>
                  <a:lnTo>
                    <a:pt x="9540" y="7065"/>
                  </a:lnTo>
                  <a:lnTo>
                    <a:pt x="9474" y="7032"/>
                  </a:lnTo>
                  <a:lnTo>
                    <a:pt x="9771" y="6735"/>
                  </a:lnTo>
                  <a:lnTo>
                    <a:pt x="9936" y="6504"/>
                  </a:lnTo>
                  <a:lnTo>
                    <a:pt x="10101" y="6239"/>
                  </a:lnTo>
                  <a:lnTo>
                    <a:pt x="10266" y="5909"/>
                  </a:lnTo>
                  <a:lnTo>
                    <a:pt x="10431" y="5546"/>
                  </a:lnTo>
                  <a:lnTo>
                    <a:pt x="10465" y="5579"/>
                  </a:lnTo>
                  <a:lnTo>
                    <a:pt x="10630" y="5579"/>
                  </a:lnTo>
                  <a:lnTo>
                    <a:pt x="10696" y="5546"/>
                  </a:lnTo>
                  <a:lnTo>
                    <a:pt x="10762" y="5513"/>
                  </a:lnTo>
                  <a:lnTo>
                    <a:pt x="10894" y="5348"/>
                  </a:lnTo>
                  <a:lnTo>
                    <a:pt x="10993" y="5150"/>
                  </a:lnTo>
                  <a:lnTo>
                    <a:pt x="11092" y="4886"/>
                  </a:lnTo>
                  <a:lnTo>
                    <a:pt x="11191" y="4556"/>
                  </a:lnTo>
                  <a:lnTo>
                    <a:pt x="11224" y="4259"/>
                  </a:lnTo>
                  <a:lnTo>
                    <a:pt x="11224" y="4160"/>
                  </a:lnTo>
                  <a:lnTo>
                    <a:pt x="11158" y="4061"/>
                  </a:lnTo>
                  <a:lnTo>
                    <a:pt x="11125" y="3995"/>
                  </a:lnTo>
                  <a:lnTo>
                    <a:pt x="11026" y="3929"/>
                  </a:lnTo>
                  <a:lnTo>
                    <a:pt x="11224" y="3235"/>
                  </a:lnTo>
                  <a:lnTo>
                    <a:pt x="11224" y="3169"/>
                  </a:lnTo>
                  <a:lnTo>
                    <a:pt x="11290" y="2872"/>
                  </a:lnTo>
                  <a:lnTo>
                    <a:pt x="11323" y="2641"/>
                  </a:lnTo>
                  <a:lnTo>
                    <a:pt x="11356" y="2443"/>
                  </a:lnTo>
                  <a:lnTo>
                    <a:pt x="11323" y="2212"/>
                  </a:lnTo>
                  <a:lnTo>
                    <a:pt x="11290" y="2014"/>
                  </a:lnTo>
                  <a:lnTo>
                    <a:pt x="11257" y="1816"/>
                  </a:lnTo>
                  <a:lnTo>
                    <a:pt x="11191" y="1618"/>
                  </a:lnTo>
                  <a:lnTo>
                    <a:pt x="11092" y="1420"/>
                  </a:lnTo>
                  <a:lnTo>
                    <a:pt x="10960" y="1222"/>
                  </a:lnTo>
                  <a:lnTo>
                    <a:pt x="10795" y="991"/>
                  </a:lnTo>
                  <a:lnTo>
                    <a:pt x="10597" y="793"/>
                  </a:lnTo>
                  <a:lnTo>
                    <a:pt x="10398" y="628"/>
                  </a:lnTo>
                  <a:lnTo>
                    <a:pt x="10167" y="463"/>
                  </a:lnTo>
                  <a:lnTo>
                    <a:pt x="9903" y="331"/>
                  </a:lnTo>
                  <a:lnTo>
                    <a:pt x="9606" y="232"/>
                  </a:lnTo>
                  <a:lnTo>
                    <a:pt x="9243" y="133"/>
                  </a:lnTo>
                  <a:lnTo>
                    <a:pt x="8880" y="66"/>
                  </a:lnTo>
                  <a:lnTo>
                    <a:pt x="8847" y="66"/>
                  </a:lnTo>
                  <a:lnTo>
                    <a:pt x="845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16"/>
            <p:cNvGrpSpPr/>
            <p:nvPr/>
          </p:nvGrpSpPr>
          <p:grpSpPr>
            <a:xfrm>
              <a:off x="1257742" y="3125314"/>
              <a:ext cx="720050" cy="881258"/>
              <a:chOff x="812632" y="3125314"/>
              <a:chExt cx="720050" cy="881258"/>
            </a:xfrm>
          </p:grpSpPr>
          <p:sp>
            <p:nvSpPr>
              <p:cNvPr id="538" name="Google Shape;538;p16"/>
              <p:cNvSpPr/>
              <p:nvPr/>
            </p:nvSpPr>
            <p:spPr>
              <a:xfrm>
                <a:off x="820774" y="3517860"/>
                <a:ext cx="255804" cy="329082"/>
              </a:xfrm>
              <a:custGeom>
                <a:avLst/>
                <a:gdLst/>
                <a:ahLst/>
                <a:cxnLst/>
                <a:rect l="l" t="t" r="r" b="b"/>
                <a:pathLst>
                  <a:path w="5184" h="6669" extrusionOk="0">
                    <a:moveTo>
                      <a:pt x="3830" y="1"/>
                    </a:moveTo>
                    <a:lnTo>
                      <a:pt x="3599" y="34"/>
                    </a:lnTo>
                    <a:lnTo>
                      <a:pt x="3368" y="133"/>
                    </a:lnTo>
                    <a:lnTo>
                      <a:pt x="3137" y="265"/>
                    </a:lnTo>
                    <a:lnTo>
                      <a:pt x="2972" y="463"/>
                    </a:lnTo>
                    <a:lnTo>
                      <a:pt x="2807" y="694"/>
                    </a:lnTo>
                    <a:lnTo>
                      <a:pt x="1057" y="3599"/>
                    </a:lnTo>
                    <a:lnTo>
                      <a:pt x="1" y="5381"/>
                    </a:lnTo>
                    <a:lnTo>
                      <a:pt x="2180" y="6669"/>
                    </a:lnTo>
                    <a:lnTo>
                      <a:pt x="3335" y="4754"/>
                    </a:lnTo>
                    <a:lnTo>
                      <a:pt x="3599" y="4292"/>
                    </a:lnTo>
                    <a:lnTo>
                      <a:pt x="4985" y="1981"/>
                    </a:lnTo>
                    <a:lnTo>
                      <a:pt x="5084" y="1717"/>
                    </a:lnTo>
                    <a:lnTo>
                      <a:pt x="5150" y="1453"/>
                    </a:lnTo>
                    <a:lnTo>
                      <a:pt x="5183" y="1222"/>
                    </a:lnTo>
                    <a:lnTo>
                      <a:pt x="5150" y="958"/>
                    </a:lnTo>
                    <a:lnTo>
                      <a:pt x="5084" y="727"/>
                    </a:lnTo>
                    <a:lnTo>
                      <a:pt x="4952" y="496"/>
                    </a:lnTo>
                    <a:lnTo>
                      <a:pt x="4787" y="331"/>
                    </a:lnTo>
                    <a:lnTo>
                      <a:pt x="4589" y="166"/>
                    </a:lnTo>
                    <a:lnTo>
                      <a:pt x="4556" y="166"/>
                    </a:lnTo>
                    <a:lnTo>
                      <a:pt x="4325" y="67"/>
                    </a:lnTo>
                    <a:lnTo>
                      <a:pt x="4094"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998320" y="3394051"/>
                <a:ext cx="389381" cy="612519"/>
              </a:xfrm>
              <a:custGeom>
                <a:avLst/>
                <a:gdLst/>
                <a:ahLst/>
                <a:cxnLst/>
                <a:rect l="l" t="t" r="r" b="b"/>
                <a:pathLst>
                  <a:path w="7891" h="12413" extrusionOk="0">
                    <a:moveTo>
                      <a:pt x="3929" y="1"/>
                    </a:moveTo>
                    <a:lnTo>
                      <a:pt x="2543" y="34"/>
                    </a:lnTo>
                    <a:lnTo>
                      <a:pt x="2543" y="1453"/>
                    </a:lnTo>
                    <a:lnTo>
                      <a:pt x="2510" y="1453"/>
                    </a:lnTo>
                    <a:lnTo>
                      <a:pt x="1" y="2576"/>
                    </a:lnTo>
                    <a:lnTo>
                      <a:pt x="1" y="12413"/>
                    </a:lnTo>
                    <a:lnTo>
                      <a:pt x="7890" y="12413"/>
                    </a:lnTo>
                    <a:lnTo>
                      <a:pt x="7890" y="2576"/>
                    </a:lnTo>
                    <a:lnTo>
                      <a:pt x="5349" y="1453"/>
                    </a:lnTo>
                    <a:lnTo>
                      <a:pt x="5349" y="34"/>
                    </a:lnTo>
                    <a:lnTo>
                      <a:pt x="3929" y="1"/>
                    </a:lnTo>
                    <a:close/>
                  </a:path>
                </a:pathLst>
              </a:custGeom>
              <a:solidFill>
                <a:srgbClr val="FAC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1066762" y="3144855"/>
                <a:ext cx="299771" cy="366535"/>
              </a:xfrm>
              <a:custGeom>
                <a:avLst/>
                <a:gdLst/>
                <a:ahLst/>
                <a:cxnLst/>
                <a:rect l="l" t="t" r="r" b="b"/>
                <a:pathLst>
                  <a:path w="6075" h="7428" extrusionOk="0">
                    <a:moveTo>
                      <a:pt x="2443" y="0"/>
                    </a:moveTo>
                    <a:lnTo>
                      <a:pt x="2080" y="66"/>
                    </a:lnTo>
                    <a:lnTo>
                      <a:pt x="1750" y="165"/>
                    </a:lnTo>
                    <a:lnTo>
                      <a:pt x="1453" y="330"/>
                    </a:lnTo>
                    <a:lnTo>
                      <a:pt x="1189" y="561"/>
                    </a:lnTo>
                    <a:lnTo>
                      <a:pt x="991" y="826"/>
                    </a:lnTo>
                    <a:lnTo>
                      <a:pt x="826" y="1156"/>
                    </a:lnTo>
                    <a:lnTo>
                      <a:pt x="727" y="1486"/>
                    </a:lnTo>
                    <a:lnTo>
                      <a:pt x="529" y="2674"/>
                    </a:lnTo>
                    <a:lnTo>
                      <a:pt x="463" y="2641"/>
                    </a:lnTo>
                    <a:lnTo>
                      <a:pt x="298" y="2641"/>
                    </a:lnTo>
                    <a:lnTo>
                      <a:pt x="232" y="2707"/>
                    </a:lnTo>
                    <a:lnTo>
                      <a:pt x="165" y="2806"/>
                    </a:lnTo>
                    <a:lnTo>
                      <a:pt x="99" y="2905"/>
                    </a:lnTo>
                    <a:lnTo>
                      <a:pt x="33" y="3169"/>
                    </a:lnTo>
                    <a:lnTo>
                      <a:pt x="0" y="3532"/>
                    </a:lnTo>
                    <a:lnTo>
                      <a:pt x="33" y="3796"/>
                    </a:lnTo>
                    <a:lnTo>
                      <a:pt x="66" y="4028"/>
                    </a:lnTo>
                    <a:lnTo>
                      <a:pt x="132" y="4226"/>
                    </a:lnTo>
                    <a:lnTo>
                      <a:pt x="165" y="4292"/>
                    </a:lnTo>
                    <a:lnTo>
                      <a:pt x="232" y="4325"/>
                    </a:lnTo>
                    <a:lnTo>
                      <a:pt x="298" y="4358"/>
                    </a:lnTo>
                    <a:lnTo>
                      <a:pt x="397" y="4391"/>
                    </a:lnTo>
                    <a:lnTo>
                      <a:pt x="430" y="4358"/>
                    </a:lnTo>
                    <a:lnTo>
                      <a:pt x="463" y="4754"/>
                    </a:lnTo>
                    <a:lnTo>
                      <a:pt x="496" y="5117"/>
                    </a:lnTo>
                    <a:lnTo>
                      <a:pt x="595" y="5447"/>
                    </a:lnTo>
                    <a:lnTo>
                      <a:pt x="694" y="5678"/>
                    </a:lnTo>
                    <a:lnTo>
                      <a:pt x="925" y="6206"/>
                    </a:lnTo>
                    <a:lnTo>
                      <a:pt x="1123" y="6569"/>
                    </a:lnTo>
                    <a:lnTo>
                      <a:pt x="1222" y="6734"/>
                    </a:lnTo>
                    <a:lnTo>
                      <a:pt x="1354" y="6866"/>
                    </a:lnTo>
                    <a:lnTo>
                      <a:pt x="1486" y="6998"/>
                    </a:lnTo>
                    <a:lnTo>
                      <a:pt x="1618" y="7097"/>
                    </a:lnTo>
                    <a:lnTo>
                      <a:pt x="1783" y="7163"/>
                    </a:lnTo>
                    <a:lnTo>
                      <a:pt x="1948" y="7230"/>
                    </a:lnTo>
                    <a:lnTo>
                      <a:pt x="2410" y="7329"/>
                    </a:lnTo>
                    <a:lnTo>
                      <a:pt x="2443" y="7329"/>
                    </a:lnTo>
                    <a:lnTo>
                      <a:pt x="2938" y="7428"/>
                    </a:lnTo>
                    <a:lnTo>
                      <a:pt x="3268" y="7428"/>
                    </a:lnTo>
                    <a:lnTo>
                      <a:pt x="3400" y="7362"/>
                    </a:lnTo>
                    <a:lnTo>
                      <a:pt x="3566" y="7296"/>
                    </a:lnTo>
                    <a:lnTo>
                      <a:pt x="3929" y="7031"/>
                    </a:lnTo>
                    <a:lnTo>
                      <a:pt x="4226" y="6734"/>
                    </a:lnTo>
                    <a:lnTo>
                      <a:pt x="4622" y="6371"/>
                    </a:lnTo>
                    <a:lnTo>
                      <a:pt x="4787" y="6140"/>
                    </a:lnTo>
                    <a:lnTo>
                      <a:pt x="4952" y="5876"/>
                    </a:lnTo>
                    <a:lnTo>
                      <a:pt x="5117" y="5546"/>
                    </a:lnTo>
                    <a:lnTo>
                      <a:pt x="5282" y="5183"/>
                    </a:lnTo>
                    <a:lnTo>
                      <a:pt x="5315" y="5216"/>
                    </a:lnTo>
                    <a:lnTo>
                      <a:pt x="5480" y="5216"/>
                    </a:lnTo>
                    <a:lnTo>
                      <a:pt x="5546" y="5183"/>
                    </a:lnTo>
                    <a:lnTo>
                      <a:pt x="5612" y="5150"/>
                    </a:lnTo>
                    <a:lnTo>
                      <a:pt x="5744" y="4985"/>
                    </a:lnTo>
                    <a:lnTo>
                      <a:pt x="5843" y="4787"/>
                    </a:lnTo>
                    <a:lnTo>
                      <a:pt x="5942" y="4523"/>
                    </a:lnTo>
                    <a:lnTo>
                      <a:pt x="6041" y="4193"/>
                    </a:lnTo>
                    <a:lnTo>
                      <a:pt x="6074" y="3895"/>
                    </a:lnTo>
                    <a:lnTo>
                      <a:pt x="6041" y="3796"/>
                    </a:lnTo>
                    <a:lnTo>
                      <a:pt x="6008" y="3697"/>
                    </a:lnTo>
                    <a:lnTo>
                      <a:pt x="5975" y="3598"/>
                    </a:lnTo>
                    <a:lnTo>
                      <a:pt x="5876" y="3565"/>
                    </a:lnTo>
                    <a:lnTo>
                      <a:pt x="5744" y="3565"/>
                    </a:lnTo>
                    <a:lnTo>
                      <a:pt x="5942" y="2377"/>
                    </a:lnTo>
                    <a:lnTo>
                      <a:pt x="5942" y="2014"/>
                    </a:lnTo>
                    <a:lnTo>
                      <a:pt x="5909" y="1684"/>
                    </a:lnTo>
                    <a:lnTo>
                      <a:pt x="5810" y="1354"/>
                    </a:lnTo>
                    <a:lnTo>
                      <a:pt x="5612" y="1057"/>
                    </a:lnTo>
                    <a:lnTo>
                      <a:pt x="5414" y="792"/>
                    </a:lnTo>
                    <a:lnTo>
                      <a:pt x="5117" y="561"/>
                    </a:lnTo>
                    <a:lnTo>
                      <a:pt x="4820" y="429"/>
                    </a:lnTo>
                    <a:lnTo>
                      <a:pt x="4457" y="330"/>
                    </a:lnTo>
                    <a:lnTo>
                      <a:pt x="2806" y="33"/>
                    </a:lnTo>
                    <a:lnTo>
                      <a:pt x="2443"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p:nvPr/>
            </p:nvSpPr>
            <p:spPr>
              <a:xfrm>
                <a:off x="1086303" y="3125314"/>
                <a:ext cx="286744" cy="203647"/>
              </a:xfrm>
              <a:custGeom>
                <a:avLst/>
                <a:gdLst/>
                <a:ahLst/>
                <a:cxnLst/>
                <a:rect l="l" t="t" r="r" b="b"/>
                <a:pathLst>
                  <a:path w="5811" h="4127" extrusionOk="0">
                    <a:moveTo>
                      <a:pt x="2245" y="0"/>
                    </a:moveTo>
                    <a:lnTo>
                      <a:pt x="1948" y="33"/>
                    </a:lnTo>
                    <a:lnTo>
                      <a:pt x="1684" y="99"/>
                    </a:lnTo>
                    <a:lnTo>
                      <a:pt x="1420" y="198"/>
                    </a:lnTo>
                    <a:lnTo>
                      <a:pt x="1189" y="330"/>
                    </a:lnTo>
                    <a:lnTo>
                      <a:pt x="925" y="495"/>
                    </a:lnTo>
                    <a:lnTo>
                      <a:pt x="760" y="660"/>
                    </a:lnTo>
                    <a:lnTo>
                      <a:pt x="628" y="792"/>
                    </a:lnTo>
                    <a:lnTo>
                      <a:pt x="496" y="957"/>
                    </a:lnTo>
                    <a:lnTo>
                      <a:pt x="364" y="1122"/>
                    </a:lnTo>
                    <a:lnTo>
                      <a:pt x="265" y="1321"/>
                    </a:lnTo>
                    <a:lnTo>
                      <a:pt x="199" y="1519"/>
                    </a:lnTo>
                    <a:lnTo>
                      <a:pt x="133" y="1717"/>
                    </a:lnTo>
                    <a:lnTo>
                      <a:pt x="100" y="1948"/>
                    </a:lnTo>
                    <a:lnTo>
                      <a:pt x="1" y="3037"/>
                    </a:lnTo>
                    <a:lnTo>
                      <a:pt x="100" y="3070"/>
                    </a:lnTo>
                    <a:lnTo>
                      <a:pt x="199" y="3103"/>
                    </a:lnTo>
                    <a:lnTo>
                      <a:pt x="298" y="3202"/>
                    </a:lnTo>
                    <a:lnTo>
                      <a:pt x="364" y="3334"/>
                    </a:lnTo>
                    <a:lnTo>
                      <a:pt x="562" y="2080"/>
                    </a:lnTo>
                    <a:lnTo>
                      <a:pt x="628" y="1882"/>
                    </a:lnTo>
                    <a:lnTo>
                      <a:pt x="727" y="1717"/>
                    </a:lnTo>
                    <a:lnTo>
                      <a:pt x="826" y="1552"/>
                    </a:lnTo>
                    <a:lnTo>
                      <a:pt x="991" y="1420"/>
                    </a:lnTo>
                    <a:lnTo>
                      <a:pt x="1156" y="1321"/>
                    </a:lnTo>
                    <a:lnTo>
                      <a:pt x="1321" y="1255"/>
                    </a:lnTo>
                    <a:lnTo>
                      <a:pt x="1519" y="1222"/>
                    </a:lnTo>
                    <a:lnTo>
                      <a:pt x="1750" y="1255"/>
                    </a:lnTo>
                    <a:lnTo>
                      <a:pt x="4424" y="1717"/>
                    </a:lnTo>
                    <a:lnTo>
                      <a:pt x="4622" y="1750"/>
                    </a:lnTo>
                    <a:lnTo>
                      <a:pt x="4820" y="1849"/>
                    </a:lnTo>
                    <a:lnTo>
                      <a:pt x="4952" y="1981"/>
                    </a:lnTo>
                    <a:lnTo>
                      <a:pt x="5084" y="2113"/>
                    </a:lnTo>
                    <a:lnTo>
                      <a:pt x="5183" y="2278"/>
                    </a:lnTo>
                    <a:lnTo>
                      <a:pt x="5249" y="2476"/>
                    </a:lnTo>
                    <a:lnTo>
                      <a:pt x="5282" y="2674"/>
                    </a:lnTo>
                    <a:lnTo>
                      <a:pt x="5249" y="2872"/>
                    </a:lnTo>
                    <a:lnTo>
                      <a:pt x="5051" y="4126"/>
                    </a:lnTo>
                    <a:lnTo>
                      <a:pt x="5051" y="4126"/>
                    </a:lnTo>
                    <a:lnTo>
                      <a:pt x="5150" y="4027"/>
                    </a:lnTo>
                    <a:lnTo>
                      <a:pt x="5282" y="3961"/>
                    </a:lnTo>
                    <a:lnTo>
                      <a:pt x="5381" y="3928"/>
                    </a:lnTo>
                    <a:lnTo>
                      <a:pt x="5480" y="3961"/>
                    </a:lnTo>
                    <a:lnTo>
                      <a:pt x="5744" y="2872"/>
                    </a:lnTo>
                    <a:lnTo>
                      <a:pt x="5777" y="2674"/>
                    </a:lnTo>
                    <a:lnTo>
                      <a:pt x="5810" y="2476"/>
                    </a:lnTo>
                    <a:lnTo>
                      <a:pt x="5777" y="2245"/>
                    </a:lnTo>
                    <a:lnTo>
                      <a:pt x="5744" y="2047"/>
                    </a:lnTo>
                    <a:lnTo>
                      <a:pt x="5711" y="1849"/>
                    </a:lnTo>
                    <a:lnTo>
                      <a:pt x="5645" y="1651"/>
                    </a:lnTo>
                    <a:lnTo>
                      <a:pt x="5546" y="1453"/>
                    </a:lnTo>
                    <a:lnTo>
                      <a:pt x="5414" y="1255"/>
                    </a:lnTo>
                    <a:lnTo>
                      <a:pt x="5249" y="1023"/>
                    </a:lnTo>
                    <a:lnTo>
                      <a:pt x="5051" y="825"/>
                    </a:lnTo>
                    <a:lnTo>
                      <a:pt x="4853" y="627"/>
                    </a:lnTo>
                    <a:lnTo>
                      <a:pt x="4622" y="495"/>
                    </a:lnTo>
                    <a:lnTo>
                      <a:pt x="4358" y="363"/>
                    </a:lnTo>
                    <a:lnTo>
                      <a:pt x="4061" y="264"/>
                    </a:lnTo>
                    <a:lnTo>
                      <a:pt x="3698" y="165"/>
                    </a:lnTo>
                    <a:lnTo>
                      <a:pt x="3335" y="99"/>
                    </a:lnTo>
                    <a:lnTo>
                      <a:pt x="3302" y="99"/>
                    </a:lnTo>
                    <a:lnTo>
                      <a:pt x="2905" y="33"/>
                    </a:lnTo>
                    <a:lnTo>
                      <a:pt x="2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
              <p:cNvSpPr/>
              <p:nvPr/>
            </p:nvSpPr>
            <p:spPr>
              <a:xfrm>
                <a:off x="1130270" y="3170909"/>
                <a:ext cx="236264" cy="115714"/>
              </a:xfrm>
              <a:custGeom>
                <a:avLst/>
                <a:gdLst/>
                <a:ahLst/>
                <a:cxnLst/>
                <a:rect l="l" t="t" r="r" b="b"/>
                <a:pathLst>
                  <a:path w="4788" h="2345" extrusionOk="0">
                    <a:moveTo>
                      <a:pt x="199" y="0"/>
                    </a:moveTo>
                    <a:lnTo>
                      <a:pt x="133" y="66"/>
                    </a:lnTo>
                    <a:lnTo>
                      <a:pt x="67" y="165"/>
                    </a:lnTo>
                    <a:lnTo>
                      <a:pt x="34" y="264"/>
                    </a:lnTo>
                    <a:lnTo>
                      <a:pt x="1" y="397"/>
                    </a:lnTo>
                    <a:lnTo>
                      <a:pt x="1" y="562"/>
                    </a:lnTo>
                    <a:lnTo>
                      <a:pt x="67" y="694"/>
                    </a:lnTo>
                    <a:lnTo>
                      <a:pt x="199" y="859"/>
                    </a:lnTo>
                    <a:lnTo>
                      <a:pt x="430" y="1090"/>
                    </a:lnTo>
                    <a:lnTo>
                      <a:pt x="694" y="1255"/>
                    </a:lnTo>
                    <a:lnTo>
                      <a:pt x="958" y="1420"/>
                    </a:lnTo>
                    <a:lnTo>
                      <a:pt x="1222" y="1585"/>
                    </a:lnTo>
                    <a:lnTo>
                      <a:pt x="1519" y="1684"/>
                    </a:lnTo>
                    <a:lnTo>
                      <a:pt x="1783" y="1783"/>
                    </a:lnTo>
                    <a:lnTo>
                      <a:pt x="2378" y="1948"/>
                    </a:lnTo>
                    <a:lnTo>
                      <a:pt x="3005" y="2047"/>
                    </a:lnTo>
                    <a:lnTo>
                      <a:pt x="3599" y="2146"/>
                    </a:lnTo>
                    <a:lnTo>
                      <a:pt x="4226" y="2245"/>
                    </a:lnTo>
                    <a:lnTo>
                      <a:pt x="4787" y="2344"/>
                    </a:lnTo>
                    <a:lnTo>
                      <a:pt x="4787" y="2344"/>
                    </a:lnTo>
                    <a:lnTo>
                      <a:pt x="4391" y="694"/>
                    </a:lnTo>
                    <a:lnTo>
                      <a:pt x="1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996691" y="3475521"/>
                <a:ext cx="391010" cy="531051"/>
              </a:xfrm>
              <a:custGeom>
                <a:avLst/>
                <a:gdLst/>
                <a:ahLst/>
                <a:cxnLst/>
                <a:rect l="l" t="t" r="r" b="b"/>
                <a:pathLst>
                  <a:path w="7924" h="10762" extrusionOk="0">
                    <a:moveTo>
                      <a:pt x="2147" y="0"/>
                    </a:moveTo>
                    <a:lnTo>
                      <a:pt x="1" y="925"/>
                    </a:lnTo>
                    <a:lnTo>
                      <a:pt x="34" y="10762"/>
                    </a:lnTo>
                    <a:lnTo>
                      <a:pt x="7923" y="10762"/>
                    </a:lnTo>
                    <a:lnTo>
                      <a:pt x="7923" y="958"/>
                    </a:lnTo>
                    <a:lnTo>
                      <a:pt x="5811" y="0"/>
                    </a:lnTo>
                    <a:lnTo>
                      <a:pt x="5778" y="165"/>
                    </a:lnTo>
                    <a:lnTo>
                      <a:pt x="5745" y="363"/>
                    </a:lnTo>
                    <a:lnTo>
                      <a:pt x="5613" y="661"/>
                    </a:lnTo>
                    <a:lnTo>
                      <a:pt x="5415" y="925"/>
                    </a:lnTo>
                    <a:lnTo>
                      <a:pt x="5184" y="1156"/>
                    </a:lnTo>
                    <a:lnTo>
                      <a:pt x="4920" y="1321"/>
                    </a:lnTo>
                    <a:lnTo>
                      <a:pt x="4622" y="1453"/>
                    </a:lnTo>
                    <a:lnTo>
                      <a:pt x="4292" y="1519"/>
                    </a:lnTo>
                    <a:lnTo>
                      <a:pt x="3962" y="1552"/>
                    </a:lnTo>
                    <a:lnTo>
                      <a:pt x="3632" y="1519"/>
                    </a:lnTo>
                    <a:lnTo>
                      <a:pt x="3302" y="1453"/>
                    </a:lnTo>
                    <a:lnTo>
                      <a:pt x="3005" y="1321"/>
                    </a:lnTo>
                    <a:lnTo>
                      <a:pt x="2741" y="1156"/>
                    </a:lnTo>
                    <a:lnTo>
                      <a:pt x="2510" y="925"/>
                    </a:lnTo>
                    <a:lnTo>
                      <a:pt x="2312" y="661"/>
                    </a:lnTo>
                    <a:lnTo>
                      <a:pt x="2213" y="363"/>
                    </a:lnTo>
                    <a:lnTo>
                      <a:pt x="2147" y="165"/>
                    </a:lnTo>
                    <a:lnTo>
                      <a:pt x="2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1307817" y="3517860"/>
                <a:ext cx="224865" cy="487084"/>
              </a:xfrm>
              <a:custGeom>
                <a:avLst/>
                <a:gdLst/>
                <a:ahLst/>
                <a:cxnLst/>
                <a:rect l="l" t="t" r="r" b="b"/>
                <a:pathLst>
                  <a:path w="4557" h="9871" extrusionOk="0">
                    <a:moveTo>
                      <a:pt x="1222" y="1"/>
                    </a:moveTo>
                    <a:lnTo>
                      <a:pt x="958" y="34"/>
                    </a:lnTo>
                    <a:lnTo>
                      <a:pt x="727" y="100"/>
                    </a:lnTo>
                    <a:lnTo>
                      <a:pt x="694" y="133"/>
                    </a:lnTo>
                    <a:lnTo>
                      <a:pt x="496" y="265"/>
                    </a:lnTo>
                    <a:lnTo>
                      <a:pt x="298" y="430"/>
                    </a:lnTo>
                    <a:lnTo>
                      <a:pt x="166" y="628"/>
                    </a:lnTo>
                    <a:lnTo>
                      <a:pt x="67" y="859"/>
                    </a:lnTo>
                    <a:lnTo>
                      <a:pt x="1" y="1090"/>
                    </a:lnTo>
                    <a:lnTo>
                      <a:pt x="1" y="1354"/>
                    </a:lnTo>
                    <a:lnTo>
                      <a:pt x="34" y="1618"/>
                    </a:lnTo>
                    <a:lnTo>
                      <a:pt x="133" y="1882"/>
                    </a:lnTo>
                    <a:lnTo>
                      <a:pt x="2114" y="5876"/>
                    </a:lnTo>
                    <a:lnTo>
                      <a:pt x="1321" y="9871"/>
                    </a:lnTo>
                    <a:lnTo>
                      <a:pt x="3368" y="9871"/>
                    </a:lnTo>
                    <a:lnTo>
                      <a:pt x="4457" y="6570"/>
                    </a:lnTo>
                    <a:lnTo>
                      <a:pt x="4523" y="6240"/>
                    </a:lnTo>
                    <a:lnTo>
                      <a:pt x="4556" y="5942"/>
                    </a:lnTo>
                    <a:lnTo>
                      <a:pt x="4490" y="5612"/>
                    </a:lnTo>
                    <a:lnTo>
                      <a:pt x="4391" y="5315"/>
                    </a:lnTo>
                    <a:lnTo>
                      <a:pt x="2444" y="793"/>
                    </a:lnTo>
                    <a:lnTo>
                      <a:pt x="2312" y="562"/>
                    </a:lnTo>
                    <a:lnTo>
                      <a:pt x="2147" y="364"/>
                    </a:lnTo>
                    <a:lnTo>
                      <a:pt x="1949" y="199"/>
                    </a:lnTo>
                    <a:lnTo>
                      <a:pt x="1717" y="100"/>
                    </a:lnTo>
                    <a:lnTo>
                      <a:pt x="1486" y="34"/>
                    </a:lnTo>
                    <a:lnTo>
                      <a:pt x="1222"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872932" y="3519488"/>
                <a:ext cx="125435" cy="233007"/>
              </a:xfrm>
              <a:custGeom>
                <a:avLst/>
                <a:gdLst/>
                <a:ahLst/>
                <a:cxnLst/>
                <a:rect l="l" t="t" r="r" b="b"/>
                <a:pathLst>
                  <a:path w="2542" h="4722" extrusionOk="0">
                    <a:moveTo>
                      <a:pt x="2542" y="1"/>
                    </a:moveTo>
                    <a:lnTo>
                      <a:pt x="2311" y="100"/>
                    </a:lnTo>
                    <a:lnTo>
                      <a:pt x="2080" y="232"/>
                    </a:lnTo>
                    <a:lnTo>
                      <a:pt x="1915" y="430"/>
                    </a:lnTo>
                    <a:lnTo>
                      <a:pt x="1750" y="661"/>
                    </a:lnTo>
                    <a:lnTo>
                      <a:pt x="0" y="3566"/>
                    </a:lnTo>
                    <a:lnTo>
                      <a:pt x="2278" y="4721"/>
                    </a:lnTo>
                    <a:lnTo>
                      <a:pt x="2542" y="4259"/>
                    </a:lnTo>
                    <a:lnTo>
                      <a:pt x="25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1307817" y="3517860"/>
                <a:ext cx="189041" cy="242777"/>
              </a:xfrm>
              <a:custGeom>
                <a:avLst/>
                <a:gdLst/>
                <a:ahLst/>
                <a:cxnLst/>
                <a:rect l="l" t="t" r="r" b="b"/>
                <a:pathLst>
                  <a:path w="3831" h="4920" extrusionOk="0">
                    <a:moveTo>
                      <a:pt x="1222" y="1"/>
                    </a:moveTo>
                    <a:lnTo>
                      <a:pt x="958" y="34"/>
                    </a:lnTo>
                    <a:lnTo>
                      <a:pt x="727" y="100"/>
                    </a:lnTo>
                    <a:lnTo>
                      <a:pt x="694" y="133"/>
                    </a:lnTo>
                    <a:lnTo>
                      <a:pt x="496" y="265"/>
                    </a:lnTo>
                    <a:lnTo>
                      <a:pt x="298" y="430"/>
                    </a:lnTo>
                    <a:lnTo>
                      <a:pt x="166" y="628"/>
                    </a:lnTo>
                    <a:lnTo>
                      <a:pt x="67" y="859"/>
                    </a:lnTo>
                    <a:lnTo>
                      <a:pt x="1" y="1090"/>
                    </a:lnTo>
                    <a:lnTo>
                      <a:pt x="1" y="1354"/>
                    </a:lnTo>
                    <a:lnTo>
                      <a:pt x="34" y="1618"/>
                    </a:lnTo>
                    <a:lnTo>
                      <a:pt x="133" y="1882"/>
                    </a:lnTo>
                    <a:lnTo>
                      <a:pt x="1651" y="4919"/>
                    </a:lnTo>
                    <a:lnTo>
                      <a:pt x="3830" y="3995"/>
                    </a:lnTo>
                    <a:lnTo>
                      <a:pt x="2444" y="793"/>
                    </a:lnTo>
                    <a:lnTo>
                      <a:pt x="2312" y="562"/>
                    </a:lnTo>
                    <a:lnTo>
                      <a:pt x="2147" y="364"/>
                    </a:lnTo>
                    <a:lnTo>
                      <a:pt x="1949" y="199"/>
                    </a:lnTo>
                    <a:lnTo>
                      <a:pt x="1717" y="100"/>
                    </a:lnTo>
                    <a:lnTo>
                      <a:pt x="1486" y="34"/>
                    </a:lnTo>
                    <a:lnTo>
                      <a:pt x="12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p:nvPr/>
            </p:nvSpPr>
            <p:spPr>
              <a:xfrm>
                <a:off x="1197085" y="3475521"/>
                <a:ext cx="190620" cy="332339"/>
              </a:xfrm>
              <a:custGeom>
                <a:avLst/>
                <a:gdLst/>
                <a:ahLst/>
                <a:cxnLst/>
                <a:rect l="l" t="t" r="r" b="b"/>
                <a:pathLst>
                  <a:path w="3863" h="6735" extrusionOk="0">
                    <a:moveTo>
                      <a:pt x="1750" y="0"/>
                    </a:moveTo>
                    <a:lnTo>
                      <a:pt x="1684" y="330"/>
                    </a:lnTo>
                    <a:lnTo>
                      <a:pt x="1552" y="661"/>
                    </a:lnTo>
                    <a:lnTo>
                      <a:pt x="1387" y="925"/>
                    </a:lnTo>
                    <a:lnTo>
                      <a:pt x="1156" y="1123"/>
                    </a:lnTo>
                    <a:lnTo>
                      <a:pt x="892" y="1288"/>
                    </a:lnTo>
                    <a:lnTo>
                      <a:pt x="627" y="1420"/>
                    </a:lnTo>
                    <a:lnTo>
                      <a:pt x="297" y="1519"/>
                    </a:lnTo>
                    <a:lnTo>
                      <a:pt x="0" y="1552"/>
                    </a:lnTo>
                    <a:lnTo>
                      <a:pt x="0" y="6734"/>
                    </a:lnTo>
                    <a:lnTo>
                      <a:pt x="3862" y="6734"/>
                    </a:lnTo>
                    <a:lnTo>
                      <a:pt x="3862" y="925"/>
                    </a:lnTo>
                    <a:lnTo>
                      <a:pt x="17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a:off x="812632" y="3747564"/>
                <a:ext cx="273717" cy="156424"/>
              </a:xfrm>
              <a:custGeom>
                <a:avLst/>
                <a:gdLst/>
                <a:ahLst/>
                <a:cxnLst/>
                <a:rect l="l" t="t" r="r" b="b"/>
                <a:pathLst>
                  <a:path w="5547" h="3170" extrusionOk="0">
                    <a:moveTo>
                      <a:pt x="1255" y="0"/>
                    </a:moveTo>
                    <a:lnTo>
                      <a:pt x="991" y="66"/>
                    </a:lnTo>
                    <a:lnTo>
                      <a:pt x="760" y="165"/>
                    </a:lnTo>
                    <a:lnTo>
                      <a:pt x="529" y="297"/>
                    </a:lnTo>
                    <a:lnTo>
                      <a:pt x="331" y="462"/>
                    </a:lnTo>
                    <a:lnTo>
                      <a:pt x="199" y="693"/>
                    </a:lnTo>
                    <a:lnTo>
                      <a:pt x="67" y="957"/>
                    </a:lnTo>
                    <a:lnTo>
                      <a:pt x="67" y="990"/>
                    </a:lnTo>
                    <a:lnTo>
                      <a:pt x="1" y="1254"/>
                    </a:lnTo>
                    <a:lnTo>
                      <a:pt x="1" y="1519"/>
                    </a:lnTo>
                    <a:lnTo>
                      <a:pt x="67" y="1750"/>
                    </a:lnTo>
                    <a:lnTo>
                      <a:pt x="166" y="2014"/>
                    </a:lnTo>
                    <a:lnTo>
                      <a:pt x="298" y="2212"/>
                    </a:lnTo>
                    <a:lnTo>
                      <a:pt x="496" y="2410"/>
                    </a:lnTo>
                    <a:lnTo>
                      <a:pt x="694" y="2575"/>
                    </a:lnTo>
                    <a:lnTo>
                      <a:pt x="958" y="2674"/>
                    </a:lnTo>
                    <a:lnTo>
                      <a:pt x="5150" y="3169"/>
                    </a:lnTo>
                    <a:lnTo>
                      <a:pt x="5547" y="1585"/>
                    </a:lnTo>
                    <a:lnTo>
                      <a:pt x="1783" y="66"/>
                    </a:lnTo>
                    <a:lnTo>
                      <a:pt x="1519"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a:off x="1250451" y="3664217"/>
                <a:ext cx="57376" cy="153660"/>
              </a:xfrm>
              <a:custGeom>
                <a:avLst/>
                <a:gdLst/>
                <a:ahLst/>
                <a:cxnLst/>
                <a:rect l="l" t="t" r="r" b="b"/>
                <a:pathLst>
                  <a:path w="1553" h="4160" extrusionOk="0">
                    <a:moveTo>
                      <a:pt x="1552" y="0"/>
                    </a:moveTo>
                    <a:lnTo>
                      <a:pt x="529" y="99"/>
                    </a:lnTo>
                    <a:lnTo>
                      <a:pt x="67" y="1651"/>
                    </a:lnTo>
                    <a:lnTo>
                      <a:pt x="397" y="1618"/>
                    </a:lnTo>
                    <a:lnTo>
                      <a:pt x="34" y="2641"/>
                    </a:lnTo>
                    <a:lnTo>
                      <a:pt x="463" y="2575"/>
                    </a:lnTo>
                    <a:lnTo>
                      <a:pt x="1" y="4160"/>
                    </a:lnTo>
                    <a:lnTo>
                      <a:pt x="1519" y="2047"/>
                    </a:lnTo>
                    <a:lnTo>
                      <a:pt x="1519" y="2047"/>
                    </a:lnTo>
                    <a:lnTo>
                      <a:pt x="958" y="2146"/>
                    </a:lnTo>
                    <a:lnTo>
                      <a:pt x="1420" y="1156"/>
                    </a:lnTo>
                    <a:lnTo>
                      <a:pt x="1420" y="1156"/>
                    </a:lnTo>
                    <a:lnTo>
                      <a:pt x="958" y="1288"/>
                    </a:lnTo>
                    <a:lnTo>
                      <a:pt x="15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a:off x="1148037" y="3675799"/>
                <a:ext cx="57382" cy="115726"/>
              </a:xfrm>
              <a:custGeom>
                <a:avLst/>
                <a:gdLst/>
                <a:ahLst/>
                <a:cxnLst/>
                <a:rect l="l" t="t" r="r" b="b"/>
                <a:pathLst>
                  <a:path w="1850" h="3731" extrusionOk="0">
                    <a:moveTo>
                      <a:pt x="661" y="0"/>
                    </a:moveTo>
                    <a:lnTo>
                      <a:pt x="1" y="628"/>
                    </a:lnTo>
                    <a:lnTo>
                      <a:pt x="529" y="1948"/>
                    </a:lnTo>
                    <a:lnTo>
                      <a:pt x="727" y="1750"/>
                    </a:lnTo>
                    <a:lnTo>
                      <a:pt x="1024" y="2641"/>
                    </a:lnTo>
                    <a:lnTo>
                      <a:pt x="1288" y="2377"/>
                    </a:lnTo>
                    <a:lnTo>
                      <a:pt x="1849" y="3731"/>
                    </a:lnTo>
                    <a:lnTo>
                      <a:pt x="1717" y="1420"/>
                    </a:lnTo>
                    <a:lnTo>
                      <a:pt x="1420" y="1783"/>
                    </a:lnTo>
                    <a:lnTo>
                      <a:pt x="1189" y="859"/>
                    </a:lnTo>
                    <a:lnTo>
                      <a:pt x="925" y="1222"/>
                    </a:lnTo>
                    <a:lnTo>
                      <a:pt x="6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a:off x="1266922" y="3800576"/>
                <a:ext cx="91303" cy="50432"/>
              </a:xfrm>
              <a:custGeom>
                <a:avLst/>
                <a:gdLst/>
                <a:ahLst/>
                <a:cxnLst/>
                <a:rect l="l" t="t" r="r" b="b"/>
                <a:pathLst>
                  <a:path w="3467" h="1915" extrusionOk="0">
                    <a:moveTo>
                      <a:pt x="2840" y="0"/>
                    </a:moveTo>
                    <a:lnTo>
                      <a:pt x="1618" y="562"/>
                    </a:lnTo>
                    <a:lnTo>
                      <a:pt x="1816" y="760"/>
                    </a:lnTo>
                    <a:lnTo>
                      <a:pt x="958" y="1090"/>
                    </a:lnTo>
                    <a:lnTo>
                      <a:pt x="1255" y="1321"/>
                    </a:lnTo>
                    <a:lnTo>
                      <a:pt x="1" y="1915"/>
                    </a:lnTo>
                    <a:lnTo>
                      <a:pt x="2179" y="1684"/>
                    </a:lnTo>
                    <a:lnTo>
                      <a:pt x="1816" y="1387"/>
                    </a:lnTo>
                    <a:lnTo>
                      <a:pt x="2675" y="1156"/>
                    </a:lnTo>
                    <a:lnTo>
                      <a:pt x="2312" y="925"/>
                    </a:lnTo>
                    <a:lnTo>
                      <a:pt x="3467" y="595"/>
                    </a:lnTo>
                    <a:lnTo>
                      <a:pt x="2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a:off x="1091189" y="3791531"/>
                <a:ext cx="131998" cy="57043"/>
              </a:xfrm>
              <a:custGeom>
                <a:avLst/>
                <a:gdLst/>
                <a:ahLst/>
                <a:cxnLst/>
                <a:rect l="l" t="t" r="r" b="b"/>
                <a:pathLst>
                  <a:path w="2675" h="1156" extrusionOk="0">
                    <a:moveTo>
                      <a:pt x="2377" y="0"/>
                    </a:moveTo>
                    <a:lnTo>
                      <a:pt x="2245" y="33"/>
                    </a:lnTo>
                    <a:lnTo>
                      <a:pt x="1783" y="198"/>
                    </a:lnTo>
                    <a:lnTo>
                      <a:pt x="1288" y="330"/>
                    </a:lnTo>
                    <a:lnTo>
                      <a:pt x="793" y="430"/>
                    </a:lnTo>
                    <a:lnTo>
                      <a:pt x="265" y="529"/>
                    </a:lnTo>
                    <a:lnTo>
                      <a:pt x="133" y="562"/>
                    </a:lnTo>
                    <a:lnTo>
                      <a:pt x="34" y="628"/>
                    </a:lnTo>
                    <a:lnTo>
                      <a:pt x="1" y="760"/>
                    </a:lnTo>
                    <a:lnTo>
                      <a:pt x="1" y="859"/>
                    </a:lnTo>
                    <a:lnTo>
                      <a:pt x="1" y="892"/>
                    </a:lnTo>
                    <a:lnTo>
                      <a:pt x="34" y="991"/>
                    </a:lnTo>
                    <a:lnTo>
                      <a:pt x="133" y="1090"/>
                    </a:lnTo>
                    <a:lnTo>
                      <a:pt x="265" y="1156"/>
                    </a:lnTo>
                    <a:lnTo>
                      <a:pt x="397" y="1156"/>
                    </a:lnTo>
                    <a:lnTo>
                      <a:pt x="925" y="1057"/>
                    </a:lnTo>
                    <a:lnTo>
                      <a:pt x="1453" y="925"/>
                    </a:lnTo>
                    <a:lnTo>
                      <a:pt x="1981" y="793"/>
                    </a:lnTo>
                    <a:lnTo>
                      <a:pt x="2476" y="628"/>
                    </a:lnTo>
                    <a:lnTo>
                      <a:pt x="2575" y="562"/>
                    </a:lnTo>
                    <a:lnTo>
                      <a:pt x="2641" y="463"/>
                    </a:lnTo>
                    <a:lnTo>
                      <a:pt x="2674" y="330"/>
                    </a:lnTo>
                    <a:lnTo>
                      <a:pt x="2641" y="231"/>
                    </a:lnTo>
                    <a:lnTo>
                      <a:pt x="2641" y="198"/>
                    </a:lnTo>
                    <a:lnTo>
                      <a:pt x="2575" y="99"/>
                    </a:lnTo>
                    <a:lnTo>
                      <a:pt x="2476" y="33"/>
                    </a:lnTo>
                    <a:lnTo>
                      <a:pt x="2377"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1158003" y="3835499"/>
                <a:ext cx="120550" cy="58721"/>
              </a:xfrm>
              <a:custGeom>
                <a:avLst/>
                <a:gdLst/>
                <a:ahLst/>
                <a:cxnLst/>
                <a:rect l="l" t="t" r="r" b="b"/>
                <a:pathLst>
                  <a:path w="2443" h="1190" extrusionOk="0">
                    <a:moveTo>
                      <a:pt x="264" y="1"/>
                    </a:moveTo>
                    <a:lnTo>
                      <a:pt x="132" y="34"/>
                    </a:lnTo>
                    <a:lnTo>
                      <a:pt x="66" y="100"/>
                    </a:lnTo>
                    <a:lnTo>
                      <a:pt x="0" y="199"/>
                    </a:lnTo>
                    <a:lnTo>
                      <a:pt x="0" y="331"/>
                    </a:lnTo>
                    <a:lnTo>
                      <a:pt x="0" y="430"/>
                    </a:lnTo>
                    <a:lnTo>
                      <a:pt x="99" y="496"/>
                    </a:lnTo>
                    <a:lnTo>
                      <a:pt x="198" y="562"/>
                    </a:lnTo>
                    <a:lnTo>
                      <a:pt x="2080" y="1189"/>
                    </a:lnTo>
                    <a:lnTo>
                      <a:pt x="2179" y="1189"/>
                    </a:lnTo>
                    <a:lnTo>
                      <a:pt x="2311" y="1156"/>
                    </a:lnTo>
                    <a:lnTo>
                      <a:pt x="2377" y="1090"/>
                    </a:lnTo>
                    <a:lnTo>
                      <a:pt x="2443" y="991"/>
                    </a:lnTo>
                    <a:lnTo>
                      <a:pt x="2443" y="859"/>
                    </a:lnTo>
                    <a:lnTo>
                      <a:pt x="2410" y="760"/>
                    </a:lnTo>
                    <a:lnTo>
                      <a:pt x="2344" y="661"/>
                    </a:lnTo>
                    <a:lnTo>
                      <a:pt x="2245" y="628"/>
                    </a:lnTo>
                    <a:lnTo>
                      <a:pt x="363"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1148183" y="3863182"/>
                <a:ext cx="133626" cy="70119"/>
              </a:xfrm>
              <a:custGeom>
                <a:avLst/>
                <a:gdLst/>
                <a:ahLst/>
                <a:cxnLst/>
                <a:rect l="l" t="t" r="r" b="b"/>
                <a:pathLst>
                  <a:path w="2708" h="1421" extrusionOk="0">
                    <a:moveTo>
                      <a:pt x="166" y="1"/>
                    </a:moveTo>
                    <a:lnTo>
                      <a:pt x="100" y="67"/>
                    </a:lnTo>
                    <a:lnTo>
                      <a:pt x="34" y="166"/>
                    </a:lnTo>
                    <a:lnTo>
                      <a:pt x="1" y="298"/>
                    </a:lnTo>
                    <a:lnTo>
                      <a:pt x="34" y="397"/>
                    </a:lnTo>
                    <a:lnTo>
                      <a:pt x="100" y="496"/>
                    </a:lnTo>
                    <a:lnTo>
                      <a:pt x="199" y="562"/>
                    </a:lnTo>
                    <a:lnTo>
                      <a:pt x="2312" y="1387"/>
                    </a:lnTo>
                    <a:lnTo>
                      <a:pt x="2411" y="1420"/>
                    </a:lnTo>
                    <a:lnTo>
                      <a:pt x="2510" y="1387"/>
                    </a:lnTo>
                    <a:lnTo>
                      <a:pt x="2609" y="1321"/>
                    </a:lnTo>
                    <a:lnTo>
                      <a:pt x="2675" y="1222"/>
                    </a:lnTo>
                    <a:lnTo>
                      <a:pt x="2708" y="1123"/>
                    </a:lnTo>
                    <a:lnTo>
                      <a:pt x="2675" y="1024"/>
                    </a:lnTo>
                    <a:lnTo>
                      <a:pt x="2609" y="925"/>
                    </a:lnTo>
                    <a:lnTo>
                      <a:pt x="2510" y="859"/>
                    </a:lnTo>
                    <a:lnTo>
                      <a:pt x="397"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1140041" y="3890914"/>
                <a:ext cx="114086" cy="74955"/>
              </a:xfrm>
              <a:custGeom>
                <a:avLst/>
                <a:gdLst/>
                <a:ahLst/>
                <a:cxnLst/>
                <a:rect l="l" t="t" r="r" b="b"/>
                <a:pathLst>
                  <a:path w="2312" h="1519" extrusionOk="0">
                    <a:moveTo>
                      <a:pt x="199" y="0"/>
                    </a:moveTo>
                    <a:lnTo>
                      <a:pt x="100" y="33"/>
                    </a:lnTo>
                    <a:lnTo>
                      <a:pt x="34" y="132"/>
                    </a:lnTo>
                    <a:lnTo>
                      <a:pt x="1" y="231"/>
                    </a:lnTo>
                    <a:lnTo>
                      <a:pt x="1" y="363"/>
                    </a:lnTo>
                    <a:lnTo>
                      <a:pt x="67" y="462"/>
                    </a:lnTo>
                    <a:lnTo>
                      <a:pt x="133" y="528"/>
                    </a:lnTo>
                    <a:lnTo>
                      <a:pt x="1882" y="1485"/>
                    </a:lnTo>
                    <a:lnTo>
                      <a:pt x="1982" y="1518"/>
                    </a:lnTo>
                    <a:lnTo>
                      <a:pt x="2081" y="1518"/>
                    </a:lnTo>
                    <a:lnTo>
                      <a:pt x="2180" y="1485"/>
                    </a:lnTo>
                    <a:lnTo>
                      <a:pt x="2279" y="1386"/>
                    </a:lnTo>
                    <a:lnTo>
                      <a:pt x="2312" y="1287"/>
                    </a:lnTo>
                    <a:lnTo>
                      <a:pt x="2312" y="1155"/>
                    </a:lnTo>
                    <a:lnTo>
                      <a:pt x="2246" y="1056"/>
                    </a:lnTo>
                    <a:lnTo>
                      <a:pt x="2147" y="990"/>
                    </a:lnTo>
                    <a:lnTo>
                      <a:pt x="430" y="33"/>
                    </a:lnTo>
                    <a:lnTo>
                      <a:pt x="298"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1131899" y="3916968"/>
                <a:ext cx="89660" cy="68442"/>
              </a:xfrm>
              <a:custGeom>
                <a:avLst/>
                <a:gdLst/>
                <a:ahLst/>
                <a:cxnLst/>
                <a:rect l="l" t="t" r="r" b="b"/>
                <a:pathLst>
                  <a:path w="1817" h="1387" extrusionOk="0">
                    <a:moveTo>
                      <a:pt x="199" y="0"/>
                    </a:moveTo>
                    <a:lnTo>
                      <a:pt x="100" y="33"/>
                    </a:lnTo>
                    <a:lnTo>
                      <a:pt x="34" y="132"/>
                    </a:lnTo>
                    <a:lnTo>
                      <a:pt x="1" y="231"/>
                    </a:lnTo>
                    <a:lnTo>
                      <a:pt x="1" y="330"/>
                    </a:lnTo>
                    <a:lnTo>
                      <a:pt x="34" y="396"/>
                    </a:lnTo>
                    <a:lnTo>
                      <a:pt x="100" y="495"/>
                    </a:lnTo>
                    <a:lnTo>
                      <a:pt x="1420" y="1354"/>
                    </a:lnTo>
                    <a:lnTo>
                      <a:pt x="1519" y="1387"/>
                    </a:lnTo>
                    <a:lnTo>
                      <a:pt x="1618" y="1387"/>
                    </a:lnTo>
                    <a:lnTo>
                      <a:pt x="1717" y="1354"/>
                    </a:lnTo>
                    <a:lnTo>
                      <a:pt x="1783" y="1288"/>
                    </a:lnTo>
                    <a:lnTo>
                      <a:pt x="1816" y="1189"/>
                    </a:lnTo>
                    <a:lnTo>
                      <a:pt x="1816" y="1090"/>
                    </a:lnTo>
                    <a:lnTo>
                      <a:pt x="1783" y="990"/>
                    </a:lnTo>
                    <a:lnTo>
                      <a:pt x="1717" y="924"/>
                    </a:lnTo>
                    <a:lnTo>
                      <a:pt x="397" y="33"/>
                    </a:lnTo>
                    <a:lnTo>
                      <a:pt x="298"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1060249" y="3817586"/>
                <a:ext cx="96124" cy="118971"/>
              </a:xfrm>
              <a:custGeom>
                <a:avLst/>
                <a:gdLst/>
                <a:ahLst/>
                <a:cxnLst/>
                <a:rect l="l" t="t" r="r" b="b"/>
                <a:pathLst>
                  <a:path w="1948" h="2411" extrusionOk="0">
                    <a:moveTo>
                      <a:pt x="925" y="1"/>
                    </a:moveTo>
                    <a:lnTo>
                      <a:pt x="760" y="34"/>
                    </a:lnTo>
                    <a:lnTo>
                      <a:pt x="628" y="67"/>
                    </a:lnTo>
                    <a:lnTo>
                      <a:pt x="496" y="166"/>
                    </a:lnTo>
                    <a:lnTo>
                      <a:pt x="364" y="265"/>
                    </a:lnTo>
                    <a:lnTo>
                      <a:pt x="264" y="430"/>
                    </a:lnTo>
                    <a:lnTo>
                      <a:pt x="198" y="562"/>
                    </a:lnTo>
                    <a:lnTo>
                      <a:pt x="33" y="1123"/>
                    </a:lnTo>
                    <a:lnTo>
                      <a:pt x="0" y="1288"/>
                    </a:lnTo>
                    <a:lnTo>
                      <a:pt x="0" y="1453"/>
                    </a:lnTo>
                    <a:lnTo>
                      <a:pt x="33" y="1618"/>
                    </a:lnTo>
                    <a:lnTo>
                      <a:pt x="66" y="1750"/>
                    </a:lnTo>
                    <a:lnTo>
                      <a:pt x="165" y="1915"/>
                    </a:lnTo>
                    <a:lnTo>
                      <a:pt x="297" y="2014"/>
                    </a:lnTo>
                    <a:lnTo>
                      <a:pt x="430" y="2113"/>
                    </a:lnTo>
                    <a:lnTo>
                      <a:pt x="562" y="2179"/>
                    </a:lnTo>
                    <a:lnTo>
                      <a:pt x="1222" y="2410"/>
                    </a:lnTo>
                    <a:lnTo>
                      <a:pt x="1948" y="232"/>
                    </a:lnTo>
                    <a:lnTo>
                      <a:pt x="1288" y="34"/>
                    </a:lnTo>
                    <a:lnTo>
                      <a:pt x="1090"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1115615" y="3827357"/>
                <a:ext cx="78261" cy="115714"/>
              </a:xfrm>
              <a:custGeom>
                <a:avLst/>
                <a:gdLst/>
                <a:ahLst/>
                <a:cxnLst/>
                <a:rect l="l" t="t" r="r" b="b"/>
                <a:pathLst>
                  <a:path w="1586" h="2345" extrusionOk="0">
                    <a:moveTo>
                      <a:pt x="727" y="1"/>
                    </a:moveTo>
                    <a:lnTo>
                      <a:pt x="1" y="2179"/>
                    </a:lnTo>
                    <a:lnTo>
                      <a:pt x="496" y="2311"/>
                    </a:lnTo>
                    <a:lnTo>
                      <a:pt x="595" y="2344"/>
                    </a:lnTo>
                    <a:lnTo>
                      <a:pt x="694" y="2311"/>
                    </a:lnTo>
                    <a:lnTo>
                      <a:pt x="793" y="2245"/>
                    </a:lnTo>
                    <a:lnTo>
                      <a:pt x="826" y="2146"/>
                    </a:lnTo>
                    <a:lnTo>
                      <a:pt x="826" y="2047"/>
                    </a:lnTo>
                    <a:lnTo>
                      <a:pt x="826" y="1948"/>
                    </a:lnTo>
                    <a:lnTo>
                      <a:pt x="760" y="1882"/>
                    </a:lnTo>
                    <a:lnTo>
                      <a:pt x="661" y="1849"/>
                    </a:lnTo>
                    <a:lnTo>
                      <a:pt x="760" y="1849"/>
                    </a:lnTo>
                    <a:lnTo>
                      <a:pt x="859" y="1882"/>
                    </a:lnTo>
                    <a:lnTo>
                      <a:pt x="991" y="1849"/>
                    </a:lnTo>
                    <a:lnTo>
                      <a:pt x="1057" y="1783"/>
                    </a:lnTo>
                    <a:lnTo>
                      <a:pt x="1123" y="1684"/>
                    </a:lnTo>
                    <a:lnTo>
                      <a:pt x="1123" y="1552"/>
                    </a:lnTo>
                    <a:lnTo>
                      <a:pt x="1090" y="1453"/>
                    </a:lnTo>
                    <a:lnTo>
                      <a:pt x="1024" y="1354"/>
                    </a:lnTo>
                    <a:lnTo>
                      <a:pt x="925" y="1321"/>
                    </a:lnTo>
                    <a:lnTo>
                      <a:pt x="1024" y="1321"/>
                    </a:lnTo>
                    <a:lnTo>
                      <a:pt x="1123" y="1354"/>
                    </a:lnTo>
                    <a:lnTo>
                      <a:pt x="1222" y="1321"/>
                    </a:lnTo>
                    <a:lnTo>
                      <a:pt x="1321" y="1255"/>
                    </a:lnTo>
                    <a:lnTo>
                      <a:pt x="1387" y="1156"/>
                    </a:lnTo>
                    <a:lnTo>
                      <a:pt x="1387" y="1024"/>
                    </a:lnTo>
                    <a:lnTo>
                      <a:pt x="1354" y="925"/>
                    </a:lnTo>
                    <a:lnTo>
                      <a:pt x="1288" y="826"/>
                    </a:lnTo>
                    <a:lnTo>
                      <a:pt x="1189" y="793"/>
                    </a:lnTo>
                    <a:lnTo>
                      <a:pt x="1321" y="793"/>
                    </a:lnTo>
                    <a:lnTo>
                      <a:pt x="1420" y="760"/>
                    </a:lnTo>
                    <a:lnTo>
                      <a:pt x="1519" y="694"/>
                    </a:lnTo>
                    <a:lnTo>
                      <a:pt x="1552" y="595"/>
                    </a:lnTo>
                    <a:lnTo>
                      <a:pt x="1585" y="463"/>
                    </a:lnTo>
                    <a:lnTo>
                      <a:pt x="1552" y="364"/>
                    </a:lnTo>
                    <a:lnTo>
                      <a:pt x="1486" y="265"/>
                    </a:lnTo>
                    <a:lnTo>
                      <a:pt x="1387" y="232"/>
                    </a:lnTo>
                    <a:lnTo>
                      <a:pt x="727"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9" name="Google Shape;559;p16"/>
          <p:cNvGrpSpPr/>
          <p:nvPr/>
        </p:nvGrpSpPr>
        <p:grpSpPr>
          <a:xfrm rot="-670476">
            <a:off x="64771" y="157998"/>
            <a:ext cx="966147" cy="763003"/>
            <a:chOff x="1256363" y="1240750"/>
            <a:chExt cx="420100" cy="331800"/>
          </a:xfrm>
        </p:grpSpPr>
        <p:sp>
          <p:nvSpPr>
            <p:cNvPr id="560" name="Google Shape;560;p16"/>
            <p:cNvSpPr/>
            <p:nvPr/>
          </p:nvSpPr>
          <p:spPr>
            <a:xfrm>
              <a:off x="1256375" y="1240763"/>
              <a:ext cx="420075" cy="331775"/>
            </a:xfrm>
            <a:custGeom>
              <a:avLst/>
              <a:gdLst/>
              <a:ahLst/>
              <a:cxnLst/>
              <a:rect l="l" t="t" r="r" b="b"/>
              <a:pathLst>
                <a:path w="16803" h="13271" extrusionOk="0">
                  <a:moveTo>
                    <a:pt x="13106" y="1"/>
                  </a:moveTo>
                  <a:lnTo>
                    <a:pt x="12611" y="34"/>
                  </a:lnTo>
                  <a:lnTo>
                    <a:pt x="12314" y="100"/>
                  </a:lnTo>
                  <a:lnTo>
                    <a:pt x="12050" y="166"/>
                  </a:lnTo>
                  <a:lnTo>
                    <a:pt x="11785" y="265"/>
                  </a:lnTo>
                  <a:lnTo>
                    <a:pt x="11521" y="397"/>
                  </a:lnTo>
                  <a:lnTo>
                    <a:pt x="11290" y="529"/>
                  </a:lnTo>
                  <a:lnTo>
                    <a:pt x="11059" y="661"/>
                  </a:lnTo>
                  <a:lnTo>
                    <a:pt x="10663" y="1024"/>
                  </a:lnTo>
                  <a:lnTo>
                    <a:pt x="10267" y="1420"/>
                  </a:lnTo>
                  <a:lnTo>
                    <a:pt x="9937" y="1849"/>
                  </a:lnTo>
                  <a:lnTo>
                    <a:pt x="9640" y="2278"/>
                  </a:lnTo>
                  <a:lnTo>
                    <a:pt x="9376" y="2708"/>
                  </a:lnTo>
                  <a:lnTo>
                    <a:pt x="8980" y="3401"/>
                  </a:lnTo>
                  <a:lnTo>
                    <a:pt x="8682" y="2774"/>
                  </a:lnTo>
                  <a:lnTo>
                    <a:pt x="8517" y="2146"/>
                  </a:lnTo>
                  <a:lnTo>
                    <a:pt x="8385" y="1486"/>
                  </a:lnTo>
                  <a:lnTo>
                    <a:pt x="8352" y="1156"/>
                  </a:lnTo>
                  <a:lnTo>
                    <a:pt x="8319" y="826"/>
                  </a:lnTo>
                  <a:lnTo>
                    <a:pt x="8319" y="199"/>
                  </a:lnTo>
                  <a:lnTo>
                    <a:pt x="7329" y="661"/>
                  </a:lnTo>
                  <a:lnTo>
                    <a:pt x="6339" y="1090"/>
                  </a:lnTo>
                  <a:lnTo>
                    <a:pt x="6372" y="1618"/>
                  </a:lnTo>
                  <a:lnTo>
                    <a:pt x="6438" y="2113"/>
                  </a:lnTo>
                  <a:lnTo>
                    <a:pt x="6537" y="2642"/>
                  </a:lnTo>
                  <a:lnTo>
                    <a:pt x="6702" y="3137"/>
                  </a:lnTo>
                  <a:lnTo>
                    <a:pt x="6867" y="3632"/>
                  </a:lnTo>
                  <a:lnTo>
                    <a:pt x="7065" y="4094"/>
                  </a:lnTo>
                  <a:lnTo>
                    <a:pt x="7296" y="4556"/>
                  </a:lnTo>
                  <a:lnTo>
                    <a:pt x="7560" y="5018"/>
                  </a:lnTo>
                  <a:lnTo>
                    <a:pt x="7296" y="5216"/>
                  </a:lnTo>
                  <a:lnTo>
                    <a:pt x="6999" y="5381"/>
                  </a:lnTo>
                  <a:lnTo>
                    <a:pt x="6702" y="5513"/>
                  </a:lnTo>
                  <a:lnTo>
                    <a:pt x="6339" y="5612"/>
                  </a:lnTo>
                  <a:lnTo>
                    <a:pt x="5877" y="5712"/>
                  </a:lnTo>
                  <a:lnTo>
                    <a:pt x="5381" y="5778"/>
                  </a:lnTo>
                  <a:lnTo>
                    <a:pt x="4391" y="5844"/>
                  </a:lnTo>
                  <a:lnTo>
                    <a:pt x="3929" y="5910"/>
                  </a:lnTo>
                  <a:lnTo>
                    <a:pt x="3467" y="6009"/>
                  </a:lnTo>
                  <a:lnTo>
                    <a:pt x="3269" y="6075"/>
                  </a:lnTo>
                  <a:lnTo>
                    <a:pt x="3071" y="6174"/>
                  </a:lnTo>
                  <a:lnTo>
                    <a:pt x="2873" y="6273"/>
                  </a:lnTo>
                  <a:lnTo>
                    <a:pt x="2708" y="6372"/>
                  </a:lnTo>
                  <a:lnTo>
                    <a:pt x="2576" y="6504"/>
                  </a:lnTo>
                  <a:lnTo>
                    <a:pt x="2444" y="6636"/>
                  </a:lnTo>
                  <a:lnTo>
                    <a:pt x="2344" y="6801"/>
                  </a:lnTo>
                  <a:lnTo>
                    <a:pt x="2278" y="6933"/>
                  </a:lnTo>
                  <a:lnTo>
                    <a:pt x="1948" y="7131"/>
                  </a:lnTo>
                  <a:lnTo>
                    <a:pt x="1651" y="7362"/>
                  </a:lnTo>
                  <a:lnTo>
                    <a:pt x="1354" y="7593"/>
                  </a:lnTo>
                  <a:lnTo>
                    <a:pt x="1090" y="7857"/>
                  </a:lnTo>
                  <a:lnTo>
                    <a:pt x="859" y="8154"/>
                  </a:lnTo>
                  <a:lnTo>
                    <a:pt x="661" y="8451"/>
                  </a:lnTo>
                  <a:lnTo>
                    <a:pt x="463" y="8781"/>
                  </a:lnTo>
                  <a:lnTo>
                    <a:pt x="298" y="9112"/>
                  </a:lnTo>
                  <a:lnTo>
                    <a:pt x="133" y="9640"/>
                  </a:lnTo>
                  <a:lnTo>
                    <a:pt x="34" y="10168"/>
                  </a:lnTo>
                  <a:lnTo>
                    <a:pt x="1" y="10729"/>
                  </a:lnTo>
                  <a:lnTo>
                    <a:pt x="34" y="11257"/>
                  </a:lnTo>
                  <a:lnTo>
                    <a:pt x="133" y="11785"/>
                  </a:lnTo>
                  <a:lnTo>
                    <a:pt x="298" y="12314"/>
                  </a:lnTo>
                  <a:lnTo>
                    <a:pt x="529" y="12809"/>
                  </a:lnTo>
                  <a:lnTo>
                    <a:pt x="826" y="13271"/>
                  </a:lnTo>
                  <a:lnTo>
                    <a:pt x="859" y="13271"/>
                  </a:lnTo>
                  <a:lnTo>
                    <a:pt x="2444" y="12083"/>
                  </a:lnTo>
                  <a:lnTo>
                    <a:pt x="2311" y="11818"/>
                  </a:lnTo>
                  <a:lnTo>
                    <a:pt x="2179" y="11587"/>
                  </a:lnTo>
                  <a:lnTo>
                    <a:pt x="2080" y="11290"/>
                  </a:lnTo>
                  <a:lnTo>
                    <a:pt x="2047" y="10993"/>
                  </a:lnTo>
                  <a:lnTo>
                    <a:pt x="2014" y="10729"/>
                  </a:lnTo>
                  <a:lnTo>
                    <a:pt x="2047" y="10432"/>
                  </a:lnTo>
                  <a:lnTo>
                    <a:pt x="2080" y="10135"/>
                  </a:lnTo>
                  <a:lnTo>
                    <a:pt x="2179" y="9871"/>
                  </a:lnTo>
                  <a:lnTo>
                    <a:pt x="2278" y="9607"/>
                  </a:lnTo>
                  <a:lnTo>
                    <a:pt x="2444" y="9376"/>
                  </a:lnTo>
                  <a:lnTo>
                    <a:pt x="2609" y="9178"/>
                  </a:lnTo>
                  <a:lnTo>
                    <a:pt x="2807" y="8980"/>
                  </a:lnTo>
                  <a:lnTo>
                    <a:pt x="3104" y="9277"/>
                  </a:lnTo>
                  <a:lnTo>
                    <a:pt x="3401" y="9541"/>
                  </a:lnTo>
                  <a:lnTo>
                    <a:pt x="3863" y="9871"/>
                  </a:lnTo>
                  <a:lnTo>
                    <a:pt x="4358" y="10135"/>
                  </a:lnTo>
                  <a:lnTo>
                    <a:pt x="4886" y="10399"/>
                  </a:lnTo>
                  <a:lnTo>
                    <a:pt x="5414" y="10630"/>
                  </a:lnTo>
                  <a:lnTo>
                    <a:pt x="6009" y="10795"/>
                  </a:lnTo>
                  <a:lnTo>
                    <a:pt x="6570" y="10927"/>
                  </a:lnTo>
                  <a:lnTo>
                    <a:pt x="7164" y="11059"/>
                  </a:lnTo>
                  <a:lnTo>
                    <a:pt x="7758" y="11125"/>
                  </a:lnTo>
                  <a:lnTo>
                    <a:pt x="8022" y="11389"/>
                  </a:lnTo>
                  <a:lnTo>
                    <a:pt x="8319" y="11653"/>
                  </a:lnTo>
                  <a:lnTo>
                    <a:pt x="8616" y="11884"/>
                  </a:lnTo>
                  <a:lnTo>
                    <a:pt x="8947" y="12083"/>
                  </a:lnTo>
                  <a:lnTo>
                    <a:pt x="9310" y="12248"/>
                  </a:lnTo>
                  <a:lnTo>
                    <a:pt x="9673" y="12347"/>
                  </a:lnTo>
                  <a:lnTo>
                    <a:pt x="10069" y="12413"/>
                  </a:lnTo>
                  <a:lnTo>
                    <a:pt x="10498" y="12446"/>
                  </a:lnTo>
                  <a:lnTo>
                    <a:pt x="10828" y="12413"/>
                  </a:lnTo>
                  <a:lnTo>
                    <a:pt x="11125" y="12380"/>
                  </a:lnTo>
                  <a:lnTo>
                    <a:pt x="11422" y="12314"/>
                  </a:lnTo>
                  <a:lnTo>
                    <a:pt x="11719" y="12215"/>
                  </a:lnTo>
                  <a:lnTo>
                    <a:pt x="12017" y="12083"/>
                  </a:lnTo>
                  <a:lnTo>
                    <a:pt x="12281" y="11917"/>
                  </a:lnTo>
                  <a:lnTo>
                    <a:pt x="12545" y="11752"/>
                  </a:lnTo>
                  <a:lnTo>
                    <a:pt x="12776" y="11554"/>
                  </a:lnTo>
                  <a:lnTo>
                    <a:pt x="13007" y="11356"/>
                  </a:lnTo>
                  <a:lnTo>
                    <a:pt x="13205" y="11125"/>
                  </a:lnTo>
                  <a:lnTo>
                    <a:pt x="13370" y="10861"/>
                  </a:lnTo>
                  <a:lnTo>
                    <a:pt x="13535" y="10597"/>
                  </a:lnTo>
                  <a:lnTo>
                    <a:pt x="13667" y="10333"/>
                  </a:lnTo>
                  <a:lnTo>
                    <a:pt x="13766" y="10036"/>
                  </a:lnTo>
                  <a:lnTo>
                    <a:pt x="13865" y="9739"/>
                  </a:lnTo>
                  <a:lnTo>
                    <a:pt x="13898" y="9409"/>
                  </a:lnTo>
                  <a:lnTo>
                    <a:pt x="14492" y="8914"/>
                  </a:lnTo>
                  <a:lnTo>
                    <a:pt x="15020" y="8385"/>
                  </a:lnTo>
                  <a:lnTo>
                    <a:pt x="15483" y="7824"/>
                  </a:lnTo>
                  <a:lnTo>
                    <a:pt x="15879" y="7197"/>
                  </a:lnTo>
                  <a:lnTo>
                    <a:pt x="16209" y="6570"/>
                  </a:lnTo>
                  <a:lnTo>
                    <a:pt x="16473" y="5910"/>
                  </a:lnTo>
                  <a:lnTo>
                    <a:pt x="16671" y="5249"/>
                  </a:lnTo>
                  <a:lnTo>
                    <a:pt x="16770" y="4556"/>
                  </a:lnTo>
                  <a:lnTo>
                    <a:pt x="16803" y="4094"/>
                  </a:lnTo>
                  <a:lnTo>
                    <a:pt x="16803" y="3665"/>
                  </a:lnTo>
                  <a:lnTo>
                    <a:pt x="16770" y="3236"/>
                  </a:lnTo>
                  <a:lnTo>
                    <a:pt x="16671" y="2774"/>
                  </a:lnTo>
                  <a:lnTo>
                    <a:pt x="16572" y="2410"/>
                  </a:lnTo>
                  <a:lnTo>
                    <a:pt x="16407" y="2080"/>
                  </a:lnTo>
                  <a:lnTo>
                    <a:pt x="16242" y="1750"/>
                  </a:lnTo>
                  <a:lnTo>
                    <a:pt x="16011" y="1420"/>
                  </a:lnTo>
                  <a:lnTo>
                    <a:pt x="15714" y="1090"/>
                  </a:lnTo>
                  <a:lnTo>
                    <a:pt x="15351" y="793"/>
                  </a:lnTo>
                  <a:lnTo>
                    <a:pt x="14954" y="529"/>
                  </a:lnTo>
                  <a:lnTo>
                    <a:pt x="14525" y="298"/>
                  </a:lnTo>
                  <a:lnTo>
                    <a:pt x="14063" y="133"/>
                  </a:lnTo>
                  <a:lnTo>
                    <a:pt x="13601" y="34"/>
                  </a:lnTo>
                  <a:lnTo>
                    <a:pt x="13106" y="1"/>
                  </a:ln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16"/>
            <p:cNvGrpSpPr/>
            <p:nvPr/>
          </p:nvGrpSpPr>
          <p:grpSpPr>
            <a:xfrm>
              <a:off x="1256363" y="1240750"/>
              <a:ext cx="420100" cy="331800"/>
              <a:chOff x="933125" y="1246525"/>
              <a:chExt cx="420100" cy="331800"/>
            </a:xfrm>
          </p:grpSpPr>
          <p:sp>
            <p:nvSpPr>
              <p:cNvPr id="562" name="Google Shape;562;p16"/>
              <p:cNvSpPr/>
              <p:nvPr/>
            </p:nvSpPr>
            <p:spPr>
              <a:xfrm>
                <a:off x="933125" y="1246525"/>
                <a:ext cx="420100" cy="331800"/>
              </a:xfrm>
              <a:custGeom>
                <a:avLst/>
                <a:gdLst/>
                <a:ahLst/>
                <a:cxnLst/>
                <a:rect l="l" t="t" r="r" b="b"/>
                <a:pathLst>
                  <a:path w="16804" h="13272" extrusionOk="0">
                    <a:moveTo>
                      <a:pt x="13106" y="1"/>
                    </a:moveTo>
                    <a:lnTo>
                      <a:pt x="12611" y="34"/>
                    </a:lnTo>
                    <a:lnTo>
                      <a:pt x="12314" y="100"/>
                    </a:lnTo>
                    <a:lnTo>
                      <a:pt x="12050" y="166"/>
                    </a:lnTo>
                    <a:lnTo>
                      <a:pt x="11786" y="265"/>
                    </a:lnTo>
                    <a:lnTo>
                      <a:pt x="11522" y="397"/>
                    </a:lnTo>
                    <a:lnTo>
                      <a:pt x="11290" y="529"/>
                    </a:lnTo>
                    <a:lnTo>
                      <a:pt x="11059" y="694"/>
                    </a:lnTo>
                    <a:lnTo>
                      <a:pt x="10663" y="1024"/>
                    </a:lnTo>
                    <a:lnTo>
                      <a:pt x="10267" y="1420"/>
                    </a:lnTo>
                    <a:lnTo>
                      <a:pt x="9937" y="1849"/>
                    </a:lnTo>
                    <a:lnTo>
                      <a:pt x="9640" y="2279"/>
                    </a:lnTo>
                    <a:lnTo>
                      <a:pt x="9376" y="2741"/>
                    </a:lnTo>
                    <a:lnTo>
                      <a:pt x="8947" y="3401"/>
                    </a:lnTo>
                    <a:lnTo>
                      <a:pt x="8683" y="2774"/>
                    </a:lnTo>
                    <a:lnTo>
                      <a:pt x="8485" y="2147"/>
                    </a:lnTo>
                    <a:lnTo>
                      <a:pt x="8386" y="1486"/>
                    </a:lnTo>
                    <a:lnTo>
                      <a:pt x="8353" y="1156"/>
                    </a:lnTo>
                    <a:lnTo>
                      <a:pt x="8320" y="826"/>
                    </a:lnTo>
                    <a:lnTo>
                      <a:pt x="8320" y="199"/>
                    </a:lnTo>
                    <a:lnTo>
                      <a:pt x="7329" y="661"/>
                    </a:lnTo>
                    <a:lnTo>
                      <a:pt x="6339" y="1090"/>
                    </a:lnTo>
                    <a:lnTo>
                      <a:pt x="6372" y="1618"/>
                    </a:lnTo>
                    <a:lnTo>
                      <a:pt x="6438" y="2147"/>
                    </a:lnTo>
                    <a:lnTo>
                      <a:pt x="6537" y="2642"/>
                    </a:lnTo>
                    <a:lnTo>
                      <a:pt x="6669" y="3137"/>
                    </a:lnTo>
                    <a:lnTo>
                      <a:pt x="6867" y="3632"/>
                    </a:lnTo>
                    <a:lnTo>
                      <a:pt x="7065" y="4127"/>
                    </a:lnTo>
                    <a:lnTo>
                      <a:pt x="7296" y="4589"/>
                    </a:lnTo>
                    <a:lnTo>
                      <a:pt x="7560" y="5018"/>
                    </a:lnTo>
                    <a:lnTo>
                      <a:pt x="7296" y="5217"/>
                    </a:lnTo>
                    <a:lnTo>
                      <a:pt x="6999" y="5382"/>
                    </a:lnTo>
                    <a:lnTo>
                      <a:pt x="6669" y="5514"/>
                    </a:lnTo>
                    <a:lnTo>
                      <a:pt x="6339" y="5646"/>
                    </a:lnTo>
                    <a:lnTo>
                      <a:pt x="5877" y="5745"/>
                    </a:lnTo>
                    <a:lnTo>
                      <a:pt x="5382" y="5778"/>
                    </a:lnTo>
                    <a:lnTo>
                      <a:pt x="4391" y="5877"/>
                    </a:lnTo>
                    <a:lnTo>
                      <a:pt x="3929" y="5910"/>
                    </a:lnTo>
                    <a:lnTo>
                      <a:pt x="3467" y="6009"/>
                    </a:lnTo>
                    <a:lnTo>
                      <a:pt x="3269" y="6075"/>
                    </a:lnTo>
                    <a:lnTo>
                      <a:pt x="3071" y="6174"/>
                    </a:lnTo>
                    <a:lnTo>
                      <a:pt x="2873" y="6273"/>
                    </a:lnTo>
                    <a:lnTo>
                      <a:pt x="2708" y="6405"/>
                    </a:lnTo>
                    <a:lnTo>
                      <a:pt x="2543" y="6504"/>
                    </a:lnTo>
                    <a:lnTo>
                      <a:pt x="2444" y="6636"/>
                    </a:lnTo>
                    <a:lnTo>
                      <a:pt x="2345" y="6801"/>
                    </a:lnTo>
                    <a:lnTo>
                      <a:pt x="2279" y="6933"/>
                    </a:lnTo>
                    <a:lnTo>
                      <a:pt x="1949" y="7131"/>
                    </a:lnTo>
                    <a:lnTo>
                      <a:pt x="1651" y="7362"/>
                    </a:lnTo>
                    <a:lnTo>
                      <a:pt x="1354" y="7593"/>
                    </a:lnTo>
                    <a:lnTo>
                      <a:pt x="1090" y="7857"/>
                    </a:lnTo>
                    <a:lnTo>
                      <a:pt x="859" y="8154"/>
                    </a:lnTo>
                    <a:lnTo>
                      <a:pt x="628" y="8452"/>
                    </a:lnTo>
                    <a:lnTo>
                      <a:pt x="463" y="8782"/>
                    </a:lnTo>
                    <a:lnTo>
                      <a:pt x="298" y="9112"/>
                    </a:lnTo>
                    <a:lnTo>
                      <a:pt x="133" y="9640"/>
                    </a:lnTo>
                    <a:lnTo>
                      <a:pt x="34" y="10168"/>
                    </a:lnTo>
                    <a:lnTo>
                      <a:pt x="1" y="10729"/>
                    </a:lnTo>
                    <a:lnTo>
                      <a:pt x="34" y="11257"/>
                    </a:lnTo>
                    <a:lnTo>
                      <a:pt x="133" y="11819"/>
                    </a:lnTo>
                    <a:lnTo>
                      <a:pt x="298" y="12314"/>
                    </a:lnTo>
                    <a:lnTo>
                      <a:pt x="529" y="12809"/>
                    </a:lnTo>
                    <a:lnTo>
                      <a:pt x="826" y="13271"/>
                    </a:lnTo>
                    <a:lnTo>
                      <a:pt x="2444" y="12083"/>
                    </a:lnTo>
                    <a:lnTo>
                      <a:pt x="2279" y="11852"/>
                    </a:lnTo>
                    <a:lnTo>
                      <a:pt x="2180" y="11588"/>
                    </a:lnTo>
                    <a:lnTo>
                      <a:pt x="2081" y="11290"/>
                    </a:lnTo>
                    <a:lnTo>
                      <a:pt x="2015" y="11026"/>
                    </a:lnTo>
                    <a:lnTo>
                      <a:pt x="2015" y="10729"/>
                    </a:lnTo>
                    <a:lnTo>
                      <a:pt x="2015" y="10432"/>
                    </a:lnTo>
                    <a:lnTo>
                      <a:pt x="2081" y="10135"/>
                    </a:lnTo>
                    <a:lnTo>
                      <a:pt x="2180" y="9871"/>
                    </a:lnTo>
                    <a:lnTo>
                      <a:pt x="2279" y="9640"/>
                    </a:lnTo>
                    <a:lnTo>
                      <a:pt x="2444" y="9409"/>
                    </a:lnTo>
                    <a:lnTo>
                      <a:pt x="2609" y="9178"/>
                    </a:lnTo>
                    <a:lnTo>
                      <a:pt x="2807" y="9013"/>
                    </a:lnTo>
                    <a:lnTo>
                      <a:pt x="3104" y="9277"/>
                    </a:lnTo>
                    <a:lnTo>
                      <a:pt x="3401" y="9541"/>
                    </a:lnTo>
                    <a:lnTo>
                      <a:pt x="3830" y="9838"/>
                    </a:lnTo>
                    <a:lnTo>
                      <a:pt x="4292" y="10135"/>
                    </a:lnTo>
                    <a:lnTo>
                      <a:pt x="4787" y="10366"/>
                    </a:lnTo>
                    <a:lnTo>
                      <a:pt x="5316" y="10597"/>
                    </a:lnTo>
                    <a:lnTo>
                      <a:pt x="5844" y="10762"/>
                    </a:lnTo>
                    <a:lnTo>
                      <a:pt x="6372" y="10927"/>
                    </a:lnTo>
                    <a:lnTo>
                      <a:pt x="6933" y="11026"/>
                    </a:lnTo>
                    <a:lnTo>
                      <a:pt x="7527" y="11092"/>
                    </a:lnTo>
                    <a:lnTo>
                      <a:pt x="8088" y="11158"/>
                    </a:lnTo>
                    <a:lnTo>
                      <a:pt x="8683" y="11158"/>
                    </a:lnTo>
                    <a:lnTo>
                      <a:pt x="9244" y="11125"/>
                    </a:lnTo>
                    <a:lnTo>
                      <a:pt x="9838" y="11059"/>
                    </a:lnTo>
                    <a:lnTo>
                      <a:pt x="10399" y="10993"/>
                    </a:lnTo>
                    <a:lnTo>
                      <a:pt x="10927" y="10861"/>
                    </a:lnTo>
                    <a:lnTo>
                      <a:pt x="11489" y="10696"/>
                    </a:lnTo>
                    <a:lnTo>
                      <a:pt x="12017" y="10498"/>
                    </a:lnTo>
                    <a:lnTo>
                      <a:pt x="12512" y="10300"/>
                    </a:lnTo>
                    <a:lnTo>
                      <a:pt x="12974" y="10036"/>
                    </a:lnTo>
                    <a:lnTo>
                      <a:pt x="13436" y="9772"/>
                    </a:lnTo>
                    <a:lnTo>
                      <a:pt x="13865" y="9475"/>
                    </a:lnTo>
                    <a:lnTo>
                      <a:pt x="14261" y="9145"/>
                    </a:lnTo>
                    <a:lnTo>
                      <a:pt x="14625" y="8782"/>
                    </a:lnTo>
                    <a:lnTo>
                      <a:pt x="14988" y="8419"/>
                    </a:lnTo>
                    <a:lnTo>
                      <a:pt x="15318" y="8055"/>
                    </a:lnTo>
                    <a:lnTo>
                      <a:pt x="15582" y="7659"/>
                    </a:lnTo>
                    <a:lnTo>
                      <a:pt x="15846" y="7230"/>
                    </a:lnTo>
                    <a:lnTo>
                      <a:pt x="16077" y="6801"/>
                    </a:lnTo>
                    <a:lnTo>
                      <a:pt x="16275" y="6372"/>
                    </a:lnTo>
                    <a:lnTo>
                      <a:pt x="16473" y="5943"/>
                    </a:lnTo>
                    <a:lnTo>
                      <a:pt x="16605" y="5481"/>
                    </a:lnTo>
                    <a:lnTo>
                      <a:pt x="16704" y="5018"/>
                    </a:lnTo>
                    <a:lnTo>
                      <a:pt x="16770" y="4556"/>
                    </a:lnTo>
                    <a:lnTo>
                      <a:pt x="16803" y="4127"/>
                    </a:lnTo>
                    <a:lnTo>
                      <a:pt x="16803" y="3665"/>
                    </a:lnTo>
                    <a:lnTo>
                      <a:pt x="16737" y="3236"/>
                    </a:lnTo>
                    <a:lnTo>
                      <a:pt x="16671" y="2807"/>
                    </a:lnTo>
                    <a:lnTo>
                      <a:pt x="16539" y="2444"/>
                    </a:lnTo>
                    <a:lnTo>
                      <a:pt x="16407" y="2081"/>
                    </a:lnTo>
                    <a:lnTo>
                      <a:pt x="16242" y="1750"/>
                    </a:lnTo>
                    <a:lnTo>
                      <a:pt x="16011" y="1420"/>
                    </a:lnTo>
                    <a:lnTo>
                      <a:pt x="15714" y="1090"/>
                    </a:lnTo>
                    <a:lnTo>
                      <a:pt x="15351" y="793"/>
                    </a:lnTo>
                    <a:lnTo>
                      <a:pt x="14955" y="529"/>
                    </a:lnTo>
                    <a:lnTo>
                      <a:pt x="14525" y="298"/>
                    </a:lnTo>
                    <a:lnTo>
                      <a:pt x="14063" y="166"/>
                    </a:lnTo>
                    <a:lnTo>
                      <a:pt x="13601" y="34"/>
                    </a:lnTo>
                    <a:lnTo>
                      <a:pt x="131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1158425" y="1429750"/>
                <a:ext cx="73475" cy="76775"/>
              </a:xfrm>
              <a:custGeom>
                <a:avLst/>
                <a:gdLst/>
                <a:ahLst/>
                <a:cxnLst/>
                <a:rect l="l" t="t" r="r" b="b"/>
                <a:pathLst>
                  <a:path w="2939" h="3071" extrusionOk="0">
                    <a:moveTo>
                      <a:pt x="2477" y="528"/>
                    </a:moveTo>
                    <a:lnTo>
                      <a:pt x="2444" y="594"/>
                    </a:lnTo>
                    <a:lnTo>
                      <a:pt x="2477" y="561"/>
                    </a:lnTo>
                    <a:lnTo>
                      <a:pt x="2510" y="561"/>
                    </a:lnTo>
                    <a:lnTo>
                      <a:pt x="2477" y="528"/>
                    </a:lnTo>
                    <a:close/>
                    <a:moveTo>
                      <a:pt x="1684" y="0"/>
                    </a:moveTo>
                    <a:lnTo>
                      <a:pt x="1618" y="165"/>
                    </a:lnTo>
                    <a:lnTo>
                      <a:pt x="1618" y="330"/>
                    </a:lnTo>
                    <a:lnTo>
                      <a:pt x="1618" y="660"/>
                    </a:lnTo>
                    <a:lnTo>
                      <a:pt x="1585" y="858"/>
                    </a:lnTo>
                    <a:lnTo>
                      <a:pt x="1486" y="1024"/>
                    </a:lnTo>
                    <a:lnTo>
                      <a:pt x="1420" y="1189"/>
                    </a:lnTo>
                    <a:lnTo>
                      <a:pt x="1354" y="1057"/>
                    </a:lnTo>
                    <a:lnTo>
                      <a:pt x="1321" y="957"/>
                    </a:lnTo>
                    <a:lnTo>
                      <a:pt x="1255" y="693"/>
                    </a:lnTo>
                    <a:lnTo>
                      <a:pt x="1189" y="462"/>
                    </a:lnTo>
                    <a:lnTo>
                      <a:pt x="1123" y="363"/>
                    </a:lnTo>
                    <a:lnTo>
                      <a:pt x="1024" y="297"/>
                    </a:lnTo>
                    <a:lnTo>
                      <a:pt x="1090" y="396"/>
                    </a:lnTo>
                    <a:lnTo>
                      <a:pt x="1123" y="495"/>
                    </a:lnTo>
                    <a:lnTo>
                      <a:pt x="1123" y="726"/>
                    </a:lnTo>
                    <a:lnTo>
                      <a:pt x="1123" y="990"/>
                    </a:lnTo>
                    <a:lnTo>
                      <a:pt x="1123" y="1222"/>
                    </a:lnTo>
                    <a:lnTo>
                      <a:pt x="892" y="1222"/>
                    </a:lnTo>
                    <a:lnTo>
                      <a:pt x="760" y="1189"/>
                    </a:lnTo>
                    <a:lnTo>
                      <a:pt x="628" y="1156"/>
                    </a:lnTo>
                    <a:lnTo>
                      <a:pt x="562" y="1123"/>
                    </a:lnTo>
                    <a:lnTo>
                      <a:pt x="529" y="1057"/>
                    </a:lnTo>
                    <a:lnTo>
                      <a:pt x="430" y="924"/>
                    </a:lnTo>
                    <a:lnTo>
                      <a:pt x="331" y="825"/>
                    </a:lnTo>
                    <a:lnTo>
                      <a:pt x="265" y="759"/>
                    </a:lnTo>
                    <a:lnTo>
                      <a:pt x="199" y="726"/>
                    </a:lnTo>
                    <a:lnTo>
                      <a:pt x="265" y="792"/>
                    </a:lnTo>
                    <a:lnTo>
                      <a:pt x="331" y="858"/>
                    </a:lnTo>
                    <a:lnTo>
                      <a:pt x="364" y="1024"/>
                    </a:lnTo>
                    <a:lnTo>
                      <a:pt x="430" y="1123"/>
                    </a:lnTo>
                    <a:lnTo>
                      <a:pt x="496" y="1222"/>
                    </a:lnTo>
                    <a:lnTo>
                      <a:pt x="595" y="1321"/>
                    </a:lnTo>
                    <a:lnTo>
                      <a:pt x="694" y="1387"/>
                    </a:lnTo>
                    <a:lnTo>
                      <a:pt x="859" y="1453"/>
                    </a:lnTo>
                    <a:lnTo>
                      <a:pt x="1057" y="1486"/>
                    </a:lnTo>
                    <a:lnTo>
                      <a:pt x="826" y="1684"/>
                    </a:lnTo>
                    <a:lnTo>
                      <a:pt x="727" y="1783"/>
                    </a:lnTo>
                    <a:lnTo>
                      <a:pt x="628" y="1882"/>
                    </a:lnTo>
                    <a:lnTo>
                      <a:pt x="496" y="1915"/>
                    </a:lnTo>
                    <a:lnTo>
                      <a:pt x="331" y="1915"/>
                    </a:lnTo>
                    <a:lnTo>
                      <a:pt x="1" y="1882"/>
                    </a:lnTo>
                    <a:lnTo>
                      <a:pt x="1" y="1882"/>
                    </a:lnTo>
                    <a:lnTo>
                      <a:pt x="232" y="1948"/>
                    </a:lnTo>
                    <a:lnTo>
                      <a:pt x="430" y="2014"/>
                    </a:lnTo>
                    <a:lnTo>
                      <a:pt x="727" y="2014"/>
                    </a:lnTo>
                    <a:lnTo>
                      <a:pt x="859" y="1948"/>
                    </a:lnTo>
                    <a:lnTo>
                      <a:pt x="1090" y="1816"/>
                    </a:lnTo>
                    <a:lnTo>
                      <a:pt x="1090" y="1849"/>
                    </a:lnTo>
                    <a:lnTo>
                      <a:pt x="1024" y="1981"/>
                    </a:lnTo>
                    <a:lnTo>
                      <a:pt x="991" y="2080"/>
                    </a:lnTo>
                    <a:lnTo>
                      <a:pt x="925" y="2344"/>
                    </a:lnTo>
                    <a:lnTo>
                      <a:pt x="859" y="2509"/>
                    </a:lnTo>
                    <a:lnTo>
                      <a:pt x="760" y="2575"/>
                    </a:lnTo>
                    <a:lnTo>
                      <a:pt x="628" y="2641"/>
                    </a:lnTo>
                    <a:lnTo>
                      <a:pt x="496" y="2707"/>
                    </a:lnTo>
                    <a:lnTo>
                      <a:pt x="661" y="2674"/>
                    </a:lnTo>
                    <a:lnTo>
                      <a:pt x="826" y="2641"/>
                    </a:lnTo>
                    <a:lnTo>
                      <a:pt x="958" y="2575"/>
                    </a:lnTo>
                    <a:lnTo>
                      <a:pt x="1024" y="2509"/>
                    </a:lnTo>
                    <a:lnTo>
                      <a:pt x="1057" y="2443"/>
                    </a:lnTo>
                    <a:lnTo>
                      <a:pt x="1189" y="2212"/>
                    </a:lnTo>
                    <a:lnTo>
                      <a:pt x="1222" y="2080"/>
                    </a:lnTo>
                    <a:lnTo>
                      <a:pt x="1321" y="1981"/>
                    </a:lnTo>
                    <a:lnTo>
                      <a:pt x="1387" y="1948"/>
                    </a:lnTo>
                    <a:lnTo>
                      <a:pt x="1354" y="2080"/>
                    </a:lnTo>
                    <a:lnTo>
                      <a:pt x="1321" y="2212"/>
                    </a:lnTo>
                    <a:lnTo>
                      <a:pt x="1321" y="2311"/>
                    </a:lnTo>
                    <a:lnTo>
                      <a:pt x="1387" y="2575"/>
                    </a:lnTo>
                    <a:lnTo>
                      <a:pt x="1453" y="2806"/>
                    </a:lnTo>
                    <a:lnTo>
                      <a:pt x="1552" y="3070"/>
                    </a:lnTo>
                    <a:lnTo>
                      <a:pt x="1519" y="2839"/>
                    </a:lnTo>
                    <a:lnTo>
                      <a:pt x="1519" y="2608"/>
                    </a:lnTo>
                    <a:lnTo>
                      <a:pt x="1519" y="2377"/>
                    </a:lnTo>
                    <a:lnTo>
                      <a:pt x="1552" y="2245"/>
                    </a:lnTo>
                    <a:lnTo>
                      <a:pt x="1618" y="2146"/>
                    </a:lnTo>
                    <a:lnTo>
                      <a:pt x="1585" y="2146"/>
                    </a:lnTo>
                    <a:lnTo>
                      <a:pt x="1618" y="2113"/>
                    </a:lnTo>
                    <a:lnTo>
                      <a:pt x="1684" y="2212"/>
                    </a:lnTo>
                    <a:lnTo>
                      <a:pt x="1783" y="2278"/>
                    </a:lnTo>
                    <a:lnTo>
                      <a:pt x="1882" y="2344"/>
                    </a:lnTo>
                    <a:lnTo>
                      <a:pt x="2080" y="2377"/>
                    </a:lnTo>
                    <a:lnTo>
                      <a:pt x="2146" y="2377"/>
                    </a:lnTo>
                    <a:lnTo>
                      <a:pt x="2212" y="2410"/>
                    </a:lnTo>
                    <a:lnTo>
                      <a:pt x="2344" y="2641"/>
                    </a:lnTo>
                    <a:lnTo>
                      <a:pt x="2311" y="2476"/>
                    </a:lnTo>
                    <a:lnTo>
                      <a:pt x="2278" y="2377"/>
                    </a:lnTo>
                    <a:lnTo>
                      <a:pt x="2245" y="2311"/>
                    </a:lnTo>
                    <a:lnTo>
                      <a:pt x="2080" y="2212"/>
                    </a:lnTo>
                    <a:lnTo>
                      <a:pt x="1915" y="2113"/>
                    </a:lnTo>
                    <a:lnTo>
                      <a:pt x="1882" y="1981"/>
                    </a:lnTo>
                    <a:lnTo>
                      <a:pt x="1849" y="1816"/>
                    </a:lnTo>
                    <a:lnTo>
                      <a:pt x="2080" y="1915"/>
                    </a:lnTo>
                    <a:lnTo>
                      <a:pt x="2179" y="1915"/>
                    </a:lnTo>
                    <a:lnTo>
                      <a:pt x="2278" y="1882"/>
                    </a:lnTo>
                    <a:lnTo>
                      <a:pt x="2444" y="1816"/>
                    </a:lnTo>
                    <a:lnTo>
                      <a:pt x="2609" y="1750"/>
                    </a:lnTo>
                    <a:lnTo>
                      <a:pt x="2741" y="1750"/>
                    </a:lnTo>
                    <a:lnTo>
                      <a:pt x="2939" y="1816"/>
                    </a:lnTo>
                    <a:lnTo>
                      <a:pt x="2840" y="1717"/>
                    </a:lnTo>
                    <a:lnTo>
                      <a:pt x="2708" y="1684"/>
                    </a:lnTo>
                    <a:lnTo>
                      <a:pt x="2609" y="1651"/>
                    </a:lnTo>
                    <a:lnTo>
                      <a:pt x="2477" y="1651"/>
                    </a:lnTo>
                    <a:lnTo>
                      <a:pt x="2278" y="1684"/>
                    </a:lnTo>
                    <a:lnTo>
                      <a:pt x="2212" y="1684"/>
                    </a:lnTo>
                    <a:lnTo>
                      <a:pt x="2113" y="1651"/>
                    </a:lnTo>
                    <a:lnTo>
                      <a:pt x="1948" y="1486"/>
                    </a:lnTo>
                    <a:lnTo>
                      <a:pt x="2113" y="1420"/>
                    </a:lnTo>
                    <a:lnTo>
                      <a:pt x="2245" y="1321"/>
                    </a:lnTo>
                    <a:lnTo>
                      <a:pt x="2311" y="1156"/>
                    </a:lnTo>
                    <a:lnTo>
                      <a:pt x="2344" y="957"/>
                    </a:lnTo>
                    <a:lnTo>
                      <a:pt x="2411" y="726"/>
                    </a:lnTo>
                    <a:lnTo>
                      <a:pt x="2444" y="594"/>
                    </a:lnTo>
                    <a:lnTo>
                      <a:pt x="2344" y="726"/>
                    </a:lnTo>
                    <a:lnTo>
                      <a:pt x="2179" y="990"/>
                    </a:lnTo>
                    <a:lnTo>
                      <a:pt x="2113" y="1090"/>
                    </a:lnTo>
                    <a:lnTo>
                      <a:pt x="2047" y="1156"/>
                    </a:lnTo>
                    <a:lnTo>
                      <a:pt x="2014" y="1189"/>
                    </a:lnTo>
                    <a:lnTo>
                      <a:pt x="1750" y="1222"/>
                    </a:lnTo>
                    <a:lnTo>
                      <a:pt x="1750" y="1222"/>
                    </a:lnTo>
                    <a:lnTo>
                      <a:pt x="1783" y="1057"/>
                    </a:lnTo>
                    <a:lnTo>
                      <a:pt x="1816" y="858"/>
                    </a:lnTo>
                    <a:lnTo>
                      <a:pt x="1783" y="627"/>
                    </a:lnTo>
                    <a:lnTo>
                      <a:pt x="1717" y="429"/>
                    </a:lnTo>
                    <a:lnTo>
                      <a:pt x="1684" y="231"/>
                    </a:lnTo>
                    <a:lnTo>
                      <a:pt x="1684" y="132"/>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1135325" y="1411575"/>
                <a:ext cx="119675" cy="119700"/>
              </a:xfrm>
              <a:custGeom>
                <a:avLst/>
                <a:gdLst/>
                <a:ahLst/>
                <a:cxnLst/>
                <a:rect l="l" t="t" r="r" b="b"/>
                <a:pathLst>
                  <a:path w="4787" h="4788" extrusionOk="0">
                    <a:moveTo>
                      <a:pt x="2575" y="496"/>
                    </a:moveTo>
                    <a:lnTo>
                      <a:pt x="2773" y="529"/>
                    </a:lnTo>
                    <a:lnTo>
                      <a:pt x="3136" y="628"/>
                    </a:lnTo>
                    <a:lnTo>
                      <a:pt x="3467" y="826"/>
                    </a:lnTo>
                    <a:lnTo>
                      <a:pt x="3731" y="1057"/>
                    </a:lnTo>
                    <a:lnTo>
                      <a:pt x="3962" y="1321"/>
                    </a:lnTo>
                    <a:lnTo>
                      <a:pt x="4160" y="1651"/>
                    </a:lnTo>
                    <a:lnTo>
                      <a:pt x="4259" y="2015"/>
                    </a:lnTo>
                    <a:lnTo>
                      <a:pt x="4292" y="2213"/>
                    </a:lnTo>
                    <a:lnTo>
                      <a:pt x="4292" y="2411"/>
                    </a:lnTo>
                    <a:lnTo>
                      <a:pt x="4292" y="2609"/>
                    </a:lnTo>
                    <a:lnTo>
                      <a:pt x="4259" y="2774"/>
                    </a:lnTo>
                    <a:lnTo>
                      <a:pt x="4160" y="3137"/>
                    </a:lnTo>
                    <a:lnTo>
                      <a:pt x="3962" y="3467"/>
                    </a:lnTo>
                    <a:lnTo>
                      <a:pt x="3731" y="3764"/>
                    </a:lnTo>
                    <a:lnTo>
                      <a:pt x="3467" y="3995"/>
                    </a:lnTo>
                    <a:lnTo>
                      <a:pt x="3136" y="4160"/>
                    </a:lnTo>
                    <a:lnTo>
                      <a:pt x="2773" y="4259"/>
                    </a:lnTo>
                    <a:lnTo>
                      <a:pt x="2575" y="4292"/>
                    </a:lnTo>
                    <a:lnTo>
                      <a:pt x="2377" y="4325"/>
                    </a:lnTo>
                    <a:lnTo>
                      <a:pt x="2212" y="4292"/>
                    </a:lnTo>
                    <a:lnTo>
                      <a:pt x="2014" y="4259"/>
                    </a:lnTo>
                    <a:lnTo>
                      <a:pt x="1651" y="4160"/>
                    </a:lnTo>
                    <a:lnTo>
                      <a:pt x="1321" y="3995"/>
                    </a:lnTo>
                    <a:lnTo>
                      <a:pt x="1057" y="3764"/>
                    </a:lnTo>
                    <a:lnTo>
                      <a:pt x="826" y="3467"/>
                    </a:lnTo>
                    <a:lnTo>
                      <a:pt x="628" y="3137"/>
                    </a:lnTo>
                    <a:lnTo>
                      <a:pt x="529" y="2774"/>
                    </a:lnTo>
                    <a:lnTo>
                      <a:pt x="496" y="2609"/>
                    </a:lnTo>
                    <a:lnTo>
                      <a:pt x="496" y="2411"/>
                    </a:lnTo>
                    <a:lnTo>
                      <a:pt x="496" y="2213"/>
                    </a:lnTo>
                    <a:lnTo>
                      <a:pt x="529" y="2015"/>
                    </a:lnTo>
                    <a:lnTo>
                      <a:pt x="628" y="1651"/>
                    </a:lnTo>
                    <a:lnTo>
                      <a:pt x="826" y="1321"/>
                    </a:lnTo>
                    <a:lnTo>
                      <a:pt x="1057" y="1057"/>
                    </a:lnTo>
                    <a:lnTo>
                      <a:pt x="1321" y="826"/>
                    </a:lnTo>
                    <a:lnTo>
                      <a:pt x="1651" y="628"/>
                    </a:lnTo>
                    <a:lnTo>
                      <a:pt x="2014" y="529"/>
                    </a:lnTo>
                    <a:lnTo>
                      <a:pt x="2212" y="496"/>
                    </a:lnTo>
                    <a:close/>
                    <a:moveTo>
                      <a:pt x="2377" y="1"/>
                    </a:moveTo>
                    <a:lnTo>
                      <a:pt x="2146" y="34"/>
                    </a:lnTo>
                    <a:lnTo>
                      <a:pt x="1915" y="67"/>
                    </a:lnTo>
                    <a:lnTo>
                      <a:pt x="1684" y="133"/>
                    </a:lnTo>
                    <a:lnTo>
                      <a:pt x="1453" y="199"/>
                    </a:lnTo>
                    <a:lnTo>
                      <a:pt x="1255" y="298"/>
                    </a:lnTo>
                    <a:lnTo>
                      <a:pt x="1057" y="430"/>
                    </a:lnTo>
                    <a:lnTo>
                      <a:pt x="859" y="562"/>
                    </a:lnTo>
                    <a:lnTo>
                      <a:pt x="694" y="727"/>
                    </a:lnTo>
                    <a:lnTo>
                      <a:pt x="562" y="892"/>
                    </a:lnTo>
                    <a:lnTo>
                      <a:pt x="397" y="1057"/>
                    </a:lnTo>
                    <a:lnTo>
                      <a:pt x="298" y="1255"/>
                    </a:lnTo>
                    <a:lnTo>
                      <a:pt x="199" y="1486"/>
                    </a:lnTo>
                    <a:lnTo>
                      <a:pt x="99" y="1684"/>
                    </a:lnTo>
                    <a:lnTo>
                      <a:pt x="66" y="1916"/>
                    </a:lnTo>
                    <a:lnTo>
                      <a:pt x="0" y="2147"/>
                    </a:lnTo>
                    <a:lnTo>
                      <a:pt x="0" y="2411"/>
                    </a:lnTo>
                    <a:lnTo>
                      <a:pt x="0" y="2642"/>
                    </a:lnTo>
                    <a:lnTo>
                      <a:pt x="66" y="2873"/>
                    </a:lnTo>
                    <a:lnTo>
                      <a:pt x="99" y="3104"/>
                    </a:lnTo>
                    <a:lnTo>
                      <a:pt x="199" y="3335"/>
                    </a:lnTo>
                    <a:lnTo>
                      <a:pt x="298" y="3533"/>
                    </a:lnTo>
                    <a:lnTo>
                      <a:pt x="397" y="3731"/>
                    </a:lnTo>
                    <a:lnTo>
                      <a:pt x="562" y="3929"/>
                    </a:lnTo>
                    <a:lnTo>
                      <a:pt x="694" y="4094"/>
                    </a:lnTo>
                    <a:lnTo>
                      <a:pt x="859" y="4259"/>
                    </a:lnTo>
                    <a:lnTo>
                      <a:pt x="1057" y="4391"/>
                    </a:lnTo>
                    <a:lnTo>
                      <a:pt x="1255" y="4490"/>
                    </a:lnTo>
                    <a:lnTo>
                      <a:pt x="1453" y="4589"/>
                    </a:lnTo>
                    <a:lnTo>
                      <a:pt x="1684" y="4688"/>
                    </a:lnTo>
                    <a:lnTo>
                      <a:pt x="1915" y="4754"/>
                    </a:lnTo>
                    <a:lnTo>
                      <a:pt x="2146" y="4787"/>
                    </a:lnTo>
                    <a:lnTo>
                      <a:pt x="2641" y="4787"/>
                    </a:lnTo>
                    <a:lnTo>
                      <a:pt x="2872" y="4754"/>
                    </a:lnTo>
                    <a:lnTo>
                      <a:pt x="3103" y="4688"/>
                    </a:lnTo>
                    <a:lnTo>
                      <a:pt x="3335" y="4589"/>
                    </a:lnTo>
                    <a:lnTo>
                      <a:pt x="3533" y="4490"/>
                    </a:lnTo>
                    <a:lnTo>
                      <a:pt x="3731" y="4391"/>
                    </a:lnTo>
                    <a:lnTo>
                      <a:pt x="3929" y="4259"/>
                    </a:lnTo>
                    <a:lnTo>
                      <a:pt x="4094" y="4094"/>
                    </a:lnTo>
                    <a:lnTo>
                      <a:pt x="4226" y="3929"/>
                    </a:lnTo>
                    <a:lnTo>
                      <a:pt x="4391" y="3731"/>
                    </a:lnTo>
                    <a:lnTo>
                      <a:pt x="4490" y="3533"/>
                    </a:lnTo>
                    <a:lnTo>
                      <a:pt x="4589" y="3335"/>
                    </a:lnTo>
                    <a:lnTo>
                      <a:pt x="4688" y="3104"/>
                    </a:lnTo>
                    <a:lnTo>
                      <a:pt x="4721" y="2873"/>
                    </a:lnTo>
                    <a:lnTo>
                      <a:pt x="4787" y="2642"/>
                    </a:lnTo>
                    <a:lnTo>
                      <a:pt x="4787" y="2411"/>
                    </a:lnTo>
                    <a:lnTo>
                      <a:pt x="4787" y="2147"/>
                    </a:lnTo>
                    <a:lnTo>
                      <a:pt x="4721" y="1916"/>
                    </a:lnTo>
                    <a:lnTo>
                      <a:pt x="4688" y="1684"/>
                    </a:lnTo>
                    <a:lnTo>
                      <a:pt x="4589" y="1486"/>
                    </a:lnTo>
                    <a:lnTo>
                      <a:pt x="4490" y="1255"/>
                    </a:lnTo>
                    <a:lnTo>
                      <a:pt x="4391" y="1057"/>
                    </a:lnTo>
                    <a:lnTo>
                      <a:pt x="4226" y="892"/>
                    </a:lnTo>
                    <a:lnTo>
                      <a:pt x="4094" y="727"/>
                    </a:lnTo>
                    <a:lnTo>
                      <a:pt x="3929" y="562"/>
                    </a:lnTo>
                    <a:lnTo>
                      <a:pt x="3731" y="430"/>
                    </a:lnTo>
                    <a:lnTo>
                      <a:pt x="3533" y="298"/>
                    </a:lnTo>
                    <a:lnTo>
                      <a:pt x="3335" y="199"/>
                    </a:lnTo>
                    <a:lnTo>
                      <a:pt x="3103" y="133"/>
                    </a:lnTo>
                    <a:lnTo>
                      <a:pt x="2872" y="67"/>
                    </a:lnTo>
                    <a:lnTo>
                      <a:pt x="2641" y="34"/>
                    </a:lnTo>
                    <a:lnTo>
                      <a:pt x="2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1127075" y="1482550"/>
                <a:ext cx="153525" cy="75125"/>
              </a:xfrm>
              <a:custGeom>
                <a:avLst/>
                <a:gdLst/>
                <a:ahLst/>
                <a:cxnLst/>
                <a:rect l="l" t="t" r="r" b="b"/>
                <a:pathLst>
                  <a:path w="6141" h="3005" extrusionOk="0">
                    <a:moveTo>
                      <a:pt x="6140" y="1"/>
                    </a:moveTo>
                    <a:lnTo>
                      <a:pt x="5579" y="397"/>
                    </a:lnTo>
                    <a:lnTo>
                      <a:pt x="5414" y="826"/>
                    </a:lnTo>
                    <a:lnTo>
                      <a:pt x="5150" y="1255"/>
                    </a:lnTo>
                    <a:lnTo>
                      <a:pt x="4853" y="1618"/>
                    </a:lnTo>
                    <a:lnTo>
                      <a:pt x="4523" y="1915"/>
                    </a:lnTo>
                    <a:lnTo>
                      <a:pt x="4127" y="2180"/>
                    </a:lnTo>
                    <a:lnTo>
                      <a:pt x="3698" y="2378"/>
                    </a:lnTo>
                    <a:lnTo>
                      <a:pt x="3466" y="2444"/>
                    </a:lnTo>
                    <a:lnTo>
                      <a:pt x="3202" y="2477"/>
                    </a:lnTo>
                    <a:lnTo>
                      <a:pt x="2971" y="2510"/>
                    </a:lnTo>
                    <a:lnTo>
                      <a:pt x="2707" y="2543"/>
                    </a:lnTo>
                    <a:lnTo>
                      <a:pt x="2443" y="2510"/>
                    </a:lnTo>
                    <a:lnTo>
                      <a:pt x="2146" y="2477"/>
                    </a:lnTo>
                    <a:lnTo>
                      <a:pt x="1882" y="2411"/>
                    </a:lnTo>
                    <a:lnTo>
                      <a:pt x="1618" y="2312"/>
                    </a:lnTo>
                    <a:lnTo>
                      <a:pt x="1354" y="2180"/>
                    </a:lnTo>
                    <a:lnTo>
                      <a:pt x="1123" y="2047"/>
                    </a:lnTo>
                    <a:lnTo>
                      <a:pt x="892" y="1882"/>
                    </a:lnTo>
                    <a:lnTo>
                      <a:pt x="694" y="1717"/>
                    </a:lnTo>
                    <a:lnTo>
                      <a:pt x="0" y="1684"/>
                    </a:lnTo>
                    <a:lnTo>
                      <a:pt x="0" y="1684"/>
                    </a:lnTo>
                    <a:lnTo>
                      <a:pt x="264" y="1981"/>
                    </a:lnTo>
                    <a:lnTo>
                      <a:pt x="529" y="2246"/>
                    </a:lnTo>
                    <a:lnTo>
                      <a:pt x="859" y="2444"/>
                    </a:lnTo>
                    <a:lnTo>
                      <a:pt x="1189" y="2642"/>
                    </a:lnTo>
                    <a:lnTo>
                      <a:pt x="1552" y="2807"/>
                    </a:lnTo>
                    <a:lnTo>
                      <a:pt x="1915" y="2906"/>
                    </a:lnTo>
                    <a:lnTo>
                      <a:pt x="2311" y="2972"/>
                    </a:lnTo>
                    <a:lnTo>
                      <a:pt x="2707" y="3005"/>
                    </a:lnTo>
                    <a:lnTo>
                      <a:pt x="3037" y="3005"/>
                    </a:lnTo>
                    <a:lnTo>
                      <a:pt x="3367" y="2939"/>
                    </a:lnTo>
                    <a:lnTo>
                      <a:pt x="3665" y="2873"/>
                    </a:lnTo>
                    <a:lnTo>
                      <a:pt x="3962" y="2774"/>
                    </a:lnTo>
                    <a:lnTo>
                      <a:pt x="4259" y="2642"/>
                    </a:lnTo>
                    <a:lnTo>
                      <a:pt x="4523" y="2510"/>
                    </a:lnTo>
                    <a:lnTo>
                      <a:pt x="4787" y="2345"/>
                    </a:lnTo>
                    <a:lnTo>
                      <a:pt x="5018" y="2147"/>
                    </a:lnTo>
                    <a:lnTo>
                      <a:pt x="5216" y="1915"/>
                    </a:lnTo>
                    <a:lnTo>
                      <a:pt x="5447" y="1684"/>
                    </a:lnTo>
                    <a:lnTo>
                      <a:pt x="5612" y="1453"/>
                    </a:lnTo>
                    <a:lnTo>
                      <a:pt x="5777" y="1189"/>
                    </a:lnTo>
                    <a:lnTo>
                      <a:pt x="5909" y="892"/>
                    </a:lnTo>
                    <a:lnTo>
                      <a:pt x="6008" y="595"/>
                    </a:lnTo>
                    <a:lnTo>
                      <a:pt x="6074" y="298"/>
                    </a:lnTo>
                    <a:lnTo>
                      <a:pt x="6140"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1108925" y="1385175"/>
                <a:ext cx="172500" cy="140325"/>
              </a:xfrm>
              <a:custGeom>
                <a:avLst/>
                <a:gdLst/>
                <a:ahLst/>
                <a:cxnLst/>
                <a:rect l="l" t="t" r="r" b="b"/>
                <a:pathLst>
                  <a:path w="6900" h="5613" extrusionOk="0">
                    <a:moveTo>
                      <a:pt x="3433" y="1"/>
                    </a:moveTo>
                    <a:lnTo>
                      <a:pt x="3103" y="34"/>
                    </a:lnTo>
                    <a:lnTo>
                      <a:pt x="2740" y="100"/>
                    </a:lnTo>
                    <a:lnTo>
                      <a:pt x="2410" y="166"/>
                    </a:lnTo>
                    <a:lnTo>
                      <a:pt x="2113" y="298"/>
                    </a:lnTo>
                    <a:lnTo>
                      <a:pt x="1816" y="430"/>
                    </a:lnTo>
                    <a:lnTo>
                      <a:pt x="1519" y="595"/>
                    </a:lnTo>
                    <a:lnTo>
                      <a:pt x="1255" y="793"/>
                    </a:lnTo>
                    <a:lnTo>
                      <a:pt x="1023" y="1024"/>
                    </a:lnTo>
                    <a:lnTo>
                      <a:pt x="792" y="1255"/>
                    </a:lnTo>
                    <a:lnTo>
                      <a:pt x="594" y="1519"/>
                    </a:lnTo>
                    <a:lnTo>
                      <a:pt x="429" y="1816"/>
                    </a:lnTo>
                    <a:lnTo>
                      <a:pt x="264" y="2113"/>
                    </a:lnTo>
                    <a:lnTo>
                      <a:pt x="165" y="2443"/>
                    </a:lnTo>
                    <a:lnTo>
                      <a:pt x="66" y="2773"/>
                    </a:lnTo>
                    <a:lnTo>
                      <a:pt x="33" y="3104"/>
                    </a:lnTo>
                    <a:lnTo>
                      <a:pt x="0" y="3467"/>
                    </a:lnTo>
                    <a:lnTo>
                      <a:pt x="0" y="3764"/>
                    </a:lnTo>
                    <a:lnTo>
                      <a:pt x="66" y="4028"/>
                    </a:lnTo>
                    <a:lnTo>
                      <a:pt x="99" y="4325"/>
                    </a:lnTo>
                    <a:lnTo>
                      <a:pt x="198" y="4589"/>
                    </a:lnTo>
                    <a:lnTo>
                      <a:pt x="297" y="4853"/>
                    </a:lnTo>
                    <a:lnTo>
                      <a:pt x="429" y="5117"/>
                    </a:lnTo>
                    <a:lnTo>
                      <a:pt x="561" y="5348"/>
                    </a:lnTo>
                    <a:lnTo>
                      <a:pt x="726" y="5579"/>
                    </a:lnTo>
                    <a:lnTo>
                      <a:pt x="1420" y="5612"/>
                    </a:lnTo>
                    <a:lnTo>
                      <a:pt x="1222" y="5381"/>
                    </a:lnTo>
                    <a:lnTo>
                      <a:pt x="1023" y="5150"/>
                    </a:lnTo>
                    <a:lnTo>
                      <a:pt x="858" y="4919"/>
                    </a:lnTo>
                    <a:lnTo>
                      <a:pt x="726" y="4655"/>
                    </a:lnTo>
                    <a:lnTo>
                      <a:pt x="627" y="4358"/>
                    </a:lnTo>
                    <a:lnTo>
                      <a:pt x="561" y="4061"/>
                    </a:lnTo>
                    <a:lnTo>
                      <a:pt x="495" y="3764"/>
                    </a:lnTo>
                    <a:lnTo>
                      <a:pt x="495" y="3467"/>
                    </a:lnTo>
                    <a:lnTo>
                      <a:pt x="495" y="3170"/>
                    </a:lnTo>
                    <a:lnTo>
                      <a:pt x="561" y="2873"/>
                    </a:lnTo>
                    <a:lnTo>
                      <a:pt x="627" y="2575"/>
                    </a:lnTo>
                    <a:lnTo>
                      <a:pt x="726" y="2311"/>
                    </a:lnTo>
                    <a:lnTo>
                      <a:pt x="858" y="2047"/>
                    </a:lnTo>
                    <a:lnTo>
                      <a:pt x="990" y="1816"/>
                    </a:lnTo>
                    <a:lnTo>
                      <a:pt x="1155" y="1585"/>
                    </a:lnTo>
                    <a:lnTo>
                      <a:pt x="1354" y="1354"/>
                    </a:lnTo>
                    <a:lnTo>
                      <a:pt x="1552" y="1189"/>
                    </a:lnTo>
                    <a:lnTo>
                      <a:pt x="1783" y="991"/>
                    </a:lnTo>
                    <a:lnTo>
                      <a:pt x="2047" y="859"/>
                    </a:lnTo>
                    <a:lnTo>
                      <a:pt x="2311" y="727"/>
                    </a:lnTo>
                    <a:lnTo>
                      <a:pt x="2575" y="628"/>
                    </a:lnTo>
                    <a:lnTo>
                      <a:pt x="2839" y="562"/>
                    </a:lnTo>
                    <a:lnTo>
                      <a:pt x="3136" y="496"/>
                    </a:lnTo>
                    <a:lnTo>
                      <a:pt x="3763" y="496"/>
                    </a:lnTo>
                    <a:lnTo>
                      <a:pt x="4060" y="562"/>
                    </a:lnTo>
                    <a:lnTo>
                      <a:pt x="4324" y="628"/>
                    </a:lnTo>
                    <a:lnTo>
                      <a:pt x="4589" y="727"/>
                    </a:lnTo>
                    <a:lnTo>
                      <a:pt x="4853" y="859"/>
                    </a:lnTo>
                    <a:lnTo>
                      <a:pt x="5117" y="991"/>
                    </a:lnTo>
                    <a:lnTo>
                      <a:pt x="5348" y="1189"/>
                    </a:lnTo>
                    <a:lnTo>
                      <a:pt x="5546" y="1354"/>
                    </a:lnTo>
                    <a:lnTo>
                      <a:pt x="5744" y="1585"/>
                    </a:lnTo>
                    <a:lnTo>
                      <a:pt x="5909" y="1816"/>
                    </a:lnTo>
                    <a:lnTo>
                      <a:pt x="6041" y="2047"/>
                    </a:lnTo>
                    <a:lnTo>
                      <a:pt x="6173" y="2311"/>
                    </a:lnTo>
                    <a:lnTo>
                      <a:pt x="6272" y="2575"/>
                    </a:lnTo>
                    <a:lnTo>
                      <a:pt x="6338" y="2873"/>
                    </a:lnTo>
                    <a:lnTo>
                      <a:pt x="6404" y="3170"/>
                    </a:lnTo>
                    <a:lnTo>
                      <a:pt x="6404" y="3467"/>
                    </a:lnTo>
                    <a:lnTo>
                      <a:pt x="6371" y="3896"/>
                    </a:lnTo>
                    <a:lnTo>
                      <a:pt x="6305" y="4292"/>
                    </a:lnTo>
                    <a:lnTo>
                      <a:pt x="6866" y="3896"/>
                    </a:lnTo>
                    <a:lnTo>
                      <a:pt x="6899" y="3467"/>
                    </a:lnTo>
                    <a:lnTo>
                      <a:pt x="6866" y="3104"/>
                    </a:lnTo>
                    <a:lnTo>
                      <a:pt x="6833" y="2773"/>
                    </a:lnTo>
                    <a:lnTo>
                      <a:pt x="6734" y="2443"/>
                    </a:lnTo>
                    <a:lnTo>
                      <a:pt x="6635" y="2113"/>
                    </a:lnTo>
                    <a:lnTo>
                      <a:pt x="6470" y="1816"/>
                    </a:lnTo>
                    <a:lnTo>
                      <a:pt x="6305" y="1519"/>
                    </a:lnTo>
                    <a:lnTo>
                      <a:pt x="6107" y="1255"/>
                    </a:lnTo>
                    <a:lnTo>
                      <a:pt x="5876" y="1024"/>
                    </a:lnTo>
                    <a:lnTo>
                      <a:pt x="5645" y="793"/>
                    </a:lnTo>
                    <a:lnTo>
                      <a:pt x="5381" y="595"/>
                    </a:lnTo>
                    <a:lnTo>
                      <a:pt x="5084" y="430"/>
                    </a:lnTo>
                    <a:lnTo>
                      <a:pt x="4787" y="298"/>
                    </a:lnTo>
                    <a:lnTo>
                      <a:pt x="4457" y="166"/>
                    </a:lnTo>
                    <a:lnTo>
                      <a:pt x="4126" y="100"/>
                    </a:lnTo>
                    <a:lnTo>
                      <a:pt x="3796" y="34"/>
                    </a:lnTo>
                    <a:lnTo>
                      <a:pt x="3433"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7" name="Google Shape;567;p16"/>
          <p:cNvGrpSpPr/>
          <p:nvPr/>
        </p:nvGrpSpPr>
        <p:grpSpPr>
          <a:xfrm rot="5198437">
            <a:off x="4358436" y="4380991"/>
            <a:ext cx="427125" cy="926705"/>
            <a:chOff x="669275" y="2276300"/>
            <a:chExt cx="272350" cy="590900"/>
          </a:xfrm>
        </p:grpSpPr>
        <p:sp>
          <p:nvSpPr>
            <p:cNvPr id="568" name="Google Shape;568;p16"/>
            <p:cNvSpPr/>
            <p:nvPr/>
          </p:nvSpPr>
          <p:spPr>
            <a:xfrm>
              <a:off x="669275" y="2276300"/>
              <a:ext cx="272350" cy="590900"/>
            </a:xfrm>
            <a:custGeom>
              <a:avLst/>
              <a:gdLst/>
              <a:ahLst/>
              <a:cxnLst/>
              <a:rect l="l" t="t" r="r" b="b"/>
              <a:pathLst>
                <a:path w="10894" h="23636" extrusionOk="0">
                  <a:moveTo>
                    <a:pt x="7593" y="0"/>
                  </a:moveTo>
                  <a:lnTo>
                    <a:pt x="7362" y="33"/>
                  </a:lnTo>
                  <a:lnTo>
                    <a:pt x="7164" y="132"/>
                  </a:lnTo>
                  <a:lnTo>
                    <a:pt x="6966" y="231"/>
                  </a:lnTo>
                  <a:lnTo>
                    <a:pt x="6801" y="363"/>
                  </a:lnTo>
                  <a:lnTo>
                    <a:pt x="6669" y="561"/>
                  </a:lnTo>
                  <a:lnTo>
                    <a:pt x="6569" y="759"/>
                  </a:lnTo>
                  <a:lnTo>
                    <a:pt x="2806" y="11752"/>
                  </a:lnTo>
                  <a:lnTo>
                    <a:pt x="2608" y="15845"/>
                  </a:lnTo>
                  <a:lnTo>
                    <a:pt x="33" y="22744"/>
                  </a:lnTo>
                  <a:lnTo>
                    <a:pt x="0" y="22876"/>
                  </a:lnTo>
                  <a:lnTo>
                    <a:pt x="0" y="23008"/>
                  </a:lnTo>
                  <a:lnTo>
                    <a:pt x="0" y="23140"/>
                  </a:lnTo>
                  <a:lnTo>
                    <a:pt x="66" y="23272"/>
                  </a:lnTo>
                  <a:lnTo>
                    <a:pt x="99" y="23371"/>
                  </a:lnTo>
                  <a:lnTo>
                    <a:pt x="198" y="23470"/>
                  </a:lnTo>
                  <a:lnTo>
                    <a:pt x="298" y="23536"/>
                  </a:lnTo>
                  <a:lnTo>
                    <a:pt x="430" y="23603"/>
                  </a:lnTo>
                  <a:lnTo>
                    <a:pt x="562" y="23636"/>
                  </a:lnTo>
                  <a:lnTo>
                    <a:pt x="826" y="23636"/>
                  </a:lnTo>
                  <a:lnTo>
                    <a:pt x="925" y="23603"/>
                  </a:lnTo>
                  <a:lnTo>
                    <a:pt x="1057" y="23536"/>
                  </a:lnTo>
                  <a:lnTo>
                    <a:pt x="1156" y="23437"/>
                  </a:lnTo>
                  <a:lnTo>
                    <a:pt x="1222" y="23338"/>
                  </a:lnTo>
                  <a:lnTo>
                    <a:pt x="1288" y="23206"/>
                  </a:lnTo>
                  <a:lnTo>
                    <a:pt x="2179" y="20830"/>
                  </a:lnTo>
                  <a:lnTo>
                    <a:pt x="3863" y="16340"/>
                  </a:lnTo>
                  <a:lnTo>
                    <a:pt x="6437" y="13072"/>
                  </a:lnTo>
                  <a:lnTo>
                    <a:pt x="10828" y="2344"/>
                  </a:lnTo>
                  <a:lnTo>
                    <a:pt x="10894" y="2146"/>
                  </a:lnTo>
                  <a:lnTo>
                    <a:pt x="10894" y="1915"/>
                  </a:lnTo>
                  <a:lnTo>
                    <a:pt x="10894" y="1684"/>
                  </a:lnTo>
                  <a:lnTo>
                    <a:pt x="10828" y="1486"/>
                  </a:lnTo>
                  <a:lnTo>
                    <a:pt x="10696" y="1287"/>
                  </a:lnTo>
                  <a:lnTo>
                    <a:pt x="10564" y="1122"/>
                  </a:lnTo>
                  <a:lnTo>
                    <a:pt x="10399" y="990"/>
                  </a:lnTo>
                  <a:lnTo>
                    <a:pt x="10201" y="891"/>
                  </a:lnTo>
                  <a:lnTo>
                    <a:pt x="8022" y="99"/>
                  </a:lnTo>
                  <a:lnTo>
                    <a:pt x="7791" y="33"/>
                  </a:lnTo>
                  <a:lnTo>
                    <a:pt x="7593"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16"/>
            <p:cNvGrpSpPr/>
            <p:nvPr/>
          </p:nvGrpSpPr>
          <p:grpSpPr>
            <a:xfrm>
              <a:off x="669275" y="2276300"/>
              <a:ext cx="272350" cy="590900"/>
              <a:chOff x="410200" y="2210275"/>
              <a:chExt cx="272350" cy="590900"/>
            </a:xfrm>
          </p:grpSpPr>
          <p:sp>
            <p:nvSpPr>
              <p:cNvPr id="570" name="Google Shape;570;p16"/>
              <p:cNvSpPr/>
              <p:nvPr/>
            </p:nvSpPr>
            <p:spPr>
              <a:xfrm>
                <a:off x="521875" y="26956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521050" y="26956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521050" y="26956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520225" y="2695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478700" y="2210275"/>
                <a:ext cx="203850" cy="333425"/>
              </a:xfrm>
              <a:custGeom>
                <a:avLst/>
                <a:gdLst/>
                <a:ahLst/>
                <a:cxnLst/>
                <a:rect l="l" t="t" r="r" b="b"/>
                <a:pathLst>
                  <a:path w="8154" h="13337" extrusionOk="0">
                    <a:moveTo>
                      <a:pt x="4853" y="0"/>
                    </a:moveTo>
                    <a:lnTo>
                      <a:pt x="4622" y="33"/>
                    </a:lnTo>
                    <a:lnTo>
                      <a:pt x="4423" y="99"/>
                    </a:lnTo>
                    <a:lnTo>
                      <a:pt x="4225" y="198"/>
                    </a:lnTo>
                    <a:lnTo>
                      <a:pt x="4060" y="364"/>
                    </a:lnTo>
                    <a:lnTo>
                      <a:pt x="3928" y="529"/>
                    </a:lnTo>
                    <a:lnTo>
                      <a:pt x="3829" y="727"/>
                    </a:lnTo>
                    <a:lnTo>
                      <a:pt x="0" y="11983"/>
                    </a:lnTo>
                    <a:lnTo>
                      <a:pt x="3598" y="13337"/>
                    </a:lnTo>
                    <a:lnTo>
                      <a:pt x="8088" y="2344"/>
                    </a:lnTo>
                    <a:lnTo>
                      <a:pt x="8154" y="2113"/>
                    </a:lnTo>
                    <a:lnTo>
                      <a:pt x="8154" y="1882"/>
                    </a:lnTo>
                    <a:lnTo>
                      <a:pt x="8154" y="1684"/>
                    </a:lnTo>
                    <a:lnTo>
                      <a:pt x="8055" y="1453"/>
                    </a:lnTo>
                    <a:lnTo>
                      <a:pt x="7956" y="1288"/>
                    </a:lnTo>
                    <a:lnTo>
                      <a:pt x="7824" y="1123"/>
                    </a:lnTo>
                    <a:lnTo>
                      <a:pt x="7659" y="958"/>
                    </a:lnTo>
                    <a:lnTo>
                      <a:pt x="7427" y="859"/>
                    </a:lnTo>
                    <a:lnTo>
                      <a:pt x="5282" y="66"/>
                    </a:lnTo>
                    <a:lnTo>
                      <a:pt x="50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475400" y="2509850"/>
                <a:ext cx="92450" cy="108125"/>
              </a:xfrm>
              <a:custGeom>
                <a:avLst/>
                <a:gdLst/>
                <a:ahLst/>
                <a:cxnLst/>
                <a:rect l="l" t="t" r="r" b="b"/>
                <a:pathLst>
                  <a:path w="3698" h="4325" extrusionOk="0">
                    <a:moveTo>
                      <a:pt x="132" y="0"/>
                    </a:moveTo>
                    <a:lnTo>
                      <a:pt x="0" y="3862"/>
                    </a:lnTo>
                    <a:lnTo>
                      <a:pt x="1254" y="4325"/>
                    </a:lnTo>
                    <a:lnTo>
                      <a:pt x="3697" y="1354"/>
                    </a:lnTo>
                    <a:lnTo>
                      <a:pt x="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410200" y="2606400"/>
                <a:ext cx="96575" cy="194775"/>
              </a:xfrm>
              <a:custGeom>
                <a:avLst/>
                <a:gdLst/>
                <a:ahLst/>
                <a:cxnLst/>
                <a:rect l="l" t="t" r="r" b="b"/>
                <a:pathLst>
                  <a:path w="3863" h="7791" extrusionOk="0">
                    <a:moveTo>
                      <a:pt x="2608" y="0"/>
                    </a:moveTo>
                    <a:lnTo>
                      <a:pt x="33" y="6867"/>
                    </a:lnTo>
                    <a:lnTo>
                      <a:pt x="0" y="6999"/>
                    </a:lnTo>
                    <a:lnTo>
                      <a:pt x="0" y="7131"/>
                    </a:lnTo>
                    <a:lnTo>
                      <a:pt x="0" y="7263"/>
                    </a:lnTo>
                    <a:lnTo>
                      <a:pt x="33" y="7395"/>
                    </a:lnTo>
                    <a:lnTo>
                      <a:pt x="99" y="7494"/>
                    </a:lnTo>
                    <a:lnTo>
                      <a:pt x="198" y="7593"/>
                    </a:lnTo>
                    <a:lnTo>
                      <a:pt x="297" y="7692"/>
                    </a:lnTo>
                    <a:lnTo>
                      <a:pt x="429" y="7725"/>
                    </a:lnTo>
                    <a:lnTo>
                      <a:pt x="561" y="7791"/>
                    </a:lnTo>
                    <a:lnTo>
                      <a:pt x="693" y="7791"/>
                    </a:lnTo>
                    <a:lnTo>
                      <a:pt x="826" y="7758"/>
                    </a:lnTo>
                    <a:lnTo>
                      <a:pt x="925" y="7725"/>
                    </a:lnTo>
                    <a:lnTo>
                      <a:pt x="1057" y="7659"/>
                    </a:lnTo>
                    <a:lnTo>
                      <a:pt x="1156" y="7560"/>
                    </a:lnTo>
                    <a:lnTo>
                      <a:pt x="1222" y="7461"/>
                    </a:lnTo>
                    <a:lnTo>
                      <a:pt x="1288" y="7362"/>
                    </a:lnTo>
                    <a:lnTo>
                      <a:pt x="3862" y="463"/>
                    </a:lnTo>
                    <a:lnTo>
                      <a:pt x="2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529850" y="2293625"/>
                <a:ext cx="101550" cy="160950"/>
              </a:xfrm>
              <a:custGeom>
                <a:avLst/>
                <a:gdLst/>
                <a:ahLst/>
                <a:cxnLst/>
                <a:rect l="l" t="t" r="r" b="b"/>
                <a:pathLst>
                  <a:path w="4062" h="6438" extrusionOk="0">
                    <a:moveTo>
                      <a:pt x="2344" y="0"/>
                    </a:moveTo>
                    <a:lnTo>
                      <a:pt x="2179" y="33"/>
                    </a:lnTo>
                    <a:lnTo>
                      <a:pt x="2047" y="133"/>
                    </a:lnTo>
                    <a:lnTo>
                      <a:pt x="1948" y="298"/>
                    </a:lnTo>
                    <a:lnTo>
                      <a:pt x="34" y="5381"/>
                    </a:lnTo>
                    <a:lnTo>
                      <a:pt x="1" y="5546"/>
                    </a:lnTo>
                    <a:lnTo>
                      <a:pt x="34" y="5711"/>
                    </a:lnTo>
                    <a:lnTo>
                      <a:pt x="133" y="5843"/>
                    </a:lnTo>
                    <a:lnTo>
                      <a:pt x="298" y="5942"/>
                    </a:lnTo>
                    <a:lnTo>
                      <a:pt x="1552" y="6404"/>
                    </a:lnTo>
                    <a:lnTo>
                      <a:pt x="1717" y="6437"/>
                    </a:lnTo>
                    <a:lnTo>
                      <a:pt x="1882" y="6404"/>
                    </a:lnTo>
                    <a:lnTo>
                      <a:pt x="2014" y="6305"/>
                    </a:lnTo>
                    <a:lnTo>
                      <a:pt x="2113" y="6173"/>
                    </a:lnTo>
                    <a:lnTo>
                      <a:pt x="4028" y="1057"/>
                    </a:lnTo>
                    <a:lnTo>
                      <a:pt x="4061" y="892"/>
                    </a:lnTo>
                    <a:lnTo>
                      <a:pt x="3995" y="727"/>
                    </a:lnTo>
                    <a:lnTo>
                      <a:pt x="3929" y="595"/>
                    </a:lnTo>
                    <a:lnTo>
                      <a:pt x="3764" y="496"/>
                    </a:lnTo>
                    <a:lnTo>
                      <a:pt x="2510" y="33"/>
                    </a:lnTo>
                    <a:lnTo>
                      <a:pt x="23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410200" y="2718625"/>
                <a:ext cx="54475" cy="82550"/>
              </a:xfrm>
              <a:custGeom>
                <a:avLst/>
                <a:gdLst/>
                <a:ahLst/>
                <a:cxnLst/>
                <a:rect l="l" t="t" r="r" b="b"/>
                <a:pathLst>
                  <a:path w="2179" h="3302" extrusionOk="0">
                    <a:moveTo>
                      <a:pt x="925" y="1"/>
                    </a:moveTo>
                    <a:lnTo>
                      <a:pt x="33" y="2378"/>
                    </a:lnTo>
                    <a:lnTo>
                      <a:pt x="0" y="2510"/>
                    </a:lnTo>
                    <a:lnTo>
                      <a:pt x="0" y="2642"/>
                    </a:lnTo>
                    <a:lnTo>
                      <a:pt x="0" y="2774"/>
                    </a:lnTo>
                    <a:lnTo>
                      <a:pt x="33" y="2906"/>
                    </a:lnTo>
                    <a:lnTo>
                      <a:pt x="99" y="3005"/>
                    </a:lnTo>
                    <a:lnTo>
                      <a:pt x="198" y="3104"/>
                    </a:lnTo>
                    <a:lnTo>
                      <a:pt x="297" y="3203"/>
                    </a:lnTo>
                    <a:lnTo>
                      <a:pt x="429" y="3236"/>
                    </a:lnTo>
                    <a:lnTo>
                      <a:pt x="561" y="3302"/>
                    </a:lnTo>
                    <a:lnTo>
                      <a:pt x="693" y="3302"/>
                    </a:lnTo>
                    <a:lnTo>
                      <a:pt x="826" y="3269"/>
                    </a:lnTo>
                    <a:lnTo>
                      <a:pt x="925" y="3236"/>
                    </a:lnTo>
                    <a:lnTo>
                      <a:pt x="1057" y="3170"/>
                    </a:lnTo>
                    <a:lnTo>
                      <a:pt x="1156" y="3071"/>
                    </a:lnTo>
                    <a:lnTo>
                      <a:pt x="1222" y="2972"/>
                    </a:lnTo>
                    <a:lnTo>
                      <a:pt x="1288" y="2873"/>
                    </a:lnTo>
                    <a:lnTo>
                      <a:pt x="2179" y="463"/>
                    </a:lnTo>
                    <a:lnTo>
                      <a:pt x="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548825" y="2382750"/>
                <a:ext cx="47075" cy="35525"/>
              </a:xfrm>
              <a:custGeom>
                <a:avLst/>
                <a:gdLst/>
                <a:ahLst/>
                <a:cxnLst/>
                <a:rect l="l" t="t" r="r" b="b"/>
                <a:pathLst>
                  <a:path w="1883" h="1421" extrusionOk="0">
                    <a:moveTo>
                      <a:pt x="364" y="1"/>
                    </a:moveTo>
                    <a:lnTo>
                      <a:pt x="265" y="34"/>
                    </a:lnTo>
                    <a:lnTo>
                      <a:pt x="133" y="166"/>
                    </a:lnTo>
                    <a:lnTo>
                      <a:pt x="67" y="364"/>
                    </a:lnTo>
                    <a:lnTo>
                      <a:pt x="1" y="496"/>
                    </a:lnTo>
                    <a:lnTo>
                      <a:pt x="1" y="595"/>
                    </a:lnTo>
                    <a:lnTo>
                      <a:pt x="1" y="727"/>
                    </a:lnTo>
                    <a:lnTo>
                      <a:pt x="34" y="793"/>
                    </a:lnTo>
                    <a:lnTo>
                      <a:pt x="133" y="925"/>
                    </a:lnTo>
                    <a:lnTo>
                      <a:pt x="265" y="991"/>
                    </a:lnTo>
                    <a:lnTo>
                      <a:pt x="364" y="1024"/>
                    </a:lnTo>
                    <a:lnTo>
                      <a:pt x="430" y="925"/>
                    </a:lnTo>
                    <a:lnTo>
                      <a:pt x="463" y="859"/>
                    </a:lnTo>
                    <a:lnTo>
                      <a:pt x="430" y="826"/>
                    </a:lnTo>
                    <a:lnTo>
                      <a:pt x="364" y="760"/>
                    </a:lnTo>
                    <a:lnTo>
                      <a:pt x="298" y="727"/>
                    </a:lnTo>
                    <a:lnTo>
                      <a:pt x="265" y="661"/>
                    </a:lnTo>
                    <a:lnTo>
                      <a:pt x="232" y="562"/>
                    </a:lnTo>
                    <a:lnTo>
                      <a:pt x="265" y="430"/>
                    </a:lnTo>
                    <a:lnTo>
                      <a:pt x="331" y="331"/>
                    </a:lnTo>
                    <a:lnTo>
                      <a:pt x="397" y="265"/>
                    </a:lnTo>
                    <a:lnTo>
                      <a:pt x="496" y="265"/>
                    </a:lnTo>
                    <a:lnTo>
                      <a:pt x="628" y="298"/>
                    </a:lnTo>
                    <a:lnTo>
                      <a:pt x="727" y="364"/>
                    </a:lnTo>
                    <a:lnTo>
                      <a:pt x="793" y="430"/>
                    </a:lnTo>
                    <a:lnTo>
                      <a:pt x="826" y="529"/>
                    </a:lnTo>
                    <a:lnTo>
                      <a:pt x="793" y="628"/>
                    </a:lnTo>
                    <a:lnTo>
                      <a:pt x="760" y="694"/>
                    </a:lnTo>
                    <a:lnTo>
                      <a:pt x="793" y="727"/>
                    </a:lnTo>
                    <a:lnTo>
                      <a:pt x="859" y="760"/>
                    </a:lnTo>
                    <a:lnTo>
                      <a:pt x="958" y="760"/>
                    </a:lnTo>
                    <a:lnTo>
                      <a:pt x="991" y="727"/>
                    </a:lnTo>
                    <a:lnTo>
                      <a:pt x="1057" y="595"/>
                    </a:lnTo>
                    <a:lnTo>
                      <a:pt x="1123" y="529"/>
                    </a:lnTo>
                    <a:lnTo>
                      <a:pt x="1222" y="496"/>
                    </a:lnTo>
                    <a:lnTo>
                      <a:pt x="1354" y="529"/>
                    </a:lnTo>
                    <a:lnTo>
                      <a:pt x="1420" y="529"/>
                    </a:lnTo>
                    <a:lnTo>
                      <a:pt x="1552" y="595"/>
                    </a:lnTo>
                    <a:lnTo>
                      <a:pt x="1618" y="694"/>
                    </a:lnTo>
                    <a:lnTo>
                      <a:pt x="1618" y="793"/>
                    </a:lnTo>
                    <a:lnTo>
                      <a:pt x="1585" y="925"/>
                    </a:lnTo>
                    <a:lnTo>
                      <a:pt x="1519" y="1057"/>
                    </a:lnTo>
                    <a:lnTo>
                      <a:pt x="1453" y="1123"/>
                    </a:lnTo>
                    <a:lnTo>
                      <a:pt x="1354" y="1156"/>
                    </a:lnTo>
                    <a:lnTo>
                      <a:pt x="1189" y="1156"/>
                    </a:lnTo>
                    <a:lnTo>
                      <a:pt x="1123" y="1255"/>
                    </a:lnTo>
                    <a:lnTo>
                      <a:pt x="1123" y="1354"/>
                    </a:lnTo>
                    <a:lnTo>
                      <a:pt x="1156" y="1387"/>
                    </a:lnTo>
                    <a:lnTo>
                      <a:pt x="1189" y="1387"/>
                    </a:lnTo>
                    <a:lnTo>
                      <a:pt x="1354" y="1420"/>
                    </a:lnTo>
                    <a:lnTo>
                      <a:pt x="1519" y="1387"/>
                    </a:lnTo>
                    <a:lnTo>
                      <a:pt x="1618" y="1321"/>
                    </a:lnTo>
                    <a:lnTo>
                      <a:pt x="1685" y="1255"/>
                    </a:lnTo>
                    <a:lnTo>
                      <a:pt x="1751" y="1156"/>
                    </a:lnTo>
                    <a:lnTo>
                      <a:pt x="1817" y="1024"/>
                    </a:lnTo>
                    <a:lnTo>
                      <a:pt x="1883" y="793"/>
                    </a:lnTo>
                    <a:lnTo>
                      <a:pt x="1883" y="694"/>
                    </a:lnTo>
                    <a:lnTo>
                      <a:pt x="1850" y="595"/>
                    </a:lnTo>
                    <a:lnTo>
                      <a:pt x="1817" y="496"/>
                    </a:lnTo>
                    <a:lnTo>
                      <a:pt x="1718" y="430"/>
                    </a:lnTo>
                    <a:lnTo>
                      <a:pt x="1618" y="331"/>
                    </a:lnTo>
                    <a:lnTo>
                      <a:pt x="1486" y="265"/>
                    </a:lnTo>
                    <a:lnTo>
                      <a:pt x="1453" y="265"/>
                    </a:lnTo>
                    <a:lnTo>
                      <a:pt x="1321" y="232"/>
                    </a:lnTo>
                    <a:lnTo>
                      <a:pt x="1189" y="232"/>
                    </a:lnTo>
                    <a:lnTo>
                      <a:pt x="1090" y="298"/>
                    </a:lnTo>
                    <a:lnTo>
                      <a:pt x="991" y="364"/>
                    </a:lnTo>
                    <a:lnTo>
                      <a:pt x="958" y="265"/>
                    </a:lnTo>
                    <a:lnTo>
                      <a:pt x="892" y="166"/>
                    </a:lnTo>
                    <a:lnTo>
                      <a:pt x="793" y="100"/>
                    </a:lnTo>
                    <a:lnTo>
                      <a:pt x="661" y="34"/>
                    </a:lnTo>
                    <a:lnTo>
                      <a:pt x="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560400" y="2350575"/>
                <a:ext cx="47050" cy="36325"/>
              </a:xfrm>
              <a:custGeom>
                <a:avLst/>
                <a:gdLst/>
                <a:ahLst/>
                <a:cxnLst/>
                <a:rect l="l" t="t" r="r" b="b"/>
                <a:pathLst>
                  <a:path w="1882" h="1453" extrusionOk="0">
                    <a:moveTo>
                      <a:pt x="594" y="297"/>
                    </a:moveTo>
                    <a:lnTo>
                      <a:pt x="693" y="363"/>
                    </a:lnTo>
                    <a:lnTo>
                      <a:pt x="759" y="429"/>
                    </a:lnTo>
                    <a:lnTo>
                      <a:pt x="792" y="528"/>
                    </a:lnTo>
                    <a:lnTo>
                      <a:pt x="759" y="627"/>
                    </a:lnTo>
                    <a:lnTo>
                      <a:pt x="693" y="726"/>
                    </a:lnTo>
                    <a:lnTo>
                      <a:pt x="627" y="792"/>
                    </a:lnTo>
                    <a:lnTo>
                      <a:pt x="528" y="825"/>
                    </a:lnTo>
                    <a:lnTo>
                      <a:pt x="429" y="792"/>
                    </a:lnTo>
                    <a:lnTo>
                      <a:pt x="330" y="726"/>
                    </a:lnTo>
                    <a:lnTo>
                      <a:pt x="264" y="660"/>
                    </a:lnTo>
                    <a:lnTo>
                      <a:pt x="231" y="561"/>
                    </a:lnTo>
                    <a:lnTo>
                      <a:pt x="264" y="462"/>
                    </a:lnTo>
                    <a:lnTo>
                      <a:pt x="330" y="363"/>
                    </a:lnTo>
                    <a:lnTo>
                      <a:pt x="396" y="297"/>
                    </a:lnTo>
                    <a:close/>
                    <a:moveTo>
                      <a:pt x="1222" y="528"/>
                    </a:moveTo>
                    <a:lnTo>
                      <a:pt x="1387" y="561"/>
                    </a:lnTo>
                    <a:lnTo>
                      <a:pt x="1420" y="561"/>
                    </a:lnTo>
                    <a:lnTo>
                      <a:pt x="1552" y="627"/>
                    </a:lnTo>
                    <a:lnTo>
                      <a:pt x="1618" y="726"/>
                    </a:lnTo>
                    <a:lnTo>
                      <a:pt x="1651" y="825"/>
                    </a:lnTo>
                    <a:lnTo>
                      <a:pt x="1618" y="957"/>
                    </a:lnTo>
                    <a:lnTo>
                      <a:pt x="1552" y="1090"/>
                    </a:lnTo>
                    <a:lnTo>
                      <a:pt x="1453" y="1156"/>
                    </a:lnTo>
                    <a:lnTo>
                      <a:pt x="1354" y="1189"/>
                    </a:lnTo>
                    <a:lnTo>
                      <a:pt x="1189" y="1156"/>
                    </a:lnTo>
                    <a:lnTo>
                      <a:pt x="1155" y="1123"/>
                    </a:lnTo>
                    <a:lnTo>
                      <a:pt x="1023" y="1057"/>
                    </a:lnTo>
                    <a:lnTo>
                      <a:pt x="957" y="957"/>
                    </a:lnTo>
                    <a:lnTo>
                      <a:pt x="924" y="858"/>
                    </a:lnTo>
                    <a:lnTo>
                      <a:pt x="957" y="726"/>
                    </a:lnTo>
                    <a:lnTo>
                      <a:pt x="1023" y="594"/>
                    </a:lnTo>
                    <a:lnTo>
                      <a:pt x="1122" y="528"/>
                    </a:lnTo>
                    <a:close/>
                    <a:moveTo>
                      <a:pt x="462" y="0"/>
                    </a:moveTo>
                    <a:lnTo>
                      <a:pt x="363" y="33"/>
                    </a:lnTo>
                    <a:lnTo>
                      <a:pt x="297" y="66"/>
                    </a:lnTo>
                    <a:lnTo>
                      <a:pt x="165" y="198"/>
                    </a:lnTo>
                    <a:lnTo>
                      <a:pt x="66" y="396"/>
                    </a:lnTo>
                    <a:lnTo>
                      <a:pt x="0" y="594"/>
                    </a:lnTo>
                    <a:lnTo>
                      <a:pt x="33" y="759"/>
                    </a:lnTo>
                    <a:lnTo>
                      <a:pt x="66" y="858"/>
                    </a:lnTo>
                    <a:lnTo>
                      <a:pt x="132" y="924"/>
                    </a:lnTo>
                    <a:lnTo>
                      <a:pt x="198" y="991"/>
                    </a:lnTo>
                    <a:lnTo>
                      <a:pt x="297" y="1024"/>
                    </a:lnTo>
                    <a:lnTo>
                      <a:pt x="429" y="1057"/>
                    </a:lnTo>
                    <a:lnTo>
                      <a:pt x="561" y="1057"/>
                    </a:lnTo>
                    <a:lnTo>
                      <a:pt x="660" y="1024"/>
                    </a:lnTo>
                    <a:lnTo>
                      <a:pt x="759" y="957"/>
                    </a:lnTo>
                    <a:lnTo>
                      <a:pt x="792" y="1090"/>
                    </a:lnTo>
                    <a:lnTo>
                      <a:pt x="825" y="1222"/>
                    </a:lnTo>
                    <a:lnTo>
                      <a:pt x="957" y="1321"/>
                    </a:lnTo>
                    <a:lnTo>
                      <a:pt x="1089" y="1387"/>
                    </a:lnTo>
                    <a:lnTo>
                      <a:pt x="1122" y="1420"/>
                    </a:lnTo>
                    <a:lnTo>
                      <a:pt x="1255" y="1453"/>
                    </a:lnTo>
                    <a:lnTo>
                      <a:pt x="1387" y="1453"/>
                    </a:lnTo>
                    <a:lnTo>
                      <a:pt x="1486" y="1420"/>
                    </a:lnTo>
                    <a:lnTo>
                      <a:pt x="1585" y="1387"/>
                    </a:lnTo>
                    <a:lnTo>
                      <a:pt x="1651" y="1321"/>
                    </a:lnTo>
                    <a:lnTo>
                      <a:pt x="1717" y="1255"/>
                    </a:lnTo>
                    <a:lnTo>
                      <a:pt x="1849" y="1057"/>
                    </a:lnTo>
                    <a:lnTo>
                      <a:pt x="1882" y="825"/>
                    </a:lnTo>
                    <a:lnTo>
                      <a:pt x="1882" y="726"/>
                    </a:lnTo>
                    <a:lnTo>
                      <a:pt x="1849" y="627"/>
                    </a:lnTo>
                    <a:lnTo>
                      <a:pt x="1816" y="528"/>
                    </a:lnTo>
                    <a:lnTo>
                      <a:pt x="1750" y="462"/>
                    </a:lnTo>
                    <a:lnTo>
                      <a:pt x="1651" y="396"/>
                    </a:lnTo>
                    <a:lnTo>
                      <a:pt x="1552" y="330"/>
                    </a:lnTo>
                    <a:lnTo>
                      <a:pt x="1519" y="297"/>
                    </a:lnTo>
                    <a:lnTo>
                      <a:pt x="1321" y="264"/>
                    </a:lnTo>
                    <a:lnTo>
                      <a:pt x="1189" y="264"/>
                    </a:lnTo>
                    <a:lnTo>
                      <a:pt x="1056" y="330"/>
                    </a:lnTo>
                    <a:lnTo>
                      <a:pt x="957" y="429"/>
                    </a:lnTo>
                    <a:lnTo>
                      <a:pt x="924" y="297"/>
                    </a:lnTo>
                    <a:lnTo>
                      <a:pt x="891" y="198"/>
                    </a:lnTo>
                    <a:lnTo>
                      <a:pt x="792" y="132"/>
                    </a:lnTo>
                    <a:lnTo>
                      <a:pt x="660" y="66"/>
                    </a:lnTo>
                    <a:lnTo>
                      <a:pt x="561" y="33"/>
                    </a:lnTo>
                    <a:lnTo>
                      <a:pt x="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606600" y="2350575"/>
                <a:ext cx="7450" cy="7450"/>
              </a:xfrm>
              <a:custGeom>
                <a:avLst/>
                <a:gdLst/>
                <a:ahLst/>
                <a:cxnLst/>
                <a:rect l="l" t="t" r="r" b="b"/>
                <a:pathLst>
                  <a:path w="298" h="298" extrusionOk="0">
                    <a:moveTo>
                      <a:pt x="100" y="0"/>
                    </a:moveTo>
                    <a:lnTo>
                      <a:pt x="34" y="33"/>
                    </a:lnTo>
                    <a:lnTo>
                      <a:pt x="1" y="99"/>
                    </a:lnTo>
                    <a:lnTo>
                      <a:pt x="1" y="165"/>
                    </a:lnTo>
                    <a:lnTo>
                      <a:pt x="34" y="198"/>
                    </a:lnTo>
                    <a:lnTo>
                      <a:pt x="67" y="264"/>
                    </a:lnTo>
                    <a:lnTo>
                      <a:pt x="100" y="297"/>
                    </a:lnTo>
                    <a:lnTo>
                      <a:pt x="232" y="297"/>
                    </a:lnTo>
                    <a:lnTo>
                      <a:pt x="265" y="264"/>
                    </a:lnTo>
                    <a:lnTo>
                      <a:pt x="298" y="198"/>
                    </a:lnTo>
                    <a:lnTo>
                      <a:pt x="298" y="132"/>
                    </a:lnTo>
                    <a:lnTo>
                      <a:pt x="298" y="66"/>
                    </a:lnTo>
                    <a:lnTo>
                      <a:pt x="265" y="33"/>
                    </a:lnTo>
                    <a:lnTo>
                      <a:pt x="1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574425" y="2307650"/>
                <a:ext cx="48700" cy="38000"/>
              </a:xfrm>
              <a:custGeom>
                <a:avLst/>
                <a:gdLst/>
                <a:ahLst/>
                <a:cxnLst/>
                <a:rect l="l" t="t" r="r" b="b"/>
                <a:pathLst>
                  <a:path w="1948" h="1520" extrusionOk="0">
                    <a:moveTo>
                      <a:pt x="330" y="1"/>
                    </a:moveTo>
                    <a:lnTo>
                      <a:pt x="297" y="34"/>
                    </a:lnTo>
                    <a:lnTo>
                      <a:pt x="264" y="67"/>
                    </a:lnTo>
                    <a:lnTo>
                      <a:pt x="0" y="793"/>
                    </a:lnTo>
                    <a:lnTo>
                      <a:pt x="0" y="826"/>
                    </a:lnTo>
                    <a:lnTo>
                      <a:pt x="66" y="859"/>
                    </a:lnTo>
                    <a:lnTo>
                      <a:pt x="694" y="1156"/>
                    </a:lnTo>
                    <a:lnTo>
                      <a:pt x="727" y="1189"/>
                    </a:lnTo>
                    <a:lnTo>
                      <a:pt x="859" y="1189"/>
                    </a:lnTo>
                    <a:lnTo>
                      <a:pt x="892" y="1123"/>
                    </a:lnTo>
                    <a:lnTo>
                      <a:pt x="1024" y="760"/>
                    </a:lnTo>
                    <a:lnTo>
                      <a:pt x="1090" y="661"/>
                    </a:lnTo>
                    <a:lnTo>
                      <a:pt x="1156" y="595"/>
                    </a:lnTo>
                    <a:lnTo>
                      <a:pt x="1288" y="562"/>
                    </a:lnTo>
                    <a:lnTo>
                      <a:pt x="1420" y="595"/>
                    </a:lnTo>
                    <a:lnTo>
                      <a:pt x="1486" y="628"/>
                    </a:lnTo>
                    <a:lnTo>
                      <a:pt x="1618" y="694"/>
                    </a:lnTo>
                    <a:lnTo>
                      <a:pt x="1684" y="793"/>
                    </a:lnTo>
                    <a:lnTo>
                      <a:pt x="1684" y="892"/>
                    </a:lnTo>
                    <a:lnTo>
                      <a:pt x="1684" y="1024"/>
                    </a:lnTo>
                    <a:lnTo>
                      <a:pt x="1618" y="1123"/>
                    </a:lnTo>
                    <a:lnTo>
                      <a:pt x="1552" y="1189"/>
                    </a:lnTo>
                    <a:lnTo>
                      <a:pt x="1453" y="1222"/>
                    </a:lnTo>
                    <a:lnTo>
                      <a:pt x="1255" y="1222"/>
                    </a:lnTo>
                    <a:lnTo>
                      <a:pt x="1222" y="1255"/>
                    </a:lnTo>
                    <a:lnTo>
                      <a:pt x="1189" y="1321"/>
                    </a:lnTo>
                    <a:lnTo>
                      <a:pt x="1189" y="1420"/>
                    </a:lnTo>
                    <a:lnTo>
                      <a:pt x="1222" y="1453"/>
                    </a:lnTo>
                    <a:lnTo>
                      <a:pt x="1255" y="1486"/>
                    </a:lnTo>
                    <a:lnTo>
                      <a:pt x="1354" y="1519"/>
                    </a:lnTo>
                    <a:lnTo>
                      <a:pt x="1453" y="1519"/>
                    </a:lnTo>
                    <a:lnTo>
                      <a:pt x="1618" y="1453"/>
                    </a:lnTo>
                    <a:lnTo>
                      <a:pt x="1684" y="1387"/>
                    </a:lnTo>
                    <a:lnTo>
                      <a:pt x="1783" y="1321"/>
                    </a:lnTo>
                    <a:lnTo>
                      <a:pt x="1849" y="1222"/>
                    </a:lnTo>
                    <a:lnTo>
                      <a:pt x="1882" y="1090"/>
                    </a:lnTo>
                    <a:lnTo>
                      <a:pt x="1948" y="892"/>
                    </a:lnTo>
                    <a:lnTo>
                      <a:pt x="1948" y="760"/>
                    </a:lnTo>
                    <a:lnTo>
                      <a:pt x="1915" y="661"/>
                    </a:lnTo>
                    <a:lnTo>
                      <a:pt x="1882" y="595"/>
                    </a:lnTo>
                    <a:lnTo>
                      <a:pt x="1783" y="496"/>
                    </a:lnTo>
                    <a:lnTo>
                      <a:pt x="1684" y="430"/>
                    </a:lnTo>
                    <a:lnTo>
                      <a:pt x="1585" y="364"/>
                    </a:lnTo>
                    <a:lnTo>
                      <a:pt x="1519" y="331"/>
                    </a:lnTo>
                    <a:lnTo>
                      <a:pt x="1387" y="298"/>
                    </a:lnTo>
                    <a:lnTo>
                      <a:pt x="1288" y="298"/>
                    </a:lnTo>
                    <a:lnTo>
                      <a:pt x="1156" y="331"/>
                    </a:lnTo>
                    <a:lnTo>
                      <a:pt x="1057" y="364"/>
                    </a:lnTo>
                    <a:lnTo>
                      <a:pt x="991" y="430"/>
                    </a:lnTo>
                    <a:lnTo>
                      <a:pt x="925" y="496"/>
                    </a:lnTo>
                    <a:lnTo>
                      <a:pt x="826" y="694"/>
                    </a:lnTo>
                    <a:lnTo>
                      <a:pt x="727" y="925"/>
                    </a:lnTo>
                    <a:lnTo>
                      <a:pt x="264" y="694"/>
                    </a:lnTo>
                    <a:lnTo>
                      <a:pt x="495" y="133"/>
                    </a:lnTo>
                    <a:lnTo>
                      <a:pt x="495" y="100"/>
                    </a:lnTo>
                    <a:lnTo>
                      <a:pt x="462" y="67"/>
                    </a:lnTo>
                    <a:lnTo>
                      <a:pt x="396" y="34"/>
                    </a:lnTo>
                    <a:lnTo>
                      <a:pt x="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5B8">
            <a:alpha val="184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Bowlby One"/>
              <a:buNone/>
              <a:defRPr sz="2400">
                <a:solidFill>
                  <a:schemeClr val="dk1"/>
                </a:solidFill>
                <a:latin typeface="Bowlby One"/>
                <a:ea typeface="Bowlby One"/>
                <a:cs typeface="Bowlby One"/>
                <a:sym typeface="Bowlby One"/>
              </a:defRPr>
            </a:lvl1pPr>
            <a:lvl2pPr lvl="1" algn="ctr"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1pPr>
            <a:lvl2pPr marL="914400" lvl="1"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2pPr>
            <a:lvl3pPr marL="1371600" lvl="2"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3pPr>
            <a:lvl4pPr marL="1828800" lvl="3"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4pPr>
            <a:lvl5pPr marL="2286000" lvl="4"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5pPr>
            <a:lvl6pPr marL="2743200" lvl="5"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6pPr>
            <a:lvl7pPr marL="3200400" lvl="6"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7pPr>
            <a:lvl8pPr marL="3657600" lvl="7"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8pPr>
            <a:lvl9pPr marL="4114800" lvl="8" indent="-317500">
              <a:lnSpc>
                <a:spcPct val="115000"/>
              </a:lnSpc>
              <a:spcBef>
                <a:spcPts val="0"/>
              </a:spcBef>
              <a:spcAft>
                <a:spcPts val="0"/>
              </a:spcAft>
              <a:buClr>
                <a:schemeClr val="lt1"/>
              </a:buClr>
              <a:buSzPts val="1400"/>
              <a:buFont typeface="Plus Jakarta Sans"/>
              <a:buChar char="■"/>
              <a:defRPr>
                <a:solidFill>
                  <a:schemeClr val="lt1"/>
                </a:solidFill>
                <a:latin typeface="Plus Jakarta Sans"/>
                <a:ea typeface="Plus Jakarta Sans"/>
                <a:cs typeface="Plus Jakarta Sans"/>
                <a:sym typeface="Plus Jakart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 id="2147483658" r:id="rId6"/>
    <p:sldLayoutId id="2147483659" r:id="rId7"/>
    <p:sldLayoutId id="2147483661" r:id="rId8"/>
    <p:sldLayoutId id="2147483662" r:id="rId9"/>
    <p:sldLayoutId id="2147483663" r:id="rId10"/>
    <p:sldLayoutId id="2147483664" r:id="rId11"/>
    <p:sldLayoutId id="2147483668" r:id="rId12"/>
    <p:sldLayoutId id="2147483670" r:id="rId13"/>
    <p:sldLayoutId id="2147483673" r:id="rId14"/>
    <p:sldLayoutId id="2147483675"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39"/>
          <p:cNvSpPr txBox="1">
            <a:spLocks noGrp="1"/>
          </p:cNvSpPr>
          <p:nvPr>
            <p:ph type="ctrTitle"/>
          </p:nvPr>
        </p:nvSpPr>
        <p:spPr>
          <a:xfrm>
            <a:off x="960550" y="817850"/>
            <a:ext cx="4863600" cy="35484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All </a:t>
            </a:r>
            <a:r>
              <a:rPr lang="en" dirty="0" smtClean="0"/>
              <a:t>about </a:t>
            </a:r>
            <a:endParaRPr dirty="0"/>
          </a:p>
          <a:p>
            <a:pPr marL="0" lvl="0" indent="0" algn="l" rtl="0">
              <a:spcBef>
                <a:spcPts val="0"/>
              </a:spcBef>
              <a:spcAft>
                <a:spcPts val="0"/>
              </a:spcAft>
              <a:buNone/>
            </a:pPr>
            <a:r>
              <a:rPr lang="en" dirty="0" smtClean="0"/>
              <a:t>Digestion</a:t>
            </a:r>
            <a:br>
              <a:rPr lang="en" dirty="0" smtClean="0"/>
            </a:br>
            <a:r>
              <a:rPr lang="en" dirty="0" smtClean="0"/>
              <a:t> </a:t>
            </a:r>
            <a:r>
              <a:rPr lang="en-US" dirty="0" smtClean="0">
                <a:solidFill>
                  <a:schemeClr val="lt1"/>
                </a:solidFill>
              </a:rPr>
              <a:t>Unit 4</a:t>
            </a:r>
            <a:r>
              <a:rPr lang="en" dirty="0" smtClean="0"/>
              <a:t> </a:t>
            </a:r>
            <a:endParaRPr dirty="0"/>
          </a:p>
        </p:txBody>
      </p:sp>
      <p:grpSp>
        <p:nvGrpSpPr>
          <p:cNvPr id="1341" name="Google Shape;1341;p39"/>
          <p:cNvGrpSpPr/>
          <p:nvPr/>
        </p:nvGrpSpPr>
        <p:grpSpPr>
          <a:xfrm>
            <a:off x="5930102" y="539430"/>
            <a:ext cx="2147390" cy="4064362"/>
            <a:chOff x="5930102" y="539430"/>
            <a:chExt cx="2147390" cy="4064362"/>
          </a:xfrm>
        </p:grpSpPr>
        <p:sp>
          <p:nvSpPr>
            <p:cNvPr id="1342" name="Google Shape;1342;p39"/>
            <p:cNvSpPr/>
            <p:nvPr/>
          </p:nvSpPr>
          <p:spPr>
            <a:xfrm>
              <a:off x="5930102" y="539481"/>
              <a:ext cx="2147390" cy="4064308"/>
            </a:xfrm>
            <a:custGeom>
              <a:avLst/>
              <a:gdLst/>
              <a:ahLst/>
              <a:cxnLst/>
              <a:rect l="l" t="t" r="r" b="b"/>
              <a:pathLst>
                <a:path w="24924" h="47173" extrusionOk="0">
                  <a:moveTo>
                    <a:pt x="10762" y="0"/>
                  </a:moveTo>
                  <a:lnTo>
                    <a:pt x="10795" y="7163"/>
                  </a:lnTo>
                  <a:lnTo>
                    <a:pt x="10003" y="7196"/>
                  </a:lnTo>
                  <a:lnTo>
                    <a:pt x="9277" y="7262"/>
                  </a:lnTo>
                  <a:lnTo>
                    <a:pt x="8946" y="7295"/>
                  </a:lnTo>
                  <a:lnTo>
                    <a:pt x="8022" y="7295"/>
                  </a:lnTo>
                  <a:lnTo>
                    <a:pt x="7494" y="7196"/>
                  </a:lnTo>
                  <a:lnTo>
                    <a:pt x="6933" y="7097"/>
                  </a:lnTo>
                  <a:lnTo>
                    <a:pt x="6405" y="7031"/>
                  </a:lnTo>
                  <a:lnTo>
                    <a:pt x="5844" y="6932"/>
                  </a:lnTo>
                  <a:lnTo>
                    <a:pt x="4919" y="6932"/>
                  </a:lnTo>
                  <a:lnTo>
                    <a:pt x="4589" y="6965"/>
                  </a:lnTo>
                  <a:lnTo>
                    <a:pt x="4226" y="7064"/>
                  </a:lnTo>
                  <a:lnTo>
                    <a:pt x="3797" y="7196"/>
                  </a:lnTo>
                  <a:lnTo>
                    <a:pt x="3302" y="7395"/>
                  </a:lnTo>
                  <a:lnTo>
                    <a:pt x="2774" y="7692"/>
                  </a:lnTo>
                  <a:lnTo>
                    <a:pt x="2542" y="7857"/>
                  </a:lnTo>
                  <a:lnTo>
                    <a:pt x="2278" y="8055"/>
                  </a:lnTo>
                  <a:lnTo>
                    <a:pt x="2047" y="8286"/>
                  </a:lnTo>
                  <a:lnTo>
                    <a:pt x="1816" y="8550"/>
                  </a:lnTo>
                  <a:lnTo>
                    <a:pt x="1585" y="8814"/>
                  </a:lnTo>
                  <a:lnTo>
                    <a:pt x="1387" y="9144"/>
                  </a:lnTo>
                  <a:lnTo>
                    <a:pt x="1189" y="9474"/>
                  </a:lnTo>
                  <a:lnTo>
                    <a:pt x="1057" y="9837"/>
                  </a:lnTo>
                  <a:lnTo>
                    <a:pt x="859" y="10299"/>
                  </a:lnTo>
                  <a:lnTo>
                    <a:pt x="595" y="10828"/>
                  </a:lnTo>
                  <a:lnTo>
                    <a:pt x="364" y="11422"/>
                  </a:lnTo>
                  <a:lnTo>
                    <a:pt x="265" y="11752"/>
                  </a:lnTo>
                  <a:lnTo>
                    <a:pt x="166" y="12115"/>
                  </a:lnTo>
                  <a:lnTo>
                    <a:pt x="67" y="12511"/>
                  </a:lnTo>
                  <a:lnTo>
                    <a:pt x="34" y="12907"/>
                  </a:lnTo>
                  <a:lnTo>
                    <a:pt x="1" y="13369"/>
                  </a:lnTo>
                  <a:lnTo>
                    <a:pt x="34" y="13832"/>
                  </a:lnTo>
                  <a:lnTo>
                    <a:pt x="100" y="14360"/>
                  </a:lnTo>
                  <a:lnTo>
                    <a:pt x="199" y="14921"/>
                  </a:lnTo>
                  <a:lnTo>
                    <a:pt x="331" y="15515"/>
                  </a:lnTo>
                  <a:lnTo>
                    <a:pt x="562" y="16142"/>
                  </a:lnTo>
                  <a:lnTo>
                    <a:pt x="628" y="16406"/>
                  </a:lnTo>
                  <a:lnTo>
                    <a:pt x="694" y="16703"/>
                  </a:lnTo>
                  <a:lnTo>
                    <a:pt x="793" y="17232"/>
                  </a:lnTo>
                  <a:lnTo>
                    <a:pt x="793" y="17793"/>
                  </a:lnTo>
                  <a:lnTo>
                    <a:pt x="793" y="18354"/>
                  </a:lnTo>
                  <a:lnTo>
                    <a:pt x="793" y="18519"/>
                  </a:lnTo>
                  <a:lnTo>
                    <a:pt x="826" y="18684"/>
                  </a:lnTo>
                  <a:lnTo>
                    <a:pt x="892" y="18816"/>
                  </a:lnTo>
                  <a:lnTo>
                    <a:pt x="958" y="18948"/>
                  </a:lnTo>
                  <a:lnTo>
                    <a:pt x="1090" y="19080"/>
                  </a:lnTo>
                  <a:lnTo>
                    <a:pt x="1189" y="19146"/>
                  </a:lnTo>
                  <a:lnTo>
                    <a:pt x="1321" y="19245"/>
                  </a:lnTo>
                  <a:lnTo>
                    <a:pt x="1486" y="19278"/>
                  </a:lnTo>
                  <a:lnTo>
                    <a:pt x="1585" y="19311"/>
                  </a:lnTo>
                  <a:lnTo>
                    <a:pt x="1750" y="19311"/>
                  </a:lnTo>
                  <a:lnTo>
                    <a:pt x="1816" y="19278"/>
                  </a:lnTo>
                  <a:lnTo>
                    <a:pt x="1915" y="19278"/>
                  </a:lnTo>
                  <a:lnTo>
                    <a:pt x="2047" y="19212"/>
                  </a:lnTo>
                  <a:lnTo>
                    <a:pt x="3533" y="18585"/>
                  </a:lnTo>
                  <a:lnTo>
                    <a:pt x="4292" y="18255"/>
                  </a:lnTo>
                  <a:lnTo>
                    <a:pt x="5051" y="17958"/>
                  </a:lnTo>
                  <a:lnTo>
                    <a:pt x="5612" y="17793"/>
                  </a:lnTo>
                  <a:lnTo>
                    <a:pt x="6174" y="17661"/>
                  </a:lnTo>
                  <a:lnTo>
                    <a:pt x="5943" y="17859"/>
                  </a:lnTo>
                  <a:lnTo>
                    <a:pt x="5711" y="18057"/>
                  </a:lnTo>
                  <a:lnTo>
                    <a:pt x="5480" y="18288"/>
                  </a:lnTo>
                  <a:lnTo>
                    <a:pt x="5282" y="18519"/>
                  </a:lnTo>
                  <a:lnTo>
                    <a:pt x="5117" y="18783"/>
                  </a:lnTo>
                  <a:lnTo>
                    <a:pt x="4952" y="19014"/>
                  </a:lnTo>
                  <a:lnTo>
                    <a:pt x="4787" y="19311"/>
                  </a:lnTo>
                  <a:lnTo>
                    <a:pt x="4655" y="19575"/>
                  </a:lnTo>
                  <a:lnTo>
                    <a:pt x="4523" y="19971"/>
                  </a:lnTo>
                  <a:lnTo>
                    <a:pt x="4424" y="20368"/>
                  </a:lnTo>
                  <a:lnTo>
                    <a:pt x="4391" y="20797"/>
                  </a:lnTo>
                  <a:lnTo>
                    <a:pt x="4358" y="21193"/>
                  </a:lnTo>
                  <a:lnTo>
                    <a:pt x="4061" y="21160"/>
                  </a:lnTo>
                  <a:lnTo>
                    <a:pt x="3731" y="21160"/>
                  </a:lnTo>
                  <a:lnTo>
                    <a:pt x="3434" y="21226"/>
                  </a:lnTo>
                  <a:lnTo>
                    <a:pt x="3137" y="21358"/>
                  </a:lnTo>
                  <a:lnTo>
                    <a:pt x="2873" y="21523"/>
                  </a:lnTo>
                  <a:lnTo>
                    <a:pt x="2641" y="21721"/>
                  </a:lnTo>
                  <a:lnTo>
                    <a:pt x="2443" y="21952"/>
                  </a:lnTo>
                  <a:lnTo>
                    <a:pt x="2278" y="22249"/>
                  </a:lnTo>
                  <a:lnTo>
                    <a:pt x="2047" y="22777"/>
                  </a:lnTo>
                  <a:lnTo>
                    <a:pt x="1849" y="22876"/>
                  </a:lnTo>
                  <a:lnTo>
                    <a:pt x="1684" y="23041"/>
                  </a:lnTo>
                  <a:lnTo>
                    <a:pt x="1519" y="23173"/>
                  </a:lnTo>
                  <a:lnTo>
                    <a:pt x="1387" y="23372"/>
                  </a:lnTo>
                  <a:lnTo>
                    <a:pt x="1288" y="23570"/>
                  </a:lnTo>
                  <a:lnTo>
                    <a:pt x="1222" y="23768"/>
                  </a:lnTo>
                  <a:lnTo>
                    <a:pt x="1156" y="23999"/>
                  </a:lnTo>
                  <a:lnTo>
                    <a:pt x="1123" y="24230"/>
                  </a:lnTo>
                  <a:lnTo>
                    <a:pt x="1156" y="24527"/>
                  </a:lnTo>
                  <a:lnTo>
                    <a:pt x="1222" y="24791"/>
                  </a:lnTo>
                  <a:lnTo>
                    <a:pt x="1354" y="25022"/>
                  </a:lnTo>
                  <a:lnTo>
                    <a:pt x="1486" y="25253"/>
                  </a:lnTo>
                  <a:lnTo>
                    <a:pt x="1453" y="25418"/>
                  </a:lnTo>
                  <a:lnTo>
                    <a:pt x="1321" y="25550"/>
                  </a:lnTo>
                  <a:lnTo>
                    <a:pt x="1189" y="25682"/>
                  </a:lnTo>
                  <a:lnTo>
                    <a:pt x="1057" y="25847"/>
                  </a:lnTo>
                  <a:lnTo>
                    <a:pt x="958" y="26045"/>
                  </a:lnTo>
                  <a:lnTo>
                    <a:pt x="892" y="26210"/>
                  </a:lnTo>
                  <a:lnTo>
                    <a:pt x="826" y="26409"/>
                  </a:lnTo>
                  <a:lnTo>
                    <a:pt x="793" y="26607"/>
                  </a:lnTo>
                  <a:lnTo>
                    <a:pt x="793" y="26838"/>
                  </a:lnTo>
                  <a:lnTo>
                    <a:pt x="826" y="27168"/>
                  </a:lnTo>
                  <a:lnTo>
                    <a:pt x="925" y="27531"/>
                  </a:lnTo>
                  <a:lnTo>
                    <a:pt x="1090" y="27828"/>
                  </a:lnTo>
                  <a:lnTo>
                    <a:pt x="1288" y="28092"/>
                  </a:lnTo>
                  <a:lnTo>
                    <a:pt x="1090" y="28356"/>
                  </a:lnTo>
                  <a:lnTo>
                    <a:pt x="925" y="28653"/>
                  </a:lnTo>
                  <a:lnTo>
                    <a:pt x="826" y="28983"/>
                  </a:lnTo>
                  <a:lnTo>
                    <a:pt x="793" y="29346"/>
                  </a:lnTo>
                  <a:lnTo>
                    <a:pt x="793" y="29578"/>
                  </a:lnTo>
                  <a:lnTo>
                    <a:pt x="826" y="29809"/>
                  </a:lnTo>
                  <a:lnTo>
                    <a:pt x="925" y="30007"/>
                  </a:lnTo>
                  <a:lnTo>
                    <a:pt x="991" y="30205"/>
                  </a:lnTo>
                  <a:lnTo>
                    <a:pt x="1123" y="30403"/>
                  </a:lnTo>
                  <a:lnTo>
                    <a:pt x="1255" y="30568"/>
                  </a:lnTo>
                  <a:lnTo>
                    <a:pt x="1420" y="30733"/>
                  </a:lnTo>
                  <a:lnTo>
                    <a:pt x="1585" y="30832"/>
                  </a:lnTo>
                  <a:lnTo>
                    <a:pt x="1387" y="31096"/>
                  </a:lnTo>
                  <a:lnTo>
                    <a:pt x="1255" y="31393"/>
                  </a:lnTo>
                  <a:lnTo>
                    <a:pt x="1156" y="31723"/>
                  </a:lnTo>
                  <a:lnTo>
                    <a:pt x="1123" y="32053"/>
                  </a:lnTo>
                  <a:lnTo>
                    <a:pt x="1156" y="32317"/>
                  </a:lnTo>
                  <a:lnTo>
                    <a:pt x="1189" y="32581"/>
                  </a:lnTo>
                  <a:lnTo>
                    <a:pt x="1288" y="32813"/>
                  </a:lnTo>
                  <a:lnTo>
                    <a:pt x="1420" y="33044"/>
                  </a:lnTo>
                  <a:lnTo>
                    <a:pt x="1552" y="33242"/>
                  </a:lnTo>
                  <a:lnTo>
                    <a:pt x="1717" y="33407"/>
                  </a:lnTo>
                  <a:lnTo>
                    <a:pt x="1915" y="33572"/>
                  </a:lnTo>
                  <a:lnTo>
                    <a:pt x="2146" y="33704"/>
                  </a:lnTo>
                  <a:lnTo>
                    <a:pt x="2047" y="33869"/>
                  </a:lnTo>
                  <a:lnTo>
                    <a:pt x="1981" y="34067"/>
                  </a:lnTo>
                  <a:lnTo>
                    <a:pt x="1948" y="34298"/>
                  </a:lnTo>
                  <a:lnTo>
                    <a:pt x="1915" y="34529"/>
                  </a:lnTo>
                  <a:lnTo>
                    <a:pt x="1948" y="34793"/>
                  </a:lnTo>
                  <a:lnTo>
                    <a:pt x="2014" y="35090"/>
                  </a:lnTo>
                  <a:lnTo>
                    <a:pt x="2113" y="35354"/>
                  </a:lnTo>
                  <a:lnTo>
                    <a:pt x="2278" y="35585"/>
                  </a:lnTo>
                  <a:lnTo>
                    <a:pt x="2443" y="35783"/>
                  </a:lnTo>
                  <a:lnTo>
                    <a:pt x="2641" y="35949"/>
                  </a:lnTo>
                  <a:lnTo>
                    <a:pt x="2873" y="36114"/>
                  </a:lnTo>
                  <a:lnTo>
                    <a:pt x="3137" y="36213"/>
                  </a:lnTo>
                  <a:lnTo>
                    <a:pt x="3269" y="36576"/>
                  </a:lnTo>
                  <a:lnTo>
                    <a:pt x="3368" y="36741"/>
                  </a:lnTo>
                  <a:lnTo>
                    <a:pt x="3467" y="36906"/>
                  </a:lnTo>
                  <a:lnTo>
                    <a:pt x="3599" y="37071"/>
                  </a:lnTo>
                  <a:lnTo>
                    <a:pt x="3731" y="37203"/>
                  </a:lnTo>
                  <a:lnTo>
                    <a:pt x="4061" y="37434"/>
                  </a:lnTo>
                  <a:lnTo>
                    <a:pt x="4391" y="37599"/>
                  </a:lnTo>
                  <a:lnTo>
                    <a:pt x="4688" y="37665"/>
                  </a:lnTo>
                  <a:lnTo>
                    <a:pt x="4985" y="37698"/>
                  </a:lnTo>
                  <a:lnTo>
                    <a:pt x="5282" y="37665"/>
                  </a:lnTo>
                  <a:lnTo>
                    <a:pt x="5579" y="37599"/>
                  </a:lnTo>
                  <a:lnTo>
                    <a:pt x="5844" y="37830"/>
                  </a:lnTo>
                  <a:lnTo>
                    <a:pt x="6042" y="38094"/>
                  </a:lnTo>
                  <a:lnTo>
                    <a:pt x="6207" y="38424"/>
                  </a:lnTo>
                  <a:lnTo>
                    <a:pt x="6306" y="38754"/>
                  </a:lnTo>
                  <a:lnTo>
                    <a:pt x="6339" y="39118"/>
                  </a:lnTo>
                  <a:lnTo>
                    <a:pt x="6306" y="39481"/>
                  </a:lnTo>
                  <a:lnTo>
                    <a:pt x="6207" y="39844"/>
                  </a:lnTo>
                  <a:lnTo>
                    <a:pt x="6009" y="40174"/>
                  </a:lnTo>
                  <a:lnTo>
                    <a:pt x="5976" y="40306"/>
                  </a:lnTo>
                  <a:lnTo>
                    <a:pt x="5976" y="40438"/>
                  </a:lnTo>
                  <a:lnTo>
                    <a:pt x="6009" y="40537"/>
                  </a:lnTo>
                  <a:lnTo>
                    <a:pt x="6108" y="40636"/>
                  </a:lnTo>
                  <a:lnTo>
                    <a:pt x="6207" y="40669"/>
                  </a:lnTo>
                  <a:lnTo>
                    <a:pt x="6306" y="40702"/>
                  </a:lnTo>
                  <a:lnTo>
                    <a:pt x="6372" y="40702"/>
                  </a:lnTo>
                  <a:lnTo>
                    <a:pt x="6471" y="40669"/>
                  </a:lnTo>
                  <a:lnTo>
                    <a:pt x="6537" y="40603"/>
                  </a:lnTo>
                  <a:lnTo>
                    <a:pt x="6603" y="40537"/>
                  </a:lnTo>
                  <a:lnTo>
                    <a:pt x="6702" y="40339"/>
                  </a:lnTo>
                  <a:lnTo>
                    <a:pt x="6834" y="40108"/>
                  </a:lnTo>
                  <a:lnTo>
                    <a:pt x="6900" y="39877"/>
                  </a:lnTo>
                  <a:lnTo>
                    <a:pt x="6966" y="39613"/>
                  </a:lnTo>
                  <a:lnTo>
                    <a:pt x="6999" y="39382"/>
                  </a:lnTo>
                  <a:lnTo>
                    <a:pt x="7032" y="39118"/>
                  </a:lnTo>
                  <a:lnTo>
                    <a:pt x="6999" y="38886"/>
                  </a:lnTo>
                  <a:lnTo>
                    <a:pt x="6966" y="38622"/>
                  </a:lnTo>
                  <a:lnTo>
                    <a:pt x="6867" y="38226"/>
                  </a:lnTo>
                  <a:lnTo>
                    <a:pt x="6702" y="37863"/>
                  </a:lnTo>
                  <a:lnTo>
                    <a:pt x="6471" y="37533"/>
                  </a:lnTo>
                  <a:lnTo>
                    <a:pt x="6207" y="37236"/>
                  </a:lnTo>
                  <a:lnTo>
                    <a:pt x="6438" y="37038"/>
                  </a:lnTo>
                  <a:lnTo>
                    <a:pt x="6603" y="36774"/>
                  </a:lnTo>
                  <a:lnTo>
                    <a:pt x="6735" y="36510"/>
                  </a:lnTo>
                  <a:lnTo>
                    <a:pt x="6834" y="36246"/>
                  </a:lnTo>
                  <a:lnTo>
                    <a:pt x="6867" y="35949"/>
                  </a:lnTo>
                  <a:lnTo>
                    <a:pt x="6867" y="35618"/>
                  </a:lnTo>
                  <a:lnTo>
                    <a:pt x="6834" y="35321"/>
                  </a:lnTo>
                  <a:lnTo>
                    <a:pt x="6702" y="35024"/>
                  </a:lnTo>
                  <a:lnTo>
                    <a:pt x="6504" y="34562"/>
                  </a:lnTo>
                  <a:lnTo>
                    <a:pt x="6306" y="34034"/>
                  </a:lnTo>
                  <a:lnTo>
                    <a:pt x="6471" y="34232"/>
                  </a:lnTo>
                  <a:lnTo>
                    <a:pt x="6702" y="34430"/>
                  </a:lnTo>
                  <a:lnTo>
                    <a:pt x="7065" y="34760"/>
                  </a:lnTo>
                  <a:lnTo>
                    <a:pt x="7560" y="35156"/>
                  </a:lnTo>
                  <a:lnTo>
                    <a:pt x="7989" y="35486"/>
                  </a:lnTo>
                  <a:lnTo>
                    <a:pt x="8418" y="35783"/>
                  </a:lnTo>
                  <a:lnTo>
                    <a:pt x="8847" y="36048"/>
                  </a:lnTo>
                  <a:lnTo>
                    <a:pt x="9310" y="36279"/>
                  </a:lnTo>
                  <a:lnTo>
                    <a:pt x="9772" y="36477"/>
                  </a:lnTo>
                  <a:lnTo>
                    <a:pt x="10036" y="36543"/>
                  </a:lnTo>
                  <a:lnTo>
                    <a:pt x="10300" y="36609"/>
                  </a:lnTo>
                  <a:lnTo>
                    <a:pt x="11158" y="36609"/>
                  </a:lnTo>
                  <a:lnTo>
                    <a:pt x="11422" y="36576"/>
                  </a:lnTo>
                  <a:lnTo>
                    <a:pt x="11686" y="36510"/>
                  </a:lnTo>
                  <a:lnTo>
                    <a:pt x="11950" y="36411"/>
                  </a:lnTo>
                  <a:lnTo>
                    <a:pt x="12347" y="36246"/>
                  </a:lnTo>
                  <a:lnTo>
                    <a:pt x="12710" y="36048"/>
                  </a:lnTo>
                  <a:lnTo>
                    <a:pt x="12809" y="36114"/>
                  </a:lnTo>
                  <a:lnTo>
                    <a:pt x="13073" y="36246"/>
                  </a:lnTo>
                  <a:lnTo>
                    <a:pt x="13370" y="36345"/>
                  </a:lnTo>
                  <a:lnTo>
                    <a:pt x="12908" y="36609"/>
                  </a:lnTo>
                  <a:lnTo>
                    <a:pt x="12446" y="36972"/>
                  </a:lnTo>
                  <a:lnTo>
                    <a:pt x="12082" y="37368"/>
                  </a:lnTo>
                  <a:lnTo>
                    <a:pt x="11752" y="37830"/>
                  </a:lnTo>
                  <a:lnTo>
                    <a:pt x="11488" y="38325"/>
                  </a:lnTo>
                  <a:lnTo>
                    <a:pt x="11290" y="38853"/>
                  </a:lnTo>
                  <a:lnTo>
                    <a:pt x="11224" y="39118"/>
                  </a:lnTo>
                  <a:lnTo>
                    <a:pt x="11158" y="39415"/>
                  </a:lnTo>
                  <a:lnTo>
                    <a:pt x="11125" y="39712"/>
                  </a:lnTo>
                  <a:lnTo>
                    <a:pt x="11125" y="40009"/>
                  </a:lnTo>
                  <a:lnTo>
                    <a:pt x="11125" y="42452"/>
                  </a:lnTo>
                  <a:lnTo>
                    <a:pt x="11125" y="42650"/>
                  </a:lnTo>
                  <a:lnTo>
                    <a:pt x="11191" y="42881"/>
                  </a:lnTo>
                  <a:lnTo>
                    <a:pt x="11257" y="43145"/>
                  </a:lnTo>
                  <a:lnTo>
                    <a:pt x="11356" y="43376"/>
                  </a:lnTo>
                  <a:lnTo>
                    <a:pt x="11488" y="43574"/>
                  </a:lnTo>
                  <a:lnTo>
                    <a:pt x="11653" y="43772"/>
                  </a:lnTo>
                  <a:lnTo>
                    <a:pt x="11851" y="43937"/>
                  </a:lnTo>
                  <a:lnTo>
                    <a:pt x="12049" y="44069"/>
                  </a:lnTo>
                  <a:lnTo>
                    <a:pt x="12281" y="44168"/>
                  </a:lnTo>
                  <a:lnTo>
                    <a:pt x="12314" y="44300"/>
                  </a:lnTo>
                  <a:lnTo>
                    <a:pt x="12380" y="44663"/>
                  </a:lnTo>
                  <a:lnTo>
                    <a:pt x="12479" y="45687"/>
                  </a:lnTo>
                  <a:lnTo>
                    <a:pt x="12578" y="46710"/>
                  </a:lnTo>
                  <a:lnTo>
                    <a:pt x="12644" y="47040"/>
                  </a:lnTo>
                  <a:lnTo>
                    <a:pt x="12677" y="47139"/>
                  </a:lnTo>
                  <a:lnTo>
                    <a:pt x="12677" y="47172"/>
                  </a:lnTo>
                  <a:lnTo>
                    <a:pt x="13502" y="47172"/>
                  </a:lnTo>
                  <a:lnTo>
                    <a:pt x="13535" y="47139"/>
                  </a:lnTo>
                  <a:lnTo>
                    <a:pt x="13601" y="47040"/>
                  </a:lnTo>
                  <a:lnTo>
                    <a:pt x="13634" y="46743"/>
                  </a:lnTo>
                  <a:lnTo>
                    <a:pt x="13667" y="46281"/>
                  </a:lnTo>
                  <a:lnTo>
                    <a:pt x="13667" y="45753"/>
                  </a:lnTo>
                  <a:lnTo>
                    <a:pt x="13700" y="45191"/>
                  </a:lnTo>
                  <a:lnTo>
                    <a:pt x="13733" y="44696"/>
                  </a:lnTo>
                  <a:lnTo>
                    <a:pt x="13766" y="44465"/>
                  </a:lnTo>
                  <a:lnTo>
                    <a:pt x="13832" y="44300"/>
                  </a:lnTo>
                  <a:lnTo>
                    <a:pt x="13898" y="44135"/>
                  </a:lnTo>
                  <a:lnTo>
                    <a:pt x="13997" y="44036"/>
                  </a:lnTo>
                  <a:lnTo>
                    <a:pt x="14195" y="43904"/>
                  </a:lnTo>
                  <a:lnTo>
                    <a:pt x="14360" y="43739"/>
                  </a:lnTo>
                  <a:lnTo>
                    <a:pt x="14492" y="43541"/>
                  </a:lnTo>
                  <a:lnTo>
                    <a:pt x="14624" y="43343"/>
                  </a:lnTo>
                  <a:lnTo>
                    <a:pt x="14756" y="43145"/>
                  </a:lnTo>
                  <a:lnTo>
                    <a:pt x="14822" y="42914"/>
                  </a:lnTo>
                  <a:lnTo>
                    <a:pt x="14855" y="42683"/>
                  </a:lnTo>
                  <a:lnTo>
                    <a:pt x="14888" y="42452"/>
                  </a:lnTo>
                  <a:lnTo>
                    <a:pt x="14888" y="40174"/>
                  </a:lnTo>
                  <a:lnTo>
                    <a:pt x="15086" y="40273"/>
                  </a:lnTo>
                  <a:lnTo>
                    <a:pt x="15317" y="40372"/>
                  </a:lnTo>
                  <a:lnTo>
                    <a:pt x="15549" y="40438"/>
                  </a:lnTo>
                  <a:lnTo>
                    <a:pt x="15978" y="40438"/>
                  </a:lnTo>
                  <a:lnTo>
                    <a:pt x="16176" y="40405"/>
                  </a:lnTo>
                  <a:lnTo>
                    <a:pt x="16374" y="40339"/>
                  </a:lnTo>
                  <a:lnTo>
                    <a:pt x="16572" y="40240"/>
                  </a:lnTo>
                  <a:lnTo>
                    <a:pt x="16737" y="40141"/>
                  </a:lnTo>
                  <a:lnTo>
                    <a:pt x="16869" y="40009"/>
                  </a:lnTo>
                  <a:lnTo>
                    <a:pt x="17001" y="39877"/>
                  </a:lnTo>
                  <a:lnTo>
                    <a:pt x="17133" y="39712"/>
                  </a:lnTo>
                  <a:lnTo>
                    <a:pt x="17331" y="39811"/>
                  </a:lnTo>
                  <a:lnTo>
                    <a:pt x="17529" y="39910"/>
                  </a:lnTo>
                  <a:lnTo>
                    <a:pt x="17760" y="39943"/>
                  </a:lnTo>
                  <a:lnTo>
                    <a:pt x="17991" y="39976"/>
                  </a:lnTo>
                  <a:lnTo>
                    <a:pt x="18189" y="39976"/>
                  </a:lnTo>
                  <a:lnTo>
                    <a:pt x="18354" y="39943"/>
                  </a:lnTo>
                  <a:lnTo>
                    <a:pt x="18685" y="39811"/>
                  </a:lnTo>
                  <a:lnTo>
                    <a:pt x="18949" y="39646"/>
                  </a:lnTo>
                  <a:lnTo>
                    <a:pt x="19213" y="39415"/>
                  </a:lnTo>
                  <a:lnTo>
                    <a:pt x="19411" y="39514"/>
                  </a:lnTo>
                  <a:lnTo>
                    <a:pt x="19576" y="39580"/>
                  </a:lnTo>
                  <a:lnTo>
                    <a:pt x="19807" y="39646"/>
                  </a:lnTo>
                  <a:lnTo>
                    <a:pt x="20005" y="39646"/>
                  </a:lnTo>
                  <a:lnTo>
                    <a:pt x="20302" y="39613"/>
                  </a:lnTo>
                  <a:lnTo>
                    <a:pt x="20566" y="39547"/>
                  </a:lnTo>
                  <a:lnTo>
                    <a:pt x="20830" y="39415"/>
                  </a:lnTo>
                  <a:lnTo>
                    <a:pt x="21061" y="39250"/>
                  </a:lnTo>
                  <a:lnTo>
                    <a:pt x="21259" y="39051"/>
                  </a:lnTo>
                  <a:lnTo>
                    <a:pt x="21424" y="38853"/>
                  </a:lnTo>
                  <a:lnTo>
                    <a:pt x="21523" y="38589"/>
                  </a:lnTo>
                  <a:lnTo>
                    <a:pt x="21622" y="38292"/>
                  </a:lnTo>
                  <a:lnTo>
                    <a:pt x="21655" y="38292"/>
                  </a:lnTo>
                  <a:lnTo>
                    <a:pt x="21986" y="38259"/>
                  </a:lnTo>
                  <a:lnTo>
                    <a:pt x="22283" y="38193"/>
                  </a:lnTo>
                  <a:lnTo>
                    <a:pt x="22547" y="38028"/>
                  </a:lnTo>
                  <a:lnTo>
                    <a:pt x="22811" y="37830"/>
                  </a:lnTo>
                  <a:lnTo>
                    <a:pt x="23009" y="37566"/>
                  </a:lnTo>
                  <a:lnTo>
                    <a:pt x="23141" y="37302"/>
                  </a:lnTo>
                  <a:lnTo>
                    <a:pt x="23240" y="36972"/>
                  </a:lnTo>
                  <a:lnTo>
                    <a:pt x="23273" y="36642"/>
                  </a:lnTo>
                  <a:lnTo>
                    <a:pt x="23240" y="36345"/>
                  </a:lnTo>
                  <a:lnTo>
                    <a:pt x="23174" y="36048"/>
                  </a:lnTo>
                  <a:lnTo>
                    <a:pt x="23339" y="35916"/>
                  </a:lnTo>
                  <a:lnTo>
                    <a:pt x="23471" y="35783"/>
                  </a:lnTo>
                  <a:lnTo>
                    <a:pt x="23603" y="35618"/>
                  </a:lnTo>
                  <a:lnTo>
                    <a:pt x="23735" y="35453"/>
                  </a:lnTo>
                  <a:lnTo>
                    <a:pt x="23801" y="35288"/>
                  </a:lnTo>
                  <a:lnTo>
                    <a:pt x="23867" y="35090"/>
                  </a:lnTo>
                  <a:lnTo>
                    <a:pt x="23900" y="34859"/>
                  </a:lnTo>
                  <a:lnTo>
                    <a:pt x="23933" y="34661"/>
                  </a:lnTo>
                  <a:lnTo>
                    <a:pt x="23933" y="34430"/>
                  </a:lnTo>
                  <a:lnTo>
                    <a:pt x="23867" y="34232"/>
                  </a:lnTo>
                  <a:lnTo>
                    <a:pt x="23801" y="34067"/>
                  </a:lnTo>
                  <a:lnTo>
                    <a:pt x="23735" y="33869"/>
                  </a:lnTo>
                  <a:lnTo>
                    <a:pt x="23768" y="33770"/>
                  </a:lnTo>
                  <a:lnTo>
                    <a:pt x="23966" y="33506"/>
                  </a:lnTo>
                  <a:lnTo>
                    <a:pt x="24098" y="33242"/>
                  </a:lnTo>
                  <a:lnTo>
                    <a:pt x="24197" y="32912"/>
                  </a:lnTo>
                  <a:lnTo>
                    <a:pt x="24230" y="32581"/>
                  </a:lnTo>
                  <a:lnTo>
                    <a:pt x="24197" y="32251"/>
                  </a:lnTo>
                  <a:lnTo>
                    <a:pt x="24098" y="31954"/>
                  </a:lnTo>
                  <a:lnTo>
                    <a:pt x="24131" y="31855"/>
                  </a:lnTo>
                  <a:lnTo>
                    <a:pt x="24362" y="31591"/>
                  </a:lnTo>
                  <a:lnTo>
                    <a:pt x="24494" y="31426"/>
                  </a:lnTo>
                  <a:lnTo>
                    <a:pt x="24560" y="31294"/>
                  </a:lnTo>
                  <a:lnTo>
                    <a:pt x="24659" y="31096"/>
                  </a:lnTo>
                  <a:lnTo>
                    <a:pt x="24692" y="30931"/>
                  </a:lnTo>
                  <a:lnTo>
                    <a:pt x="24725" y="30733"/>
                  </a:lnTo>
                  <a:lnTo>
                    <a:pt x="24725" y="30535"/>
                  </a:lnTo>
                  <a:lnTo>
                    <a:pt x="24725" y="30271"/>
                  </a:lnTo>
                  <a:lnTo>
                    <a:pt x="24659" y="30007"/>
                  </a:lnTo>
                  <a:lnTo>
                    <a:pt x="24527" y="29743"/>
                  </a:lnTo>
                  <a:lnTo>
                    <a:pt x="24395" y="29511"/>
                  </a:lnTo>
                  <a:lnTo>
                    <a:pt x="24527" y="29280"/>
                  </a:lnTo>
                  <a:lnTo>
                    <a:pt x="24659" y="29049"/>
                  </a:lnTo>
                  <a:lnTo>
                    <a:pt x="24725" y="28785"/>
                  </a:lnTo>
                  <a:lnTo>
                    <a:pt x="24725" y="28488"/>
                  </a:lnTo>
                  <a:lnTo>
                    <a:pt x="24725" y="28224"/>
                  </a:lnTo>
                  <a:lnTo>
                    <a:pt x="24659" y="27993"/>
                  </a:lnTo>
                  <a:lnTo>
                    <a:pt x="24560" y="27762"/>
                  </a:lnTo>
                  <a:lnTo>
                    <a:pt x="24428" y="27531"/>
                  </a:lnTo>
                  <a:lnTo>
                    <a:pt x="24626" y="27300"/>
                  </a:lnTo>
                  <a:lnTo>
                    <a:pt x="24791" y="27003"/>
                  </a:lnTo>
                  <a:lnTo>
                    <a:pt x="24890" y="26706"/>
                  </a:lnTo>
                  <a:lnTo>
                    <a:pt x="24923" y="26375"/>
                  </a:lnTo>
                  <a:lnTo>
                    <a:pt x="24890" y="26045"/>
                  </a:lnTo>
                  <a:lnTo>
                    <a:pt x="24791" y="25715"/>
                  </a:lnTo>
                  <a:lnTo>
                    <a:pt x="24626" y="25451"/>
                  </a:lnTo>
                  <a:lnTo>
                    <a:pt x="24428" y="25187"/>
                  </a:lnTo>
                  <a:lnTo>
                    <a:pt x="24560" y="24989"/>
                  </a:lnTo>
                  <a:lnTo>
                    <a:pt x="24659" y="24725"/>
                  </a:lnTo>
                  <a:lnTo>
                    <a:pt x="24725" y="24494"/>
                  </a:lnTo>
                  <a:lnTo>
                    <a:pt x="24725" y="24230"/>
                  </a:lnTo>
                  <a:lnTo>
                    <a:pt x="24692" y="23867"/>
                  </a:lnTo>
                  <a:lnTo>
                    <a:pt x="24593" y="23537"/>
                  </a:lnTo>
                  <a:lnTo>
                    <a:pt x="24428" y="23240"/>
                  </a:lnTo>
                  <a:lnTo>
                    <a:pt x="24230" y="23008"/>
                  </a:lnTo>
                  <a:lnTo>
                    <a:pt x="24197" y="22876"/>
                  </a:lnTo>
                  <a:lnTo>
                    <a:pt x="24296" y="22678"/>
                  </a:lnTo>
                  <a:lnTo>
                    <a:pt x="24362" y="22480"/>
                  </a:lnTo>
                  <a:lnTo>
                    <a:pt x="24428" y="22249"/>
                  </a:lnTo>
                  <a:lnTo>
                    <a:pt x="24428" y="22051"/>
                  </a:lnTo>
                  <a:lnTo>
                    <a:pt x="24395" y="21688"/>
                  </a:lnTo>
                  <a:lnTo>
                    <a:pt x="24296" y="21391"/>
                  </a:lnTo>
                  <a:lnTo>
                    <a:pt x="24164" y="21094"/>
                  </a:lnTo>
                  <a:lnTo>
                    <a:pt x="23966" y="20863"/>
                  </a:lnTo>
                  <a:lnTo>
                    <a:pt x="23867" y="20368"/>
                  </a:lnTo>
                  <a:lnTo>
                    <a:pt x="23834" y="20104"/>
                  </a:lnTo>
                  <a:lnTo>
                    <a:pt x="23735" y="19872"/>
                  </a:lnTo>
                  <a:lnTo>
                    <a:pt x="23636" y="19674"/>
                  </a:lnTo>
                  <a:lnTo>
                    <a:pt x="23504" y="19476"/>
                  </a:lnTo>
                  <a:lnTo>
                    <a:pt x="23339" y="19278"/>
                  </a:lnTo>
                  <a:lnTo>
                    <a:pt x="23141" y="19113"/>
                  </a:lnTo>
                  <a:lnTo>
                    <a:pt x="22943" y="18981"/>
                  </a:lnTo>
                  <a:lnTo>
                    <a:pt x="22712" y="18882"/>
                  </a:lnTo>
                  <a:lnTo>
                    <a:pt x="22481" y="18816"/>
                  </a:lnTo>
                  <a:lnTo>
                    <a:pt x="22217" y="18783"/>
                  </a:lnTo>
                  <a:lnTo>
                    <a:pt x="21986" y="18750"/>
                  </a:lnTo>
                  <a:lnTo>
                    <a:pt x="21754" y="18783"/>
                  </a:lnTo>
                  <a:lnTo>
                    <a:pt x="21523" y="18849"/>
                  </a:lnTo>
                  <a:lnTo>
                    <a:pt x="21292" y="18915"/>
                  </a:lnTo>
                  <a:lnTo>
                    <a:pt x="21061" y="19014"/>
                  </a:lnTo>
                  <a:lnTo>
                    <a:pt x="20863" y="19179"/>
                  </a:lnTo>
                  <a:lnTo>
                    <a:pt x="21061" y="18882"/>
                  </a:lnTo>
                  <a:lnTo>
                    <a:pt x="21259" y="18618"/>
                  </a:lnTo>
                  <a:lnTo>
                    <a:pt x="21457" y="18387"/>
                  </a:lnTo>
                  <a:lnTo>
                    <a:pt x="21721" y="18156"/>
                  </a:lnTo>
                  <a:lnTo>
                    <a:pt x="21920" y="18024"/>
                  </a:lnTo>
                  <a:lnTo>
                    <a:pt x="22085" y="17859"/>
                  </a:lnTo>
                  <a:lnTo>
                    <a:pt x="22217" y="17727"/>
                  </a:lnTo>
                  <a:lnTo>
                    <a:pt x="22283" y="17628"/>
                  </a:lnTo>
                  <a:lnTo>
                    <a:pt x="22283" y="17529"/>
                  </a:lnTo>
                  <a:lnTo>
                    <a:pt x="21986" y="17331"/>
                  </a:lnTo>
                  <a:lnTo>
                    <a:pt x="21688" y="17100"/>
                  </a:lnTo>
                  <a:lnTo>
                    <a:pt x="21061" y="16571"/>
                  </a:lnTo>
                  <a:lnTo>
                    <a:pt x="21193" y="16142"/>
                  </a:lnTo>
                  <a:lnTo>
                    <a:pt x="21292" y="15746"/>
                  </a:lnTo>
                  <a:lnTo>
                    <a:pt x="21391" y="15350"/>
                  </a:lnTo>
                  <a:lnTo>
                    <a:pt x="21457" y="14921"/>
                  </a:lnTo>
                  <a:lnTo>
                    <a:pt x="21490" y="14492"/>
                  </a:lnTo>
                  <a:lnTo>
                    <a:pt x="21457" y="14030"/>
                  </a:lnTo>
                  <a:lnTo>
                    <a:pt x="21424" y="13567"/>
                  </a:lnTo>
                  <a:lnTo>
                    <a:pt x="21325" y="13138"/>
                  </a:lnTo>
                  <a:lnTo>
                    <a:pt x="21226" y="12775"/>
                  </a:lnTo>
                  <a:lnTo>
                    <a:pt x="21094" y="12412"/>
                  </a:lnTo>
                  <a:lnTo>
                    <a:pt x="20896" y="12082"/>
                  </a:lnTo>
                  <a:lnTo>
                    <a:pt x="20665" y="11752"/>
                  </a:lnTo>
                  <a:lnTo>
                    <a:pt x="20467" y="11521"/>
                  </a:lnTo>
                  <a:lnTo>
                    <a:pt x="20236" y="11290"/>
                  </a:lnTo>
                  <a:lnTo>
                    <a:pt x="20005" y="11092"/>
                  </a:lnTo>
                  <a:lnTo>
                    <a:pt x="19741" y="10927"/>
                  </a:lnTo>
                  <a:lnTo>
                    <a:pt x="19477" y="10762"/>
                  </a:lnTo>
                  <a:lnTo>
                    <a:pt x="19180" y="10630"/>
                  </a:lnTo>
                  <a:lnTo>
                    <a:pt x="18883" y="10497"/>
                  </a:lnTo>
                  <a:lnTo>
                    <a:pt x="18552" y="10398"/>
                  </a:lnTo>
                  <a:lnTo>
                    <a:pt x="18685" y="10332"/>
                  </a:lnTo>
                  <a:lnTo>
                    <a:pt x="19147" y="10035"/>
                  </a:lnTo>
                  <a:lnTo>
                    <a:pt x="19213" y="9969"/>
                  </a:lnTo>
                  <a:lnTo>
                    <a:pt x="19246" y="9903"/>
                  </a:lnTo>
                  <a:lnTo>
                    <a:pt x="19279" y="9903"/>
                  </a:lnTo>
                  <a:lnTo>
                    <a:pt x="19312" y="9837"/>
                  </a:lnTo>
                  <a:lnTo>
                    <a:pt x="19312" y="9804"/>
                  </a:lnTo>
                  <a:lnTo>
                    <a:pt x="19345" y="9771"/>
                  </a:lnTo>
                  <a:lnTo>
                    <a:pt x="19345" y="9738"/>
                  </a:lnTo>
                  <a:lnTo>
                    <a:pt x="19345" y="9705"/>
                  </a:lnTo>
                  <a:lnTo>
                    <a:pt x="19378" y="9672"/>
                  </a:lnTo>
                  <a:lnTo>
                    <a:pt x="19378" y="9639"/>
                  </a:lnTo>
                  <a:lnTo>
                    <a:pt x="19378" y="9441"/>
                  </a:lnTo>
                  <a:lnTo>
                    <a:pt x="19345" y="9375"/>
                  </a:lnTo>
                  <a:lnTo>
                    <a:pt x="19345" y="9309"/>
                  </a:lnTo>
                  <a:lnTo>
                    <a:pt x="19279" y="9210"/>
                  </a:lnTo>
                  <a:lnTo>
                    <a:pt x="19180" y="9111"/>
                  </a:lnTo>
                  <a:lnTo>
                    <a:pt x="19081" y="9012"/>
                  </a:lnTo>
                  <a:lnTo>
                    <a:pt x="18949" y="8946"/>
                  </a:lnTo>
                  <a:lnTo>
                    <a:pt x="17463" y="8517"/>
                  </a:lnTo>
                  <a:lnTo>
                    <a:pt x="15945" y="8088"/>
                  </a:lnTo>
                  <a:lnTo>
                    <a:pt x="14393" y="7692"/>
                  </a:lnTo>
                  <a:lnTo>
                    <a:pt x="13601" y="7527"/>
                  </a:lnTo>
                  <a:lnTo>
                    <a:pt x="12842" y="7395"/>
                  </a:lnTo>
                  <a:lnTo>
                    <a:pt x="12809"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39"/>
            <p:cNvGrpSpPr/>
            <p:nvPr/>
          </p:nvGrpSpPr>
          <p:grpSpPr>
            <a:xfrm>
              <a:off x="5931524" y="539430"/>
              <a:ext cx="2144575" cy="4064362"/>
              <a:chOff x="8495024" y="539455"/>
              <a:chExt cx="2026625" cy="3840826"/>
            </a:xfrm>
          </p:grpSpPr>
          <p:sp>
            <p:nvSpPr>
              <p:cNvPr id="1344" name="Google Shape;1344;p39"/>
              <p:cNvSpPr/>
              <p:nvPr/>
            </p:nvSpPr>
            <p:spPr>
              <a:xfrm>
                <a:off x="8495024" y="1101171"/>
                <a:ext cx="1577838" cy="1007980"/>
              </a:xfrm>
              <a:custGeom>
                <a:avLst/>
                <a:gdLst/>
                <a:ahLst/>
                <a:cxnLst/>
                <a:rect l="l" t="t" r="r" b="b"/>
                <a:pathLst>
                  <a:path w="19379" h="12380" extrusionOk="0">
                    <a:moveTo>
                      <a:pt x="5250" y="1"/>
                    </a:moveTo>
                    <a:lnTo>
                      <a:pt x="4920" y="34"/>
                    </a:lnTo>
                    <a:lnTo>
                      <a:pt x="4589" y="67"/>
                    </a:lnTo>
                    <a:lnTo>
                      <a:pt x="4226" y="133"/>
                    </a:lnTo>
                    <a:lnTo>
                      <a:pt x="3764" y="265"/>
                    </a:lnTo>
                    <a:lnTo>
                      <a:pt x="3302" y="463"/>
                    </a:lnTo>
                    <a:lnTo>
                      <a:pt x="2774" y="760"/>
                    </a:lnTo>
                    <a:lnTo>
                      <a:pt x="2510" y="925"/>
                    </a:lnTo>
                    <a:lnTo>
                      <a:pt x="2279" y="1123"/>
                    </a:lnTo>
                    <a:lnTo>
                      <a:pt x="2015" y="1354"/>
                    </a:lnTo>
                    <a:lnTo>
                      <a:pt x="1784" y="1618"/>
                    </a:lnTo>
                    <a:lnTo>
                      <a:pt x="1585" y="1915"/>
                    </a:lnTo>
                    <a:lnTo>
                      <a:pt x="1387" y="2212"/>
                    </a:lnTo>
                    <a:lnTo>
                      <a:pt x="1189" y="2542"/>
                    </a:lnTo>
                    <a:lnTo>
                      <a:pt x="1024" y="2939"/>
                    </a:lnTo>
                    <a:lnTo>
                      <a:pt x="826" y="3401"/>
                    </a:lnTo>
                    <a:lnTo>
                      <a:pt x="595" y="3896"/>
                    </a:lnTo>
                    <a:lnTo>
                      <a:pt x="364" y="4523"/>
                    </a:lnTo>
                    <a:lnTo>
                      <a:pt x="232" y="4853"/>
                    </a:lnTo>
                    <a:lnTo>
                      <a:pt x="133" y="5183"/>
                    </a:lnTo>
                    <a:lnTo>
                      <a:pt x="67" y="5579"/>
                    </a:lnTo>
                    <a:lnTo>
                      <a:pt x="34" y="6008"/>
                    </a:lnTo>
                    <a:lnTo>
                      <a:pt x="1" y="6438"/>
                    </a:lnTo>
                    <a:lnTo>
                      <a:pt x="34" y="6933"/>
                    </a:lnTo>
                    <a:lnTo>
                      <a:pt x="67" y="7428"/>
                    </a:lnTo>
                    <a:lnTo>
                      <a:pt x="166" y="7989"/>
                    </a:lnTo>
                    <a:lnTo>
                      <a:pt x="331" y="8583"/>
                    </a:lnTo>
                    <a:lnTo>
                      <a:pt x="562" y="9244"/>
                    </a:lnTo>
                    <a:lnTo>
                      <a:pt x="628" y="9508"/>
                    </a:lnTo>
                    <a:lnTo>
                      <a:pt x="694" y="9772"/>
                    </a:lnTo>
                    <a:lnTo>
                      <a:pt x="760" y="10333"/>
                    </a:lnTo>
                    <a:lnTo>
                      <a:pt x="793" y="10861"/>
                    </a:lnTo>
                    <a:lnTo>
                      <a:pt x="760" y="11422"/>
                    </a:lnTo>
                    <a:lnTo>
                      <a:pt x="793" y="11686"/>
                    </a:lnTo>
                    <a:lnTo>
                      <a:pt x="859" y="11884"/>
                    </a:lnTo>
                    <a:lnTo>
                      <a:pt x="991" y="12082"/>
                    </a:lnTo>
                    <a:lnTo>
                      <a:pt x="1156" y="12214"/>
                    </a:lnTo>
                    <a:lnTo>
                      <a:pt x="1354" y="12313"/>
                    </a:lnTo>
                    <a:lnTo>
                      <a:pt x="1585" y="12379"/>
                    </a:lnTo>
                    <a:lnTo>
                      <a:pt x="1817" y="12379"/>
                    </a:lnTo>
                    <a:lnTo>
                      <a:pt x="2048" y="12313"/>
                    </a:lnTo>
                    <a:lnTo>
                      <a:pt x="3533" y="11653"/>
                    </a:lnTo>
                    <a:lnTo>
                      <a:pt x="4259" y="11356"/>
                    </a:lnTo>
                    <a:lnTo>
                      <a:pt x="5052" y="11059"/>
                    </a:lnTo>
                    <a:lnTo>
                      <a:pt x="5514" y="10894"/>
                    </a:lnTo>
                    <a:lnTo>
                      <a:pt x="5976" y="10795"/>
                    </a:lnTo>
                    <a:lnTo>
                      <a:pt x="6471" y="10696"/>
                    </a:lnTo>
                    <a:lnTo>
                      <a:pt x="6999" y="10564"/>
                    </a:lnTo>
                    <a:lnTo>
                      <a:pt x="7527" y="10366"/>
                    </a:lnTo>
                    <a:lnTo>
                      <a:pt x="8056" y="10102"/>
                    </a:lnTo>
                    <a:lnTo>
                      <a:pt x="8320" y="9937"/>
                    </a:lnTo>
                    <a:lnTo>
                      <a:pt x="8584" y="9772"/>
                    </a:lnTo>
                    <a:lnTo>
                      <a:pt x="8881" y="9541"/>
                    </a:lnTo>
                    <a:lnTo>
                      <a:pt x="9145" y="9277"/>
                    </a:lnTo>
                    <a:lnTo>
                      <a:pt x="9409" y="8979"/>
                    </a:lnTo>
                    <a:lnTo>
                      <a:pt x="9673" y="8649"/>
                    </a:lnTo>
                    <a:lnTo>
                      <a:pt x="10168" y="7923"/>
                    </a:lnTo>
                    <a:lnTo>
                      <a:pt x="10663" y="7197"/>
                    </a:lnTo>
                    <a:lnTo>
                      <a:pt x="10927" y="6867"/>
                    </a:lnTo>
                    <a:lnTo>
                      <a:pt x="11191" y="6537"/>
                    </a:lnTo>
                    <a:lnTo>
                      <a:pt x="11357" y="6405"/>
                    </a:lnTo>
                    <a:lnTo>
                      <a:pt x="11621" y="6273"/>
                    </a:lnTo>
                    <a:lnTo>
                      <a:pt x="11984" y="6108"/>
                    </a:lnTo>
                    <a:lnTo>
                      <a:pt x="12380" y="5942"/>
                    </a:lnTo>
                    <a:lnTo>
                      <a:pt x="13403" y="5579"/>
                    </a:lnTo>
                    <a:lnTo>
                      <a:pt x="14592" y="5183"/>
                    </a:lnTo>
                    <a:lnTo>
                      <a:pt x="15846" y="4721"/>
                    </a:lnTo>
                    <a:lnTo>
                      <a:pt x="17067" y="4226"/>
                    </a:lnTo>
                    <a:lnTo>
                      <a:pt x="17662" y="3962"/>
                    </a:lnTo>
                    <a:lnTo>
                      <a:pt x="18190" y="3698"/>
                    </a:lnTo>
                    <a:lnTo>
                      <a:pt x="18685" y="3401"/>
                    </a:lnTo>
                    <a:lnTo>
                      <a:pt x="19114" y="3104"/>
                    </a:lnTo>
                    <a:lnTo>
                      <a:pt x="19246" y="3005"/>
                    </a:lnTo>
                    <a:lnTo>
                      <a:pt x="19345" y="2839"/>
                    </a:lnTo>
                    <a:lnTo>
                      <a:pt x="19378" y="2674"/>
                    </a:lnTo>
                    <a:lnTo>
                      <a:pt x="19345" y="2509"/>
                    </a:lnTo>
                    <a:lnTo>
                      <a:pt x="19312" y="2377"/>
                    </a:lnTo>
                    <a:lnTo>
                      <a:pt x="19213" y="2212"/>
                    </a:lnTo>
                    <a:lnTo>
                      <a:pt x="19081" y="2113"/>
                    </a:lnTo>
                    <a:lnTo>
                      <a:pt x="18916" y="2047"/>
                    </a:lnTo>
                    <a:lnTo>
                      <a:pt x="16572" y="1354"/>
                    </a:lnTo>
                    <a:lnTo>
                      <a:pt x="15318" y="991"/>
                    </a:lnTo>
                    <a:lnTo>
                      <a:pt x="14063" y="694"/>
                    </a:lnTo>
                    <a:lnTo>
                      <a:pt x="12809" y="463"/>
                    </a:lnTo>
                    <a:lnTo>
                      <a:pt x="12182" y="364"/>
                    </a:lnTo>
                    <a:lnTo>
                      <a:pt x="11588" y="298"/>
                    </a:lnTo>
                    <a:lnTo>
                      <a:pt x="10993" y="265"/>
                    </a:lnTo>
                    <a:lnTo>
                      <a:pt x="9838" y="265"/>
                    </a:lnTo>
                    <a:lnTo>
                      <a:pt x="9277" y="331"/>
                    </a:lnTo>
                    <a:lnTo>
                      <a:pt x="8947" y="364"/>
                    </a:lnTo>
                    <a:lnTo>
                      <a:pt x="8617" y="397"/>
                    </a:lnTo>
                    <a:lnTo>
                      <a:pt x="8022" y="364"/>
                    </a:lnTo>
                    <a:lnTo>
                      <a:pt x="7461" y="298"/>
                    </a:lnTo>
                    <a:lnTo>
                      <a:pt x="6933" y="199"/>
                    </a:lnTo>
                    <a:lnTo>
                      <a:pt x="6405" y="100"/>
                    </a:lnTo>
                    <a:lnTo>
                      <a:pt x="5844" y="34"/>
                    </a:lnTo>
                    <a:lnTo>
                      <a:pt x="5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8648256" y="1348444"/>
                <a:ext cx="1411090" cy="760707"/>
              </a:xfrm>
              <a:custGeom>
                <a:avLst/>
                <a:gdLst/>
                <a:ahLst/>
                <a:cxnLst/>
                <a:rect l="l" t="t" r="r" b="b"/>
                <a:pathLst>
                  <a:path w="17331" h="9343" extrusionOk="0">
                    <a:moveTo>
                      <a:pt x="1" y="9309"/>
                    </a:moveTo>
                    <a:lnTo>
                      <a:pt x="1" y="9309"/>
                    </a:lnTo>
                    <a:lnTo>
                      <a:pt x="1" y="9342"/>
                    </a:lnTo>
                    <a:lnTo>
                      <a:pt x="1" y="9342"/>
                    </a:lnTo>
                    <a:lnTo>
                      <a:pt x="1" y="9309"/>
                    </a:lnTo>
                    <a:close/>
                    <a:moveTo>
                      <a:pt x="133" y="9276"/>
                    </a:moveTo>
                    <a:lnTo>
                      <a:pt x="133" y="9276"/>
                    </a:lnTo>
                    <a:lnTo>
                      <a:pt x="1" y="9309"/>
                    </a:lnTo>
                    <a:lnTo>
                      <a:pt x="1" y="9309"/>
                    </a:lnTo>
                    <a:lnTo>
                      <a:pt x="133" y="9276"/>
                    </a:lnTo>
                    <a:close/>
                    <a:moveTo>
                      <a:pt x="17232" y="67"/>
                    </a:moveTo>
                    <a:lnTo>
                      <a:pt x="17232" y="67"/>
                    </a:lnTo>
                    <a:lnTo>
                      <a:pt x="17232" y="67"/>
                    </a:lnTo>
                    <a:lnTo>
                      <a:pt x="17232" y="67"/>
                    </a:lnTo>
                    <a:lnTo>
                      <a:pt x="17232" y="67"/>
                    </a:lnTo>
                    <a:close/>
                    <a:moveTo>
                      <a:pt x="17265" y="67"/>
                    </a:moveTo>
                    <a:lnTo>
                      <a:pt x="17265" y="67"/>
                    </a:lnTo>
                    <a:lnTo>
                      <a:pt x="17232" y="67"/>
                    </a:lnTo>
                    <a:lnTo>
                      <a:pt x="17232" y="67"/>
                    </a:lnTo>
                    <a:lnTo>
                      <a:pt x="17265" y="67"/>
                    </a:lnTo>
                    <a:close/>
                    <a:moveTo>
                      <a:pt x="17265" y="67"/>
                    </a:moveTo>
                    <a:lnTo>
                      <a:pt x="17265" y="67"/>
                    </a:lnTo>
                    <a:lnTo>
                      <a:pt x="17265" y="67"/>
                    </a:lnTo>
                    <a:lnTo>
                      <a:pt x="17265" y="67"/>
                    </a:lnTo>
                    <a:lnTo>
                      <a:pt x="17265" y="67"/>
                    </a:lnTo>
                    <a:close/>
                    <a:moveTo>
                      <a:pt x="17265" y="67"/>
                    </a:moveTo>
                    <a:lnTo>
                      <a:pt x="17265" y="67"/>
                    </a:lnTo>
                    <a:lnTo>
                      <a:pt x="17265" y="67"/>
                    </a:lnTo>
                    <a:lnTo>
                      <a:pt x="17265" y="67"/>
                    </a:lnTo>
                    <a:lnTo>
                      <a:pt x="17265" y="67"/>
                    </a:lnTo>
                    <a:close/>
                    <a:moveTo>
                      <a:pt x="17265" y="67"/>
                    </a:moveTo>
                    <a:lnTo>
                      <a:pt x="17265" y="67"/>
                    </a:lnTo>
                    <a:lnTo>
                      <a:pt x="17265" y="67"/>
                    </a:lnTo>
                    <a:lnTo>
                      <a:pt x="17265" y="67"/>
                    </a:lnTo>
                    <a:lnTo>
                      <a:pt x="17265" y="67"/>
                    </a:lnTo>
                    <a:close/>
                    <a:moveTo>
                      <a:pt x="17265" y="67"/>
                    </a:moveTo>
                    <a:lnTo>
                      <a:pt x="17265" y="67"/>
                    </a:lnTo>
                    <a:lnTo>
                      <a:pt x="17265" y="67"/>
                    </a:lnTo>
                    <a:lnTo>
                      <a:pt x="17265" y="67"/>
                    </a:lnTo>
                    <a:lnTo>
                      <a:pt x="17265" y="67"/>
                    </a:lnTo>
                    <a:close/>
                    <a:moveTo>
                      <a:pt x="17298" y="34"/>
                    </a:moveTo>
                    <a:lnTo>
                      <a:pt x="17298" y="34"/>
                    </a:lnTo>
                    <a:lnTo>
                      <a:pt x="17265" y="34"/>
                    </a:lnTo>
                    <a:lnTo>
                      <a:pt x="17265"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331" y="1"/>
                    </a:moveTo>
                    <a:lnTo>
                      <a:pt x="17331" y="1"/>
                    </a:lnTo>
                    <a:lnTo>
                      <a:pt x="17298" y="34"/>
                    </a:lnTo>
                    <a:lnTo>
                      <a:pt x="17298" y="34"/>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path>
                </a:pathLst>
              </a:custGeom>
              <a:solidFill>
                <a:srgbClr val="D2D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8648256" y="2106383"/>
                <a:ext cx="81" cy="2768"/>
              </a:xfrm>
              <a:custGeom>
                <a:avLst/>
                <a:gdLst/>
                <a:ahLst/>
                <a:cxnLst/>
                <a:rect l="l" t="t" r="r" b="b"/>
                <a:pathLst>
                  <a:path w="1" h="34" fill="none" extrusionOk="0">
                    <a:moveTo>
                      <a:pt x="1" y="0"/>
                    </a:moveTo>
                    <a:lnTo>
                      <a:pt x="1" y="0"/>
                    </a:lnTo>
                    <a:lnTo>
                      <a:pt x="1" y="33"/>
                    </a:lnTo>
                    <a:lnTo>
                      <a:pt x="1" y="3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8648256" y="2103696"/>
                <a:ext cx="10829" cy="2768"/>
              </a:xfrm>
              <a:custGeom>
                <a:avLst/>
                <a:gdLst/>
                <a:ahLst/>
                <a:cxnLst/>
                <a:rect l="l" t="t" r="r" b="b"/>
                <a:pathLst>
                  <a:path w="133" h="34" fill="none" extrusionOk="0">
                    <a:moveTo>
                      <a:pt x="133" y="0"/>
                    </a:moveTo>
                    <a:lnTo>
                      <a:pt x="133" y="0"/>
                    </a:lnTo>
                    <a:lnTo>
                      <a:pt x="1" y="33"/>
                    </a:lnTo>
                    <a:lnTo>
                      <a:pt x="1" y="33"/>
                    </a:lnTo>
                    <a:lnTo>
                      <a:pt x="1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0051204"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0051204" y="1353818"/>
                <a:ext cx="2768" cy="81"/>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10053891"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0053891"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0053891"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10053891"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10053891" y="1351131"/>
                <a:ext cx="2768" cy="81"/>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10056578" y="1348444"/>
                <a:ext cx="2768" cy="2768"/>
              </a:xfrm>
              <a:custGeom>
                <a:avLst/>
                <a:gdLst/>
                <a:ahLst/>
                <a:cxnLst/>
                <a:rect l="l" t="t" r="r" b="b"/>
                <a:pathLst>
                  <a:path w="34" h="34" fill="none" extrusionOk="0">
                    <a:moveTo>
                      <a:pt x="34" y="1"/>
                    </a:moveTo>
                    <a:lnTo>
                      <a:pt x="34" y="1"/>
                    </a:lnTo>
                    <a:lnTo>
                      <a:pt x="1" y="34"/>
                    </a:lnTo>
                    <a:lnTo>
                      <a:pt x="1" y="34"/>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8556903" y="1273212"/>
                <a:ext cx="1515959" cy="835939"/>
              </a:xfrm>
              <a:custGeom>
                <a:avLst/>
                <a:gdLst/>
                <a:ahLst/>
                <a:cxnLst/>
                <a:rect l="l" t="t" r="r" b="b"/>
                <a:pathLst>
                  <a:path w="18619" h="10267" extrusionOk="0">
                    <a:moveTo>
                      <a:pt x="18354" y="0"/>
                    </a:moveTo>
                    <a:lnTo>
                      <a:pt x="17595" y="231"/>
                    </a:lnTo>
                    <a:lnTo>
                      <a:pt x="16835" y="396"/>
                    </a:lnTo>
                    <a:lnTo>
                      <a:pt x="16043" y="528"/>
                    </a:lnTo>
                    <a:lnTo>
                      <a:pt x="15251" y="660"/>
                    </a:lnTo>
                    <a:lnTo>
                      <a:pt x="13667" y="859"/>
                    </a:lnTo>
                    <a:lnTo>
                      <a:pt x="12082" y="1024"/>
                    </a:lnTo>
                    <a:lnTo>
                      <a:pt x="12082" y="2113"/>
                    </a:lnTo>
                    <a:lnTo>
                      <a:pt x="12082" y="2476"/>
                    </a:lnTo>
                    <a:lnTo>
                      <a:pt x="12148" y="2839"/>
                    </a:lnTo>
                    <a:lnTo>
                      <a:pt x="12214" y="3235"/>
                    </a:lnTo>
                    <a:lnTo>
                      <a:pt x="12280" y="3598"/>
                    </a:lnTo>
                    <a:lnTo>
                      <a:pt x="13766" y="3070"/>
                    </a:lnTo>
                    <a:lnTo>
                      <a:pt x="14030" y="2773"/>
                    </a:lnTo>
                    <a:lnTo>
                      <a:pt x="14294" y="2443"/>
                    </a:lnTo>
                    <a:lnTo>
                      <a:pt x="14591" y="2179"/>
                    </a:lnTo>
                    <a:lnTo>
                      <a:pt x="14888" y="1915"/>
                    </a:lnTo>
                    <a:lnTo>
                      <a:pt x="15251" y="1717"/>
                    </a:lnTo>
                    <a:lnTo>
                      <a:pt x="15614" y="1519"/>
                    </a:lnTo>
                    <a:lnTo>
                      <a:pt x="16010" y="1387"/>
                    </a:lnTo>
                    <a:lnTo>
                      <a:pt x="16439" y="1288"/>
                    </a:lnTo>
                    <a:lnTo>
                      <a:pt x="16902" y="1255"/>
                    </a:lnTo>
                    <a:lnTo>
                      <a:pt x="17364" y="1288"/>
                    </a:lnTo>
                    <a:lnTo>
                      <a:pt x="17793" y="1387"/>
                    </a:lnTo>
                    <a:lnTo>
                      <a:pt x="18354" y="991"/>
                    </a:lnTo>
                    <a:lnTo>
                      <a:pt x="18387" y="991"/>
                    </a:lnTo>
                    <a:lnTo>
                      <a:pt x="18387" y="958"/>
                    </a:lnTo>
                    <a:lnTo>
                      <a:pt x="18420" y="958"/>
                    </a:lnTo>
                    <a:lnTo>
                      <a:pt x="18453" y="925"/>
                    </a:lnTo>
                    <a:lnTo>
                      <a:pt x="18552" y="793"/>
                    </a:lnTo>
                    <a:lnTo>
                      <a:pt x="18585" y="693"/>
                    </a:lnTo>
                    <a:lnTo>
                      <a:pt x="18618" y="561"/>
                    </a:lnTo>
                    <a:lnTo>
                      <a:pt x="18618" y="429"/>
                    </a:lnTo>
                    <a:lnTo>
                      <a:pt x="18585" y="297"/>
                    </a:lnTo>
                    <a:lnTo>
                      <a:pt x="18519" y="198"/>
                    </a:lnTo>
                    <a:lnTo>
                      <a:pt x="18453" y="99"/>
                    </a:lnTo>
                    <a:lnTo>
                      <a:pt x="18354" y="0"/>
                    </a:lnTo>
                    <a:close/>
                    <a:moveTo>
                      <a:pt x="10035" y="1321"/>
                    </a:moveTo>
                    <a:lnTo>
                      <a:pt x="9441" y="1453"/>
                    </a:lnTo>
                    <a:lnTo>
                      <a:pt x="8847" y="1585"/>
                    </a:lnTo>
                    <a:lnTo>
                      <a:pt x="8286" y="1717"/>
                    </a:lnTo>
                    <a:lnTo>
                      <a:pt x="7725" y="1882"/>
                    </a:lnTo>
                    <a:lnTo>
                      <a:pt x="7163" y="2113"/>
                    </a:lnTo>
                    <a:lnTo>
                      <a:pt x="6635" y="2344"/>
                    </a:lnTo>
                    <a:lnTo>
                      <a:pt x="6140" y="2608"/>
                    </a:lnTo>
                    <a:lnTo>
                      <a:pt x="5645" y="2905"/>
                    </a:lnTo>
                    <a:lnTo>
                      <a:pt x="5183" y="3235"/>
                    </a:lnTo>
                    <a:lnTo>
                      <a:pt x="4721" y="3631"/>
                    </a:lnTo>
                    <a:lnTo>
                      <a:pt x="4292" y="4061"/>
                    </a:lnTo>
                    <a:lnTo>
                      <a:pt x="3862" y="4556"/>
                    </a:lnTo>
                    <a:lnTo>
                      <a:pt x="3499" y="5084"/>
                    </a:lnTo>
                    <a:lnTo>
                      <a:pt x="3136" y="5645"/>
                    </a:lnTo>
                    <a:lnTo>
                      <a:pt x="2806" y="6305"/>
                    </a:lnTo>
                    <a:lnTo>
                      <a:pt x="2509" y="6998"/>
                    </a:lnTo>
                    <a:lnTo>
                      <a:pt x="2377" y="7296"/>
                    </a:lnTo>
                    <a:lnTo>
                      <a:pt x="2212" y="7626"/>
                    </a:lnTo>
                    <a:lnTo>
                      <a:pt x="1981" y="7989"/>
                    </a:lnTo>
                    <a:lnTo>
                      <a:pt x="1684" y="8319"/>
                    </a:lnTo>
                    <a:lnTo>
                      <a:pt x="1321" y="8649"/>
                    </a:lnTo>
                    <a:lnTo>
                      <a:pt x="925" y="8913"/>
                    </a:lnTo>
                    <a:lnTo>
                      <a:pt x="495" y="9177"/>
                    </a:lnTo>
                    <a:lnTo>
                      <a:pt x="264" y="9276"/>
                    </a:lnTo>
                    <a:lnTo>
                      <a:pt x="0" y="9342"/>
                    </a:lnTo>
                    <a:lnTo>
                      <a:pt x="33" y="9540"/>
                    </a:lnTo>
                    <a:lnTo>
                      <a:pt x="99" y="9705"/>
                    </a:lnTo>
                    <a:lnTo>
                      <a:pt x="165" y="9870"/>
                    </a:lnTo>
                    <a:lnTo>
                      <a:pt x="297" y="10002"/>
                    </a:lnTo>
                    <a:lnTo>
                      <a:pt x="429" y="10134"/>
                    </a:lnTo>
                    <a:lnTo>
                      <a:pt x="561" y="10200"/>
                    </a:lnTo>
                    <a:lnTo>
                      <a:pt x="726" y="10266"/>
                    </a:lnTo>
                    <a:lnTo>
                      <a:pt x="1123" y="10266"/>
                    </a:lnTo>
                    <a:lnTo>
                      <a:pt x="1123" y="10233"/>
                    </a:lnTo>
                    <a:lnTo>
                      <a:pt x="1255" y="10200"/>
                    </a:lnTo>
                    <a:lnTo>
                      <a:pt x="1288" y="10200"/>
                    </a:lnTo>
                    <a:lnTo>
                      <a:pt x="2773" y="9540"/>
                    </a:lnTo>
                    <a:lnTo>
                      <a:pt x="3499" y="9243"/>
                    </a:lnTo>
                    <a:lnTo>
                      <a:pt x="4292" y="8946"/>
                    </a:lnTo>
                    <a:lnTo>
                      <a:pt x="4853" y="8781"/>
                    </a:lnTo>
                    <a:lnTo>
                      <a:pt x="5414" y="8649"/>
                    </a:lnTo>
                    <a:lnTo>
                      <a:pt x="5909" y="8319"/>
                    </a:lnTo>
                    <a:lnTo>
                      <a:pt x="6008" y="8187"/>
                    </a:lnTo>
                    <a:lnTo>
                      <a:pt x="6107" y="8022"/>
                    </a:lnTo>
                    <a:lnTo>
                      <a:pt x="6206" y="7890"/>
                    </a:lnTo>
                    <a:lnTo>
                      <a:pt x="6338" y="7758"/>
                    </a:lnTo>
                    <a:lnTo>
                      <a:pt x="6536" y="7626"/>
                    </a:lnTo>
                    <a:lnTo>
                      <a:pt x="6767" y="7527"/>
                    </a:lnTo>
                    <a:lnTo>
                      <a:pt x="6998" y="7428"/>
                    </a:lnTo>
                    <a:lnTo>
                      <a:pt x="7262" y="7362"/>
                    </a:lnTo>
                    <a:lnTo>
                      <a:pt x="7791" y="7263"/>
                    </a:lnTo>
                    <a:lnTo>
                      <a:pt x="8352" y="7197"/>
                    </a:lnTo>
                    <a:lnTo>
                      <a:pt x="8385" y="7164"/>
                    </a:lnTo>
                    <a:lnTo>
                      <a:pt x="8649" y="6866"/>
                    </a:lnTo>
                    <a:lnTo>
                      <a:pt x="8913" y="6536"/>
                    </a:lnTo>
                    <a:lnTo>
                      <a:pt x="9408" y="5843"/>
                    </a:lnTo>
                    <a:lnTo>
                      <a:pt x="9903" y="5117"/>
                    </a:lnTo>
                    <a:lnTo>
                      <a:pt x="10134" y="4754"/>
                    </a:lnTo>
                    <a:lnTo>
                      <a:pt x="10398" y="4457"/>
                    </a:lnTo>
                    <a:lnTo>
                      <a:pt x="10233" y="3895"/>
                    </a:lnTo>
                    <a:lnTo>
                      <a:pt x="10134" y="3301"/>
                    </a:lnTo>
                    <a:lnTo>
                      <a:pt x="10068" y="2707"/>
                    </a:lnTo>
                    <a:lnTo>
                      <a:pt x="10035" y="2113"/>
                    </a:lnTo>
                    <a:lnTo>
                      <a:pt x="10035" y="132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a:off x="8871347" y="1552727"/>
                <a:ext cx="524182" cy="397818"/>
              </a:xfrm>
              <a:custGeom>
                <a:avLst/>
                <a:gdLst/>
                <a:ahLst/>
                <a:cxnLst/>
                <a:rect l="l" t="t" r="r" b="b"/>
                <a:pathLst>
                  <a:path w="6438" h="4886" extrusionOk="0">
                    <a:moveTo>
                      <a:pt x="5480" y="0"/>
                    </a:moveTo>
                    <a:lnTo>
                      <a:pt x="5282" y="66"/>
                    </a:lnTo>
                    <a:lnTo>
                      <a:pt x="5117" y="165"/>
                    </a:lnTo>
                    <a:lnTo>
                      <a:pt x="5216" y="1420"/>
                    </a:lnTo>
                    <a:lnTo>
                      <a:pt x="5381" y="2674"/>
                    </a:lnTo>
                    <a:lnTo>
                      <a:pt x="5084" y="2476"/>
                    </a:lnTo>
                    <a:lnTo>
                      <a:pt x="4787" y="2311"/>
                    </a:lnTo>
                    <a:lnTo>
                      <a:pt x="4457" y="2179"/>
                    </a:lnTo>
                    <a:lnTo>
                      <a:pt x="4127" y="2080"/>
                    </a:lnTo>
                    <a:lnTo>
                      <a:pt x="4094" y="1981"/>
                    </a:lnTo>
                    <a:lnTo>
                      <a:pt x="4028" y="1882"/>
                    </a:lnTo>
                    <a:lnTo>
                      <a:pt x="3863" y="1717"/>
                    </a:lnTo>
                    <a:lnTo>
                      <a:pt x="3665" y="1585"/>
                    </a:lnTo>
                    <a:lnTo>
                      <a:pt x="3235" y="1420"/>
                    </a:lnTo>
                    <a:lnTo>
                      <a:pt x="2872" y="1222"/>
                    </a:lnTo>
                    <a:lnTo>
                      <a:pt x="2542" y="991"/>
                    </a:lnTo>
                    <a:lnTo>
                      <a:pt x="2212" y="760"/>
                    </a:lnTo>
                    <a:lnTo>
                      <a:pt x="2047" y="661"/>
                    </a:lnTo>
                    <a:lnTo>
                      <a:pt x="1849" y="595"/>
                    </a:lnTo>
                    <a:lnTo>
                      <a:pt x="1651" y="562"/>
                    </a:lnTo>
                    <a:lnTo>
                      <a:pt x="1420" y="529"/>
                    </a:lnTo>
                    <a:lnTo>
                      <a:pt x="1222" y="562"/>
                    </a:lnTo>
                    <a:lnTo>
                      <a:pt x="991" y="595"/>
                    </a:lnTo>
                    <a:lnTo>
                      <a:pt x="793" y="694"/>
                    </a:lnTo>
                    <a:lnTo>
                      <a:pt x="595" y="793"/>
                    </a:lnTo>
                    <a:lnTo>
                      <a:pt x="430" y="925"/>
                    </a:lnTo>
                    <a:lnTo>
                      <a:pt x="298" y="1090"/>
                    </a:lnTo>
                    <a:lnTo>
                      <a:pt x="165" y="1255"/>
                    </a:lnTo>
                    <a:lnTo>
                      <a:pt x="66" y="1453"/>
                    </a:lnTo>
                    <a:lnTo>
                      <a:pt x="33" y="1684"/>
                    </a:lnTo>
                    <a:lnTo>
                      <a:pt x="0" y="1882"/>
                    </a:lnTo>
                    <a:lnTo>
                      <a:pt x="0" y="2113"/>
                    </a:lnTo>
                    <a:lnTo>
                      <a:pt x="33" y="2311"/>
                    </a:lnTo>
                    <a:lnTo>
                      <a:pt x="99" y="2542"/>
                    </a:lnTo>
                    <a:lnTo>
                      <a:pt x="198" y="2740"/>
                    </a:lnTo>
                    <a:lnTo>
                      <a:pt x="298" y="2905"/>
                    </a:lnTo>
                    <a:lnTo>
                      <a:pt x="463" y="3070"/>
                    </a:lnTo>
                    <a:lnTo>
                      <a:pt x="628" y="3202"/>
                    </a:lnTo>
                    <a:lnTo>
                      <a:pt x="826" y="3301"/>
                    </a:lnTo>
                    <a:lnTo>
                      <a:pt x="1024" y="3367"/>
                    </a:lnTo>
                    <a:lnTo>
                      <a:pt x="1255" y="3400"/>
                    </a:lnTo>
                    <a:lnTo>
                      <a:pt x="1453" y="3433"/>
                    </a:lnTo>
                    <a:lnTo>
                      <a:pt x="1684" y="3400"/>
                    </a:lnTo>
                    <a:lnTo>
                      <a:pt x="2014" y="3334"/>
                    </a:lnTo>
                    <a:lnTo>
                      <a:pt x="2311" y="3202"/>
                    </a:lnTo>
                    <a:lnTo>
                      <a:pt x="2641" y="3070"/>
                    </a:lnTo>
                    <a:lnTo>
                      <a:pt x="2938" y="3004"/>
                    </a:lnTo>
                    <a:lnTo>
                      <a:pt x="3400" y="2971"/>
                    </a:lnTo>
                    <a:lnTo>
                      <a:pt x="3599" y="2938"/>
                    </a:lnTo>
                    <a:lnTo>
                      <a:pt x="3797" y="2872"/>
                    </a:lnTo>
                    <a:lnTo>
                      <a:pt x="3929" y="2740"/>
                    </a:lnTo>
                    <a:lnTo>
                      <a:pt x="4259" y="2839"/>
                    </a:lnTo>
                    <a:lnTo>
                      <a:pt x="4589" y="2971"/>
                    </a:lnTo>
                    <a:lnTo>
                      <a:pt x="4886" y="3136"/>
                    </a:lnTo>
                    <a:lnTo>
                      <a:pt x="5150" y="3367"/>
                    </a:lnTo>
                    <a:lnTo>
                      <a:pt x="5249" y="3532"/>
                    </a:lnTo>
                    <a:lnTo>
                      <a:pt x="5381" y="3698"/>
                    </a:lnTo>
                    <a:lnTo>
                      <a:pt x="5546" y="4061"/>
                    </a:lnTo>
                    <a:lnTo>
                      <a:pt x="5645" y="4457"/>
                    </a:lnTo>
                    <a:lnTo>
                      <a:pt x="5645" y="4655"/>
                    </a:lnTo>
                    <a:lnTo>
                      <a:pt x="5645" y="4853"/>
                    </a:lnTo>
                    <a:lnTo>
                      <a:pt x="6338" y="4886"/>
                    </a:lnTo>
                    <a:lnTo>
                      <a:pt x="6338" y="4688"/>
                    </a:lnTo>
                    <a:lnTo>
                      <a:pt x="6437" y="4688"/>
                    </a:lnTo>
                    <a:lnTo>
                      <a:pt x="6206" y="3532"/>
                    </a:lnTo>
                    <a:lnTo>
                      <a:pt x="6041" y="2410"/>
                    </a:lnTo>
                    <a:lnTo>
                      <a:pt x="5909" y="1255"/>
                    </a:lnTo>
                    <a:lnTo>
                      <a:pt x="5810" y="132"/>
                    </a:lnTo>
                    <a:lnTo>
                      <a:pt x="5777" y="33"/>
                    </a:lnTo>
                    <a:lnTo>
                      <a:pt x="56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a:off x="8949266" y="1853736"/>
                <a:ext cx="1360040" cy="618222"/>
              </a:xfrm>
              <a:custGeom>
                <a:avLst/>
                <a:gdLst/>
                <a:ahLst/>
                <a:cxnLst/>
                <a:rect l="l" t="t" r="r" b="b"/>
                <a:pathLst>
                  <a:path w="16704" h="7593" extrusionOk="0">
                    <a:moveTo>
                      <a:pt x="14492" y="1"/>
                    </a:moveTo>
                    <a:lnTo>
                      <a:pt x="14360" y="67"/>
                    </a:lnTo>
                    <a:lnTo>
                      <a:pt x="13634" y="364"/>
                    </a:lnTo>
                    <a:lnTo>
                      <a:pt x="12776" y="694"/>
                    </a:lnTo>
                    <a:lnTo>
                      <a:pt x="11917" y="1024"/>
                    </a:lnTo>
                    <a:lnTo>
                      <a:pt x="11224" y="1321"/>
                    </a:lnTo>
                    <a:lnTo>
                      <a:pt x="10630" y="1618"/>
                    </a:lnTo>
                    <a:lnTo>
                      <a:pt x="10069" y="1882"/>
                    </a:lnTo>
                    <a:lnTo>
                      <a:pt x="9541" y="2113"/>
                    </a:lnTo>
                    <a:lnTo>
                      <a:pt x="9013" y="2278"/>
                    </a:lnTo>
                    <a:lnTo>
                      <a:pt x="8484" y="2410"/>
                    </a:lnTo>
                    <a:lnTo>
                      <a:pt x="7923" y="2509"/>
                    </a:lnTo>
                    <a:lnTo>
                      <a:pt x="7329" y="2575"/>
                    </a:lnTo>
                    <a:lnTo>
                      <a:pt x="6669" y="2608"/>
                    </a:lnTo>
                    <a:lnTo>
                      <a:pt x="6537" y="2608"/>
                    </a:lnTo>
                    <a:lnTo>
                      <a:pt x="6405" y="2641"/>
                    </a:lnTo>
                    <a:lnTo>
                      <a:pt x="6174" y="2773"/>
                    </a:lnTo>
                    <a:lnTo>
                      <a:pt x="5910" y="2971"/>
                    </a:lnTo>
                    <a:lnTo>
                      <a:pt x="5645" y="3169"/>
                    </a:lnTo>
                    <a:lnTo>
                      <a:pt x="5414" y="3401"/>
                    </a:lnTo>
                    <a:lnTo>
                      <a:pt x="5150" y="3566"/>
                    </a:lnTo>
                    <a:lnTo>
                      <a:pt x="4886" y="3665"/>
                    </a:lnTo>
                    <a:lnTo>
                      <a:pt x="4754" y="3698"/>
                    </a:lnTo>
                    <a:lnTo>
                      <a:pt x="4655" y="3698"/>
                    </a:lnTo>
                    <a:lnTo>
                      <a:pt x="4028" y="3599"/>
                    </a:lnTo>
                    <a:lnTo>
                      <a:pt x="3434" y="3434"/>
                    </a:lnTo>
                    <a:lnTo>
                      <a:pt x="2840" y="3236"/>
                    </a:lnTo>
                    <a:lnTo>
                      <a:pt x="2278" y="3004"/>
                    </a:lnTo>
                    <a:lnTo>
                      <a:pt x="1849" y="2806"/>
                    </a:lnTo>
                    <a:lnTo>
                      <a:pt x="1651" y="2740"/>
                    </a:lnTo>
                    <a:lnTo>
                      <a:pt x="1420" y="2740"/>
                    </a:lnTo>
                    <a:lnTo>
                      <a:pt x="1222" y="2773"/>
                    </a:lnTo>
                    <a:lnTo>
                      <a:pt x="1057" y="2872"/>
                    </a:lnTo>
                    <a:lnTo>
                      <a:pt x="892" y="2971"/>
                    </a:lnTo>
                    <a:lnTo>
                      <a:pt x="760" y="3136"/>
                    </a:lnTo>
                    <a:lnTo>
                      <a:pt x="628" y="3302"/>
                    </a:lnTo>
                    <a:lnTo>
                      <a:pt x="529" y="3500"/>
                    </a:lnTo>
                    <a:lnTo>
                      <a:pt x="364" y="3896"/>
                    </a:lnTo>
                    <a:lnTo>
                      <a:pt x="166" y="4424"/>
                    </a:lnTo>
                    <a:lnTo>
                      <a:pt x="67" y="4721"/>
                    </a:lnTo>
                    <a:lnTo>
                      <a:pt x="1" y="5018"/>
                    </a:lnTo>
                    <a:lnTo>
                      <a:pt x="1" y="5282"/>
                    </a:lnTo>
                    <a:lnTo>
                      <a:pt x="1" y="5546"/>
                    </a:lnTo>
                    <a:lnTo>
                      <a:pt x="67" y="5810"/>
                    </a:lnTo>
                    <a:lnTo>
                      <a:pt x="199" y="6074"/>
                    </a:lnTo>
                    <a:lnTo>
                      <a:pt x="331" y="6272"/>
                    </a:lnTo>
                    <a:lnTo>
                      <a:pt x="496" y="6405"/>
                    </a:lnTo>
                    <a:lnTo>
                      <a:pt x="661" y="6537"/>
                    </a:lnTo>
                    <a:lnTo>
                      <a:pt x="859" y="6669"/>
                    </a:lnTo>
                    <a:lnTo>
                      <a:pt x="1321" y="6834"/>
                    </a:lnTo>
                    <a:lnTo>
                      <a:pt x="1783" y="6966"/>
                    </a:lnTo>
                    <a:lnTo>
                      <a:pt x="2642" y="7164"/>
                    </a:lnTo>
                    <a:lnTo>
                      <a:pt x="3500" y="7362"/>
                    </a:lnTo>
                    <a:lnTo>
                      <a:pt x="4358" y="7494"/>
                    </a:lnTo>
                    <a:lnTo>
                      <a:pt x="5249" y="7560"/>
                    </a:lnTo>
                    <a:lnTo>
                      <a:pt x="6141" y="7593"/>
                    </a:lnTo>
                    <a:lnTo>
                      <a:pt x="6999" y="7560"/>
                    </a:lnTo>
                    <a:lnTo>
                      <a:pt x="7428" y="7527"/>
                    </a:lnTo>
                    <a:lnTo>
                      <a:pt x="7857" y="7461"/>
                    </a:lnTo>
                    <a:lnTo>
                      <a:pt x="8286" y="7362"/>
                    </a:lnTo>
                    <a:lnTo>
                      <a:pt x="8715" y="7263"/>
                    </a:lnTo>
                    <a:lnTo>
                      <a:pt x="9409" y="7032"/>
                    </a:lnTo>
                    <a:lnTo>
                      <a:pt x="10069" y="6768"/>
                    </a:lnTo>
                    <a:lnTo>
                      <a:pt x="10729" y="6438"/>
                    </a:lnTo>
                    <a:lnTo>
                      <a:pt x="11356" y="6107"/>
                    </a:lnTo>
                    <a:lnTo>
                      <a:pt x="12314" y="5612"/>
                    </a:lnTo>
                    <a:lnTo>
                      <a:pt x="12809" y="5348"/>
                    </a:lnTo>
                    <a:lnTo>
                      <a:pt x="13271" y="5051"/>
                    </a:lnTo>
                    <a:lnTo>
                      <a:pt x="13700" y="4754"/>
                    </a:lnTo>
                    <a:lnTo>
                      <a:pt x="14096" y="4424"/>
                    </a:lnTo>
                    <a:lnTo>
                      <a:pt x="14492" y="4061"/>
                    </a:lnTo>
                    <a:lnTo>
                      <a:pt x="14822" y="3632"/>
                    </a:lnTo>
                    <a:lnTo>
                      <a:pt x="15152" y="3203"/>
                    </a:lnTo>
                    <a:lnTo>
                      <a:pt x="15450" y="2773"/>
                    </a:lnTo>
                    <a:lnTo>
                      <a:pt x="15747" y="2344"/>
                    </a:lnTo>
                    <a:lnTo>
                      <a:pt x="15945" y="2146"/>
                    </a:lnTo>
                    <a:lnTo>
                      <a:pt x="16143" y="1981"/>
                    </a:lnTo>
                    <a:lnTo>
                      <a:pt x="16308" y="1849"/>
                    </a:lnTo>
                    <a:lnTo>
                      <a:pt x="16506" y="1717"/>
                    </a:lnTo>
                    <a:lnTo>
                      <a:pt x="16638" y="1552"/>
                    </a:lnTo>
                    <a:lnTo>
                      <a:pt x="16671" y="1453"/>
                    </a:lnTo>
                    <a:lnTo>
                      <a:pt x="16704" y="1354"/>
                    </a:lnTo>
                    <a:lnTo>
                      <a:pt x="16407" y="1189"/>
                    </a:lnTo>
                    <a:lnTo>
                      <a:pt x="16110" y="958"/>
                    </a:lnTo>
                    <a:lnTo>
                      <a:pt x="15516" y="430"/>
                    </a:lnTo>
                    <a:lnTo>
                      <a:pt x="15219" y="232"/>
                    </a:lnTo>
                    <a:lnTo>
                      <a:pt x="14921" y="67"/>
                    </a:lnTo>
                    <a:lnTo>
                      <a:pt x="14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a:off x="8849852" y="539455"/>
                <a:ext cx="1392282" cy="1937877"/>
              </a:xfrm>
              <a:custGeom>
                <a:avLst/>
                <a:gdLst/>
                <a:ahLst/>
                <a:cxnLst/>
                <a:rect l="l" t="t" r="r" b="b"/>
                <a:pathLst>
                  <a:path w="17100" h="23801" extrusionOk="0">
                    <a:moveTo>
                      <a:pt x="6371" y="0"/>
                    </a:moveTo>
                    <a:lnTo>
                      <a:pt x="6437" y="11125"/>
                    </a:lnTo>
                    <a:lnTo>
                      <a:pt x="6470" y="11686"/>
                    </a:lnTo>
                    <a:lnTo>
                      <a:pt x="6503" y="12247"/>
                    </a:lnTo>
                    <a:lnTo>
                      <a:pt x="6635" y="12808"/>
                    </a:lnTo>
                    <a:lnTo>
                      <a:pt x="6767" y="13337"/>
                    </a:lnTo>
                    <a:lnTo>
                      <a:pt x="6933" y="13865"/>
                    </a:lnTo>
                    <a:lnTo>
                      <a:pt x="7164" y="14393"/>
                    </a:lnTo>
                    <a:lnTo>
                      <a:pt x="7428" y="14888"/>
                    </a:lnTo>
                    <a:lnTo>
                      <a:pt x="7725" y="15383"/>
                    </a:lnTo>
                    <a:lnTo>
                      <a:pt x="7428" y="15581"/>
                    </a:lnTo>
                    <a:lnTo>
                      <a:pt x="7131" y="15746"/>
                    </a:lnTo>
                    <a:lnTo>
                      <a:pt x="6800" y="15878"/>
                    </a:lnTo>
                    <a:lnTo>
                      <a:pt x="6470" y="16010"/>
                    </a:lnTo>
                    <a:lnTo>
                      <a:pt x="5975" y="16109"/>
                    </a:lnTo>
                    <a:lnTo>
                      <a:pt x="5480" y="16176"/>
                    </a:lnTo>
                    <a:lnTo>
                      <a:pt x="4490" y="16242"/>
                    </a:lnTo>
                    <a:lnTo>
                      <a:pt x="3995" y="16308"/>
                    </a:lnTo>
                    <a:lnTo>
                      <a:pt x="3532" y="16407"/>
                    </a:lnTo>
                    <a:lnTo>
                      <a:pt x="3334" y="16473"/>
                    </a:lnTo>
                    <a:lnTo>
                      <a:pt x="3103" y="16539"/>
                    </a:lnTo>
                    <a:lnTo>
                      <a:pt x="2938" y="16671"/>
                    </a:lnTo>
                    <a:lnTo>
                      <a:pt x="2740" y="16770"/>
                    </a:lnTo>
                    <a:lnTo>
                      <a:pt x="2608" y="16902"/>
                    </a:lnTo>
                    <a:lnTo>
                      <a:pt x="2509" y="17034"/>
                    </a:lnTo>
                    <a:lnTo>
                      <a:pt x="2410" y="17199"/>
                    </a:lnTo>
                    <a:lnTo>
                      <a:pt x="2311" y="17331"/>
                    </a:lnTo>
                    <a:lnTo>
                      <a:pt x="1981" y="17529"/>
                    </a:lnTo>
                    <a:lnTo>
                      <a:pt x="1684" y="17760"/>
                    </a:lnTo>
                    <a:lnTo>
                      <a:pt x="1387" y="18024"/>
                    </a:lnTo>
                    <a:lnTo>
                      <a:pt x="1123" y="18288"/>
                    </a:lnTo>
                    <a:lnTo>
                      <a:pt x="859" y="18585"/>
                    </a:lnTo>
                    <a:lnTo>
                      <a:pt x="661" y="18882"/>
                    </a:lnTo>
                    <a:lnTo>
                      <a:pt x="462" y="19212"/>
                    </a:lnTo>
                    <a:lnTo>
                      <a:pt x="297" y="19576"/>
                    </a:lnTo>
                    <a:lnTo>
                      <a:pt x="132" y="20104"/>
                    </a:lnTo>
                    <a:lnTo>
                      <a:pt x="33" y="20632"/>
                    </a:lnTo>
                    <a:lnTo>
                      <a:pt x="0" y="21193"/>
                    </a:lnTo>
                    <a:lnTo>
                      <a:pt x="33" y="21754"/>
                    </a:lnTo>
                    <a:lnTo>
                      <a:pt x="132" y="22282"/>
                    </a:lnTo>
                    <a:lnTo>
                      <a:pt x="297" y="22811"/>
                    </a:lnTo>
                    <a:lnTo>
                      <a:pt x="529" y="23339"/>
                    </a:lnTo>
                    <a:lnTo>
                      <a:pt x="826" y="23801"/>
                    </a:lnTo>
                    <a:lnTo>
                      <a:pt x="859" y="23768"/>
                    </a:lnTo>
                    <a:lnTo>
                      <a:pt x="2509" y="22580"/>
                    </a:lnTo>
                    <a:lnTo>
                      <a:pt x="2344" y="22315"/>
                    </a:lnTo>
                    <a:lnTo>
                      <a:pt x="2212" y="22051"/>
                    </a:lnTo>
                    <a:lnTo>
                      <a:pt x="2113" y="21787"/>
                    </a:lnTo>
                    <a:lnTo>
                      <a:pt x="2080" y="21490"/>
                    </a:lnTo>
                    <a:lnTo>
                      <a:pt x="2047" y="21193"/>
                    </a:lnTo>
                    <a:lnTo>
                      <a:pt x="2080" y="20896"/>
                    </a:lnTo>
                    <a:lnTo>
                      <a:pt x="2113" y="20599"/>
                    </a:lnTo>
                    <a:lnTo>
                      <a:pt x="2212" y="20335"/>
                    </a:lnTo>
                    <a:lnTo>
                      <a:pt x="2344" y="20071"/>
                    </a:lnTo>
                    <a:lnTo>
                      <a:pt x="2476" y="19840"/>
                    </a:lnTo>
                    <a:lnTo>
                      <a:pt x="2674" y="19642"/>
                    </a:lnTo>
                    <a:lnTo>
                      <a:pt x="2872" y="19444"/>
                    </a:lnTo>
                    <a:lnTo>
                      <a:pt x="3169" y="19708"/>
                    </a:lnTo>
                    <a:lnTo>
                      <a:pt x="3466" y="19972"/>
                    </a:lnTo>
                    <a:lnTo>
                      <a:pt x="3929" y="20302"/>
                    </a:lnTo>
                    <a:lnTo>
                      <a:pt x="4391" y="20599"/>
                    </a:lnTo>
                    <a:lnTo>
                      <a:pt x="4886" y="20830"/>
                    </a:lnTo>
                    <a:lnTo>
                      <a:pt x="5414" y="21061"/>
                    </a:lnTo>
                    <a:lnTo>
                      <a:pt x="5942" y="21226"/>
                    </a:lnTo>
                    <a:lnTo>
                      <a:pt x="6503" y="21391"/>
                    </a:lnTo>
                    <a:lnTo>
                      <a:pt x="7065" y="21490"/>
                    </a:lnTo>
                    <a:lnTo>
                      <a:pt x="7659" y="21589"/>
                    </a:lnTo>
                    <a:lnTo>
                      <a:pt x="8253" y="21622"/>
                    </a:lnTo>
                    <a:lnTo>
                      <a:pt x="8847" y="21622"/>
                    </a:lnTo>
                    <a:lnTo>
                      <a:pt x="9408" y="21589"/>
                    </a:lnTo>
                    <a:lnTo>
                      <a:pt x="10002" y="21556"/>
                    </a:lnTo>
                    <a:lnTo>
                      <a:pt x="10597" y="21457"/>
                    </a:lnTo>
                    <a:lnTo>
                      <a:pt x="11158" y="21325"/>
                    </a:lnTo>
                    <a:lnTo>
                      <a:pt x="11686" y="21160"/>
                    </a:lnTo>
                    <a:lnTo>
                      <a:pt x="12214" y="20962"/>
                    </a:lnTo>
                    <a:lnTo>
                      <a:pt x="12742" y="20764"/>
                    </a:lnTo>
                    <a:lnTo>
                      <a:pt x="13237" y="20500"/>
                    </a:lnTo>
                    <a:lnTo>
                      <a:pt x="13700" y="20203"/>
                    </a:lnTo>
                    <a:lnTo>
                      <a:pt x="14129" y="19906"/>
                    </a:lnTo>
                    <a:lnTo>
                      <a:pt x="14525" y="19576"/>
                    </a:lnTo>
                    <a:lnTo>
                      <a:pt x="14921" y="19212"/>
                    </a:lnTo>
                    <a:lnTo>
                      <a:pt x="15251" y="18849"/>
                    </a:lnTo>
                    <a:lnTo>
                      <a:pt x="15581" y="18453"/>
                    </a:lnTo>
                    <a:lnTo>
                      <a:pt x="15878" y="18057"/>
                    </a:lnTo>
                    <a:lnTo>
                      <a:pt x="16142" y="17628"/>
                    </a:lnTo>
                    <a:lnTo>
                      <a:pt x="16406" y="17199"/>
                    </a:lnTo>
                    <a:lnTo>
                      <a:pt x="16605" y="16770"/>
                    </a:lnTo>
                    <a:lnTo>
                      <a:pt x="16770" y="16308"/>
                    </a:lnTo>
                    <a:lnTo>
                      <a:pt x="16902" y="15845"/>
                    </a:lnTo>
                    <a:lnTo>
                      <a:pt x="17001" y="15383"/>
                    </a:lnTo>
                    <a:lnTo>
                      <a:pt x="17067" y="14921"/>
                    </a:lnTo>
                    <a:lnTo>
                      <a:pt x="17100" y="14459"/>
                    </a:lnTo>
                    <a:lnTo>
                      <a:pt x="17100" y="13997"/>
                    </a:lnTo>
                    <a:lnTo>
                      <a:pt x="17067" y="13568"/>
                    </a:lnTo>
                    <a:lnTo>
                      <a:pt x="16968" y="13106"/>
                    </a:lnTo>
                    <a:lnTo>
                      <a:pt x="16869" y="12742"/>
                    </a:lnTo>
                    <a:lnTo>
                      <a:pt x="16704" y="12379"/>
                    </a:lnTo>
                    <a:lnTo>
                      <a:pt x="16539" y="12049"/>
                    </a:lnTo>
                    <a:lnTo>
                      <a:pt x="16307" y="11719"/>
                    </a:lnTo>
                    <a:lnTo>
                      <a:pt x="16010" y="11389"/>
                    </a:lnTo>
                    <a:lnTo>
                      <a:pt x="15647" y="11059"/>
                    </a:lnTo>
                    <a:lnTo>
                      <a:pt x="15251" y="10795"/>
                    </a:lnTo>
                    <a:lnTo>
                      <a:pt x="14789" y="10597"/>
                    </a:lnTo>
                    <a:lnTo>
                      <a:pt x="14327" y="10432"/>
                    </a:lnTo>
                    <a:lnTo>
                      <a:pt x="13832" y="10333"/>
                    </a:lnTo>
                    <a:lnTo>
                      <a:pt x="13337" y="10267"/>
                    </a:lnTo>
                    <a:lnTo>
                      <a:pt x="12841" y="10300"/>
                    </a:lnTo>
                    <a:lnTo>
                      <a:pt x="12544" y="10366"/>
                    </a:lnTo>
                    <a:lnTo>
                      <a:pt x="12247" y="10432"/>
                    </a:lnTo>
                    <a:lnTo>
                      <a:pt x="11983" y="10564"/>
                    </a:lnTo>
                    <a:lnTo>
                      <a:pt x="11752" y="10663"/>
                    </a:lnTo>
                    <a:lnTo>
                      <a:pt x="11488" y="10795"/>
                    </a:lnTo>
                    <a:lnTo>
                      <a:pt x="11257" y="10960"/>
                    </a:lnTo>
                    <a:lnTo>
                      <a:pt x="10861" y="11323"/>
                    </a:lnTo>
                    <a:lnTo>
                      <a:pt x="10465" y="11719"/>
                    </a:lnTo>
                    <a:lnTo>
                      <a:pt x="10135" y="12148"/>
                    </a:lnTo>
                    <a:lnTo>
                      <a:pt x="9804" y="12610"/>
                    </a:lnTo>
                    <a:lnTo>
                      <a:pt x="9540" y="13040"/>
                    </a:lnTo>
                    <a:lnTo>
                      <a:pt x="9111" y="13733"/>
                    </a:lnTo>
                    <a:lnTo>
                      <a:pt x="8847" y="13106"/>
                    </a:lnTo>
                    <a:lnTo>
                      <a:pt x="8649" y="12478"/>
                    </a:lnTo>
                    <a:lnTo>
                      <a:pt x="8583" y="12115"/>
                    </a:lnTo>
                    <a:lnTo>
                      <a:pt x="8517" y="11785"/>
                    </a:lnTo>
                    <a:lnTo>
                      <a:pt x="8484" y="11455"/>
                    </a:lnTo>
                    <a:lnTo>
                      <a:pt x="8484" y="11125"/>
                    </a:lnTo>
                    <a:lnTo>
                      <a:pt x="8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10207124" y="1606464"/>
                <a:ext cx="35011" cy="279596"/>
              </a:xfrm>
              <a:custGeom>
                <a:avLst/>
                <a:gdLst/>
                <a:ahLst/>
                <a:cxnLst/>
                <a:rect l="l" t="t" r="r" b="b"/>
                <a:pathLst>
                  <a:path w="430" h="3434" extrusionOk="0">
                    <a:moveTo>
                      <a:pt x="364" y="2014"/>
                    </a:moveTo>
                    <a:lnTo>
                      <a:pt x="364" y="2014"/>
                    </a:lnTo>
                    <a:lnTo>
                      <a:pt x="331" y="2377"/>
                    </a:lnTo>
                    <a:lnTo>
                      <a:pt x="232" y="2740"/>
                    </a:lnTo>
                    <a:lnTo>
                      <a:pt x="1" y="3434"/>
                    </a:lnTo>
                    <a:lnTo>
                      <a:pt x="1" y="3434"/>
                    </a:lnTo>
                    <a:lnTo>
                      <a:pt x="1" y="3434"/>
                    </a:lnTo>
                    <a:lnTo>
                      <a:pt x="232" y="2740"/>
                    </a:lnTo>
                    <a:lnTo>
                      <a:pt x="331" y="2377"/>
                    </a:lnTo>
                    <a:lnTo>
                      <a:pt x="364" y="2014"/>
                    </a:lnTo>
                    <a:close/>
                    <a:moveTo>
                      <a:pt x="298" y="1"/>
                    </a:moveTo>
                    <a:lnTo>
                      <a:pt x="298" y="1"/>
                    </a:lnTo>
                    <a:lnTo>
                      <a:pt x="298" y="1"/>
                    </a:lnTo>
                    <a:lnTo>
                      <a:pt x="298" y="1"/>
                    </a:lnTo>
                    <a:lnTo>
                      <a:pt x="397" y="430"/>
                    </a:lnTo>
                    <a:lnTo>
                      <a:pt x="430" y="859"/>
                    </a:lnTo>
                    <a:lnTo>
                      <a:pt x="430" y="1288"/>
                    </a:lnTo>
                    <a:lnTo>
                      <a:pt x="397" y="1750"/>
                    </a:lnTo>
                    <a:lnTo>
                      <a:pt x="397" y="1750"/>
                    </a:lnTo>
                    <a:lnTo>
                      <a:pt x="430" y="1288"/>
                    </a:lnTo>
                    <a:lnTo>
                      <a:pt x="430" y="859"/>
                    </a:lnTo>
                    <a:lnTo>
                      <a:pt x="397" y="430"/>
                    </a:lnTo>
                    <a:lnTo>
                      <a:pt x="29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10207124" y="1770444"/>
                <a:ext cx="29637" cy="115616"/>
              </a:xfrm>
              <a:custGeom>
                <a:avLst/>
                <a:gdLst/>
                <a:ahLst/>
                <a:cxnLst/>
                <a:rect l="l" t="t" r="r" b="b"/>
                <a:pathLst>
                  <a:path w="364" h="1420" fill="none" extrusionOk="0">
                    <a:moveTo>
                      <a:pt x="364" y="0"/>
                    </a:moveTo>
                    <a:lnTo>
                      <a:pt x="364" y="0"/>
                    </a:lnTo>
                    <a:lnTo>
                      <a:pt x="331" y="363"/>
                    </a:lnTo>
                    <a:lnTo>
                      <a:pt x="232" y="726"/>
                    </a:lnTo>
                    <a:lnTo>
                      <a:pt x="1" y="1420"/>
                    </a:lnTo>
                    <a:lnTo>
                      <a:pt x="1" y="1420"/>
                    </a:lnTo>
                    <a:lnTo>
                      <a:pt x="1" y="1420"/>
                    </a:lnTo>
                    <a:lnTo>
                      <a:pt x="232" y="726"/>
                    </a:lnTo>
                    <a:lnTo>
                      <a:pt x="331" y="363"/>
                    </a:lnTo>
                    <a:lnTo>
                      <a:pt x="3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0231305" y="1606464"/>
                <a:ext cx="10829" cy="142566"/>
              </a:xfrm>
              <a:custGeom>
                <a:avLst/>
                <a:gdLst/>
                <a:ahLst/>
                <a:cxnLst/>
                <a:rect l="l" t="t" r="r" b="b"/>
                <a:pathLst>
                  <a:path w="133" h="1751" fill="none" extrusionOk="0">
                    <a:moveTo>
                      <a:pt x="1" y="1"/>
                    </a:moveTo>
                    <a:lnTo>
                      <a:pt x="1" y="1"/>
                    </a:lnTo>
                    <a:lnTo>
                      <a:pt x="1" y="1"/>
                    </a:lnTo>
                    <a:lnTo>
                      <a:pt x="1" y="1"/>
                    </a:lnTo>
                    <a:lnTo>
                      <a:pt x="100" y="430"/>
                    </a:lnTo>
                    <a:lnTo>
                      <a:pt x="133" y="859"/>
                    </a:lnTo>
                    <a:lnTo>
                      <a:pt x="133" y="1288"/>
                    </a:lnTo>
                    <a:lnTo>
                      <a:pt x="100" y="1750"/>
                    </a:lnTo>
                    <a:lnTo>
                      <a:pt x="100" y="1750"/>
                    </a:lnTo>
                    <a:lnTo>
                      <a:pt x="133" y="1288"/>
                    </a:lnTo>
                    <a:lnTo>
                      <a:pt x="133" y="859"/>
                    </a:lnTo>
                    <a:lnTo>
                      <a:pt x="100" y="43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9132054" y="1885979"/>
                <a:ext cx="1075151" cy="414021"/>
              </a:xfrm>
              <a:custGeom>
                <a:avLst/>
                <a:gdLst/>
                <a:ahLst/>
                <a:cxnLst/>
                <a:rect l="l" t="t" r="r" b="b"/>
                <a:pathLst>
                  <a:path w="13205" h="5085" extrusionOk="0">
                    <a:moveTo>
                      <a:pt x="5249" y="5084"/>
                    </a:moveTo>
                    <a:lnTo>
                      <a:pt x="5249" y="5084"/>
                    </a:lnTo>
                    <a:lnTo>
                      <a:pt x="5249" y="5084"/>
                    </a:lnTo>
                    <a:lnTo>
                      <a:pt x="5249" y="5084"/>
                    </a:lnTo>
                    <a:lnTo>
                      <a:pt x="5249" y="5084"/>
                    </a:lnTo>
                    <a:lnTo>
                      <a:pt x="5249" y="5084"/>
                    </a:lnTo>
                    <a:close/>
                    <a:moveTo>
                      <a:pt x="8682" y="4457"/>
                    </a:moveTo>
                    <a:lnTo>
                      <a:pt x="8682" y="4457"/>
                    </a:lnTo>
                    <a:lnTo>
                      <a:pt x="8649" y="4490"/>
                    </a:lnTo>
                    <a:lnTo>
                      <a:pt x="8649" y="4490"/>
                    </a:lnTo>
                    <a:lnTo>
                      <a:pt x="8682" y="4457"/>
                    </a:lnTo>
                    <a:close/>
                    <a:moveTo>
                      <a:pt x="8748" y="4424"/>
                    </a:moveTo>
                    <a:lnTo>
                      <a:pt x="8748" y="4424"/>
                    </a:lnTo>
                    <a:lnTo>
                      <a:pt x="8715" y="4457"/>
                    </a:lnTo>
                    <a:lnTo>
                      <a:pt x="8715" y="4457"/>
                    </a:lnTo>
                    <a:lnTo>
                      <a:pt x="8748" y="4424"/>
                    </a:lnTo>
                    <a:close/>
                    <a:moveTo>
                      <a:pt x="0" y="3434"/>
                    </a:moveTo>
                    <a:lnTo>
                      <a:pt x="0" y="3434"/>
                    </a:lnTo>
                    <a:lnTo>
                      <a:pt x="562" y="3830"/>
                    </a:lnTo>
                    <a:lnTo>
                      <a:pt x="1156" y="4160"/>
                    </a:lnTo>
                    <a:lnTo>
                      <a:pt x="1783" y="4457"/>
                    </a:lnTo>
                    <a:lnTo>
                      <a:pt x="2443" y="4688"/>
                    </a:lnTo>
                    <a:lnTo>
                      <a:pt x="3103" y="4853"/>
                    </a:lnTo>
                    <a:lnTo>
                      <a:pt x="3830" y="4985"/>
                    </a:lnTo>
                    <a:lnTo>
                      <a:pt x="4523" y="5051"/>
                    </a:lnTo>
                    <a:lnTo>
                      <a:pt x="5249" y="5084"/>
                    </a:lnTo>
                    <a:lnTo>
                      <a:pt x="5249" y="5084"/>
                    </a:lnTo>
                    <a:lnTo>
                      <a:pt x="4523" y="5051"/>
                    </a:lnTo>
                    <a:lnTo>
                      <a:pt x="3830" y="4985"/>
                    </a:lnTo>
                    <a:lnTo>
                      <a:pt x="3103" y="4853"/>
                    </a:lnTo>
                    <a:lnTo>
                      <a:pt x="2443" y="4688"/>
                    </a:lnTo>
                    <a:lnTo>
                      <a:pt x="1783" y="4457"/>
                    </a:lnTo>
                    <a:lnTo>
                      <a:pt x="1156" y="4160"/>
                    </a:lnTo>
                    <a:lnTo>
                      <a:pt x="562" y="3830"/>
                    </a:lnTo>
                    <a:lnTo>
                      <a:pt x="0" y="3434"/>
                    </a:lnTo>
                    <a:close/>
                    <a:moveTo>
                      <a:pt x="13205" y="1"/>
                    </a:moveTo>
                    <a:lnTo>
                      <a:pt x="13205" y="1"/>
                    </a:lnTo>
                    <a:lnTo>
                      <a:pt x="13073" y="364"/>
                    </a:lnTo>
                    <a:lnTo>
                      <a:pt x="12907" y="694"/>
                    </a:lnTo>
                    <a:lnTo>
                      <a:pt x="12742" y="1024"/>
                    </a:lnTo>
                    <a:lnTo>
                      <a:pt x="12511" y="1354"/>
                    </a:lnTo>
                    <a:lnTo>
                      <a:pt x="12313" y="1684"/>
                    </a:lnTo>
                    <a:lnTo>
                      <a:pt x="12082" y="2014"/>
                    </a:lnTo>
                    <a:lnTo>
                      <a:pt x="11818" y="2311"/>
                    </a:lnTo>
                    <a:lnTo>
                      <a:pt x="11521" y="2608"/>
                    </a:lnTo>
                    <a:lnTo>
                      <a:pt x="11257" y="2873"/>
                    </a:lnTo>
                    <a:lnTo>
                      <a:pt x="10927" y="3137"/>
                    </a:lnTo>
                    <a:lnTo>
                      <a:pt x="10630" y="3401"/>
                    </a:lnTo>
                    <a:lnTo>
                      <a:pt x="10267" y="3632"/>
                    </a:lnTo>
                    <a:lnTo>
                      <a:pt x="9904" y="3863"/>
                    </a:lnTo>
                    <a:lnTo>
                      <a:pt x="9540" y="4061"/>
                    </a:lnTo>
                    <a:lnTo>
                      <a:pt x="9177" y="4259"/>
                    </a:lnTo>
                    <a:lnTo>
                      <a:pt x="8748" y="4424"/>
                    </a:lnTo>
                    <a:lnTo>
                      <a:pt x="8748" y="4424"/>
                    </a:lnTo>
                    <a:lnTo>
                      <a:pt x="9177" y="4259"/>
                    </a:lnTo>
                    <a:lnTo>
                      <a:pt x="9540" y="4061"/>
                    </a:lnTo>
                    <a:lnTo>
                      <a:pt x="9904" y="3863"/>
                    </a:lnTo>
                    <a:lnTo>
                      <a:pt x="10267" y="3632"/>
                    </a:lnTo>
                    <a:lnTo>
                      <a:pt x="10630" y="3401"/>
                    </a:lnTo>
                    <a:lnTo>
                      <a:pt x="10927" y="3137"/>
                    </a:lnTo>
                    <a:lnTo>
                      <a:pt x="11257" y="2873"/>
                    </a:lnTo>
                    <a:lnTo>
                      <a:pt x="11521" y="2608"/>
                    </a:lnTo>
                    <a:lnTo>
                      <a:pt x="11818" y="2311"/>
                    </a:lnTo>
                    <a:lnTo>
                      <a:pt x="12082" y="2014"/>
                    </a:lnTo>
                    <a:lnTo>
                      <a:pt x="12313" y="1684"/>
                    </a:lnTo>
                    <a:lnTo>
                      <a:pt x="12511" y="1354"/>
                    </a:lnTo>
                    <a:lnTo>
                      <a:pt x="12742" y="1024"/>
                    </a:lnTo>
                    <a:lnTo>
                      <a:pt x="12907" y="694"/>
                    </a:lnTo>
                    <a:lnTo>
                      <a:pt x="13073" y="364"/>
                    </a:lnTo>
                    <a:lnTo>
                      <a:pt x="13205" y="1"/>
                    </a:lnTo>
                    <a:lnTo>
                      <a:pt x="13205" y="1"/>
                    </a:lnTo>
                    <a:close/>
                  </a:path>
                </a:pathLst>
              </a:custGeom>
              <a:solidFill>
                <a:srgbClr val="9A8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9559427" y="2299918"/>
                <a:ext cx="81" cy="8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9836255" y="2248868"/>
                <a:ext cx="2768" cy="2768"/>
              </a:xfrm>
              <a:custGeom>
                <a:avLst/>
                <a:gdLst/>
                <a:ahLst/>
                <a:cxnLst/>
                <a:rect l="l" t="t" r="r" b="b"/>
                <a:pathLst>
                  <a:path w="34" h="34" fill="none" extrusionOk="0">
                    <a:moveTo>
                      <a:pt x="33" y="0"/>
                    </a:moveTo>
                    <a:lnTo>
                      <a:pt x="33" y="0"/>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9841629" y="2246181"/>
                <a:ext cx="2768" cy="2768"/>
              </a:xfrm>
              <a:custGeom>
                <a:avLst/>
                <a:gdLst/>
                <a:ahLst/>
                <a:cxnLst/>
                <a:rect l="l" t="t" r="r" b="b"/>
                <a:pathLst>
                  <a:path w="34" h="34" fill="none" extrusionOk="0">
                    <a:moveTo>
                      <a:pt x="33" y="0"/>
                    </a:moveTo>
                    <a:lnTo>
                      <a:pt x="33" y="0"/>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9132054" y="2165494"/>
                <a:ext cx="427455" cy="134506"/>
              </a:xfrm>
              <a:custGeom>
                <a:avLst/>
                <a:gdLst/>
                <a:ahLst/>
                <a:cxnLst/>
                <a:rect l="l" t="t" r="r" b="b"/>
                <a:pathLst>
                  <a:path w="5250" h="1652" fill="none" extrusionOk="0">
                    <a:moveTo>
                      <a:pt x="0" y="1"/>
                    </a:moveTo>
                    <a:lnTo>
                      <a:pt x="0" y="1"/>
                    </a:lnTo>
                    <a:lnTo>
                      <a:pt x="562" y="397"/>
                    </a:lnTo>
                    <a:lnTo>
                      <a:pt x="1156" y="727"/>
                    </a:lnTo>
                    <a:lnTo>
                      <a:pt x="1783" y="1024"/>
                    </a:lnTo>
                    <a:lnTo>
                      <a:pt x="2443" y="1255"/>
                    </a:lnTo>
                    <a:lnTo>
                      <a:pt x="3103" y="1420"/>
                    </a:lnTo>
                    <a:lnTo>
                      <a:pt x="3830" y="1552"/>
                    </a:lnTo>
                    <a:lnTo>
                      <a:pt x="4523" y="1618"/>
                    </a:lnTo>
                    <a:lnTo>
                      <a:pt x="5249" y="1651"/>
                    </a:lnTo>
                    <a:lnTo>
                      <a:pt x="5249" y="1651"/>
                    </a:lnTo>
                    <a:lnTo>
                      <a:pt x="4523" y="1618"/>
                    </a:lnTo>
                    <a:lnTo>
                      <a:pt x="3830" y="1552"/>
                    </a:lnTo>
                    <a:lnTo>
                      <a:pt x="3103" y="1420"/>
                    </a:lnTo>
                    <a:lnTo>
                      <a:pt x="2443" y="1255"/>
                    </a:lnTo>
                    <a:lnTo>
                      <a:pt x="1783" y="1024"/>
                    </a:lnTo>
                    <a:lnTo>
                      <a:pt x="1156" y="727"/>
                    </a:lnTo>
                    <a:lnTo>
                      <a:pt x="562" y="3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9844316" y="1885979"/>
                <a:ext cx="362889" cy="360283"/>
              </a:xfrm>
              <a:custGeom>
                <a:avLst/>
                <a:gdLst/>
                <a:ahLst/>
                <a:cxnLst/>
                <a:rect l="l" t="t" r="r" b="b"/>
                <a:pathLst>
                  <a:path w="4457" h="4425" fill="none" extrusionOk="0">
                    <a:moveTo>
                      <a:pt x="4457" y="1"/>
                    </a:moveTo>
                    <a:lnTo>
                      <a:pt x="4457" y="1"/>
                    </a:lnTo>
                    <a:lnTo>
                      <a:pt x="4325" y="364"/>
                    </a:lnTo>
                    <a:lnTo>
                      <a:pt x="4159" y="694"/>
                    </a:lnTo>
                    <a:lnTo>
                      <a:pt x="3994" y="1024"/>
                    </a:lnTo>
                    <a:lnTo>
                      <a:pt x="3763" y="1354"/>
                    </a:lnTo>
                    <a:lnTo>
                      <a:pt x="3565" y="1684"/>
                    </a:lnTo>
                    <a:lnTo>
                      <a:pt x="3334" y="2014"/>
                    </a:lnTo>
                    <a:lnTo>
                      <a:pt x="3070" y="2311"/>
                    </a:lnTo>
                    <a:lnTo>
                      <a:pt x="2773" y="2608"/>
                    </a:lnTo>
                    <a:lnTo>
                      <a:pt x="2509" y="2873"/>
                    </a:lnTo>
                    <a:lnTo>
                      <a:pt x="2179" y="3137"/>
                    </a:lnTo>
                    <a:lnTo>
                      <a:pt x="1882" y="3401"/>
                    </a:lnTo>
                    <a:lnTo>
                      <a:pt x="1519" y="3632"/>
                    </a:lnTo>
                    <a:lnTo>
                      <a:pt x="1156" y="3863"/>
                    </a:lnTo>
                    <a:lnTo>
                      <a:pt x="792" y="4061"/>
                    </a:lnTo>
                    <a:lnTo>
                      <a:pt x="429" y="4259"/>
                    </a:lnTo>
                    <a:lnTo>
                      <a:pt x="0" y="4424"/>
                    </a:lnTo>
                    <a:lnTo>
                      <a:pt x="0" y="4424"/>
                    </a:lnTo>
                    <a:lnTo>
                      <a:pt x="429" y="4259"/>
                    </a:lnTo>
                    <a:lnTo>
                      <a:pt x="792" y="4061"/>
                    </a:lnTo>
                    <a:lnTo>
                      <a:pt x="1156" y="3863"/>
                    </a:lnTo>
                    <a:lnTo>
                      <a:pt x="1519" y="3632"/>
                    </a:lnTo>
                    <a:lnTo>
                      <a:pt x="1882" y="3401"/>
                    </a:lnTo>
                    <a:lnTo>
                      <a:pt x="2179" y="3137"/>
                    </a:lnTo>
                    <a:lnTo>
                      <a:pt x="2509" y="2873"/>
                    </a:lnTo>
                    <a:lnTo>
                      <a:pt x="2773" y="2608"/>
                    </a:lnTo>
                    <a:lnTo>
                      <a:pt x="3070" y="2311"/>
                    </a:lnTo>
                    <a:lnTo>
                      <a:pt x="3334" y="2014"/>
                    </a:lnTo>
                    <a:lnTo>
                      <a:pt x="3565" y="1684"/>
                    </a:lnTo>
                    <a:lnTo>
                      <a:pt x="3763" y="1354"/>
                    </a:lnTo>
                    <a:lnTo>
                      <a:pt x="3994" y="1024"/>
                    </a:lnTo>
                    <a:lnTo>
                      <a:pt x="4159" y="694"/>
                    </a:lnTo>
                    <a:lnTo>
                      <a:pt x="4325" y="364"/>
                    </a:lnTo>
                    <a:lnTo>
                      <a:pt x="4457" y="1"/>
                    </a:lnTo>
                    <a:lnTo>
                      <a:pt x="4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8908963" y="1606464"/>
                <a:ext cx="1333171" cy="712344"/>
              </a:xfrm>
              <a:custGeom>
                <a:avLst/>
                <a:gdLst/>
                <a:ahLst/>
                <a:cxnLst/>
                <a:rect l="l" t="t" r="r" b="b"/>
                <a:pathLst>
                  <a:path w="16374" h="8749" extrusionOk="0">
                    <a:moveTo>
                      <a:pt x="16242" y="1"/>
                    </a:moveTo>
                    <a:lnTo>
                      <a:pt x="15978" y="265"/>
                    </a:lnTo>
                    <a:lnTo>
                      <a:pt x="15714" y="628"/>
                    </a:lnTo>
                    <a:lnTo>
                      <a:pt x="15482" y="1024"/>
                    </a:lnTo>
                    <a:lnTo>
                      <a:pt x="15119" y="1849"/>
                    </a:lnTo>
                    <a:lnTo>
                      <a:pt x="14723" y="2542"/>
                    </a:lnTo>
                    <a:lnTo>
                      <a:pt x="14294" y="3203"/>
                    </a:lnTo>
                    <a:lnTo>
                      <a:pt x="13799" y="3797"/>
                    </a:lnTo>
                    <a:lnTo>
                      <a:pt x="13271" y="4358"/>
                    </a:lnTo>
                    <a:lnTo>
                      <a:pt x="12677" y="4886"/>
                    </a:lnTo>
                    <a:lnTo>
                      <a:pt x="12016" y="5348"/>
                    </a:lnTo>
                    <a:lnTo>
                      <a:pt x="11356" y="5744"/>
                    </a:lnTo>
                    <a:lnTo>
                      <a:pt x="10630" y="6107"/>
                    </a:lnTo>
                    <a:lnTo>
                      <a:pt x="10234" y="6273"/>
                    </a:lnTo>
                    <a:lnTo>
                      <a:pt x="9805" y="6405"/>
                    </a:lnTo>
                    <a:lnTo>
                      <a:pt x="9376" y="6537"/>
                    </a:lnTo>
                    <a:lnTo>
                      <a:pt x="8946" y="6636"/>
                    </a:lnTo>
                    <a:lnTo>
                      <a:pt x="8484" y="6702"/>
                    </a:lnTo>
                    <a:lnTo>
                      <a:pt x="8055" y="6768"/>
                    </a:lnTo>
                    <a:lnTo>
                      <a:pt x="7626" y="6801"/>
                    </a:lnTo>
                    <a:lnTo>
                      <a:pt x="7164" y="6801"/>
                    </a:lnTo>
                    <a:lnTo>
                      <a:pt x="6471" y="6768"/>
                    </a:lnTo>
                    <a:lnTo>
                      <a:pt x="5810" y="6702"/>
                    </a:lnTo>
                    <a:lnTo>
                      <a:pt x="5150" y="6570"/>
                    </a:lnTo>
                    <a:lnTo>
                      <a:pt x="4490" y="6372"/>
                    </a:lnTo>
                    <a:lnTo>
                      <a:pt x="3500" y="6041"/>
                    </a:lnTo>
                    <a:lnTo>
                      <a:pt x="3005" y="5942"/>
                    </a:lnTo>
                    <a:lnTo>
                      <a:pt x="2773" y="5909"/>
                    </a:lnTo>
                    <a:lnTo>
                      <a:pt x="2509" y="5876"/>
                    </a:lnTo>
                    <a:lnTo>
                      <a:pt x="2311" y="5909"/>
                    </a:lnTo>
                    <a:lnTo>
                      <a:pt x="2080" y="5942"/>
                    </a:lnTo>
                    <a:lnTo>
                      <a:pt x="1849" y="5975"/>
                    </a:lnTo>
                    <a:lnTo>
                      <a:pt x="1618" y="6074"/>
                    </a:lnTo>
                    <a:lnTo>
                      <a:pt x="1420" y="6206"/>
                    </a:lnTo>
                    <a:lnTo>
                      <a:pt x="1222" y="6339"/>
                    </a:lnTo>
                    <a:lnTo>
                      <a:pt x="1024" y="6471"/>
                    </a:lnTo>
                    <a:lnTo>
                      <a:pt x="859" y="6669"/>
                    </a:lnTo>
                    <a:lnTo>
                      <a:pt x="562" y="7032"/>
                    </a:lnTo>
                    <a:lnTo>
                      <a:pt x="364" y="7329"/>
                    </a:lnTo>
                    <a:lnTo>
                      <a:pt x="232" y="7659"/>
                    </a:lnTo>
                    <a:lnTo>
                      <a:pt x="100" y="7989"/>
                    </a:lnTo>
                    <a:lnTo>
                      <a:pt x="1" y="8319"/>
                    </a:lnTo>
                    <a:lnTo>
                      <a:pt x="1420" y="8748"/>
                    </a:lnTo>
                    <a:lnTo>
                      <a:pt x="1354" y="8418"/>
                    </a:lnTo>
                    <a:lnTo>
                      <a:pt x="1321" y="8088"/>
                    </a:lnTo>
                    <a:lnTo>
                      <a:pt x="1321" y="7857"/>
                    </a:lnTo>
                    <a:lnTo>
                      <a:pt x="1354" y="7626"/>
                    </a:lnTo>
                    <a:lnTo>
                      <a:pt x="1420" y="7428"/>
                    </a:lnTo>
                    <a:lnTo>
                      <a:pt x="1486" y="7230"/>
                    </a:lnTo>
                    <a:lnTo>
                      <a:pt x="1618" y="6966"/>
                    </a:lnTo>
                    <a:lnTo>
                      <a:pt x="1750" y="6735"/>
                    </a:lnTo>
                    <a:lnTo>
                      <a:pt x="1948" y="6537"/>
                    </a:lnTo>
                    <a:lnTo>
                      <a:pt x="2146" y="6339"/>
                    </a:lnTo>
                    <a:lnTo>
                      <a:pt x="2443" y="6603"/>
                    </a:lnTo>
                    <a:lnTo>
                      <a:pt x="2740" y="6867"/>
                    </a:lnTo>
                    <a:lnTo>
                      <a:pt x="3302" y="7263"/>
                    </a:lnTo>
                    <a:lnTo>
                      <a:pt x="3896" y="7593"/>
                    </a:lnTo>
                    <a:lnTo>
                      <a:pt x="4523" y="7890"/>
                    </a:lnTo>
                    <a:lnTo>
                      <a:pt x="5183" y="8121"/>
                    </a:lnTo>
                    <a:lnTo>
                      <a:pt x="5843" y="8286"/>
                    </a:lnTo>
                    <a:lnTo>
                      <a:pt x="6570" y="8418"/>
                    </a:lnTo>
                    <a:lnTo>
                      <a:pt x="7263" y="8484"/>
                    </a:lnTo>
                    <a:lnTo>
                      <a:pt x="7989" y="8517"/>
                    </a:lnTo>
                    <a:lnTo>
                      <a:pt x="8880" y="8484"/>
                    </a:lnTo>
                    <a:lnTo>
                      <a:pt x="9739" y="8385"/>
                    </a:lnTo>
                    <a:lnTo>
                      <a:pt x="10168" y="8286"/>
                    </a:lnTo>
                    <a:lnTo>
                      <a:pt x="10597" y="8187"/>
                    </a:lnTo>
                    <a:lnTo>
                      <a:pt x="10993" y="8055"/>
                    </a:lnTo>
                    <a:lnTo>
                      <a:pt x="11389" y="7923"/>
                    </a:lnTo>
                    <a:lnTo>
                      <a:pt x="11422" y="7890"/>
                    </a:lnTo>
                    <a:lnTo>
                      <a:pt x="11455" y="7890"/>
                    </a:lnTo>
                    <a:lnTo>
                      <a:pt x="11488" y="7857"/>
                    </a:lnTo>
                    <a:lnTo>
                      <a:pt x="11917" y="7692"/>
                    </a:lnTo>
                    <a:lnTo>
                      <a:pt x="12280" y="7494"/>
                    </a:lnTo>
                    <a:lnTo>
                      <a:pt x="12644" y="7296"/>
                    </a:lnTo>
                    <a:lnTo>
                      <a:pt x="13007" y="7065"/>
                    </a:lnTo>
                    <a:lnTo>
                      <a:pt x="13370" y="6834"/>
                    </a:lnTo>
                    <a:lnTo>
                      <a:pt x="13667" y="6570"/>
                    </a:lnTo>
                    <a:lnTo>
                      <a:pt x="13997" y="6306"/>
                    </a:lnTo>
                    <a:lnTo>
                      <a:pt x="14261" y="6041"/>
                    </a:lnTo>
                    <a:lnTo>
                      <a:pt x="14558" y="5744"/>
                    </a:lnTo>
                    <a:lnTo>
                      <a:pt x="14822" y="5447"/>
                    </a:lnTo>
                    <a:lnTo>
                      <a:pt x="15053" y="5117"/>
                    </a:lnTo>
                    <a:lnTo>
                      <a:pt x="15251" y="4787"/>
                    </a:lnTo>
                    <a:lnTo>
                      <a:pt x="15482" y="4457"/>
                    </a:lnTo>
                    <a:lnTo>
                      <a:pt x="15647" y="4127"/>
                    </a:lnTo>
                    <a:lnTo>
                      <a:pt x="15813" y="3797"/>
                    </a:lnTo>
                    <a:lnTo>
                      <a:pt x="15945" y="3434"/>
                    </a:lnTo>
                    <a:lnTo>
                      <a:pt x="16176" y="2740"/>
                    </a:lnTo>
                    <a:lnTo>
                      <a:pt x="16275" y="2377"/>
                    </a:lnTo>
                    <a:lnTo>
                      <a:pt x="16308" y="2014"/>
                    </a:lnTo>
                    <a:lnTo>
                      <a:pt x="16341" y="1816"/>
                    </a:lnTo>
                    <a:lnTo>
                      <a:pt x="16341" y="1750"/>
                    </a:lnTo>
                    <a:lnTo>
                      <a:pt x="16374" y="1288"/>
                    </a:lnTo>
                    <a:lnTo>
                      <a:pt x="16374" y="859"/>
                    </a:lnTo>
                    <a:lnTo>
                      <a:pt x="16341" y="430"/>
                    </a:lnTo>
                    <a:lnTo>
                      <a:pt x="16242"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8908963" y="1606464"/>
                <a:ext cx="1333171" cy="712344"/>
              </a:xfrm>
              <a:custGeom>
                <a:avLst/>
                <a:gdLst/>
                <a:ahLst/>
                <a:cxnLst/>
                <a:rect l="l" t="t" r="r" b="b"/>
                <a:pathLst>
                  <a:path w="16374" h="8749" fill="none" extrusionOk="0">
                    <a:moveTo>
                      <a:pt x="16242" y="1"/>
                    </a:moveTo>
                    <a:lnTo>
                      <a:pt x="16242" y="1"/>
                    </a:lnTo>
                    <a:lnTo>
                      <a:pt x="15978" y="265"/>
                    </a:lnTo>
                    <a:lnTo>
                      <a:pt x="15978" y="265"/>
                    </a:lnTo>
                    <a:lnTo>
                      <a:pt x="15714" y="628"/>
                    </a:lnTo>
                    <a:lnTo>
                      <a:pt x="15482" y="1024"/>
                    </a:lnTo>
                    <a:lnTo>
                      <a:pt x="15119" y="1849"/>
                    </a:lnTo>
                    <a:lnTo>
                      <a:pt x="15119" y="1849"/>
                    </a:lnTo>
                    <a:lnTo>
                      <a:pt x="14723" y="2542"/>
                    </a:lnTo>
                    <a:lnTo>
                      <a:pt x="14294" y="3203"/>
                    </a:lnTo>
                    <a:lnTo>
                      <a:pt x="13799" y="3797"/>
                    </a:lnTo>
                    <a:lnTo>
                      <a:pt x="13271" y="4358"/>
                    </a:lnTo>
                    <a:lnTo>
                      <a:pt x="12677" y="4886"/>
                    </a:lnTo>
                    <a:lnTo>
                      <a:pt x="12016" y="5348"/>
                    </a:lnTo>
                    <a:lnTo>
                      <a:pt x="11356" y="5744"/>
                    </a:lnTo>
                    <a:lnTo>
                      <a:pt x="10630" y="6107"/>
                    </a:lnTo>
                    <a:lnTo>
                      <a:pt x="10630" y="6107"/>
                    </a:lnTo>
                    <a:lnTo>
                      <a:pt x="10234" y="6273"/>
                    </a:lnTo>
                    <a:lnTo>
                      <a:pt x="9805" y="6405"/>
                    </a:lnTo>
                    <a:lnTo>
                      <a:pt x="9376" y="6537"/>
                    </a:lnTo>
                    <a:lnTo>
                      <a:pt x="8946" y="6636"/>
                    </a:lnTo>
                    <a:lnTo>
                      <a:pt x="8484" y="6702"/>
                    </a:lnTo>
                    <a:lnTo>
                      <a:pt x="8055" y="6768"/>
                    </a:lnTo>
                    <a:lnTo>
                      <a:pt x="7626" y="6801"/>
                    </a:lnTo>
                    <a:lnTo>
                      <a:pt x="7164" y="6801"/>
                    </a:lnTo>
                    <a:lnTo>
                      <a:pt x="7164" y="6801"/>
                    </a:lnTo>
                    <a:lnTo>
                      <a:pt x="6471" y="6768"/>
                    </a:lnTo>
                    <a:lnTo>
                      <a:pt x="5810" y="6702"/>
                    </a:lnTo>
                    <a:lnTo>
                      <a:pt x="5150" y="6570"/>
                    </a:lnTo>
                    <a:lnTo>
                      <a:pt x="4490" y="6372"/>
                    </a:lnTo>
                    <a:lnTo>
                      <a:pt x="4490" y="6372"/>
                    </a:lnTo>
                    <a:lnTo>
                      <a:pt x="3500" y="6041"/>
                    </a:lnTo>
                    <a:lnTo>
                      <a:pt x="3005" y="5942"/>
                    </a:lnTo>
                    <a:lnTo>
                      <a:pt x="2773" y="5909"/>
                    </a:lnTo>
                    <a:lnTo>
                      <a:pt x="2509" y="5876"/>
                    </a:lnTo>
                    <a:lnTo>
                      <a:pt x="2509" y="5876"/>
                    </a:lnTo>
                    <a:lnTo>
                      <a:pt x="2311" y="5909"/>
                    </a:lnTo>
                    <a:lnTo>
                      <a:pt x="2080" y="5942"/>
                    </a:lnTo>
                    <a:lnTo>
                      <a:pt x="2080" y="5942"/>
                    </a:lnTo>
                    <a:lnTo>
                      <a:pt x="1849" y="5975"/>
                    </a:lnTo>
                    <a:lnTo>
                      <a:pt x="1618" y="6074"/>
                    </a:lnTo>
                    <a:lnTo>
                      <a:pt x="1420" y="6206"/>
                    </a:lnTo>
                    <a:lnTo>
                      <a:pt x="1222" y="6339"/>
                    </a:lnTo>
                    <a:lnTo>
                      <a:pt x="1024" y="6471"/>
                    </a:lnTo>
                    <a:lnTo>
                      <a:pt x="859" y="6669"/>
                    </a:lnTo>
                    <a:lnTo>
                      <a:pt x="562" y="7032"/>
                    </a:lnTo>
                    <a:lnTo>
                      <a:pt x="562" y="7032"/>
                    </a:lnTo>
                    <a:lnTo>
                      <a:pt x="364" y="7329"/>
                    </a:lnTo>
                    <a:lnTo>
                      <a:pt x="232" y="7659"/>
                    </a:lnTo>
                    <a:lnTo>
                      <a:pt x="100" y="7989"/>
                    </a:lnTo>
                    <a:lnTo>
                      <a:pt x="1" y="8319"/>
                    </a:lnTo>
                    <a:lnTo>
                      <a:pt x="1" y="8319"/>
                    </a:lnTo>
                    <a:lnTo>
                      <a:pt x="1420" y="8748"/>
                    </a:lnTo>
                    <a:lnTo>
                      <a:pt x="1420" y="8748"/>
                    </a:lnTo>
                    <a:lnTo>
                      <a:pt x="1354" y="8418"/>
                    </a:lnTo>
                    <a:lnTo>
                      <a:pt x="1321" y="8088"/>
                    </a:lnTo>
                    <a:lnTo>
                      <a:pt x="1321" y="8088"/>
                    </a:lnTo>
                    <a:lnTo>
                      <a:pt x="1321" y="7857"/>
                    </a:lnTo>
                    <a:lnTo>
                      <a:pt x="1354" y="7626"/>
                    </a:lnTo>
                    <a:lnTo>
                      <a:pt x="1420" y="7428"/>
                    </a:lnTo>
                    <a:lnTo>
                      <a:pt x="1486" y="7230"/>
                    </a:lnTo>
                    <a:lnTo>
                      <a:pt x="1486" y="7230"/>
                    </a:lnTo>
                    <a:lnTo>
                      <a:pt x="1618" y="6966"/>
                    </a:lnTo>
                    <a:lnTo>
                      <a:pt x="1750" y="6735"/>
                    </a:lnTo>
                    <a:lnTo>
                      <a:pt x="1948" y="6537"/>
                    </a:lnTo>
                    <a:lnTo>
                      <a:pt x="2146" y="6339"/>
                    </a:lnTo>
                    <a:lnTo>
                      <a:pt x="2146" y="6339"/>
                    </a:lnTo>
                    <a:lnTo>
                      <a:pt x="2443" y="6603"/>
                    </a:lnTo>
                    <a:lnTo>
                      <a:pt x="2740" y="6867"/>
                    </a:lnTo>
                    <a:lnTo>
                      <a:pt x="2740" y="6867"/>
                    </a:lnTo>
                    <a:lnTo>
                      <a:pt x="2740" y="6867"/>
                    </a:lnTo>
                    <a:lnTo>
                      <a:pt x="3302" y="7263"/>
                    </a:lnTo>
                    <a:lnTo>
                      <a:pt x="3896" y="7593"/>
                    </a:lnTo>
                    <a:lnTo>
                      <a:pt x="4523" y="7890"/>
                    </a:lnTo>
                    <a:lnTo>
                      <a:pt x="5183" y="8121"/>
                    </a:lnTo>
                    <a:lnTo>
                      <a:pt x="5843" y="8286"/>
                    </a:lnTo>
                    <a:lnTo>
                      <a:pt x="6570" y="8418"/>
                    </a:lnTo>
                    <a:lnTo>
                      <a:pt x="7263" y="8484"/>
                    </a:lnTo>
                    <a:lnTo>
                      <a:pt x="7989" y="8517"/>
                    </a:lnTo>
                    <a:lnTo>
                      <a:pt x="7989" y="8517"/>
                    </a:lnTo>
                    <a:lnTo>
                      <a:pt x="7989" y="8517"/>
                    </a:lnTo>
                    <a:lnTo>
                      <a:pt x="7989" y="8517"/>
                    </a:lnTo>
                    <a:lnTo>
                      <a:pt x="7989" y="8517"/>
                    </a:lnTo>
                    <a:lnTo>
                      <a:pt x="7989" y="8517"/>
                    </a:lnTo>
                    <a:lnTo>
                      <a:pt x="8880" y="8484"/>
                    </a:lnTo>
                    <a:lnTo>
                      <a:pt x="9739" y="8385"/>
                    </a:lnTo>
                    <a:lnTo>
                      <a:pt x="10168" y="8286"/>
                    </a:lnTo>
                    <a:lnTo>
                      <a:pt x="10597" y="8187"/>
                    </a:lnTo>
                    <a:lnTo>
                      <a:pt x="10993" y="8055"/>
                    </a:lnTo>
                    <a:lnTo>
                      <a:pt x="11389" y="7923"/>
                    </a:lnTo>
                    <a:lnTo>
                      <a:pt x="11389" y="7923"/>
                    </a:lnTo>
                    <a:lnTo>
                      <a:pt x="11422" y="7890"/>
                    </a:lnTo>
                    <a:lnTo>
                      <a:pt x="11422" y="7890"/>
                    </a:lnTo>
                    <a:lnTo>
                      <a:pt x="11455" y="7890"/>
                    </a:lnTo>
                    <a:lnTo>
                      <a:pt x="11455" y="7890"/>
                    </a:lnTo>
                    <a:lnTo>
                      <a:pt x="11488" y="7857"/>
                    </a:lnTo>
                    <a:lnTo>
                      <a:pt x="11488" y="7857"/>
                    </a:lnTo>
                    <a:lnTo>
                      <a:pt x="11488" y="7857"/>
                    </a:lnTo>
                    <a:lnTo>
                      <a:pt x="11488" y="7857"/>
                    </a:lnTo>
                    <a:lnTo>
                      <a:pt x="11917" y="7692"/>
                    </a:lnTo>
                    <a:lnTo>
                      <a:pt x="12280" y="7494"/>
                    </a:lnTo>
                    <a:lnTo>
                      <a:pt x="12644" y="7296"/>
                    </a:lnTo>
                    <a:lnTo>
                      <a:pt x="13007" y="7065"/>
                    </a:lnTo>
                    <a:lnTo>
                      <a:pt x="13370" y="6834"/>
                    </a:lnTo>
                    <a:lnTo>
                      <a:pt x="13667" y="6570"/>
                    </a:lnTo>
                    <a:lnTo>
                      <a:pt x="13997" y="6306"/>
                    </a:lnTo>
                    <a:lnTo>
                      <a:pt x="14261" y="6041"/>
                    </a:lnTo>
                    <a:lnTo>
                      <a:pt x="14558" y="5744"/>
                    </a:lnTo>
                    <a:lnTo>
                      <a:pt x="14822" y="5447"/>
                    </a:lnTo>
                    <a:lnTo>
                      <a:pt x="15053" y="5117"/>
                    </a:lnTo>
                    <a:lnTo>
                      <a:pt x="15251" y="4787"/>
                    </a:lnTo>
                    <a:lnTo>
                      <a:pt x="15482" y="4457"/>
                    </a:lnTo>
                    <a:lnTo>
                      <a:pt x="15647" y="4127"/>
                    </a:lnTo>
                    <a:lnTo>
                      <a:pt x="15813" y="3797"/>
                    </a:lnTo>
                    <a:lnTo>
                      <a:pt x="15945" y="3434"/>
                    </a:lnTo>
                    <a:lnTo>
                      <a:pt x="15945" y="3434"/>
                    </a:lnTo>
                    <a:lnTo>
                      <a:pt x="16176" y="2740"/>
                    </a:lnTo>
                    <a:lnTo>
                      <a:pt x="16275" y="2377"/>
                    </a:lnTo>
                    <a:lnTo>
                      <a:pt x="16308" y="2014"/>
                    </a:lnTo>
                    <a:lnTo>
                      <a:pt x="16308" y="2014"/>
                    </a:lnTo>
                    <a:lnTo>
                      <a:pt x="16341" y="1816"/>
                    </a:lnTo>
                    <a:lnTo>
                      <a:pt x="16341" y="1816"/>
                    </a:lnTo>
                    <a:lnTo>
                      <a:pt x="16341" y="1750"/>
                    </a:lnTo>
                    <a:lnTo>
                      <a:pt x="16341" y="1750"/>
                    </a:lnTo>
                    <a:lnTo>
                      <a:pt x="16374" y="1288"/>
                    </a:lnTo>
                    <a:lnTo>
                      <a:pt x="16374" y="859"/>
                    </a:lnTo>
                    <a:lnTo>
                      <a:pt x="16341" y="430"/>
                    </a:lnTo>
                    <a:lnTo>
                      <a:pt x="16242" y="1"/>
                    </a:lnTo>
                    <a:lnTo>
                      <a:pt x="16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8556903" y="2066080"/>
                <a:ext cx="1964746" cy="2314201"/>
              </a:xfrm>
              <a:custGeom>
                <a:avLst/>
                <a:gdLst/>
                <a:ahLst/>
                <a:cxnLst/>
                <a:rect l="l" t="t" r="r" b="b"/>
                <a:pathLst>
                  <a:path w="24131" h="28423" extrusionOk="0">
                    <a:moveTo>
                      <a:pt x="20962" y="0"/>
                    </a:moveTo>
                    <a:lnTo>
                      <a:pt x="20731" y="66"/>
                    </a:lnTo>
                    <a:lnTo>
                      <a:pt x="20500" y="165"/>
                    </a:lnTo>
                    <a:lnTo>
                      <a:pt x="20269" y="264"/>
                    </a:lnTo>
                    <a:lnTo>
                      <a:pt x="20071" y="429"/>
                    </a:lnTo>
                    <a:lnTo>
                      <a:pt x="19146" y="1123"/>
                    </a:lnTo>
                    <a:lnTo>
                      <a:pt x="18222" y="1750"/>
                    </a:lnTo>
                    <a:lnTo>
                      <a:pt x="17331" y="2311"/>
                    </a:lnTo>
                    <a:lnTo>
                      <a:pt x="16439" y="2806"/>
                    </a:lnTo>
                    <a:lnTo>
                      <a:pt x="15548" y="3202"/>
                    </a:lnTo>
                    <a:lnTo>
                      <a:pt x="14624" y="3499"/>
                    </a:lnTo>
                    <a:lnTo>
                      <a:pt x="14162" y="3631"/>
                    </a:lnTo>
                    <a:lnTo>
                      <a:pt x="13700" y="3730"/>
                    </a:lnTo>
                    <a:lnTo>
                      <a:pt x="13237" y="3830"/>
                    </a:lnTo>
                    <a:lnTo>
                      <a:pt x="12775" y="3896"/>
                    </a:lnTo>
                    <a:lnTo>
                      <a:pt x="11785" y="3995"/>
                    </a:lnTo>
                    <a:lnTo>
                      <a:pt x="10795" y="3995"/>
                    </a:lnTo>
                    <a:lnTo>
                      <a:pt x="9771" y="3929"/>
                    </a:lnTo>
                    <a:lnTo>
                      <a:pt x="8682" y="3797"/>
                    </a:lnTo>
                    <a:lnTo>
                      <a:pt x="7560" y="3565"/>
                    </a:lnTo>
                    <a:lnTo>
                      <a:pt x="6371" y="3268"/>
                    </a:lnTo>
                    <a:lnTo>
                      <a:pt x="5117" y="2938"/>
                    </a:lnTo>
                    <a:lnTo>
                      <a:pt x="3829" y="2476"/>
                    </a:lnTo>
                    <a:lnTo>
                      <a:pt x="3466" y="2410"/>
                    </a:lnTo>
                    <a:lnTo>
                      <a:pt x="3136" y="2377"/>
                    </a:lnTo>
                    <a:lnTo>
                      <a:pt x="2806" y="2443"/>
                    </a:lnTo>
                    <a:lnTo>
                      <a:pt x="2476" y="2542"/>
                    </a:lnTo>
                    <a:lnTo>
                      <a:pt x="2179" y="2707"/>
                    </a:lnTo>
                    <a:lnTo>
                      <a:pt x="1915" y="2905"/>
                    </a:lnTo>
                    <a:lnTo>
                      <a:pt x="1684" y="3169"/>
                    </a:lnTo>
                    <a:lnTo>
                      <a:pt x="1519" y="3466"/>
                    </a:lnTo>
                    <a:lnTo>
                      <a:pt x="1288" y="4028"/>
                    </a:lnTo>
                    <a:lnTo>
                      <a:pt x="1090" y="4127"/>
                    </a:lnTo>
                    <a:lnTo>
                      <a:pt x="925" y="4259"/>
                    </a:lnTo>
                    <a:lnTo>
                      <a:pt x="759" y="4424"/>
                    </a:lnTo>
                    <a:lnTo>
                      <a:pt x="627" y="4589"/>
                    </a:lnTo>
                    <a:lnTo>
                      <a:pt x="528" y="4787"/>
                    </a:lnTo>
                    <a:lnTo>
                      <a:pt x="429" y="5018"/>
                    </a:lnTo>
                    <a:lnTo>
                      <a:pt x="396" y="5249"/>
                    </a:lnTo>
                    <a:lnTo>
                      <a:pt x="363" y="5480"/>
                    </a:lnTo>
                    <a:lnTo>
                      <a:pt x="396" y="5744"/>
                    </a:lnTo>
                    <a:lnTo>
                      <a:pt x="462" y="6008"/>
                    </a:lnTo>
                    <a:lnTo>
                      <a:pt x="561" y="6239"/>
                    </a:lnTo>
                    <a:lnTo>
                      <a:pt x="726" y="6470"/>
                    </a:lnTo>
                    <a:lnTo>
                      <a:pt x="693" y="6668"/>
                    </a:lnTo>
                    <a:lnTo>
                      <a:pt x="528" y="6800"/>
                    </a:lnTo>
                    <a:lnTo>
                      <a:pt x="396" y="6933"/>
                    </a:lnTo>
                    <a:lnTo>
                      <a:pt x="297" y="7098"/>
                    </a:lnTo>
                    <a:lnTo>
                      <a:pt x="198" y="7263"/>
                    </a:lnTo>
                    <a:lnTo>
                      <a:pt x="132" y="7461"/>
                    </a:lnTo>
                    <a:lnTo>
                      <a:pt x="66" y="7659"/>
                    </a:lnTo>
                    <a:lnTo>
                      <a:pt x="33" y="7857"/>
                    </a:lnTo>
                    <a:lnTo>
                      <a:pt x="0" y="8055"/>
                    </a:lnTo>
                    <a:lnTo>
                      <a:pt x="66" y="8418"/>
                    </a:lnTo>
                    <a:lnTo>
                      <a:pt x="165" y="8748"/>
                    </a:lnTo>
                    <a:lnTo>
                      <a:pt x="297" y="9045"/>
                    </a:lnTo>
                    <a:lnTo>
                      <a:pt x="528" y="9309"/>
                    </a:lnTo>
                    <a:lnTo>
                      <a:pt x="297" y="9573"/>
                    </a:lnTo>
                    <a:lnTo>
                      <a:pt x="165" y="9870"/>
                    </a:lnTo>
                    <a:lnTo>
                      <a:pt x="66" y="10201"/>
                    </a:lnTo>
                    <a:lnTo>
                      <a:pt x="0" y="10564"/>
                    </a:lnTo>
                    <a:lnTo>
                      <a:pt x="33" y="10795"/>
                    </a:lnTo>
                    <a:lnTo>
                      <a:pt x="66" y="11026"/>
                    </a:lnTo>
                    <a:lnTo>
                      <a:pt x="132" y="11257"/>
                    </a:lnTo>
                    <a:lnTo>
                      <a:pt x="231" y="11455"/>
                    </a:lnTo>
                    <a:lnTo>
                      <a:pt x="363" y="11620"/>
                    </a:lnTo>
                    <a:lnTo>
                      <a:pt x="495" y="11785"/>
                    </a:lnTo>
                    <a:lnTo>
                      <a:pt x="660" y="11950"/>
                    </a:lnTo>
                    <a:lnTo>
                      <a:pt x="825" y="12082"/>
                    </a:lnTo>
                    <a:lnTo>
                      <a:pt x="627" y="12346"/>
                    </a:lnTo>
                    <a:lnTo>
                      <a:pt x="495" y="12643"/>
                    </a:lnTo>
                    <a:lnTo>
                      <a:pt x="396" y="12940"/>
                    </a:lnTo>
                    <a:lnTo>
                      <a:pt x="363" y="13304"/>
                    </a:lnTo>
                    <a:lnTo>
                      <a:pt x="363" y="13568"/>
                    </a:lnTo>
                    <a:lnTo>
                      <a:pt x="429" y="13832"/>
                    </a:lnTo>
                    <a:lnTo>
                      <a:pt x="528" y="14063"/>
                    </a:lnTo>
                    <a:lnTo>
                      <a:pt x="627" y="14261"/>
                    </a:lnTo>
                    <a:lnTo>
                      <a:pt x="792" y="14459"/>
                    </a:lnTo>
                    <a:lnTo>
                      <a:pt x="958" y="14657"/>
                    </a:lnTo>
                    <a:lnTo>
                      <a:pt x="1156" y="14789"/>
                    </a:lnTo>
                    <a:lnTo>
                      <a:pt x="1354" y="14921"/>
                    </a:lnTo>
                    <a:lnTo>
                      <a:pt x="1288" y="15119"/>
                    </a:lnTo>
                    <a:lnTo>
                      <a:pt x="1222" y="15317"/>
                    </a:lnTo>
                    <a:lnTo>
                      <a:pt x="1189" y="15515"/>
                    </a:lnTo>
                    <a:lnTo>
                      <a:pt x="1156" y="15746"/>
                    </a:lnTo>
                    <a:lnTo>
                      <a:pt x="1189" y="16043"/>
                    </a:lnTo>
                    <a:lnTo>
                      <a:pt x="1255" y="16307"/>
                    </a:lnTo>
                    <a:lnTo>
                      <a:pt x="1354" y="16572"/>
                    </a:lnTo>
                    <a:lnTo>
                      <a:pt x="1486" y="16803"/>
                    </a:lnTo>
                    <a:lnTo>
                      <a:pt x="1684" y="17001"/>
                    </a:lnTo>
                    <a:lnTo>
                      <a:pt x="1882" y="17199"/>
                    </a:lnTo>
                    <a:lnTo>
                      <a:pt x="2113" y="17331"/>
                    </a:lnTo>
                    <a:lnTo>
                      <a:pt x="2377" y="17463"/>
                    </a:lnTo>
                    <a:lnTo>
                      <a:pt x="2509" y="17793"/>
                    </a:lnTo>
                    <a:lnTo>
                      <a:pt x="2608" y="17991"/>
                    </a:lnTo>
                    <a:lnTo>
                      <a:pt x="2707" y="18156"/>
                    </a:lnTo>
                    <a:lnTo>
                      <a:pt x="2839" y="18288"/>
                    </a:lnTo>
                    <a:lnTo>
                      <a:pt x="2971" y="18420"/>
                    </a:lnTo>
                    <a:lnTo>
                      <a:pt x="3268" y="18651"/>
                    </a:lnTo>
                    <a:lnTo>
                      <a:pt x="3631" y="18816"/>
                    </a:lnTo>
                    <a:lnTo>
                      <a:pt x="3895" y="18882"/>
                    </a:lnTo>
                    <a:lnTo>
                      <a:pt x="4193" y="18915"/>
                    </a:lnTo>
                    <a:lnTo>
                      <a:pt x="4490" y="18882"/>
                    </a:lnTo>
                    <a:lnTo>
                      <a:pt x="4787" y="18816"/>
                    </a:lnTo>
                    <a:lnTo>
                      <a:pt x="5051" y="19047"/>
                    </a:lnTo>
                    <a:lnTo>
                      <a:pt x="5282" y="19344"/>
                    </a:lnTo>
                    <a:lnTo>
                      <a:pt x="5447" y="19642"/>
                    </a:lnTo>
                    <a:lnTo>
                      <a:pt x="5546" y="19972"/>
                    </a:lnTo>
                    <a:lnTo>
                      <a:pt x="5579" y="20368"/>
                    </a:lnTo>
                    <a:lnTo>
                      <a:pt x="5546" y="20731"/>
                    </a:lnTo>
                    <a:lnTo>
                      <a:pt x="5414" y="21061"/>
                    </a:lnTo>
                    <a:lnTo>
                      <a:pt x="5249" y="21391"/>
                    </a:lnTo>
                    <a:lnTo>
                      <a:pt x="5216" y="21523"/>
                    </a:lnTo>
                    <a:lnTo>
                      <a:pt x="5216" y="21655"/>
                    </a:lnTo>
                    <a:lnTo>
                      <a:pt x="5249" y="21787"/>
                    </a:lnTo>
                    <a:lnTo>
                      <a:pt x="5348" y="21886"/>
                    </a:lnTo>
                    <a:lnTo>
                      <a:pt x="5447" y="21919"/>
                    </a:lnTo>
                    <a:lnTo>
                      <a:pt x="5612" y="21919"/>
                    </a:lnTo>
                    <a:lnTo>
                      <a:pt x="5711" y="21886"/>
                    </a:lnTo>
                    <a:lnTo>
                      <a:pt x="5777" y="21853"/>
                    </a:lnTo>
                    <a:lnTo>
                      <a:pt x="5810" y="21787"/>
                    </a:lnTo>
                    <a:lnTo>
                      <a:pt x="5942" y="21556"/>
                    </a:lnTo>
                    <a:lnTo>
                      <a:pt x="6041" y="21325"/>
                    </a:lnTo>
                    <a:lnTo>
                      <a:pt x="6140" y="21094"/>
                    </a:lnTo>
                    <a:lnTo>
                      <a:pt x="6206" y="20863"/>
                    </a:lnTo>
                    <a:lnTo>
                      <a:pt x="6239" y="20599"/>
                    </a:lnTo>
                    <a:lnTo>
                      <a:pt x="6272" y="20368"/>
                    </a:lnTo>
                    <a:lnTo>
                      <a:pt x="6239" y="20104"/>
                    </a:lnTo>
                    <a:lnTo>
                      <a:pt x="6206" y="19873"/>
                    </a:lnTo>
                    <a:lnTo>
                      <a:pt x="6107" y="19476"/>
                    </a:lnTo>
                    <a:lnTo>
                      <a:pt x="5942" y="19113"/>
                    </a:lnTo>
                    <a:lnTo>
                      <a:pt x="5711" y="18783"/>
                    </a:lnTo>
                    <a:lnTo>
                      <a:pt x="5447" y="18453"/>
                    </a:lnTo>
                    <a:lnTo>
                      <a:pt x="5645" y="18255"/>
                    </a:lnTo>
                    <a:lnTo>
                      <a:pt x="5843" y="18024"/>
                    </a:lnTo>
                    <a:lnTo>
                      <a:pt x="5975" y="17760"/>
                    </a:lnTo>
                    <a:lnTo>
                      <a:pt x="6074" y="17463"/>
                    </a:lnTo>
                    <a:lnTo>
                      <a:pt x="6107" y="17166"/>
                    </a:lnTo>
                    <a:lnTo>
                      <a:pt x="6107" y="16869"/>
                    </a:lnTo>
                    <a:lnTo>
                      <a:pt x="6041" y="16572"/>
                    </a:lnTo>
                    <a:lnTo>
                      <a:pt x="5942" y="16274"/>
                    </a:lnTo>
                    <a:lnTo>
                      <a:pt x="5579" y="15383"/>
                    </a:lnTo>
                    <a:lnTo>
                      <a:pt x="5282" y="14426"/>
                    </a:lnTo>
                    <a:lnTo>
                      <a:pt x="5249" y="14426"/>
                    </a:lnTo>
                    <a:lnTo>
                      <a:pt x="4985" y="13436"/>
                    </a:lnTo>
                    <a:lnTo>
                      <a:pt x="4754" y="12412"/>
                    </a:lnTo>
                    <a:lnTo>
                      <a:pt x="4589" y="11389"/>
                    </a:lnTo>
                    <a:lnTo>
                      <a:pt x="4457" y="10366"/>
                    </a:lnTo>
                    <a:lnTo>
                      <a:pt x="4391" y="9342"/>
                    </a:lnTo>
                    <a:lnTo>
                      <a:pt x="4358" y="8385"/>
                    </a:lnTo>
                    <a:lnTo>
                      <a:pt x="4391" y="7494"/>
                    </a:lnTo>
                    <a:lnTo>
                      <a:pt x="4490" y="6668"/>
                    </a:lnTo>
                    <a:lnTo>
                      <a:pt x="4688" y="6701"/>
                    </a:lnTo>
                    <a:lnTo>
                      <a:pt x="4787" y="6899"/>
                    </a:lnTo>
                    <a:lnTo>
                      <a:pt x="4952" y="7065"/>
                    </a:lnTo>
                    <a:lnTo>
                      <a:pt x="5117" y="7230"/>
                    </a:lnTo>
                    <a:lnTo>
                      <a:pt x="5315" y="7362"/>
                    </a:lnTo>
                    <a:lnTo>
                      <a:pt x="5513" y="7461"/>
                    </a:lnTo>
                    <a:lnTo>
                      <a:pt x="5711" y="7527"/>
                    </a:lnTo>
                    <a:lnTo>
                      <a:pt x="5942" y="7593"/>
                    </a:lnTo>
                    <a:lnTo>
                      <a:pt x="6437" y="7593"/>
                    </a:lnTo>
                    <a:lnTo>
                      <a:pt x="6668" y="7527"/>
                    </a:lnTo>
                    <a:lnTo>
                      <a:pt x="6899" y="7428"/>
                    </a:lnTo>
                    <a:lnTo>
                      <a:pt x="7130" y="7329"/>
                    </a:lnTo>
                    <a:lnTo>
                      <a:pt x="7229" y="7329"/>
                    </a:lnTo>
                    <a:lnTo>
                      <a:pt x="7362" y="7494"/>
                    </a:lnTo>
                    <a:lnTo>
                      <a:pt x="7527" y="7626"/>
                    </a:lnTo>
                    <a:lnTo>
                      <a:pt x="7659" y="7758"/>
                    </a:lnTo>
                    <a:lnTo>
                      <a:pt x="7857" y="7857"/>
                    </a:lnTo>
                    <a:lnTo>
                      <a:pt x="8022" y="7956"/>
                    </a:lnTo>
                    <a:lnTo>
                      <a:pt x="8220" y="8022"/>
                    </a:lnTo>
                    <a:lnTo>
                      <a:pt x="8418" y="8055"/>
                    </a:lnTo>
                    <a:lnTo>
                      <a:pt x="8649" y="8055"/>
                    </a:lnTo>
                    <a:lnTo>
                      <a:pt x="8913" y="8022"/>
                    </a:lnTo>
                    <a:lnTo>
                      <a:pt x="9210" y="7956"/>
                    </a:lnTo>
                    <a:lnTo>
                      <a:pt x="9474" y="7857"/>
                    </a:lnTo>
                    <a:lnTo>
                      <a:pt x="9705" y="7692"/>
                    </a:lnTo>
                    <a:lnTo>
                      <a:pt x="9771" y="7692"/>
                    </a:lnTo>
                    <a:lnTo>
                      <a:pt x="10035" y="7956"/>
                    </a:lnTo>
                    <a:lnTo>
                      <a:pt x="10365" y="8121"/>
                    </a:lnTo>
                    <a:lnTo>
                      <a:pt x="10531" y="8187"/>
                    </a:lnTo>
                    <a:lnTo>
                      <a:pt x="10696" y="8253"/>
                    </a:lnTo>
                    <a:lnTo>
                      <a:pt x="10894" y="8286"/>
                    </a:lnTo>
                    <a:lnTo>
                      <a:pt x="11059" y="8286"/>
                    </a:lnTo>
                    <a:lnTo>
                      <a:pt x="11422" y="8253"/>
                    </a:lnTo>
                    <a:lnTo>
                      <a:pt x="11752" y="8154"/>
                    </a:lnTo>
                    <a:lnTo>
                      <a:pt x="12049" y="7989"/>
                    </a:lnTo>
                    <a:lnTo>
                      <a:pt x="12313" y="7758"/>
                    </a:lnTo>
                    <a:lnTo>
                      <a:pt x="12511" y="7890"/>
                    </a:lnTo>
                    <a:lnTo>
                      <a:pt x="12742" y="7989"/>
                    </a:lnTo>
                    <a:lnTo>
                      <a:pt x="13006" y="8055"/>
                    </a:lnTo>
                    <a:lnTo>
                      <a:pt x="13468" y="8055"/>
                    </a:lnTo>
                    <a:lnTo>
                      <a:pt x="13667" y="8022"/>
                    </a:lnTo>
                    <a:lnTo>
                      <a:pt x="13832" y="7956"/>
                    </a:lnTo>
                    <a:lnTo>
                      <a:pt x="14030" y="7857"/>
                    </a:lnTo>
                    <a:lnTo>
                      <a:pt x="14195" y="7758"/>
                    </a:lnTo>
                    <a:lnTo>
                      <a:pt x="14360" y="7659"/>
                    </a:lnTo>
                    <a:lnTo>
                      <a:pt x="14492" y="7527"/>
                    </a:lnTo>
                    <a:lnTo>
                      <a:pt x="14624" y="7362"/>
                    </a:lnTo>
                    <a:lnTo>
                      <a:pt x="14822" y="7461"/>
                    </a:lnTo>
                    <a:lnTo>
                      <a:pt x="15020" y="7527"/>
                    </a:lnTo>
                    <a:lnTo>
                      <a:pt x="15251" y="7593"/>
                    </a:lnTo>
                    <a:lnTo>
                      <a:pt x="15713" y="7593"/>
                    </a:lnTo>
                    <a:lnTo>
                      <a:pt x="15977" y="7527"/>
                    </a:lnTo>
                    <a:lnTo>
                      <a:pt x="16208" y="7428"/>
                    </a:lnTo>
                    <a:lnTo>
                      <a:pt x="16406" y="7329"/>
                    </a:lnTo>
                    <a:lnTo>
                      <a:pt x="16604" y="7197"/>
                    </a:lnTo>
                    <a:lnTo>
                      <a:pt x="16769" y="6999"/>
                    </a:lnTo>
                    <a:lnTo>
                      <a:pt x="16902" y="6833"/>
                    </a:lnTo>
                    <a:lnTo>
                      <a:pt x="17034" y="6602"/>
                    </a:lnTo>
                    <a:lnTo>
                      <a:pt x="17232" y="6701"/>
                    </a:lnTo>
                    <a:lnTo>
                      <a:pt x="17463" y="6800"/>
                    </a:lnTo>
                    <a:lnTo>
                      <a:pt x="17694" y="6833"/>
                    </a:lnTo>
                    <a:lnTo>
                      <a:pt x="17925" y="6866"/>
                    </a:lnTo>
                    <a:lnTo>
                      <a:pt x="18255" y="6833"/>
                    </a:lnTo>
                    <a:lnTo>
                      <a:pt x="18552" y="6734"/>
                    </a:lnTo>
                    <a:lnTo>
                      <a:pt x="18849" y="6602"/>
                    </a:lnTo>
                    <a:lnTo>
                      <a:pt x="19080" y="6404"/>
                    </a:lnTo>
                    <a:lnTo>
                      <a:pt x="19311" y="6173"/>
                    </a:lnTo>
                    <a:lnTo>
                      <a:pt x="19476" y="5909"/>
                    </a:lnTo>
                    <a:lnTo>
                      <a:pt x="19608" y="5612"/>
                    </a:lnTo>
                    <a:lnTo>
                      <a:pt x="19674" y="5282"/>
                    </a:lnTo>
                    <a:lnTo>
                      <a:pt x="19773" y="5216"/>
                    </a:lnTo>
                    <a:lnTo>
                      <a:pt x="19872" y="6800"/>
                    </a:lnTo>
                    <a:lnTo>
                      <a:pt x="19905" y="8319"/>
                    </a:lnTo>
                    <a:lnTo>
                      <a:pt x="19872" y="9771"/>
                    </a:lnTo>
                    <a:lnTo>
                      <a:pt x="19806" y="11158"/>
                    </a:lnTo>
                    <a:lnTo>
                      <a:pt x="19641" y="12511"/>
                    </a:lnTo>
                    <a:lnTo>
                      <a:pt x="19410" y="13799"/>
                    </a:lnTo>
                    <a:lnTo>
                      <a:pt x="19113" y="15020"/>
                    </a:lnTo>
                    <a:lnTo>
                      <a:pt x="18948" y="15614"/>
                    </a:lnTo>
                    <a:lnTo>
                      <a:pt x="18783" y="16175"/>
                    </a:lnTo>
                    <a:lnTo>
                      <a:pt x="18717" y="16307"/>
                    </a:lnTo>
                    <a:lnTo>
                      <a:pt x="18618" y="16440"/>
                    </a:lnTo>
                    <a:lnTo>
                      <a:pt x="18519" y="16539"/>
                    </a:lnTo>
                    <a:lnTo>
                      <a:pt x="18387" y="16638"/>
                    </a:lnTo>
                    <a:lnTo>
                      <a:pt x="18189" y="16737"/>
                    </a:lnTo>
                    <a:lnTo>
                      <a:pt x="17991" y="16770"/>
                    </a:lnTo>
                    <a:lnTo>
                      <a:pt x="14162" y="17133"/>
                    </a:lnTo>
                    <a:lnTo>
                      <a:pt x="13766" y="17166"/>
                    </a:lnTo>
                    <a:lnTo>
                      <a:pt x="13369" y="17265"/>
                    </a:lnTo>
                    <a:lnTo>
                      <a:pt x="12973" y="17397"/>
                    </a:lnTo>
                    <a:lnTo>
                      <a:pt x="12610" y="17562"/>
                    </a:lnTo>
                    <a:lnTo>
                      <a:pt x="12115" y="17859"/>
                    </a:lnTo>
                    <a:lnTo>
                      <a:pt x="11686" y="18189"/>
                    </a:lnTo>
                    <a:lnTo>
                      <a:pt x="11323" y="18618"/>
                    </a:lnTo>
                    <a:lnTo>
                      <a:pt x="10993" y="19047"/>
                    </a:lnTo>
                    <a:lnTo>
                      <a:pt x="10729" y="19542"/>
                    </a:lnTo>
                    <a:lnTo>
                      <a:pt x="10531" y="20071"/>
                    </a:lnTo>
                    <a:lnTo>
                      <a:pt x="10464" y="20368"/>
                    </a:lnTo>
                    <a:lnTo>
                      <a:pt x="10398" y="20632"/>
                    </a:lnTo>
                    <a:lnTo>
                      <a:pt x="10365" y="20929"/>
                    </a:lnTo>
                    <a:lnTo>
                      <a:pt x="10365" y="21226"/>
                    </a:lnTo>
                    <a:lnTo>
                      <a:pt x="10365" y="23669"/>
                    </a:lnTo>
                    <a:lnTo>
                      <a:pt x="10365" y="23867"/>
                    </a:lnTo>
                    <a:lnTo>
                      <a:pt x="10431" y="24131"/>
                    </a:lnTo>
                    <a:lnTo>
                      <a:pt x="10498" y="24362"/>
                    </a:lnTo>
                    <a:lnTo>
                      <a:pt x="10597" y="24593"/>
                    </a:lnTo>
                    <a:lnTo>
                      <a:pt x="10729" y="24791"/>
                    </a:lnTo>
                    <a:lnTo>
                      <a:pt x="10894" y="24989"/>
                    </a:lnTo>
                    <a:lnTo>
                      <a:pt x="11092" y="25154"/>
                    </a:lnTo>
                    <a:lnTo>
                      <a:pt x="11290" y="25286"/>
                    </a:lnTo>
                    <a:lnTo>
                      <a:pt x="11521" y="25418"/>
                    </a:lnTo>
                    <a:lnTo>
                      <a:pt x="11554" y="25550"/>
                    </a:lnTo>
                    <a:lnTo>
                      <a:pt x="11620" y="25880"/>
                    </a:lnTo>
                    <a:lnTo>
                      <a:pt x="11719" y="26904"/>
                    </a:lnTo>
                    <a:lnTo>
                      <a:pt x="11818" y="27927"/>
                    </a:lnTo>
                    <a:lnTo>
                      <a:pt x="11884" y="28257"/>
                    </a:lnTo>
                    <a:lnTo>
                      <a:pt x="11884" y="28356"/>
                    </a:lnTo>
                    <a:lnTo>
                      <a:pt x="11917" y="28389"/>
                    </a:lnTo>
                    <a:lnTo>
                      <a:pt x="12313" y="28422"/>
                    </a:lnTo>
                    <a:lnTo>
                      <a:pt x="12709" y="28389"/>
                    </a:lnTo>
                    <a:lnTo>
                      <a:pt x="12775" y="28356"/>
                    </a:lnTo>
                    <a:lnTo>
                      <a:pt x="12808" y="28290"/>
                    </a:lnTo>
                    <a:lnTo>
                      <a:pt x="12874" y="27960"/>
                    </a:lnTo>
                    <a:lnTo>
                      <a:pt x="12907" y="27531"/>
                    </a:lnTo>
                    <a:lnTo>
                      <a:pt x="12907" y="26970"/>
                    </a:lnTo>
                    <a:lnTo>
                      <a:pt x="12907" y="26442"/>
                    </a:lnTo>
                    <a:lnTo>
                      <a:pt x="12973" y="25913"/>
                    </a:lnTo>
                    <a:lnTo>
                      <a:pt x="13006" y="25715"/>
                    </a:lnTo>
                    <a:lnTo>
                      <a:pt x="13072" y="25517"/>
                    </a:lnTo>
                    <a:lnTo>
                      <a:pt x="13138" y="25385"/>
                    </a:lnTo>
                    <a:lnTo>
                      <a:pt x="13237" y="25286"/>
                    </a:lnTo>
                    <a:lnTo>
                      <a:pt x="13402" y="25121"/>
                    </a:lnTo>
                    <a:lnTo>
                      <a:pt x="13600" y="24956"/>
                    </a:lnTo>
                    <a:lnTo>
                      <a:pt x="13733" y="24791"/>
                    </a:lnTo>
                    <a:lnTo>
                      <a:pt x="13865" y="24593"/>
                    </a:lnTo>
                    <a:lnTo>
                      <a:pt x="13964" y="24395"/>
                    </a:lnTo>
                    <a:lnTo>
                      <a:pt x="14063" y="24164"/>
                    </a:lnTo>
                    <a:lnTo>
                      <a:pt x="14096" y="23933"/>
                    </a:lnTo>
                    <a:lnTo>
                      <a:pt x="14129" y="23669"/>
                    </a:lnTo>
                    <a:lnTo>
                      <a:pt x="14129" y="21391"/>
                    </a:lnTo>
                    <a:lnTo>
                      <a:pt x="14327" y="21523"/>
                    </a:lnTo>
                    <a:lnTo>
                      <a:pt x="14525" y="21589"/>
                    </a:lnTo>
                    <a:lnTo>
                      <a:pt x="14756" y="21655"/>
                    </a:lnTo>
                    <a:lnTo>
                      <a:pt x="15020" y="21688"/>
                    </a:lnTo>
                    <a:lnTo>
                      <a:pt x="15218" y="21655"/>
                    </a:lnTo>
                    <a:lnTo>
                      <a:pt x="15416" y="21622"/>
                    </a:lnTo>
                    <a:lnTo>
                      <a:pt x="15614" y="21556"/>
                    </a:lnTo>
                    <a:lnTo>
                      <a:pt x="15779" y="21490"/>
                    </a:lnTo>
                    <a:lnTo>
                      <a:pt x="15944" y="21358"/>
                    </a:lnTo>
                    <a:lnTo>
                      <a:pt x="16109" y="21259"/>
                    </a:lnTo>
                    <a:lnTo>
                      <a:pt x="16241" y="21094"/>
                    </a:lnTo>
                    <a:lnTo>
                      <a:pt x="16373" y="20929"/>
                    </a:lnTo>
                    <a:lnTo>
                      <a:pt x="16571" y="21061"/>
                    </a:lnTo>
                    <a:lnTo>
                      <a:pt x="16769" y="21127"/>
                    </a:lnTo>
                    <a:lnTo>
                      <a:pt x="17001" y="21193"/>
                    </a:lnTo>
                    <a:lnTo>
                      <a:pt x="17397" y="21193"/>
                    </a:lnTo>
                    <a:lnTo>
                      <a:pt x="17595" y="21160"/>
                    </a:lnTo>
                    <a:lnTo>
                      <a:pt x="17892" y="21061"/>
                    </a:lnTo>
                    <a:lnTo>
                      <a:pt x="18189" y="20896"/>
                    </a:lnTo>
                    <a:lnTo>
                      <a:pt x="18453" y="20665"/>
                    </a:lnTo>
                    <a:lnTo>
                      <a:pt x="18618" y="20731"/>
                    </a:lnTo>
                    <a:lnTo>
                      <a:pt x="18816" y="20830"/>
                    </a:lnTo>
                    <a:lnTo>
                      <a:pt x="19047" y="20863"/>
                    </a:lnTo>
                    <a:lnTo>
                      <a:pt x="19245" y="20896"/>
                    </a:lnTo>
                    <a:lnTo>
                      <a:pt x="19542" y="20863"/>
                    </a:lnTo>
                    <a:lnTo>
                      <a:pt x="19806" y="20764"/>
                    </a:lnTo>
                    <a:lnTo>
                      <a:pt x="20071" y="20665"/>
                    </a:lnTo>
                    <a:lnTo>
                      <a:pt x="20302" y="20500"/>
                    </a:lnTo>
                    <a:lnTo>
                      <a:pt x="20500" y="20302"/>
                    </a:lnTo>
                    <a:lnTo>
                      <a:pt x="20632" y="20071"/>
                    </a:lnTo>
                    <a:lnTo>
                      <a:pt x="20764" y="19807"/>
                    </a:lnTo>
                    <a:lnTo>
                      <a:pt x="20863" y="19542"/>
                    </a:lnTo>
                    <a:lnTo>
                      <a:pt x="21193" y="19509"/>
                    </a:lnTo>
                    <a:lnTo>
                      <a:pt x="21523" y="19410"/>
                    </a:lnTo>
                    <a:lnTo>
                      <a:pt x="21787" y="19245"/>
                    </a:lnTo>
                    <a:lnTo>
                      <a:pt x="22051" y="19047"/>
                    </a:lnTo>
                    <a:lnTo>
                      <a:pt x="22249" y="18816"/>
                    </a:lnTo>
                    <a:lnTo>
                      <a:pt x="22381" y="18519"/>
                    </a:lnTo>
                    <a:lnTo>
                      <a:pt x="22480" y="18222"/>
                    </a:lnTo>
                    <a:lnTo>
                      <a:pt x="22513" y="17859"/>
                    </a:lnTo>
                    <a:lnTo>
                      <a:pt x="22480" y="17562"/>
                    </a:lnTo>
                    <a:lnTo>
                      <a:pt x="22414" y="17298"/>
                    </a:lnTo>
                    <a:lnTo>
                      <a:pt x="22579" y="17166"/>
                    </a:lnTo>
                    <a:lnTo>
                      <a:pt x="22711" y="17034"/>
                    </a:lnTo>
                    <a:lnTo>
                      <a:pt x="22843" y="16869"/>
                    </a:lnTo>
                    <a:lnTo>
                      <a:pt x="22942" y="16704"/>
                    </a:lnTo>
                    <a:lnTo>
                      <a:pt x="23041" y="16506"/>
                    </a:lnTo>
                    <a:lnTo>
                      <a:pt x="23107" y="16307"/>
                    </a:lnTo>
                    <a:lnTo>
                      <a:pt x="23140" y="16109"/>
                    </a:lnTo>
                    <a:lnTo>
                      <a:pt x="23173" y="15878"/>
                    </a:lnTo>
                    <a:lnTo>
                      <a:pt x="23140" y="15680"/>
                    </a:lnTo>
                    <a:lnTo>
                      <a:pt x="23107" y="15482"/>
                    </a:lnTo>
                    <a:lnTo>
                      <a:pt x="23041" y="15284"/>
                    </a:lnTo>
                    <a:lnTo>
                      <a:pt x="22975" y="15119"/>
                    </a:lnTo>
                    <a:lnTo>
                      <a:pt x="23008" y="14987"/>
                    </a:lnTo>
                    <a:lnTo>
                      <a:pt x="23206" y="14756"/>
                    </a:lnTo>
                    <a:lnTo>
                      <a:pt x="23339" y="14459"/>
                    </a:lnTo>
                    <a:lnTo>
                      <a:pt x="23438" y="14162"/>
                    </a:lnTo>
                    <a:lnTo>
                      <a:pt x="23471" y="13832"/>
                    </a:lnTo>
                    <a:lnTo>
                      <a:pt x="23438" y="13502"/>
                    </a:lnTo>
                    <a:lnTo>
                      <a:pt x="23339" y="13171"/>
                    </a:lnTo>
                    <a:lnTo>
                      <a:pt x="23339" y="13072"/>
                    </a:lnTo>
                    <a:lnTo>
                      <a:pt x="23603" y="12808"/>
                    </a:lnTo>
                    <a:lnTo>
                      <a:pt x="23702" y="12676"/>
                    </a:lnTo>
                    <a:lnTo>
                      <a:pt x="23801" y="12511"/>
                    </a:lnTo>
                    <a:lnTo>
                      <a:pt x="23867" y="12346"/>
                    </a:lnTo>
                    <a:lnTo>
                      <a:pt x="23933" y="12148"/>
                    </a:lnTo>
                    <a:lnTo>
                      <a:pt x="23966" y="11983"/>
                    </a:lnTo>
                    <a:lnTo>
                      <a:pt x="23966" y="11785"/>
                    </a:lnTo>
                    <a:lnTo>
                      <a:pt x="23933" y="11488"/>
                    </a:lnTo>
                    <a:lnTo>
                      <a:pt x="23867" y="11224"/>
                    </a:lnTo>
                    <a:lnTo>
                      <a:pt x="23768" y="10960"/>
                    </a:lnTo>
                    <a:lnTo>
                      <a:pt x="23636" y="10762"/>
                    </a:lnTo>
                    <a:lnTo>
                      <a:pt x="23768" y="10531"/>
                    </a:lnTo>
                    <a:lnTo>
                      <a:pt x="23867" y="10267"/>
                    </a:lnTo>
                    <a:lnTo>
                      <a:pt x="23933" y="10002"/>
                    </a:lnTo>
                    <a:lnTo>
                      <a:pt x="23966" y="9738"/>
                    </a:lnTo>
                    <a:lnTo>
                      <a:pt x="23966" y="9474"/>
                    </a:lnTo>
                    <a:lnTo>
                      <a:pt x="23900" y="9210"/>
                    </a:lnTo>
                    <a:lnTo>
                      <a:pt x="23801" y="8979"/>
                    </a:lnTo>
                    <a:lnTo>
                      <a:pt x="23669" y="8781"/>
                    </a:lnTo>
                    <a:lnTo>
                      <a:pt x="23867" y="8517"/>
                    </a:lnTo>
                    <a:lnTo>
                      <a:pt x="24032" y="8253"/>
                    </a:lnTo>
                    <a:lnTo>
                      <a:pt x="24098" y="7923"/>
                    </a:lnTo>
                    <a:lnTo>
                      <a:pt x="24131" y="7593"/>
                    </a:lnTo>
                    <a:lnTo>
                      <a:pt x="24098" y="7263"/>
                    </a:lnTo>
                    <a:lnTo>
                      <a:pt x="23999" y="6966"/>
                    </a:lnTo>
                    <a:lnTo>
                      <a:pt x="23867" y="6668"/>
                    </a:lnTo>
                    <a:lnTo>
                      <a:pt x="23669" y="6404"/>
                    </a:lnTo>
                    <a:lnTo>
                      <a:pt x="23801" y="6206"/>
                    </a:lnTo>
                    <a:lnTo>
                      <a:pt x="23900" y="5975"/>
                    </a:lnTo>
                    <a:lnTo>
                      <a:pt x="23966" y="5711"/>
                    </a:lnTo>
                    <a:lnTo>
                      <a:pt x="23966" y="5447"/>
                    </a:lnTo>
                    <a:lnTo>
                      <a:pt x="23933" y="5084"/>
                    </a:lnTo>
                    <a:lnTo>
                      <a:pt x="23834" y="4787"/>
                    </a:lnTo>
                    <a:lnTo>
                      <a:pt x="23669" y="4490"/>
                    </a:lnTo>
                    <a:lnTo>
                      <a:pt x="23438" y="4226"/>
                    </a:lnTo>
                    <a:lnTo>
                      <a:pt x="23438" y="4127"/>
                    </a:lnTo>
                    <a:lnTo>
                      <a:pt x="23537" y="3929"/>
                    </a:lnTo>
                    <a:lnTo>
                      <a:pt x="23603" y="3730"/>
                    </a:lnTo>
                    <a:lnTo>
                      <a:pt x="23669" y="3499"/>
                    </a:lnTo>
                    <a:lnTo>
                      <a:pt x="23669" y="3268"/>
                    </a:lnTo>
                    <a:lnTo>
                      <a:pt x="23636" y="2938"/>
                    </a:lnTo>
                    <a:lnTo>
                      <a:pt x="23537" y="2608"/>
                    </a:lnTo>
                    <a:lnTo>
                      <a:pt x="23372" y="2311"/>
                    </a:lnTo>
                    <a:lnTo>
                      <a:pt x="23173" y="2080"/>
                    </a:lnTo>
                    <a:lnTo>
                      <a:pt x="23107" y="1585"/>
                    </a:lnTo>
                    <a:lnTo>
                      <a:pt x="23074" y="1354"/>
                    </a:lnTo>
                    <a:lnTo>
                      <a:pt x="22975" y="1123"/>
                    </a:lnTo>
                    <a:lnTo>
                      <a:pt x="22876" y="892"/>
                    </a:lnTo>
                    <a:lnTo>
                      <a:pt x="22711" y="694"/>
                    </a:lnTo>
                    <a:lnTo>
                      <a:pt x="22546" y="528"/>
                    </a:lnTo>
                    <a:lnTo>
                      <a:pt x="22381" y="363"/>
                    </a:lnTo>
                    <a:lnTo>
                      <a:pt x="22150" y="231"/>
                    </a:lnTo>
                    <a:lnTo>
                      <a:pt x="21952" y="132"/>
                    </a:lnTo>
                    <a:lnTo>
                      <a:pt x="21688" y="33"/>
                    </a:lnTo>
                    <a:lnTo>
                      <a:pt x="214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8556903" y="2066080"/>
                <a:ext cx="1964746" cy="2314201"/>
              </a:xfrm>
              <a:custGeom>
                <a:avLst/>
                <a:gdLst/>
                <a:ahLst/>
                <a:cxnLst/>
                <a:rect l="l" t="t" r="r" b="b"/>
                <a:pathLst>
                  <a:path w="24131" h="28423" fill="none" extrusionOk="0">
                    <a:moveTo>
                      <a:pt x="23966" y="9738"/>
                    </a:moveTo>
                    <a:lnTo>
                      <a:pt x="23966" y="9738"/>
                    </a:lnTo>
                    <a:lnTo>
                      <a:pt x="23933" y="10002"/>
                    </a:lnTo>
                    <a:lnTo>
                      <a:pt x="23867" y="10267"/>
                    </a:lnTo>
                    <a:lnTo>
                      <a:pt x="23768" y="10531"/>
                    </a:lnTo>
                    <a:lnTo>
                      <a:pt x="23636" y="10762"/>
                    </a:lnTo>
                    <a:lnTo>
                      <a:pt x="23636" y="10762"/>
                    </a:lnTo>
                    <a:lnTo>
                      <a:pt x="23768" y="10960"/>
                    </a:lnTo>
                    <a:lnTo>
                      <a:pt x="23867" y="11224"/>
                    </a:lnTo>
                    <a:lnTo>
                      <a:pt x="23933" y="11488"/>
                    </a:lnTo>
                    <a:lnTo>
                      <a:pt x="23966" y="11785"/>
                    </a:lnTo>
                    <a:lnTo>
                      <a:pt x="23966" y="11785"/>
                    </a:lnTo>
                    <a:lnTo>
                      <a:pt x="23966" y="11983"/>
                    </a:lnTo>
                    <a:lnTo>
                      <a:pt x="23933" y="12148"/>
                    </a:lnTo>
                    <a:lnTo>
                      <a:pt x="23867" y="12346"/>
                    </a:lnTo>
                    <a:lnTo>
                      <a:pt x="23801" y="12511"/>
                    </a:lnTo>
                    <a:lnTo>
                      <a:pt x="23702" y="12676"/>
                    </a:lnTo>
                    <a:lnTo>
                      <a:pt x="23603" y="12808"/>
                    </a:lnTo>
                    <a:lnTo>
                      <a:pt x="23339" y="13072"/>
                    </a:lnTo>
                    <a:lnTo>
                      <a:pt x="23339" y="13072"/>
                    </a:lnTo>
                    <a:lnTo>
                      <a:pt x="23339" y="13171"/>
                    </a:lnTo>
                    <a:lnTo>
                      <a:pt x="23339" y="13171"/>
                    </a:lnTo>
                    <a:lnTo>
                      <a:pt x="23438" y="13502"/>
                    </a:lnTo>
                    <a:lnTo>
                      <a:pt x="23471" y="13832"/>
                    </a:lnTo>
                    <a:lnTo>
                      <a:pt x="23471" y="13832"/>
                    </a:lnTo>
                    <a:lnTo>
                      <a:pt x="23438" y="14162"/>
                    </a:lnTo>
                    <a:lnTo>
                      <a:pt x="23339" y="14459"/>
                    </a:lnTo>
                    <a:lnTo>
                      <a:pt x="23206" y="14756"/>
                    </a:lnTo>
                    <a:lnTo>
                      <a:pt x="23008" y="14987"/>
                    </a:lnTo>
                    <a:lnTo>
                      <a:pt x="23008" y="14987"/>
                    </a:lnTo>
                    <a:lnTo>
                      <a:pt x="22975" y="15119"/>
                    </a:lnTo>
                    <a:lnTo>
                      <a:pt x="22975" y="15119"/>
                    </a:lnTo>
                    <a:lnTo>
                      <a:pt x="23041" y="15284"/>
                    </a:lnTo>
                    <a:lnTo>
                      <a:pt x="23107" y="15482"/>
                    </a:lnTo>
                    <a:lnTo>
                      <a:pt x="23140" y="15680"/>
                    </a:lnTo>
                    <a:lnTo>
                      <a:pt x="23173" y="15878"/>
                    </a:lnTo>
                    <a:lnTo>
                      <a:pt x="23173" y="15878"/>
                    </a:lnTo>
                    <a:lnTo>
                      <a:pt x="23140" y="16109"/>
                    </a:lnTo>
                    <a:lnTo>
                      <a:pt x="23107" y="16307"/>
                    </a:lnTo>
                    <a:lnTo>
                      <a:pt x="23041" y="16506"/>
                    </a:lnTo>
                    <a:lnTo>
                      <a:pt x="22942" y="16704"/>
                    </a:lnTo>
                    <a:lnTo>
                      <a:pt x="22843" y="16869"/>
                    </a:lnTo>
                    <a:lnTo>
                      <a:pt x="22711" y="17034"/>
                    </a:lnTo>
                    <a:lnTo>
                      <a:pt x="22579" y="17166"/>
                    </a:lnTo>
                    <a:lnTo>
                      <a:pt x="22414" y="17298"/>
                    </a:lnTo>
                    <a:lnTo>
                      <a:pt x="22414" y="17298"/>
                    </a:lnTo>
                    <a:lnTo>
                      <a:pt x="22480" y="17562"/>
                    </a:lnTo>
                    <a:lnTo>
                      <a:pt x="22513" y="17859"/>
                    </a:lnTo>
                    <a:lnTo>
                      <a:pt x="22513" y="17859"/>
                    </a:lnTo>
                    <a:lnTo>
                      <a:pt x="22480" y="18222"/>
                    </a:lnTo>
                    <a:lnTo>
                      <a:pt x="22381" y="18519"/>
                    </a:lnTo>
                    <a:lnTo>
                      <a:pt x="22249" y="18816"/>
                    </a:lnTo>
                    <a:lnTo>
                      <a:pt x="22051" y="19047"/>
                    </a:lnTo>
                    <a:lnTo>
                      <a:pt x="21787" y="19245"/>
                    </a:lnTo>
                    <a:lnTo>
                      <a:pt x="21523" y="19410"/>
                    </a:lnTo>
                    <a:lnTo>
                      <a:pt x="21193" y="19509"/>
                    </a:lnTo>
                    <a:lnTo>
                      <a:pt x="20863" y="19542"/>
                    </a:lnTo>
                    <a:lnTo>
                      <a:pt x="20863" y="19542"/>
                    </a:lnTo>
                    <a:lnTo>
                      <a:pt x="20863" y="19542"/>
                    </a:lnTo>
                    <a:lnTo>
                      <a:pt x="20764" y="19807"/>
                    </a:lnTo>
                    <a:lnTo>
                      <a:pt x="20632" y="20071"/>
                    </a:lnTo>
                    <a:lnTo>
                      <a:pt x="20500" y="20302"/>
                    </a:lnTo>
                    <a:lnTo>
                      <a:pt x="20302" y="20500"/>
                    </a:lnTo>
                    <a:lnTo>
                      <a:pt x="20071" y="20665"/>
                    </a:lnTo>
                    <a:lnTo>
                      <a:pt x="19806" y="20764"/>
                    </a:lnTo>
                    <a:lnTo>
                      <a:pt x="19542" y="20863"/>
                    </a:lnTo>
                    <a:lnTo>
                      <a:pt x="19245" y="20896"/>
                    </a:lnTo>
                    <a:lnTo>
                      <a:pt x="19245" y="20896"/>
                    </a:lnTo>
                    <a:lnTo>
                      <a:pt x="19047" y="20863"/>
                    </a:lnTo>
                    <a:lnTo>
                      <a:pt x="18816" y="20830"/>
                    </a:lnTo>
                    <a:lnTo>
                      <a:pt x="18618" y="20731"/>
                    </a:lnTo>
                    <a:lnTo>
                      <a:pt x="18453" y="20665"/>
                    </a:lnTo>
                    <a:lnTo>
                      <a:pt x="18453" y="20665"/>
                    </a:lnTo>
                    <a:lnTo>
                      <a:pt x="18189" y="20896"/>
                    </a:lnTo>
                    <a:lnTo>
                      <a:pt x="17892" y="21061"/>
                    </a:lnTo>
                    <a:lnTo>
                      <a:pt x="17595" y="21160"/>
                    </a:lnTo>
                    <a:lnTo>
                      <a:pt x="17397" y="21193"/>
                    </a:lnTo>
                    <a:lnTo>
                      <a:pt x="17232" y="21193"/>
                    </a:lnTo>
                    <a:lnTo>
                      <a:pt x="17232" y="21193"/>
                    </a:lnTo>
                    <a:lnTo>
                      <a:pt x="17001" y="21193"/>
                    </a:lnTo>
                    <a:lnTo>
                      <a:pt x="16769" y="21127"/>
                    </a:lnTo>
                    <a:lnTo>
                      <a:pt x="16571" y="21061"/>
                    </a:lnTo>
                    <a:lnTo>
                      <a:pt x="16373" y="20929"/>
                    </a:lnTo>
                    <a:lnTo>
                      <a:pt x="16373" y="20929"/>
                    </a:lnTo>
                    <a:lnTo>
                      <a:pt x="16241" y="21094"/>
                    </a:lnTo>
                    <a:lnTo>
                      <a:pt x="16109" y="21259"/>
                    </a:lnTo>
                    <a:lnTo>
                      <a:pt x="15944" y="21358"/>
                    </a:lnTo>
                    <a:lnTo>
                      <a:pt x="15779" y="21490"/>
                    </a:lnTo>
                    <a:lnTo>
                      <a:pt x="15614" y="21556"/>
                    </a:lnTo>
                    <a:lnTo>
                      <a:pt x="15416" y="21622"/>
                    </a:lnTo>
                    <a:lnTo>
                      <a:pt x="15218" y="21655"/>
                    </a:lnTo>
                    <a:lnTo>
                      <a:pt x="15020" y="21688"/>
                    </a:lnTo>
                    <a:lnTo>
                      <a:pt x="15020" y="21688"/>
                    </a:lnTo>
                    <a:lnTo>
                      <a:pt x="14756" y="21655"/>
                    </a:lnTo>
                    <a:lnTo>
                      <a:pt x="14525" y="21589"/>
                    </a:lnTo>
                    <a:lnTo>
                      <a:pt x="14327" y="21523"/>
                    </a:lnTo>
                    <a:lnTo>
                      <a:pt x="14129" y="21391"/>
                    </a:lnTo>
                    <a:lnTo>
                      <a:pt x="14129" y="23669"/>
                    </a:lnTo>
                    <a:lnTo>
                      <a:pt x="14129" y="23669"/>
                    </a:lnTo>
                    <a:lnTo>
                      <a:pt x="14096" y="23933"/>
                    </a:lnTo>
                    <a:lnTo>
                      <a:pt x="14063" y="24164"/>
                    </a:lnTo>
                    <a:lnTo>
                      <a:pt x="13964" y="24395"/>
                    </a:lnTo>
                    <a:lnTo>
                      <a:pt x="13865" y="24593"/>
                    </a:lnTo>
                    <a:lnTo>
                      <a:pt x="13733" y="24791"/>
                    </a:lnTo>
                    <a:lnTo>
                      <a:pt x="13600" y="24956"/>
                    </a:lnTo>
                    <a:lnTo>
                      <a:pt x="13402" y="25121"/>
                    </a:lnTo>
                    <a:lnTo>
                      <a:pt x="13237" y="25286"/>
                    </a:lnTo>
                    <a:lnTo>
                      <a:pt x="13237" y="25286"/>
                    </a:lnTo>
                    <a:lnTo>
                      <a:pt x="13138" y="25385"/>
                    </a:lnTo>
                    <a:lnTo>
                      <a:pt x="13072" y="25517"/>
                    </a:lnTo>
                    <a:lnTo>
                      <a:pt x="13006" y="25715"/>
                    </a:lnTo>
                    <a:lnTo>
                      <a:pt x="12973" y="25913"/>
                    </a:lnTo>
                    <a:lnTo>
                      <a:pt x="12907" y="26442"/>
                    </a:lnTo>
                    <a:lnTo>
                      <a:pt x="12907" y="26970"/>
                    </a:lnTo>
                    <a:lnTo>
                      <a:pt x="12907" y="27531"/>
                    </a:lnTo>
                    <a:lnTo>
                      <a:pt x="12874" y="27960"/>
                    </a:lnTo>
                    <a:lnTo>
                      <a:pt x="12808" y="28290"/>
                    </a:lnTo>
                    <a:lnTo>
                      <a:pt x="12775" y="28356"/>
                    </a:lnTo>
                    <a:lnTo>
                      <a:pt x="12709" y="28389"/>
                    </a:lnTo>
                    <a:lnTo>
                      <a:pt x="12709" y="28389"/>
                    </a:lnTo>
                    <a:lnTo>
                      <a:pt x="12313" y="28422"/>
                    </a:lnTo>
                    <a:lnTo>
                      <a:pt x="11917" y="28389"/>
                    </a:lnTo>
                    <a:lnTo>
                      <a:pt x="11917" y="28389"/>
                    </a:lnTo>
                    <a:lnTo>
                      <a:pt x="11884" y="28356"/>
                    </a:lnTo>
                    <a:lnTo>
                      <a:pt x="11884" y="28257"/>
                    </a:lnTo>
                    <a:lnTo>
                      <a:pt x="11818" y="27927"/>
                    </a:lnTo>
                    <a:lnTo>
                      <a:pt x="11719" y="26904"/>
                    </a:lnTo>
                    <a:lnTo>
                      <a:pt x="11620" y="25880"/>
                    </a:lnTo>
                    <a:lnTo>
                      <a:pt x="11554" y="25550"/>
                    </a:lnTo>
                    <a:lnTo>
                      <a:pt x="11521" y="25418"/>
                    </a:lnTo>
                    <a:lnTo>
                      <a:pt x="11521" y="25418"/>
                    </a:lnTo>
                    <a:lnTo>
                      <a:pt x="11290" y="25286"/>
                    </a:lnTo>
                    <a:lnTo>
                      <a:pt x="11092" y="25154"/>
                    </a:lnTo>
                    <a:lnTo>
                      <a:pt x="10894" y="24989"/>
                    </a:lnTo>
                    <a:lnTo>
                      <a:pt x="10729" y="24791"/>
                    </a:lnTo>
                    <a:lnTo>
                      <a:pt x="10597" y="24593"/>
                    </a:lnTo>
                    <a:lnTo>
                      <a:pt x="10498" y="24362"/>
                    </a:lnTo>
                    <a:lnTo>
                      <a:pt x="10431" y="24131"/>
                    </a:lnTo>
                    <a:lnTo>
                      <a:pt x="10365" y="23867"/>
                    </a:lnTo>
                    <a:lnTo>
                      <a:pt x="10365" y="23867"/>
                    </a:lnTo>
                    <a:lnTo>
                      <a:pt x="10365" y="23669"/>
                    </a:lnTo>
                    <a:lnTo>
                      <a:pt x="10365" y="21226"/>
                    </a:lnTo>
                    <a:lnTo>
                      <a:pt x="10365" y="21226"/>
                    </a:lnTo>
                    <a:lnTo>
                      <a:pt x="10365" y="20929"/>
                    </a:lnTo>
                    <a:lnTo>
                      <a:pt x="10398" y="20632"/>
                    </a:lnTo>
                    <a:lnTo>
                      <a:pt x="10464" y="20368"/>
                    </a:lnTo>
                    <a:lnTo>
                      <a:pt x="10531" y="20071"/>
                    </a:lnTo>
                    <a:lnTo>
                      <a:pt x="10729" y="19542"/>
                    </a:lnTo>
                    <a:lnTo>
                      <a:pt x="10993" y="19047"/>
                    </a:lnTo>
                    <a:lnTo>
                      <a:pt x="11323" y="18618"/>
                    </a:lnTo>
                    <a:lnTo>
                      <a:pt x="11686" y="18189"/>
                    </a:lnTo>
                    <a:lnTo>
                      <a:pt x="12115" y="17859"/>
                    </a:lnTo>
                    <a:lnTo>
                      <a:pt x="12610" y="17562"/>
                    </a:lnTo>
                    <a:lnTo>
                      <a:pt x="12610" y="17562"/>
                    </a:lnTo>
                    <a:lnTo>
                      <a:pt x="12973" y="17397"/>
                    </a:lnTo>
                    <a:lnTo>
                      <a:pt x="13369" y="17265"/>
                    </a:lnTo>
                    <a:lnTo>
                      <a:pt x="13766" y="17166"/>
                    </a:lnTo>
                    <a:lnTo>
                      <a:pt x="14162" y="17133"/>
                    </a:lnTo>
                    <a:lnTo>
                      <a:pt x="17991" y="16770"/>
                    </a:lnTo>
                    <a:lnTo>
                      <a:pt x="17991" y="16770"/>
                    </a:lnTo>
                    <a:lnTo>
                      <a:pt x="18189" y="16737"/>
                    </a:lnTo>
                    <a:lnTo>
                      <a:pt x="18387" y="16638"/>
                    </a:lnTo>
                    <a:lnTo>
                      <a:pt x="18387" y="16638"/>
                    </a:lnTo>
                    <a:lnTo>
                      <a:pt x="18519" y="16539"/>
                    </a:lnTo>
                    <a:lnTo>
                      <a:pt x="18618" y="16440"/>
                    </a:lnTo>
                    <a:lnTo>
                      <a:pt x="18717" y="16307"/>
                    </a:lnTo>
                    <a:lnTo>
                      <a:pt x="18783" y="16175"/>
                    </a:lnTo>
                    <a:lnTo>
                      <a:pt x="18783" y="16175"/>
                    </a:lnTo>
                    <a:lnTo>
                      <a:pt x="18948" y="15614"/>
                    </a:lnTo>
                    <a:lnTo>
                      <a:pt x="19113" y="15020"/>
                    </a:lnTo>
                    <a:lnTo>
                      <a:pt x="19410" y="13799"/>
                    </a:lnTo>
                    <a:lnTo>
                      <a:pt x="19641" y="12511"/>
                    </a:lnTo>
                    <a:lnTo>
                      <a:pt x="19806" y="11158"/>
                    </a:lnTo>
                    <a:lnTo>
                      <a:pt x="19872" y="9771"/>
                    </a:lnTo>
                    <a:lnTo>
                      <a:pt x="19905" y="8319"/>
                    </a:lnTo>
                    <a:lnTo>
                      <a:pt x="19872" y="6800"/>
                    </a:lnTo>
                    <a:lnTo>
                      <a:pt x="19773" y="5216"/>
                    </a:lnTo>
                    <a:lnTo>
                      <a:pt x="19773" y="5216"/>
                    </a:lnTo>
                    <a:lnTo>
                      <a:pt x="19674" y="5282"/>
                    </a:lnTo>
                    <a:lnTo>
                      <a:pt x="19674" y="5282"/>
                    </a:lnTo>
                    <a:lnTo>
                      <a:pt x="19608" y="5612"/>
                    </a:lnTo>
                    <a:lnTo>
                      <a:pt x="19476" y="5909"/>
                    </a:lnTo>
                    <a:lnTo>
                      <a:pt x="19311" y="6173"/>
                    </a:lnTo>
                    <a:lnTo>
                      <a:pt x="19080" y="6404"/>
                    </a:lnTo>
                    <a:lnTo>
                      <a:pt x="18849" y="6602"/>
                    </a:lnTo>
                    <a:lnTo>
                      <a:pt x="18552" y="6734"/>
                    </a:lnTo>
                    <a:lnTo>
                      <a:pt x="18255" y="6833"/>
                    </a:lnTo>
                    <a:lnTo>
                      <a:pt x="17925" y="6866"/>
                    </a:lnTo>
                    <a:lnTo>
                      <a:pt x="17925" y="6866"/>
                    </a:lnTo>
                    <a:lnTo>
                      <a:pt x="17694" y="6833"/>
                    </a:lnTo>
                    <a:lnTo>
                      <a:pt x="17463" y="6800"/>
                    </a:lnTo>
                    <a:lnTo>
                      <a:pt x="17232" y="6701"/>
                    </a:lnTo>
                    <a:lnTo>
                      <a:pt x="17034" y="6602"/>
                    </a:lnTo>
                    <a:lnTo>
                      <a:pt x="17034" y="6602"/>
                    </a:lnTo>
                    <a:lnTo>
                      <a:pt x="16902" y="6833"/>
                    </a:lnTo>
                    <a:lnTo>
                      <a:pt x="16769" y="6999"/>
                    </a:lnTo>
                    <a:lnTo>
                      <a:pt x="16604" y="7197"/>
                    </a:lnTo>
                    <a:lnTo>
                      <a:pt x="16406" y="7329"/>
                    </a:lnTo>
                    <a:lnTo>
                      <a:pt x="16208" y="7428"/>
                    </a:lnTo>
                    <a:lnTo>
                      <a:pt x="15977" y="7527"/>
                    </a:lnTo>
                    <a:lnTo>
                      <a:pt x="15713" y="7593"/>
                    </a:lnTo>
                    <a:lnTo>
                      <a:pt x="15482" y="7593"/>
                    </a:lnTo>
                    <a:lnTo>
                      <a:pt x="15482" y="7593"/>
                    </a:lnTo>
                    <a:lnTo>
                      <a:pt x="15251" y="7593"/>
                    </a:lnTo>
                    <a:lnTo>
                      <a:pt x="15020" y="7527"/>
                    </a:lnTo>
                    <a:lnTo>
                      <a:pt x="14822" y="7461"/>
                    </a:lnTo>
                    <a:lnTo>
                      <a:pt x="14624" y="7362"/>
                    </a:lnTo>
                    <a:lnTo>
                      <a:pt x="14624" y="7362"/>
                    </a:lnTo>
                    <a:lnTo>
                      <a:pt x="14492" y="7527"/>
                    </a:lnTo>
                    <a:lnTo>
                      <a:pt x="14360" y="7659"/>
                    </a:lnTo>
                    <a:lnTo>
                      <a:pt x="14195" y="7758"/>
                    </a:lnTo>
                    <a:lnTo>
                      <a:pt x="14030" y="7857"/>
                    </a:lnTo>
                    <a:lnTo>
                      <a:pt x="13832" y="7956"/>
                    </a:lnTo>
                    <a:lnTo>
                      <a:pt x="13667" y="8022"/>
                    </a:lnTo>
                    <a:lnTo>
                      <a:pt x="13468" y="8055"/>
                    </a:lnTo>
                    <a:lnTo>
                      <a:pt x="13237" y="8055"/>
                    </a:lnTo>
                    <a:lnTo>
                      <a:pt x="13237" y="8055"/>
                    </a:lnTo>
                    <a:lnTo>
                      <a:pt x="13006" y="8055"/>
                    </a:lnTo>
                    <a:lnTo>
                      <a:pt x="12742" y="7989"/>
                    </a:lnTo>
                    <a:lnTo>
                      <a:pt x="12511" y="7890"/>
                    </a:lnTo>
                    <a:lnTo>
                      <a:pt x="12313" y="7758"/>
                    </a:lnTo>
                    <a:lnTo>
                      <a:pt x="12313" y="7758"/>
                    </a:lnTo>
                    <a:lnTo>
                      <a:pt x="12049" y="7989"/>
                    </a:lnTo>
                    <a:lnTo>
                      <a:pt x="11752" y="8154"/>
                    </a:lnTo>
                    <a:lnTo>
                      <a:pt x="11422" y="8253"/>
                    </a:lnTo>
                    <a:lnTo>
                      <a:pt x="11059" y="8286"/>
                    </a:lnTo>
                    <a:lnTo>
                      <a:pt x="11059" y="8286"/>
                    </a:lnTo>
                    <a:lnTo>
                      <a:pt x="10894" y="8286"/>
                    </a:lnTo>
                    <a:lnTo>
                      <a:pt x="10696" y="8253"/>
                    </a:lnTo>
                    <a:lnTo>
                      <a:pt x="10531" y="8187"/>
                    </a:lnTo>
                    <a:lnTo>
                      <a:pt x="10365" y="8121"/>
                    </a:lnTo>
                    <a:lnTo>
                      <a:pt x="10035" y="7956"/>
                    </a:lnTo>
                    <a:lnTo>
                      <a:pt x="9771" y="7692"/>
                    </a:lnTo>
                    <a:lnTo>
                      <a:pt x="9771" y="7692"/>
                    </a:lnTo>
                    <a:lnTo>
                      <a:pt x="9705" y="7692"/>
                    </a:lnTo>
                    <a:lnTo>
                      <a:pt x="9705" y="7692"/>
                    </a:lnTo>
                    <a:lnTo>
                      <a:pt x="9474" y="7857"/>
                    </a:lnTo>
                    <a:lnTo>
                      <a:pt x="9210" y="7956"/>
                    </a:lnTo>
                    <a:lnTo>
                      <a:pt x="8913" y="8022"/>
                    </a:lnTo>
                    <a:lnTo>
                      <a:pt x="8649" y="8055"/>
                    </a:lnTo>
                    <a:lnTo>
                      <a:pt x="8649" y="8055"/>
                    </a:lnTo>
                    <a:lnTo>
                      <a:pt x="8418" y="8055"/>
                    </a:lnTo>
                    <a:lnTo>
                      <a:pt x="8220" y="8022"/>
                    </a:lnTo>
                    <a:lnTo>
                      <a:pt x="8022" y="7956"/>
                    </a:lnTo>
                    <a:lnTo>
                      <a:pt x="7857" y="7857"/>
                    </a:lnTo>
                    <a:lnTo>
                      <a:pt x="7659" y="7758"/>
                    </a:lnTo>
                    <a:lnTo>
                      <a:pt x="7527" y="7626"/>
                    </a:lnTo>
                    <a:lnTo>
                      <a:pt x="7362" y="7494"/>
                    </a:lnTo>
                    <a:lnTo>
                      <a:pt x="7229" y="7329"/>
                    </a:lnTo>
                    <a:lnTo>
                      <a:pt x="7229" y="7329"/>
                    </a:lnTo>
                    <a:lnTo>
                      <a:pt x="7130" y="7329"/>
                    </a:lnTo>
                    <a:lnTo>
                      <a:pt x="7130" y="7329"/>
                    </a:lnTo>
                    <a:lnTo>
                      <a:pt x="6899" y="7428"/>
                    </a:lnTo>
                    <a:lnTo>
                      <a:pt x="6668" y="7527"/>
                    </a:lnTo>
                    <a:lnTo>
                      <a:pt x="6437" y="7593"/>
                    </a:lnTo>
                    <a:lnTo>
                      <a:pt x="6173" y="7593"/>
                    </a:lnTo>
                    <a:lnTo>
                      <a:pt x="6173" y="7593"/>
                    </a:lnTo>
                    <a:lnTo>
                      <a:pt x="5942" y="7593"/>
                    </a:lnTo>
                    <a:lnTo>
                      <a:pt x="5711" y="7527"/>
                    </a:lnTo>
                    <a:lnTo>
                      <a:pt x="5513" y="7461"/>
                    </a:lnTo>
                    <a:lnTo>
                      <a:pt x="5315" y="7362"/>
                    </a:lnTo>
                    <a:lnTo>
                      <a:pt x="5117" y="7230"/>
                    </a:lnTo>
                    <a:lnTo>
                      <a:pt x="4952" y="7065"/>
                    </a:lnTo>
                    <a:lnTo>
                      <a:pt x="4787" y="6899"/>
                    </a:lnTo>
                    <a:lnTo>
                      <a:pt x="4688" y="6701"/>
                    </a:lnTo>
                    <a:lnTo>
                      <a:pt x="4688" y="6701"/>
                    </a:lnTo>
                    <a:lnTo>
                      <a:pt x="4490" y="6668"/>
                    </a:lnTo>
                    <a:lnTo>
                      <a:pt x="4490" y="6668"/>
                    </a:lnTo>
                    <a:lnTo>
                      <a:pt x="4391" y="7494"/>
                    </a:lnTo>
                    <a:lnTo>
                      <a:pt x="4358" y="8385"/>
                    </a:lnTo>
                    <a:lnTo>
                      <a:pt x="4391" y="9342"/>
                    </a:lnTo>
                    <a:lnTo>
                      <a:pt x="4457" y="10366"/>
                    </a:lnTo>
                    <a:lnTo>
                      <a:pt x="4589" y="11389"/>
                    </a:lnTo>
                    <a:lnTo>
                      <a:pt x="4754" y="12412"/>
                    </a:lnTo>
                    <a:lnTo>
                      <a:pt x="4985" y="13436"/>
                    </a:lnTo>
                    <a:lnTo>
                      <a:pt x="5249" y="14426"/>
                    </a:lnTo>
                    <a:lnTo>
                      <a:pt x="5282" y="14426"/>
                    </a:lnTo>
                    <a:lnTo>
                      <a:pt x="5282" y="14426"/>
                    </a:lnTo>
                    <a:lnTo>
                      <a:pt x="5579" y="15383"/>
                    </a:lnTo>
                    <a:lnTo>
                      <a:pt x="5942" y="16274"/>
                    </a:lnTo>
                    <a:lnTo>
                      <a:pt x="5942" y="16274"/>
                    </a:lnTo>
                    <a:lnTo>
                      <a:pt x="6041" y="16572"/>
                    </a:lnTo>
                    <a:lnTo>
                      <a:pt x="6107" y="16869"/>
                    </a:lnTo>
                    <a:lnTo>
                      <a:pt x="6107" y="17166"/>
                    </a:lnTo>
                    <a:lnTo>
                      <a:pt x="6074" y="17463"/>
                    </a:lnTo>
                    <a:lnTo>
                      <a:pt x="5975" y="17760"/>
                    </a:lnTo>
                    <a:lnTo>
                      <a:pt x="5843" y="18024"/>
                    </a:lnTo>
                    <a:lnTo>
                      <a:pt x="5645" y="18255"/>
                    </a:lnTo>
                    <a:lnTo>
                      <a:pt x="5447" y="18453"/>
                    </a:lnTo>
                    <a:lnTo>
                      <a:pt x="5447" y="18453"/>
                    </a:lnTo>
                    <a:lnTo>
                      <a:pt x="5711" y="18783"/>
                    </a:lnTo>
                    <a:lnTo>
                      <a:pt x="5942" y="19113"/>
                    </a:lnTo>
                    <a:lnTo>
                      <a:pt x="6107" y="19476"/>
                    </a:lnTo>
                    <a:lnTo>
                      <a:pt x="6206" y="19873"/>
                    </a:lnTo>
                    <a:lnTo>
                      <a:pt x="6206" y="19873"/>
                    </a:lnTo>
                    <a:lnTo>
                      <a:pt x="6239" y="20104"/>
                    </a:lnTo>
                    <a:lnTo>
                      <a:pt x="6272" y="20368"/>
                    </a:lnTo>
                    <a:lnTo>
                      <a:pt x="6239" y="20599"/>
                    </a:lnTo>
                    <a:lnTo>
                      <a:pt x="6206" y="20863"/>
                    </a:lnTo>
                    <a:lnTo>
                      <a:pt x="6140" y="21094"/>
                    </a:lnTo>
                    <a:lnTo>
                      <a:pt x="6041" y="21325"/>
                    </a:lnTo>
                    <a:lnTo>
                      <a:pt x="5942" y="21556"/>
                    </a:lnTo>
                    <a:lnTo>
                      <a:pt x="5810" y="21787"/>
                    </a:lnTo>
                    <a:lnTo>
                      <a:pt x="5810" y="21787"/>
                    </a:lnTo>
                    <a:lnTo>
                      <a:pt x="5777" y="21853"/>
                    </a:lnTo>
                    <a:lnTo>
                      <a:pt x="5711" y="21886"/>
                    </a:lnTo>
                    <a:lnTo>
                      <a:pt x="5612" y="21919"/>
                    </a:lnTo>
                    <a:lnTo>
                      <a:pt x="5546" y="21919"/>
                    </a:lnTo>
                    <a:lnTo>
                      <a:pt x="5546" y="21919"/>
                    </a:lnTo>
                    <a:lnTo>
                      <a:pt x="5447" y="21919"/>
                    </a:lnTo>
                    <a:lnTo>
                      <a:pt x="5348" y="21886"/>
                    </a:lnTo>
                    <a:lnTo>
                      <a:pt x="5348" y="21886"/>
                    </a:lnTo>
                    <a:lnTo>
                      <a:pt x="5249" y="21787"/>
                    </a:lnTo>
                    <a:lnTo>
                      <a:pt x="5216" y="21655"/>
                    </a:lnTo>
                    <a:lnTo>
                      <a:pt x="5216" y="21523"/>
                    </a:lnTo>
                    <a:lnTo>
                      <a:pt x="5249" y="21391"/>
                    </a:lnTo>
                    <a:lnTo>
                      <a:pt x="5249" y="21391"/>
                    </a:lnTo>
                    <a:lnTo>
                      <a:pt x="5414" y="21061"/>
                    </a:lnTo>
                    <a:lnTo>
                      <a:pt x="5546" y="20731"/>
                    </a:lnTo>
                    <a:lnTo>
                      <a:pt x="5579" y="20368"/>
                    </a:lnTo>
                    <a:lnTo>
                      <a:pt x="5546" y="19972"/>
                    </a:lnTo>
                    <a:lnTo>
                      <a:pt x="5546" y="19972"/>
                    </a:lnTo>
                    <a:lnTo>
                      <a:pt x="5447" y="19642"/>
                    </a:lnTo>
                    <a:lnTo>
                      <a:pt x="5282" y="19344"/>
                    </a:lnTo>
                    <a:lnTo>
                      <a:pt x="5051" y="19047"/>
                    </a:lnTo>
                    <a:lnTo>
                      <a:pt x="4787" y="18816"/>
                    </a:lnTo>
                    <a:lnTo>
                      <a:pt x="4787" y="18816"/>
                    </a:lnTo>
                    <a:lnTo>
                      <a:pt x="4490" y="18882"/>
                    </a:lnTo>
                    <a:lnTo>
                      <a:pt x="4193" y="18915"/>
                    </a:lnTo>
                    <a:lnTo>
                      <a:pt x="3895" y="18882"/>
                    </a:lnTo>
                    <a:lnTo>
                      <a:pt x="3631" y="18816"/>
                    </a:lnTo>
                    <a:lnTo>
                      <a:pt x="3631" y="18816"/>
                    </a:lnTo>
                    <a:lnTo>
                      <a:pt x="3268" y="18651"/>
                    </a:lnTo>
                    <a:lnTo>
                      <a:pt x="2971" y="18420"/>
                    </a:lnTo>
                    <a:lnTo>
                      <a:pt x="2839" y="18288"/>
                    </a:lnTo>
                    <a:lnTo>
                      <a:pt x="2707" y="18156"/>
                    </a:lnTo>
                    <a:lnTo>
                      <a:pt x="2608" y="17991"/>
                    </a:lnTo>
                    <a:lnTo>
                      <a:pt x="2509" y="17793"/>
                    </a:lnTo>
                    <a:lnTo>
                      <a:pt x="2509" y="17793"/>
                    </a:lnTo>
                    <a:lnTo>
                      <a:pt x="2377" y="17463"/>
                    </a:lnTo>
                    <a:lnTo>
                      <a:pt x="2377" y="17463"/>
                    </a:lnTo>
                    <a:lnTo>
                      <a:pt x="2113" y="17331"/>
                    </a:lnTo>
                    <a:lnTo>
                      <a:pt x="1882" y="17199"/>
                    </a:lnTo>
                    <a:lnTo>
                      <a:pt x="1684" y="17001"/>
                    </a:lnTo>
                    <a:lnTo>
                      <a:pt x="1486" y="16803"/>
                    </a:lnTo>
                    <a:lnTo>
                      <a:pt x="1354" y="16572"/>
                    </a:lnTo>
                    <a:lnTo>
                      <a:pt x="1255" y="16307"/>
                    </a:lnTo>
                    <a:lnTo>
                      <a:pt x="1189" y="16043"/>
                    </a:lnTo>
                    <a:lnTo>
                      <a:pt x="1156" y="15746"/>
                    </a:lnTo>
                    <a:lnTo>
                      <a:pt x="1156" y="15746"/>
                    </a:lnTo>
                    <a:lnTo>
                      <a:pt x="1189" y="15515"/>
                    </a:lnTo>
                    <a:lnTo>
                      <a:pt x="1222" y="15317"/>
                    </a:lnTo>
                    <a:lnTo>
                      <a:pt x="1288" y="15119"/>
                    </a:lnTo>
                    <a:lnTo>
                      <a:pt x="1354" y="14921"/>
                    </a:lnTo>
                    <a:lnTo>
                      <a:pt x="1354" y="14921"/>
                    </a:lnTo>
                    <a:lnTo>
                      <a:pt x="1156" y="14789"/>
                    </a:lnTo>
                    <a:lnTo>
                      <a:pt x="958" y="14657"/>
                    </a:lnTo>
                    <a:lnTo>
                      <a:pt x="792" y="14459"/>
                    </a:lnTo>
                    <a:lnTo>
                      <a:pt x="627" y="14261"/>
                    </a:lnTo>
                    <a:lnTo>
                      <a:pt x="528" y="14063"/>
                    </a:lnTo>
                    <a:lnTo>
                      <a:pt x="429" y="13832"/>
                    </a:lnTo>
                    <a:lnTo>
                      <a:pt x="363" y="13568"/>
                    </a:lnTo>
                    <a:lnTo>
                      <a:pt x="363" y="13304"/>
                    </a:lnTo>
                    <a:lnTo>
                      <a:pt x="363" y="13304"/>
                    </a:lnTo>
                    <a:lnTo>
                      <a:pt x="396" y="12940"/>
                    </a:lnTo>
                    <a:lnTo>
                      <a:pt x="495" y="12643"/>
                    </a:lnTo>
                    <a:lnTo>
                      <a:pt x="627" y="12346"/>
                    </a:lnTo>
                    <a:lnTo>
                      <a:pt x="825" y="12082"/>
                    </a:lnTo>
                    <a:lnTo>
                      <a:pt x="825" y="12082"/>
                    </a:lnTo>
                    <a:lnTo>
                      <a:pt x="660" y="11950"/>
                    </a:lnTo>
                    <a:lnTo>
                      <a:pt x="495" y="11785"/>
                    </a:lnTo>
                    <a:lnTo>
                      <a:pt x="363" y="11620"/>
                    </a:lnTo>
                    <a:lnTo>
                      <a:pt x="231" y="11455"/>
                    </a:lnTo>
                    <a:lnTo>
                      <a:pt x="132" y="11257"/>
                    </a:lnTo>
                    <a:lnTo>
                      <a:pt x="66" y="11026"/>
                    </a:lnTo>
                    <a:lnTo>
                      <a:pt x="33" y="10795"/>
                    </a:lnTo>
                    <a:lnTo>
                      <a:pt x="0" y="10564"/>
                    </a:lnTo>
                    <a:lnTo>
                      <a:pt x="0" y="10564"/>
                    </a:lnTo>
                    <a:lnTo>
                      <a:pt x="66" y="10201"/>
                    </a:lnTo>
                    <a:lnTo>
                      <a:pt x="165" y="9870"/>
                    </a:lnTo>
                    <a:lnTo>
                      <a:pt x="297" y="9573"/>
                    </a:lnTo>
                    <a:lnTo>
                      <a:pt x="528" y="9309"/>
                    </a:lnTo>
                    <a:lnTo>
                      <a:pt x="528" y="9309"/>
                    </a:lnTo>
                    <a:lnTo>
                      <a:pt x="297" y="9045"/>
                    </a:lnTo>
                    <a:lnTo>
                      <a:pt x="165" y="8748"/>
                    </a:lnTo>
                    <a:lnTo>
                      <a:pt x="66" y="8418"/>
                    </a:lnTo>
                    <a:lnTo>
                      <a:pt x="0" y="8055"/>
                    </a:lnTo>
                    <a:lnTo>
                      <a:pt x="0" y="8055"/>
                    </a:lnTo>
                    <a:lnTo>
                      <a:pt x="33" y="7857"/>
                    </a:lnTo>
                    <a:lnTo>
                      <a:pt x="66" y="7659"/>
                    </a:lnTo>
                    <a:lnTo>
                      <a:pt x="132" y="7461"/>
                    </a:lnTo>
                    <a:lnTo>
                      <a:pt x="198" y="7263"/>
                    </a:lnTo>
                    <a:lnTo>
                      <a:pt x="297" y="7098"/>
                    </a:lnTo>
                    <a:lnTo>
                      <a:pt x="396" y="6933"/>
                    </a:lnTo>
                    <a:lnTo>
                      <a:pt x="528" y="6800"/>
                    </a:lnTo>
                    <a:lnTo>
                      <a:pt x="693" y="6668"/>
                    </a:lnTo>
                    <a:lnTo>
                      <a:pt x="693" y="6668"/>
                    </a:lnTo>
                    <a:lnTo>
                      <a:pt x="726" y="6470"/>
                    </a:lnTo>
                    <a:lnTo>
                      <a:pt x="726" y="6470"/>
                    </a:lnTo>
                    <a:lnTo>
                      <a:pt x="561" y="6239"/>
                    </a:lnTo>
                    <a:lnTo>
                      <a:pt x="462" y="6008"/>
                    </a:lnTo>
                    <a:lnTo>
                      <a:pt x="396" y="5744"/>
                    </a:lnTo>
                    <a:lnTo>
                      <a:pt x="363" y="5480"/>
                    </a:lnTo>
                    <a:lnTo>
                      <a:pt x="363" y="5480"/>
                    </a:lnTo>
                    <a:lnTo>
                      <a:pt x="396" y="5249"/>
                    </a:lnTo>
                    <a:lnTo>
                      <a:pt x="429" y="5018"/>
                    </a:lnTo>
                    <a:lnTo>
                      <a:pt x="528" y="4787"/>
                    </a:lnTo>
                    <a:lnTo>
                      <a:pt x="627" y="4589"/>
                    </a:lnTo>
                    <a:lnTo>
                      <a:pt x="759" y="4424"/>
                    </a:lnTo>
                    <a:lnTo>
                      <a:pt x="925" y="4259"/>
                    </a:lnTo>
                    <a:lnTo>
                      <a:pt x="1090" y="4127"/>
                    </a:lnTo>
                    <a:lnTo>
                      <a:pt x="1288" y="4028"/>
                    </a:lnTo>
                    <a:lnTo>
                      <a:pt x="1288" y="4028"/>
                    </a:lnTo>
                    <a:lnTo>
                      <a:pt x="1519" y="3466"/>
                    </a:lnTo>
                    <a:lnTo>
                      <a:pt x="1519" y="3466"/>
                    </a:lnTo>
                    <a:lnTo>
                      <a:pt x="1684" y="3169"/>
                    </a:lnTo>
                    <a:lnTo>
                      <a:pt x="1915" y="2905"/>
                    </a:lnTo>
                    <a:lnTo>
                      <a:pt x="2179" y="2707"/>
                    </a:lnTo>
                    <a:lnTo>
                      <a:pt x="2476" y="2542"/>
                    </a:lnTo>
                    <a:lnTo>
                      <a:pt x="2806" y="2443"/>
                    </a:lnTo>
                    <a:lnTo>
                      <a:pt x="3136" y="2377"/>
                    </a:lnTo>
                    <a:lnTo>
                      <a:pt x="3466" y="2410"/>
                    </a:lnTo>
                    <a:lnTo>
                      <a:pt x="3829" y="2476"/>
                    </a:lnTo>
                    <a:lnTo>
                      <a:pt x="3829" y="2476"/>
                    </a:lnTo>
                    <a:lnTo>
                      <a:pt x="5117" y="2938"/>
                    </a:lnTo>
                    <a:lnTo>
                      <a:pt x="6371" y="3268"/>
                    </a:lnTo>
                    <a:lnTo>
                      <a:pt x="7560" y="3565"/>
                    </a:lnTo>
                    <a:lnTo>
                      <a:pt x="8682" y="3797"/>
                    </a:lnTo>
                    <a:lnTo>
                      <a:pt x="9771" y="3929"/>
                    </a:lnTo>
                    <a:lnTo>
                      <a:pt x="10795" y="3995"/>
                    </a:lnTo>
                    <a:lnTo>
                      <a:pt x="11785" y="3995"/>
                    </a:lnTo>
                    <a:lnTo>
                      <a:pt x="12775" y="3896"/>
                    </a:lnTo>
                    <a:lnTo>
                      <a:pt x="13237" y="3830"/>
                    </a:lnTo>
                    <a:lnTo>
                      <a:pt x="13700" y="3730"/>
                    </a:lnTo>
                    <a:lnTo>
                      <a:pt x="14162" y="3631"/>
                    </a:lnTo>
                    <a:lnTo>
                      <a:pt x="14624" y="3499"/>
                    </a:lnTo>
                    <a:lnTo>
                      <a:pt x="15548" y="3202"/>
                    </a:lnTo>
                    <a:lnTo>
                      <a:pt x="16439" y="2806"/>
                    </a:lnTo>
                    <a:lnTo>
                      <a:pt x="17331" y="2311"/>
                    </a:lnTo>
                    <a:lnTo>
                      <a:pt x="18222" y="1750"/>
                    </a:lnTo>
                    <a:lnTo>
                      <a:pt x="19146" y="1123"/>
                    </a:lnTo>
                    <a:lnTo>
                      <a:pt x="20071" y="429"/>
                    </a:lnTo>
                    <a:lnTo>
                      <a:pt x="20071" y="429"/>
                    </a:lnTo>
                    <a:lnTo>
                      <a:pt x="20269" y="264"/>
                    </a:lnTo>
                    <a:lnTo>
                      <a:pt x="20500" y="165"/>
                    </a:lnTo>
                    <a:lnTo>
                      <a:pt x="20731" y="66"/>
                    </a:lnTo>
                    <a:lnTo>
                      <a:pt x="20962" y="0"/>
                    </a:lnTo>
                    <a:lnTo>
                      <a:pt x="21193" y="0"/>
                    </a:lnTo>
                    <a:lnTo>
                      <a:pt x="21457" y="0"/>
                    </a:lnTo>
                    <a:lnTo>
                      <a:pt x="21688" y="33"/>
                    </a:lnTo>
                    <a:lnTo>
                      <a:pt x="21952" y="132"/>
                    </a:lnTo>
                    <a:lnTo>
                      <a:pt x="21952" y="132"/>
                    </a:lnTo>
                    <a:lnTo>
                      <a:pt x="22150" y="231"/>
                    </a:lnTo>
                    <a:lnTo>
                      <a:pt x="22381" y="363"/>
                    </a:lnTo>
                    <a:lnTo>
                      <a:pt x="22546" y="528"/>
                    </a:lnTo>
                    <a:lnTo>
                      <a:pt x="22711" y="694"/>
                    </a:lnTo>
                    <a:lnTo>
                      <a:pt x="22876" y="892"/>
                    </a:lnTo>
                    <a:lnTo>
                      <a:pt x="22975" y="1123"/>
                    </a:lnTo>
                    <a:lnTo>
                      <a:pt x="23074" y="1354"/>
                    </a:lnTo>
                    <a:lnTo>
                      <a:pt x="23107" y="1585"/>
                    </a:lnTo>
                    <a:lnTo>
                      <a:pt x="23107" y="1585"/>
                    </a:lnTo>
                    <a:lnTo>
                      <a:pt x="23173" y="2080"/>
                    </a:lnTo>
                    <a:lnTo>
                      <a:pt x="23173" y="2080"/>
                    </a:lnTo>
                    <a:lnTo>
                      <a:pt x="23372" y="2311"/>
                    </a:lnTo>
                    <a:lnTo>
                      <a:pt x="23537" y="2608"/>
                    </a:lnTo>
                    <a:lnTo>
                      <a:pt x="23636" y="2938"/>
                    </a:lnTo>
                    <a:lnTo>
                      <a:pt x="23669" y="3268"/>
                    </a:lnTo>
                    <a:lnTo>
                      <a:pt x="23669" y="3268"/>
                    </a:lnTo>
                    <a:lnTo>
                      <a:pt x="23669" y="3499"/>
                    </a:lnTo>
                    <a:lnTo>
                      <a:pt x="23603" y="3730"/>
                    </a:lnTo>
                    <a:lnTo>
                      <a:pt x="23537" y="3929"/>
                    </a:lnTo>
                    <a:lnTo>
                      <a:pt x="23438" y="4127"/>
                    </a:lnTo>
                    <a:lnTo>
                      <a:pt x="23438" y="4127"/>
                    </a:lnTo>
                    <a:lnTo>
                      <a:pt x="23438" y="4226"/>
                    </a:lnTo>
                    <a:lnTo>
                      <a:pt x="23438" y="4226"/>
                    </a:lnTo>
                    <a:lnTo>
                      <a:pt x="23669" y="4490"/>
                    </a:lnTo>
                    <a:lnTo>
                      <a:pt x="23834" y="4787"/>
                    </a:lnTo>
                    <a:lnTo>
                      <a:pt x="23933" y="5084"/>
                    </a:lnTo>
                    <a:lnTo>
                      <a:pt x="23966" y="5447"/>
                    </a:lnTo>
                    <a:lnTo>
                      <a:pt x="23966" y="5447"/>
                    </a:lnTo>
                    <a:lnTo>
                      <a:pt x="23966" y="5711"/>
                    </a:lnTo>
                    <a:lnTo>
                      <a:pt x="23900" y="5975"/>
                    </a:lnTo>
                    <a:lnTo>
                      <a:pt x="23801" y="6206"/>
                    </a:lnTo>
                    <a:lnTo>
                      <a:pt x="23669" y="6404"/>
                    </a:lnTo>
                    <a:lnTo>
                      <a:pt x="23669" y="6404"/>
                    </a:lnTo>
                    <a:lnTo>
                      <a:pt x="23867" y="6668"/>
                    </a:lnTo>
                    <a:lnTo>
                      <a:pt x="23999" y="6966"/>
                    </a:lnTo>
                    <a:lnTo>
                      <a:pt x="24098" y="7263"/>
                    </a:lnTo>
                    <a:lnTo>
                      <a:pt x="24131" y="7593"/>
                    </a:lnTo>
                    <a:lnTo>
                      <a:pt x="24131" y="7593"/>
                    </a:lnTo>
                    <a:lnTo>
                      <a:pt x="24098" y="7923"/>
                    </a:lnTo>
                    <a:lnTo>
                      <a:pt x="24032" y="8253"/>
                    </a:lnTo>
                    <a:lnTo>
                      <a:pt x="23867" y="8517"/>
                    </a:lnTo>
                    <a:lnTo>
                      <a:pt x="23669" y="8781"/>
                    </a:lnTo>
                    <a:lnTo>
                      <a:pt x="23669" y="8781"/>
                    </a:lnTo>
                    <a:lnTo>
                      <a:pt x="23801" y="8979"/>
                    </a:lnTo>
                    <a:lnTo>
                      <a:pt x="23900" y="9210"/>
                    </a:lnTo>
                    <a:lnTo>
                      <a:pt x="23966" y="9474"/>
                    </a:lnTo>
                    <a:lnTo>
                      <a:pt x="23966" y="97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8817610" y="2404706"/>
                <a:ext cx="1475575" cy="1446101"/>
              </a:xfrm>
              <a:custGeom>
                <a:avLst/>
                <a:gdLst/>
                <a:ahLst/>
                <a:cxnLst/>
                <a:rect l="l" t="t" r="r" b="b"/>
                <a:pathLst>
                  <a:path w="18123" h="17761" extrusionOk="0">
                    <a:moveTo>
                      <a:pt x="15746" y="12347"/>
                    </a:moveTo>
                    <a:lnTo>
                      <a:pt x="15746" y="12347"/>
                    </a:lnTo>
                    <a:lnTo>
                      <a:pt x="15746" y="12347"/>
                    </a:lnTo>
                    <a:close/>
                    <a:moveTo>
                      <a:pt x="16802" y="1"/>
                    </a:moveTo>
                    <a:lnTo>
                      <a:pt x="16571" y="34"/>
                    </a:lnTo>
                    <a:lnTo>
                      <a:pt x="16340" y="100"/>
                    </a:lnTo>
                    <a:lnTo>
                      <a:pt x="15977" y="232"/>
                    </a:lnTo>
                    <a:lnTo>
                      <a:pt x="15614" y="430"/>
                    </a:lnTo>
                    <a:lnTo>
                      <a:pt x="14756" y="859"/>
                    </a:lnTo>
                    <a:lnTo>
                      <a:pt x="13964" y="1288"/>
                    </a:lnTo>
                    <a:lnTo>
                      <a:pt x="13402" y="1552"/>
                    </a:lnTo>
                    <a:lnTo>
                      <a:pt x="12709" y="1849"/>
                    </a:lnTo>
                    <a:lnTo>
                      <a:pt x="12016" y="2080"/>
                    </a:lnTo>
                    <a:lnTo>
                      <a:pt x="11323" y="2278"/>
                    </a:lnTo>
                    <a:lnTo>
                      <a:pt x="10630" y="2443"/>
                    </a:lnTo>
                    <a:lnTo>
                      <a:pt x="9903" y="2575"/>
                    </a:lnTo>
                    <a:lnTo>
                      <a:pt x="9210" y="2674"/>
                    </a:lnTo>
                    <a:lnTo>
                      <a:pt x="8517" y="2740"/>
                    </a:lnTo>
                    <a:lnTo>
                      <a:pt x="7262" y="2740"/>
                    </a:lnTo>
                    <a:lnTo>
                      <a:pt x="6701" y="2707"/>
                    </a:lnTo>
                    <a:lnTo>
                      <a:pt x="6140" y="2641"/>
                    </a:lnTo>
                    <a:lnTo>
                      <a:pt x="5579" y="2575"/>
                    </a:lnTo>
                    <a:lnTo>
                      <a:pt x="4457" y="2377"/>
                    </a:lnTo>
                    <a:lnTo>
                      <a:pt x="3301" y="2080"/>
                    </a:lnTo>
                    <a:lnTo>
                      <a:pt x="3004" y="1981"/>
                    </a:lnTo>
                    <a:lnTo>
                      <a:pt x="2707" y="1849"/>
                    </a:lnTo>
                    <a:lnTo>
                      <a:pt x="2146" y="1585"/>
                    </a:lnTo>
                    <a:lnTo>
                      <a:pt x="1684" y="1387"/>
                    </a:lnTo>
                    <a:lnTo>
                      <a:pt x="1453" y="1321"/>
                    </a:lnTo>
                    <a:lnTo>
                      <a:pt x="1024" y="1321"/>
                    </a:lnTo>
                    <a:lnTo>
                      <a:pt x="858" y="1387"/>
                    </a:lnTo>
                    <a:lnTo>
                      <a:pt x="693" y="1486"/>
                    </a:lnTo>
                    <a:lnTo>
                      <a:pt x="528" y="1651"/>
                    </a:lnTo>
                    <a:lnTo>
                      <a:pt x="363" y="1882"/>
                    </a:lnTo>
                    <a:lnTo>
                      <a:pt x="264" y="2146"/>
                    </a:lnTo>
                    <a:lnTo>
                      <a:pt x="165" y="2476"/>
                    </a:lnTo>
                    <a:lnTo>
                      <a:pt x="99" y="2807"/>
                    </a:lnTo>
                    <a:lnTo>
                      <a:pt x="33" y="3137"/>
                    </a:lnTo>
                    <a:lnTo>
                      <a:pt x="0" y="3467"/>
                    </a:lnTo>
                    <a:lnTo>
                      <a:pt x="0" y="4061"/>
                    </a:lnTo>
                    <a:lnTo>
                      <a:pt x="99" y="5249"/>
                    </a:lnTo>
                    <a:lnTo>
                      <a:pt x="231" y="6339"/>
                    </a:lnTo>
                    <a:lnTo>
                      <a:pt x="429" y="7395"/>
                    </a:lnTo>
                    <a:lnTo>
                      <a:pt x="693" y="8583"/>
                    </a:lnTo>
                    <a:lnTo>
                      <a:pt x="925" y="9376"/>
                    </a:lnTo>
                    <a:lnTo>
                      <a:pt x="1156" y="10069"/>
                    </a:lnTo>
                    <a:lnTo>
                      <a:pt x="1585" y="11191"/>
                    </a:lnTo>
                    <a:lnTo>
                      <a:pt x="1750" y="11653"/>
                    </a:lnTo>
                    <a:lnTo>
                      <a:pt x="1882" y="12115"/>
                    </a:lnTo>
                    <a:lnTo>
                      <a:pt x="1915" y="12347"/>
                    </a:lnTo>
                    <a:lnTo>
                      <a:pt x="1915" y="12578"/>
                    </a:lnTo>
                    <a:lnTo>
                      <a:pt x="1915" y="12809"/>
                    </a:lnTo>
                    <a:lnTo>
                      <a:pt x="1882" y="13073"/>
                    </a:lnTo>
                    <a:lnTo>
                      <a:pt x="1783" y="13436"/>
                    </a:lnTo>
                    <a:lnTo>
                      <a:pt x="1651" y="13766"/>
                    </a:lnTo>
                    <a:lnTo>
                      <a:pt x="1453" y="13997"/>
                    </a:lnTo>
                    <a:lnTo>
                      <a:pt x="1255" y="14195"/>
                    </a:lnTo>
                    <a:lnTo>
                      <a:pt x="1057" y="14360"/>
                    </a:lnTo>
                    <a:lnTo>
                      <a:pt x="825" y="14459"/>
                    </a:lnTo>
                    <a:lnTo>
                      <a:pt x="429" y="14657"/>
                    </a:lnTo>
                    <a:lnTo>
                      <a:pt x="726" y="14723"/>
                    </a:lnTo>
                    <a:lnTo>
                      <a:pt x="1024" y="14756"/>
                    </a:lnTo>
                    <a:lnTo>
                      <a:pt x="1321" y="14723"/>
                    </a:lnTo>
                    <a:lnTo>
                      <a:pt x="1585" y="14657"/>
                    </a:lnTo>
                    <a:lnTo>
                      <a:pt x="1849" y="14888"/>
                    </a:lnTo>
                    <a:lnTo>
                      <a:pt x="2080" y="15185"/>
                    </a:lnTo>
                    <a:lnTo>
                      <a:pt x="2245" y="15483"/>
                    </a:lnTo>
                    <a:lnTo>
                      <a:pt x="2344" y="15813"/>
                    </a:lnTo>
                    <a:lnTo>
                      <a:pt x="2377" y="16176"/>
                    </a:lnTo>
                    <a:lnTo>
                      <a:pt x="2344" y="16473"/>
                    </a:lnTo>
                    <a:lnTo>
                      <a:pt x="2278" y="16737"/>
                    </a:lnTo>
                    <a:lnTo>
                      <a:pt x="2179" y="17001"/>
                    </a:lnTo>
                    <a:lnTo>
                      <a:pt x="2047" y="17232"/>
                    </a:lnTo>
                    <a:lnTo>
                      <a:pt x="2014" y="17331"/>
                    </a:lnTo>
                    <a:lnTo>
                      <a:pt x="1981" y="17430"/>
                    </a:lnTo>
                    <a:lnTo>
                      <a:pt x="2047" y="17595"/>
                    </a:lnTo>
                    <a:lnTo>
                      <a:pt x="2080" y="17661"/>
                    </a:lnTo>
                    <a:lnTo>
                      <a:pt x="2146" y="17727"/>
                    </a:lnTo>
                    <a:lnTo>
                      <a:pt x="2245" y="17760"/>
                    </a:lnTo>
                    <a:lnTo>
                      <a:pt x="2410" y="17760"/>
                    </a:lnTo>
                    <a:lnTo>
                      <a:pt x="2509" y="17727"/>
                    </a:lnTo>
                    <a:lnTo>
                      <a:pt x="2575" y="17694"/>
                    </a:lnTo>
                    <a:lnTo>
                      <a:pt x="2608" y="17628"/>
                    </a:lnTo>
                    <a:lnTo>
                      <a:pt x="2806" y="17298"/>
                    </a:lnTo>
                    <a:lnTo>
                      <a:pt x="2938" y="16935"/>
                    </a:lnTo>
                    <a:lnTo>
                      <a:pt x="3037" y="16572"/>
                    </a:lnTo>
                    <a:lnTo>
                      <a:pt x="3070" y="16176"/>
                    </a:lnTo>
                    <a:lnTo>
                      <a:pt x="3037" y="15945"/>
                    </a:lnTo>
                    <a:lnTo>
                      <a:pt x="3004" y="15714"/>
                    </a:lnTo>
                    <a:lnTo>
                      <a:pt x="2905" y="15317"/>
                    </a:lnTo>
                    <a:lnTo>
                      <a:pt x="2740" y="14954"/>
                    </a:lnTo>
                    <a:lnTo>
                      <a:pt x="2509" y="14624"/>
                    </a:lnTo>
                    <a:lnTo>
                      <a:pt x="2245" y="14294"/>
                    </a:lnTo>
                    <a:lnTo>
                      <a:pt x="2410" y="14162"/>
                    </a:lnTo>
                    <a:lnTo>
                      <a:pt x="2542" y="13997"/>
                    </a:lnTo>
                    <a:lnTo>
                      <a:pt x="2641" y="13832"/>
                    </a:lnTo>
                    <a:lnTo>
                      <a:pt x="2740" y="13667"/>
                    </a:lnTo>
                    <a:lnTo>
                      <a:pt x="2806" y="13469"/>
                    </a:lnTo>
                    <a:lnTo>
                      <a:pt x="2872" y="13271"/>
                    </a:lnTo>
                    <a:lnTo>
                      <a:pt x="2905" y="13073"/>
                    </a:lnTo>
                    <a:lnTo>
                      <a:pt x="2905" y="12875"/>
                    </a:lnTo>
                    <a:lnTo>
                      <a:pt x="2905" y="12677"/>
                    </a:lnTo>
                    <a:lnTo>
                      <a:pt x="2872" y="12479"/>
                    </a:lnTo>
                    <a:lnTo>
                      <a:pt x="2806" y="12281"/>
                    </a:lnTo>
                    <a:lnTo>
                      <a:pt x="2740" y="12115"/>
                    </a:lnTo>
                    <a:lnTo>
                      <a:pt x="2344" y="11125"/>
                    </a:lnTo>
                    <a:lnTo>
                      <a:pt x="2113" y="10762"/>
                    </a:lnTo>
                    <a:lnTo>
                      <a:pt x="1915" y="10333"/>
                    </a:lnTo>
                    <a:lnTo>
                      <a:pt x="1816" y="10102"/>
                    </a:lnTo>
                    <a:lnTo>
                      <a:pt x="1783" y="9838"/>
                    </a:lnTo>
                    <a:lnTo>
                      <a:pt x="1684" y="9277"/>
                    </a:lnTo>
                    <a:lnTo>
                      <a:pt x="1684" y="8979"/>
                    </a:lnTo>
                    <a:lnTo>
                      <a:pt x="1684" y="8847"/>
                    </a:lnTo>
                    <a:lnTo>
                      <a:pt x="1684" y="8814"/>
                    </a:lnTo>
                    <a:lnTo>
                      <a:pt x="1552" y="8187"/>
                    </a:lnTo>
                    <a:lnTo>
                      <a:pt x="1420" y="8022"/>
                    </a:lnTo>
                    <a:lnTo>
                      <a:pt x="1321" y="7857"/>
                    </a:lnTo>
                    <a:lnTo>
                      <a:pt x="1222" y="7659"/>
                    </a:lnTo>
                    <a:lnTo>
                      <a:pt x="1156" y="7461"/>
                    </a:lnTo>
                    <a:lnTo>
                      <a:pt x="1090" y="7032"/>
                    </a:lnTo>
                    <a:lnTo>
                      <a:pt x="1057" y="6834"/>
                    </a:lnTo>
                    <a:lnTo>
                      <a:pt x="1057" y="6471"/>
                    </a:lnTo>
                    <a:lnTo>
                      <a:pt x="1090" y="6075"/>
                    </a:lnTo>
                    <a:lnTo>
                      <a:pt x="1189" y="5282"/>
                    </a:lnTo>
                    <a:lnTo>
                      <a:pt x="1156" y="4688"/>
                    </a:lnTo>
                    <a:lnTo>
                      <a:pt x="1156" y="4655"/>
                    </a:lnTo>
                    <a:lnTo>
                      <a:pt x="1057" y="4424"/>
                    </a:lnTo>
                    <a:lnTo>
                      <a:pt x="991" y="4226"/>
                    </a:lnTo>
                    <a:lnTo>
                      <a:pt x="925" y="3995"/>
                    </a:lnTo>
                    <a:lnTo>
                      <a:pt x="891" y="3764"/>
                    </a:lnTo>
                    <a:lnTo>
                      <a:pt x="858" y="3533"/>
                    </a:lnTo>
                    <a:lnTo>
                      <a:pt x="891" y="3368"/>
                    </a:lnTo>
                    <a:lnTo>
                      <a:pt x="891" y="3203"/>
                    </a:lnTo>
                    <a:lnTo>
                      <a:pt x="925" y="3005"/>
                    </a:lnTo>
                    <a:lnTo>
                      <a:pt x="991" y="2807"/>
                    </a:lnTo>
                    <a:lnTo>
                      <a:pt x="1123" y="2641"/>
                    </a:lnTo>
                    <a:lnTo>
                      <a:pt x="1288" y="2509"/>
                    </a:lnTo>
                    <a:lnTo>
                      <a:pt x="1321" y="2509"/>
                    </a:lnTo>
                    <a:lnTo>
                      <a:pt x="1453" y="2542"/>
                    </a:lnTo>
                    <a:lnTo>
                      <a:pt x="1486" y="2542"/>
                    </a:lnTo>
                    <a:lnTo>
                      <a:pt x="1585" y="2740"/>
                    </a:lnTo>
                    <a:lnTo>
                      <a:pt x="1750" y="2906"/>
                    </a:lnTo>
                    <a:lnTo>
                      <a:pt x="1915" y="3071"/>
                    </a:lnTo>
                    <a:lnTo>
                      <a:pt x="2113" y="3203"/>
                    </a:lnTo>
                    <a:lnTo>
                      <a:pt x="2311" y="3302"/>
                    </a:lnTo>
                    <a:lnTo>
                      <a:pt x="2509" y="3368"/>
                    </a:lnTo>
                    <a:lnTo>
                      <a:pt x="2740" y="3434"/>
                    </a:lnTo>
                    <a:lnTo>
                      <a:pt x="3169" y="3434"/>
                    </a:lnTo>
                    <a:lnTo>
                      <a:pt x="3367" y="3401"/>
                    </a:lnTo>
                    <a:lnTo>
                      <a:pt x="3532" y="3335"/>
                    </a:lnTo>
                    <a:lnTo>
                      <a:pt x="3697" y="3269"/>
                    </a:lnTo>
                    <a:lnTo>
                      <a:pt x="3928" y="3170"/>
                    </a:lnTo>
                    <a:lnTo>
                      <a:pt x="4027" y="3170"/>
                    </a:lnTo>
                    <a:lnTo>
                      <a:pt x="4160" y="3335"/>
                    </a:lnTo>
                    <a:lnTo>
                      <a:pt x="4325" y="3467"/>
                    </a:lnTo>
                    <a:lnTo>
                      <a:pt x="4457" y="3599"/>
                    </a:lnTo>
                    <a:lnTo>
                      <a:pt x="4655" y="3698"/>
                    </a:lnTo>
                    <a:lnTo>
                      <a:pt x="4820" y="3797"/>
                    </a:lnTo>
                    <a:lnTo>
                      <a:pt x="5018" y="3863"/>
                    </a:lnTo>
                    <a:lnTo>
                      <a:pt x="5216" y="3896"/>
                    </a:lnTo>
                    <a:lnTo>
                      <a:pt x="5447" y="3896"/>
                    </a:lnTo>
                    <a:lnTo>
                      <a:pt x="5711" y="3863"/>
                    </a:lnTo>
                    <a:lnTo>
                      <a:pt x="6008" y="3797"/>
                    </a:lnTo>
                    <a:lnTo>
                      <a:pt x="6272" y="3698"/>
                    </a:lnTo>
                    <a:lnTo>
                      <a:pt x="6503" y="3533"/>
                    </a:lnTo>
                    <a:lnTo>
                      <a:pt x="6569" y="3533"/>
                    </a:lnTo>
                    <a:lnTo>
                      <a:pt x="6734" y="3698"/>
                    </a:lnTo>
                    <a:lnTo>
                      <a:pt x="6800" y="3764"/>
                    </a:lnTo>
                    <a:lnTo>
                      <a:pt x="7031" y="3896"/>
                    </a:lnTo>
                    <a:lnTo>
                      <a:pt x="7229" y="3995"/>
                    </a:lnTo>
                    <a:lnTo>
                      <a:pt x="7262" y="4028"/>
                    </a:lnTo>
                    <a:lnTo>
                      <a:pt x="7296" y="4028"/>
                    </a:lnTo>
                    <a:lnTo>
                      <a:pt x="7560" y="4094"/>
                    </a:lnTo>
                    <a:lnTo>
                      <a:pt x="7857" y="4127"/>
                    </a:lnTo>
                    <a:lnTo>
                      <a:pt x="8220" y="4094"/>
                    </a:lnTo>
                    <a:lnTo>
                      <a:pt x="8550" y="3995"/>
                    </a:lnTo>
                    <a:lnTo>
                      <a:pt x="8847" y="3830"/>
                    </a:lnTo>
                    <a:lnTo>
                      <a:pt x="9111" y="3599"/>
                    </a:lnTo>
                    <a:lnTo>
                      <a:pt x="9309" y="3731"/>
                    </a:lnTo>
                    <a:lnTo>
                      <a:pt x="9540" y="3830"/>
                    </a:lnTo>
                    <a:lnTo>
                      <a:pt x="9804" y="3896"/>
                    </a:lnTo>
                    <a:lnTo>
                      <a:pt x="10233" y="3896"/>
                    </a:lnTo>
                    <a:lnTo>
                      <a:pt x="10531" y="3830"/>
                    </a:lnTo>
                    <a:lnTo>
                      <a:pt x="10795" y="3731"/>
                    </a:lnTo>
                    <a:lnTo>
                      <a:pt x="10993" y="3632"/>
                    </a:lnTo>
                    <a:lnTo>
                      <a:pt x="11125" y="3500"/>
                    </a:lnTo>
                    <a:lnTo>
                      <a:pt x="11290" y="3368"/>
                    </a:lnTo>
                    <a:lnTo>
                      <a:pt x="11422" y="3203"/>
                    </a:lnTo>
                    <a:lnTo>
                      <a:pt x="11620" y="3302"/>
                    </a:lnTo>
                    <a:lnTo>
                      <a:pt x="11818" y="3368"/>
                    </a:lnTo>
                    <a:lnTo>
                      <a:pt x="12016" y="3434"/>
                    </a:lnTo>
                    <a:lnTo>
                      <a:pt x="12511" y="3434"/>
                    </a:lnTo>
                    <a:lnTo>
                      <a:pt x="12775" y="3368"/>
                    </a:lnTo>
                    <a:lnTo>
                      <a:pt x="13006" y="3269"/>
                    </a:lnTo>
                    <a:lnTo>
                      <a:pt x="13204" y="3170"/>
                    </a:lnTo>
                    <a:lnTo>
                      <a:pt x="13402" y="3038"/>
                    </a:lnTo>
                    <a:lnTo>
                      <a:pt x="13567" y="2840"/>
                    </a:lnTo>
                    <a:lnTo>
                      <a:pt x="13700" y="2674"/>
                    </a:lnTo>
                    <a:lnTo>
                      <a:pt x="13832" y="2443"/>
                    </a:lnTo>
                    <a:lnTo>
                      <a:pt x="14030" y="2542"/>
                    </a:lnTo>
                    <a:lnTo>
                      <a:pt x="14261" y="2641"/>
                    </a:lnTo>
                    <a:lnTo>
                      <a:pt x="14492" y="2674"/>
                    </a:lnTo>
                    <a:lnTo>
                      <a:pt x="14723" y="2707"/>
                    </a:lnTo>
                    <a:lnTo>
                      <a:pt x="14921" y="2707"/>
                    </a:lnTo>
                    <a:lnTo>
                      <a:pt x="15086" y="2674"/>
                    </a:lnTo>
                    <a:lnTo>
                      <a:pt x="15284" y="2608"/>
                    </a:lnTo>
                    <a:lnTo>
                      <a:pt x="15449" y="2542"/>
                    </a:lnTo>
                    <a:lnTo>
                      <a:pt x="15614" y="2443"/>
                    </a:lnTo>
                    <a:lnTo>
                      <a:pt x="15878" y="2245"/>
                    </a:lnTo>
                    <a:lnTo>
                      <a:pt x="16109" y="2014"/>
                    </a:lnTo>
                    <a:lnTo>
                      <a:pt x="16241" y="1816"/>
                    </a:lnTo>
                    <a:lnTo>
                      <a:pt x="16340" y="1618"/>
                    </a:lnTo>
                    <a:lnTo>
                      <a:pt x="16406" y="1387"/>
                    </a:lnTo>
                    <a:lnTo>
                      <a:pt x="16472" y="1123"/>
                    </a:lnTo>
                    <a:lnTo>
                      <a:pt x="16571" y="1057"/>
                    </a:lnTo>
                    <a:lnTo>
                      <a:pt x="16836" y="1585"/>
                    </a:lnTo>
                    <a:lnTo>
                      <a:pt x="17034" y="2146"/>
                    </a:lnTo>
                    <a:lnTo>
                      <a:pt x="17199" y="2707"/>
                    </a:lnTo>
                    <a:lnTo>
                      <a:pt x="17265" y="3302"/>
                    </a:lnTo>
                    <a:lnTo>
                      <a:pt x="17298" y="3896"/>
                    </a:lnTo>
                    <a:lnTo>
                      <a:pt x="17265" y="4457"/>
                    </a:lnTo>
                    <a:lnTo>
                      <a:pt x="17166" y="5051"/>
                    </a:lnTo>
                    <a:lnTo>
                      <a:pt x="17001" y="5612"/>
                    </a:lnTo>
                    <a:lnTo>
                      <a:pt x="16902" y="5810"/>
                    </a:lnTo>
                    <a:lnTo>
                      <a:pt x="16869" y="6042"/>
                    </a:lnTo>
                    <a:lnTo>
                      <a:pt x="16869" y="6108"/>
                    </a:lnTo>
                    <a:lnTo>
                      <a:pt x="16836" y="6174"/>
                    </a:lnTo>
                    <a:lnTo>
                      <a:pt x="16869" y="6339"/>
                    </a:lnTo>
                    <a:lnTo>
                      <a:pt x="16902" y="6537"/>
                    </a:lnTo>
                    <a:lnTo>
                      <a:pt x="17034" y="6867"/>
                    </a:lnTo>
                    <a:lnTo>
                      <a:pt x="17034" y="6900"/>
                    </a:lnTo>
                    <a:lnTo>
                      <a:pt x="17100" y="7197"/>
                    </a:lnTo>
                    <a:lnTo>
                      <a:pt x="17133" y="7494"/>
                    </a:lnTo>
                    <a:lnTo>
                      <a:pt x="17133" y="7824"/>
                    </a:lnTo>
                    <a:lnTo>
                      <a:pt x="17100" y="8121"/>
                    </a:lnTo>
                    <a:lnTo>
                      <a:pt x="17034" y="8451"/>
                    </a:lnTo>
                    <a:lnTo>
                      <a:pt x="16935" y="8748"/>
                    </a:lnTo>
                    <a:lnTo>
                      <a:pt x="16802" y="9045"/>
                    </a:lnTo>
                    <a:lnTo>
                      <a:pt x="16637" y="9310"/>
                    </a:lnTo>
                    <a:lnTo>
                      <a:pt x="16439" y="9574"/>
                    </a:lnTo>
                    <a:lnTo>
                      <a:pt x="16571" y="9970"/>
                    </a:lnTo>
                    <a:lnTo>
                      <a:pt x="16637" y="10333"/>
                    </a:lnTo>
                    <a:lnTo>
                      <a:pt x="16670" y="10729"/>
                    </a:lnTo>
                    <a:lnTo>
                      <a:pt x="16637" y="11092"/>
                    </a:lnTo>
                    <a:lnTo>
                      <a:pt x="16538" y="11455"/>
                    </a:lnTo>
                    <a:lnTo>
                      <a:pt x="16406" y="11719"/>
                    </a:lnTo>
                    <a:lnTo>
                      <a:pt x="16241" y="11950"/>
                    </a:lnTo>
                    <a:lnTo>
                      <a:pt x="16010" y="12148"/>
                    </a:lnTo>
                    <a:lnTo>
                      <a:pt x="15779" y="12314"/>
                    </a:lnTo>
                    <a:lnTo>
                      <a:pt x="15746" y="12347"/>
                    </a:lnTo>
                    <a:lnTo>
                      <a:pt x="16043" y="12181"/>
                    </a:lnTo>
                    <a:lnTo>
                      <a:pt x="16076" y="12181"/>
                    </a:lnTo>
                    <a:lnTo>
                      <a:pt x="16340" y="12016"/>
                    </a:lnTo>
                    <a:lnTo>
                      <a:pt x="16571" y="11818"/>
                    </a:lnTo>
                    <a:lnTo>
                      <a:pt x="16802" y="11587"/>
                    </a:lnTo>
                    <a:lnTo>
                      <a:pt x="16968" y="11356"/>
                    </a:lnTo>
                    <a:lnTo>
                      <a:pt x="17133" y="11092"/>
                    </a:lnTo>
                    <a:lnTo>
                      <a:pt x="17298" y="10828"/>
                    </a:lnTo>
                    <a:lnTo>
                      <a:pt x="17397" y="10531"/>
                    </a:lnTo>
                    <a:lnTo>
                      <a:pt x="17496" y="10234"/>
                    </a:lnTo>
                    <a:lnTo>
                      <a:pt x="17661" y="9607"/>
                    </a:lnTo>
                    <a:lnTo>
                      <a:pt x="17793" y="8979"/>
                    </a:lnTo>
                    <a:lnTo>
                      <a:pt x="17859" y="8319"/>
                    </a:lnTo>
                    <a:lnTo>
                      <a:pt x="17892" y="7659"/>
                    </a:lnTo>
                    <a:lnTo>
                      <a:pt x="18024" y="5447"/>
                    </a:lnTo>
                    <a:lnTo>
                      <a:pt x="18090" y="4358"/>
                    </a:lnTo>
                    <a:lnTo>
                      <a:pt x="18123" y="3236"/>
                    </a:lnTo>
                    <a:lnTo>
                      <a:pt x="18090" y="2344"/>
                    </a:lnTo>
                    <a:lnTo>
                      <a:pt x="17991" y="1618"/>
                    </a:lnTo>
                    <a:lnTo>
                      <a:pt x="17925" y="1321"/>
                    </a:lnTo>
                    <a:lnTo>
                      <a:pt x="17859" y="1057"/>
                    </a:lnTo>
                    <a:lnTo>
                      <a:pt x="17793" y="826"/>
                    </a:lnTo>
                    <a:lnTo>
                      <a:pt x="17694" y="628"/>
                    </a:lnTo>
                    <a:lnTo>
                      <a:pt x="17595" y="463"/>
                    </a:lnTo>
                    <a:lnTo>
                      <a:pt x="17496" y="331"/>
                    </a:lnTo>
                    <a:lnTo>
                      <a:pt x="17364" y="232"/>
                    </a:lnTo>
                    <a:lnTo>
                      <a:pt x="17265" y="133"/>
                    </a:lnTo>
                    <a:lnTo>
                      <a:pt x="17133" y="67"/>
                    </a:lnTo>
                    <a:lnTo>
                      <a:pt x="17034" y="34"/>
                    </a:lnTo>
                    <a:lnTo>
                      <a:pt x="16802"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88" name="Google Shape;1388;p39"/>
              <p:cNvSpPr/>
              <p:nvPr/>
            </p:nvSpPr>
            <p:spPr>
              <a:xfrm>
                <a:off x="10166821" y="2490685"/>
                <a:ext cx="2768" cy="48526"/>
              </a:xfrm>
              <a:custGeom>
                <a:avLst/>
                <a:gdLst/>
                <a:ahLst/>
                <a:cxnLst/>
                <a:rect l="l" t="t" r="r" b="b"/>
                <a:pathLst>
                  <a:path w="34" h="596" extrusionOk="0">
                    <a:moveTo>
                      <a:pt x="0" y="1"/>
                    </a:moveTo>
                    <a:lnTo>
                      <a:pt x="0" y="100"/>
                    </a:lnTo>
                    <a:lnTo>
                      <a:pt x="33" y="595"/>
                    </a:lnTo>
                    <a:lnTo>
                      <a:pt x="33" y="298"/>
                    </a:lnTo>
                    <a:lnTo>
                      <a:pt x="0" y="1"/>
                    </a:lnTo>
                    <a:close/>
                  </a:path>
                </a:pathLst>
              </a:custGeom>
              <a:solidFill>
                <a:srgbClr val="D48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0053891" y="3420664"/>
                <a:ext cx="5455" cy="81"/>
              </a:xfrm>
              <a:custGeom>
                <a:avLst/>
                <a:gdLst/>
                <a:ahLst/>
                <a:cxnLst/>
                <a:rect l="l" t="t" r="r" b="b"/>
                <a:pathLst>
                  <a:path w="67" h="1" fill="none" extrusionOk="0">
                    <a:moveTo>
                      <a:pt x="67" y="1"/>
                    </a:moveTo>
                    <a:lnTo>
                      <a:pt x="67" y="1"/>
                    </a:lnTo>
                    <a:lnTo>
                      <a:pt x="1" y="1"/>
                    </a:lnTo>
                    <a:lnTo>
                      <a:pt x="1" y="1"/>
                    </a:lnTo>
                    <a:lnTo>
                      <a:pt x="1" y="1"/>
                    </a:lnTo>
                    <a:lnTo>
                      <a:pt x="1" y="1"/>
                    </a:lnTo>
                    <a:lnTo>
                      <a:pt x="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0166821" y="2490685"/>
                <a:ext cx="2768" cy="48526"/>
              </a:xfrm>
              <a:custGeom>
                <a:avLst/>
                <a:gdLst/>
                <a:ahLst/>
                <a:cxnLst/>
                <a:rect l="l" t="t" r="r" b="b"/>
                <a:pathLst>
                  <a:path w="34" h="596" fill="none" extrusionOk="0">
                    <a:moveTo>
                      <a:pt x="0" y="1"/>
                    </a:moveTo>
                    <a:lnTo>
                      <a:pt x="0" y="1"/>
                    </a:lnTo>
                    <a:lnTo>
                      <a:pt x="0" y="100"/>
                    </a:lnTo>
                    <a:lnTo>
                      <a:pt x="0" y="100"/>
                    </a:lnTo>
                    <a:lnTo>
                      <a:pt x="33" y="595"/>
                    </a:lnTo>
                    <a:lnTo>
                      <a:pt x="33" y="595"/>
                    </a:lnTo>
                    <a:lnTo>
                      <a:pt x="33" y="298"/>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9400821" y="3474402"/>
                <a:ext cx="989172" cy="905879"/>
              </a:xfrm>
              <a:custGeom>
                <a:avLst/>
                <a:gdLst/>
                <a:ahLst/>
                <a:cxnLst/>
                <a:rect l="l" t="t" r="r" b="b"/>
                <a:pathLst>
                  <a:path w="12149" h="11126" extrusionOk="0">
                    <a:moveTo>
                      <a:pt x="12049" y="1"/>
                    </a:moveTo>
                    <a:lnTo>
                      <a:pt x="11686" y="166"/>
                    </a:lnTo>
                    <a:lnTo>
                      <a:pt x="11323" y="397"/>
                    </a:lnTo>
                    <a:lnTo>
                      <a:pt x="10630" y="859"/>
                    </a:lnTo>
                    <a:lnTo>
                      <a:pt x="10069" y="1189"/>
                    </a:lnTo>
                    <a:lnTo>
                      <a:pt x="9474" y="1486"/>
                    </a:lnTo>
                    <a:lnTo>
                      <a:pt x="8880" y="1750"/>
                    </a:lnTo>
                    <a:lnTo>
                      <a:pt x="8253" y="1981"/>
                    </a:lnTo>
                    <a:lnTo>
                      <a:pt x="7659" y="2179"/>
                    </a:lnTo>
                    <a:lnTo>
                      <a:pt x="6999" y="2345"/>
                    </a:lnTo>
                    <a:lnTo>
                      <a:pt x="6371" y="2477"/>
                    </a:lnTo>
                    <a:lnTo>
                      <a:pt x="5711" y="2576"/>
                    </a:lnTo>
                    <a:lnTo>
                      <a:pt x="4919" y="2642"/>
                    </a:lnTo>
                    <a:lnTo>
                      <a:pt x="4523" y="2741"/>
                    </a:lnTo>
                    <a:lnTo>
                      <a:pt x="4160" y="2807"/>
                    </a:lnTo>
                    <a:lnTo>
                      <a:pt x="3797" y="2939"/>
                    </a:lnTo>
                    <a:lnTo>
                      <a:pt x="3467" y="3137"/>
                    </a:lnTo>
                    <a:lnTo>
                      <a:pt x="3335" y="3236"/>
                    </a:lnTo>
                    <a:lnTo>
                      <a:pt x="3202" y="3368"/>
                    </a:lnTo>
                    <a:lnTo>
                      <a:pt x="3103" y="3500"/>
                    </a:lnTo>
                    <a:lnTo>
                      <a:pt x="3004" y="3665"/>
                    </a:lnTo>
                    <a:lnTo>
                      <a:pt x="2905" y="3863"/>
                    </a:lnTo>
                    <a:lnTo>
                      <a:pt x="2839" y="4094"/>
                    </a:lnTo>
                    <a:lnTo>
                      <a:pt x="2806" y="4292"/>
                    </a:lnTo>
                    <a:lnTo>
                      <a:pt x="2806" y="4523"/>
                    </a:lnTo>
                    <a:lnTo>
                      <a:pt x="2806" y="4985"/>
                    </a:lnTo>
                    <a:lnTo>
                      <a:pt x="2806" y="5414"/>
                    </a:lnTo>
                    <a:lnTo>
                      <a:pt x="2773" y="5877"/>
                    </a:lnTo>
                    <a:lnTo>
                      <a:pt x="2707" y="6108"/>
                    </a:lnTo>
                    <a:lnTo>
                      <a:pt x="2641" y="6339"/>
                    </a:lnTo>
                    <a:lnTo>
                      <a:pt x="2542" y="6537"/>
                    </a:lnTo>
                    <a:lnTo>
                      <a:pt x="2410" y="6702"/>
                    </a:lnTo>
                    <a:lnTo>
                      <a:pt x="2245" y="6834"/>
                    </a:lnTo>
                    <a:lnTo>
                      <a:pt x="2080" y="6966"/>
                    </a:lnTo>
                    <a:lnTo>
                      <a:pt x="1849" y="7032"/>
                    </a:lnTo>
                    <a:lnTo>
                      <a:pt x="1453" y="7032"/>
                    </a:lnTo>
                    <a:lnTo>
                      <a:pt x="1222" y="6966"/>
                    </a:lnTo>
                    <a:lnTo>
                      <a:pt x="826" y="6834"/>
                    </a:lnTo>
                    <a:lnTo>
                      <a:pt x="430" y="6702"/>
                    </a:lnTo>
                    <a:lnTo>
                      <a:pt x="199" y="6636"/>
                    </a:lnTo>
                    <a:lnTo>
                      <a:pt x="0" y="6570"/>
                    </a:lnTo>
                    <a:lnTo>
                      <a:pt x="66" y="6834"/>
                    </a:lnTo>
                    <a:lnTo>
                      <a:pt x="133" y="7065"/>
                    </a:lnTo>
                    <a:lnTo>
                      <a:pt x="232" y="7296"/>
                    </a:lnTo>
                    <a:lnTo>
                      <a:pt x="364" y="7494"/>
                    </a:lnTo>
                    <a:lnTo>
                      <a:pt x="529" y="7692"/>
                    </a:lnTo>
                    <a:lnTo>
                      <a:pt x="727" y="7857"/>
                    </a:lnTo>
                    <a:lnTo>
                      <a:pt x="925" y="7989"/>
                    </a:lnTo>
                    <a:lnTo>
                      <a:pt x="1156" y="8121"/>
                    </a:lnTo>
                    <a:lnTo>
                      <a:pt x="1189" y="8253"/>
                    </a:lnTo>
                    <a:lnTo>
                      <a:pt x="1255" y="8583"/>
                    </a:lnTo>
                    <a:lnTo>
                      <a:pt x="1354" y="9607"/>
                    </a:lnTo>
                    <a:lnTo>
                      <a:pt x="1453" y="10630"/>
                    </a:lnTo>
                    <a:lnTo>
                      <a:pt x="1519" y="10960"/>
                    </a:lnTo>
                    <a:lnTo>
                      <a:pt x="1519" y="11059"/>
                    </a:lnTo>
                    <a:lnTo>
                      <a:pt x="1552" y="11092"/>
                    </a:lnTo>
                    <a:lnTo>
                      <a:pt x="1783" y="11125"/>
                    </a:lnTo>
                    <a:lnTo>
                      <a:pt x="2344" y="11092"/>
                    </a:lnTo>
                    <a:lnTo>
                      <a:pt x="2410" y="11059"/>
                    </a:lnTo>
                    <a:lnTo>
                      <a:pt x="2443" y="10993"/>
                    </a:lnTo>
                    <a:lnTo>
                      <a:pt x="2509" y="10663"/>
                    </a:lnTo>
                    <a:lnTo>
                      <a:pt x="2542" y="10234"/>
                    </a:lnTo>
                    <a:lnTo>
                      <a:pt x="2542" y="9673"/>
                    </a:lnTo>
                    <a:lnTo>
                      <a:pt x="2542" y="9145"/>
                    </a:lnTo>
                    <a:lnTo>
                      <a:pt x="2608" y="8616"/>
                    </a:lnTo>
                    <a:lnTo>
                      <a:pt x="2641" y="8418"/>
                    </a:lnTo>
                    <a:lnTo>
                      <a:pt x="2707" y="8220"/>
                    </a:lnTo>
                    <a:lnTo>
                      <a:pt x="2773" y="8088"/>
                    </a:lnTo>
                    <a:lnTo>
                      <a:pt x="2872" y="7989"/>
                    </a:lnTo>
                    <a:lnTo>
                      <a:pt x="3037" y="7824"/>
                    </a:lnTo>
                    <a:lnTo>
                      <a:pt x="3235" y="7659"/>
                    </a:lnTo>
                    <a:lnTo>
                      <a:pt x="3368" y="7494"/>
                    </a:lnTo>
                    <a:lnTo>
                      <a:pt x="3500" y="7296"/>
                    </a:lnTo>
                    <a:lnTo>
                      <a:pt x="3599" y="7098"/>
                    </a:lnTo>
                    <a:lnTo>
                      <a:pt x="3698" y="6867"/>
                    </a:lnTo>
                    <a:lnTo>
                      <a:pt x="3731" y="6636"/>
                    </a:lnTo>
                    <a:lnTo>
                      <a:pt x="3764" y="6372"/>
                    </a:lnTo>
                    <a:lnTo>
                      <a:pt x="3764" y="4094"/>
                    </a:lnTo>
                    <a:lnTo>
                      <a:pt x="3962" y="4226"/>
                    </a:lnTo>
                    <a:lnTo>
                      <a:pt x="4160" y="4292"/>
                    </a:lnTo>
                    <a:lnTo>
                      <a:pt x="4391" y="4358"/>
                    </a:lnTo>
                    <a:lnTo>
                      <a:pt x="4655" y="4391"/>
                    </a:lnTo>
                    <a:lnTo>
                      <a:pt x="4853" y="4358"/>
                    </a:lnTo>
                    <a:lnTo>
                      <a:pt x="5051" y="4325"/>
                    </a:lnTo>
                    <a:lnTo>
                      <a:pt x="5249" y="4259"/>
                    </a:lnTo>
                    <a:lnTo>
                      <a:pt x="5414" y="4193"/>
                    </a:lnTo>
                    <a:lnTo>
                      <a:pt x="5579" y="4061"/>
                    </a:lnTo>
                    <a:lnTo>
                      <a:pt x="5744" y="3962"/>
                    </a:lnTo>
                    <a:lnTo>
                      <a:pt x="5876" y="3797"/>
                    </a:lnTo>
                    <a:lnTo>
                      <a:pt x="6008" y="3632"/>
                    </a:lnTo>
                    <a:lnTo>
                      <a:pt x="6206" y="3764"/>
                    </a:lnTo>
                    <a:lnTo>
                      <a:pt x="6404" y="3830"/>
                    </a:lnTo>
                    <a:lnTo>
                      <a:pt x="6636" y="3896"/>
                    </a:lnTo>
                    <a:lnTo>
                      <a:pt x="7032" y="3896"/>
                    </a:lnTo>
                    <a:lnTo>
                      <a:pt x="7230" y="3863"/>
                    </a:lnTo>
                    <a:lnTo>
                      <a:pt x="7527" y="3764"/>
                    </a:lnTo>
                    <a:lnTo>
                      <a:pt x="7824" y="3599"/>
                    </a:lnTo>
                    <a:lnTo>
                      <a:pt x="8088" y="3368"/>
                    </a:lnTo>
                    <a:lnTo>
                      <a:pt x="8253" y="3434"/>
                    </a:lnTo>
                    <a:lnTo>
                      <a:pt x="8451" y="3533"/>
                    </a:lnTo>
                    <a:lnTo>
                      <a:pt x="8682" y="3566"/>
                    </a:lnTo>
                    <a:lnTo>
                      <a:pt x="8880" y="3599"/>
                    </a:lnTo>
                    <a:lnTo>
                      <a:pt x="9177" y="3566"/>
                    </a:lnTo>
                    <a:lnTo>
                      <a:pt x="9441" y="3467"/>
                    </a:lnTo>
                    <a:lnTo>
                      <a:pt x="9706" y="3368"/>
                    </a:lnTo>
                    <a:lnTo>
                      <a:pt x="9937" y="3203"/>
                    </a:lnTo>
                    <a:lnTo>
                      <a:pt x="10135" y="3005"/>
                    </a:lnTo>
                    <a:lnTo>
                      <a:pt x="10267" y="2774"/>
                    </a:lnTo>
                    <a:lnTo>
                      <a:pt x="10399" y="2510"/>
                    </a:lnTo>
                    <a:lnTo>
                      <a:pt x="10498" y="2245"/>
                    </a:lnTo>
                    <a:lnTo>
                      <a:pt x="10828" y="2212"/>
                    </a:lnTo>
                    <a:lnTo>
                      <a:pt x="11158" y="2113"/>
                    </a:lnTo>
                    <a:lnTo>
                      <a:pt x="11422" y="1948"/>
                    </a:lnTo>
                    <a:lnTo>
                      <a:pt x="11686" y="1750"/>
                    </a:lnTo>
                    <a:lnTo>
                      <a:pt x="11884" y="1519"/>
                    </a:lnTo>
                    <a:lnTo>
                      <a:pt x="12016" y="1222"/>
                    </a:lnTo>
                    <a:lnTo>
                      <a:pt x="12115" y="925"/>
                    </a:lnTo>
                    <a:lnTo>
                      <a:pt x="12148" y="562"/>
                    </a:lnTo>
                    <a:lnTo>
                      <a:pt x="12115" y="265"/>
                    </a:lnTo>
                    <a:lnTo>
                      <a:pt x="12049"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9400821" y="3474402"/>
                <a:ext cx="989172" cy="905879"/>
              </a:xfrm>
              <a:custGeom>
                <a:avLst/>
                <a:gdLst/>
                <a:ahLst/>
                <a:cxnLst/>
                <a:rect l="l" t="t" r="r" b="b"/>
                <a:pathLst>
                  <a:path w="12149" h="11126" fill="none" extrusionOk="0">
                    <a:moveTo>
                      <a:pt x="12049" y="1"/>
                    </a:moveTo>
                    <a:lnTo>
                      <a:pt x="12049" y="1"/>
                    </a:lnTo>
                    <a:lnTo>
                      <a:pt x="11686" y="166"/>
                    </a:lnTo>
                    <a:lnTo>
                      <a:pt x="11323" y="397"/>
                    </a:lnTo>
                    <a:lnTo>
                      <a:pt x="10630" y="859"/>
                    </a:lnTo>
                    <a:lnTo>
                      <a:pt x="10630" y="859"/>
                    </a:lnTo>
                    <a:lnTo>
                      <a:pt x="10069" y="1189"/>
                    </a:lnTo>
                    <a:lnTo>
                      <a:pt x="9474" y="1486"/>
                    </a:lnTo>
                    <a:lnTo>
                      <a:pt x="8880" y="1750"/>
                    </a:lnTo>
                    <a:lnTo>
                      <a:pt x="8253" y="1981"/>
                    </a:lnTo>
                    <a:lnTo>
                      <a:pt x="7659" y="2179"/>
                    </a:lnTo>
                    <a:lnTo>
                      <a:pt x="6999" y="2345"/>
                    </a:lnTo>
                    <a:lnTo>
                      <a:pt x="6371" y="2477"/>
                    </a:lnTo>
                    <a:lnTo>
                      <a:pt x="5711" y="2576"/>
                    </a:lnTo>
                    <a:lnTo>
                      <a:pt x="5711" y="2576"/>
                    </a:lnTo>
                    <a:lnTo>
                      <a:pt x="4919" y="2642"/>
                    </a:lnTo>
                    <a:lnTo>
                      <a:pt x="4523" y="2741"/>
                    </a:lnTo>
                    <a:lnTo>
                      <a:pt x="4160" y="2807"/>
                    </a:lnTo>
                    <a:lnTo>
                      <a:pt x="3797" y="2939"/>
                    </a:lnTo>
                    <a:lnTo>
                      <a:pt x="3467" y="3137"/>
                    </a:lnTo>
                    <a:lnTo>
                      <a:pt x="3335" y="3236"/>
                    </a:lnTo>
                    <a:lnTo>
                      <a:pt x="3202" y="3368"/>
                    </a:lnTo>
                    <a:lnTo>
                      <a:pt x="3103" y="3500"/>
                    </a:lnTo>
                    <a:lnTo>
                      <a:pt x="3004" y="3665"/>
                    </a:lnTo>
                    <a:lnTo>
                      <a:pt x="3004" y="3665"/>
                    </a:lnTo>
                    <a:lnTo>
                      <a:pt x="2905" y="3863"/>
                    </a:lnTo>
                    <a:lnTo>
                      <a:pt x="2839" y="4094"/>
                    </a:lnTo>
                    <a:lnTo>
                      <a:pt x="2806" y="4292"/>
                    </a:lnTo>
                    <a:lnTo>
                      <a:pt x="2806" y="4523"/>
                    </a:lnTo>
                    <a:lnTo>
                      <a:pt x="2806" y="4985"/>
                    </a:lnTo>
                    <a:lnTo>
                      <a:pt x="2806" y="5414"/>
                    </a:lnTo>
                    <a:lnTo>
                      <a:pt x="2806" y="5414"/>
                    </a:lnTo>
                    <a:lnTo>
                      <a:pt x="2773" y="5877"/>
                    </a:lnTo>
                    <a:lnTo>
                      <a:pt x="2707" y="6108"/>
                    </a:lnTo>
                    <a:lnTo>
                      <a:pt x="2641" y="6339"/>
                    </a:lnTo>
                    <a:lnTo>
                      <a:pt x="2542" y="6537"/>
                    </a:lnTo>
                    <a:lnTo>
                      <a:pt x="2410" y="6702"/>
                    </a:lnTo>
                    <a:lnTo>
                      <a:pt x="2245" y="6834"/>
                    </a:lnTo>
                    <a:lnTo>
                      <a:pt x="2080" y="6966"/>
                    </a:lnTo>
                    <a:lnTo>
                      <a:pt x="2080" y="6966"/>
                    </a:lnTo>
                    <a:lnTo>
                      <a:pt x="1849" y="7032"/>
                    </a:lnTo>
                    <a:lnTo>
                      <a:pt x="1651" y="7032"/>
                    </a:lnTo>
                    <a:lnTo>
                      <a:pt x="1651" y="7032"/>
                    </a:lnTo>
                    <a:lnTo>
                      <a:pt x="1453" y="7032"/>
                    </a:lnTo>
                    <a:lnTo>
                      <a:pt x="1222" y="6966"/>
                    </a:lnTo>
                    <a:lnTo>
                      <a:pt x="826" y="6834"/>
                    </a:lnTo>
                    <a:lnTo>
                      <a:pt x="826" y="6834"/>
                    </a:lnTo>
                    <a:lnTo>
                      <a:pt x="430" y="6702"/>
                    </a:lnTo>
                    <a:lnTo>
                      <a:pt x="199" y="6636"/>
                    </a:lnTo>
                    <a:lnTo>
                      <a:pt x="0" y="6570"/>
                    </a:lnTo>
                    <a:lnTo>
                      <a:pt x="0" y="6570"/>
                    </a:lnTo>
                    <a:lnTo>
                      <a:pt x="66" y="6834"/>
                    </a:lnTo>
                    <a:lnTo>
                      <a:pt x="133" y="7065"/>
                    </a:lnTo>
                    <a:lnTo>
                      <a:pt x="232" y="7296"/>
                    </a:lnTo>
                    <a:lnTo>
                      <a:pt x="364" y="7494"/>
                    </a:lnTo>
                    <a:lnTo>
                      <a:pt x="529" y="7692"/>
                    </a:lnTo>
                    <a:lnTo>
                      <a:pt x="727" y="7857"/>
                    </a:lnTo>
                    <a:lnTo>
                      <a:pt x="925" y="7989"/>
                    </a:lnTo>
                    <a:lnTo>
                      <a:pt x="1156" y="8121"/>
                    </a:lnTo>
                    <a:lnTo>
                      <a:pt x="1156" y="8121"/>
                    </a:lnTo>
                    <a:lnTo>
                      <a:pt x="1189" y="8253"/>
                    </a:lnTo>
                    <a:lnTo>
                      <a:pt x="1255" y="8583"/>
                    </a:lnTo>
                    <a:lnTo>
                      <a:pt x="1354" y="9607"/>
                    </a:lnTo>
                    <a:lnTo>
                      <a:pt x="1453" y="10630"/>
                    </a:lnTo>
                    <a:lnTo>
                      <a:pt x="1519" y="10960"/>
                    </a:lnTo>
                    <a:lnTo>
                      <a:pt x="1519" y="11059"/>
                    </a:lnTo>
                    <a:lnTo>
                      <a:pt x="1552" y="11092"/>
                    </a:lnTo>
                    <a:lnTo>
                      <a:pt x="1552" y="11092"/>
                    </a:lnTo>
                    <a:lnTo>
                      <a:pt x="1783" y="11125"/>
                    </a:lnTo>
                    <a:lnTo>
                      <a:pt x="1783" y="11125"/>
                    </a:lnTo>
                    <a:lnTo>
                      <a:pt x="2344" y="11092"/>
                    </a:lnTo>
                    <a:lnTo>
                      <a:pt x="2344" y="11092"/>
                    </a:lnTo>
                    <a:lnTo>
                      <a:pt x="2410" y="11059"/>
                    </a:lnTo>
                    <a:lnTo>
                      <a:pt x="2443" y="10993"/>
                    </a:lnTo>
                    <a:lnTo>
                      <a:pt x="2509" y="10663"/>
                    </a:lnTo>
                    <a:lnTo>
                      <a:pt x="2542" y="10234"/>
                    </a:lnTo>
                    <a:lnTo>
                      <a:pt x="2542" y="9673"/>
                    </a:lnTo>
                    <a:lnTo>
                      <a:pt x="2542" y="9145"/>
                    </a:lnTo>
                    <a:lnTo>
                      <a:pt x="2608" y="8616"/>
                    </a:lnTo>
                    <a:lnTo>
                      <a:pt x="2641" y="8418"/>
                    </a:lnTo>
                    <a:lnTo>
                      <a:pt x="2707" y="8220"/>
                    </a:lnTo>
                    <a:lnTo>
                      <a:pt x="2773" y="8088"/>
                    </a:lnTo>
                    <a:lnTo>
                      <a:pt x="2872" y="7989"/>
                    </a:lnTo>
                    <a:lnTo>
                      <a:pt x="2872" y="7989"/>
                    </a:lnTo>
                    <a:lnTo>
                      <a:pt x="3037" y="7824"/>
                    </a:lnTo>
                    <a:lnTo>
                      <a:pt x="3235" y="7659"/>
                    </a:lnTo>
                    <a:lnTo>
                      <a:pt x="3368" y="7494"/>
                    </a:lnTo>
                    <a:lnTo>
                      <a:pt x="3500" y="7296"/>
                    </a:lnTo>
                    <a:lnTo>
                      <a:pt x="3599" y="7098"/>
                    </a:lnTo>
                    <a:lnTo>
                      <a:pt x="3698" y="6867"/>
                    </a:lnTo>
                    <a:lnTo>
                      <a:pt x="3731" y="6636"/>
                    </a:lnTo>
                    <a:lnTo>
                      <a:pt x="3764" y="6372"/>
                    </a:lnTo>
                    <a:lnTo>
                      <a:pt x="3764" y="4094"/>
                    </a:lnTo>
                    <a:lnTo>
                      <a:pt x="3764" y="4094"/>
                    </a:lnTo>
                    <a:lnTo>
                      <a:pt x="3764" y="4094"/>
                    </a:lnTo>
                    <a:lnTo>
                      <a:pt x="3962" y="4226"/>
                    </a:lnTo>
                    <a:lnTo>
                      <a:pt x="4160" y="4292"/>
                    </a:lnTo>
                    <a:lnTo>
                      <a:pt x="4391" y="4358"/>
                    </a:lnTo>
                    <a:lnTo>
                      <a:pt x="4655" y="4391"/>
                    </a:lnTo>
                    <a:lnTo>
                      <a:pt x="4655" y="4391"/>
                    </a:lnTo>
                    <a:lnTo>
                      <a:pt x="4853" y="4358"/>
                    </a:lnTo>
                    <a:lnTo>
                      <a:pt x="5051" y="4325"/>
                    </a:lnTo>
                    <a:lnTo>
                      <a:pt x="5249" y="4259"/>
                    </a:lnTo>
                    <a:lnTo>
                      <a:pt x="5414" y="4193"/>
                    </a:lnTo>
                    <a:lnTo>
                      <a:pt x="5579" y="4061"/>
                    </a:lnTo>
                    <a:lnTo>
                      <a:pt x="5744" y="3962"/>
                    </a:lnTo>
                    <a:lnTo>
                      <a:pt x="5876" y="3797"/>
                    </a:lnTo>
                    <a:lnTo>
                      <a:pt x="6008" y="3632"/>
                    </a:lnTo>
                    <a:lnTo>
                      <a:pt x="6008" y="3632"/>
                    </a:lnTo>
                    <a:lnTo>
                      <a:pt x="6206" y="3764"/>
                    </a:lnTo>
                    <a:lnTo>
                      <a:pt x="6404" y="3830"/>
                    </a:lnTo>
                    <a:lnTo>
                      <a:pt x="6636" y="3896"/>
                    </a:lnTo>
                    <a:lnTo>
                      <a:pt x="6867" y="3896"/>
                    </a:lnTo>
                    <a:lnTo>
                      <a:pt x="6867" y="3896"/>
                    </a:lnTo>
                    <a:lnTo>
                      <a:pt x="7032" y="3896"/>
                    </a:lnTo>
                    <a:lnTo>
                      <a:pt x="7230" y="3863"/>
                    </a:lnTo>
                    <a:lnTo>
                      <a:pt x="7527" y="3764"/>
                    </a:lnTo>
                    <a:lnTo>
                      <a:pt x="7824" y="3599"/>
                    </a:lnTo>
                    <a:lnTo>
                      <a:pt x="8088" y="3368"/>
                    </a:lnTo>
                    <a:lnTo>
                      <a:pt x="8088" y="3368"/>
                    </a:lnTo>
                    <a:lnTo>
                      <a:pt x="8253" y="3434"/>
                    </a:lnTo>
                    <a:lnTo>
                      <a:pt x="8451" y="3533"/>
                    </a:lnTo>
                    <a:lnTo>
                      <a:pt x="8682" y="3566"/>
                    </a:lnTo>
                    <a:lnTo>
                      <a:pt x="8880" y="3599"/>
                    </a:lnTo>
                    <a:lnTo>
                      <a:pt x="8880" y="3599"/>
                    </a:lnTo>
                    <a:lnTo>
                      <a:pt x="9177" y="3566"/>
                    </a:lnTo>
                    <a:lnTo>
                      <a:pt x="9441" y="3467"/>
                    </a:lnTo>
                    <a:lnTo>
                      <a:pt x="9706" y="3368"/>
                    </a:lnTo>
                    <a:lnTo>
                      <a:pt x="9937" y="3203"/>
                    </a:lnTo>
                    <a:lnTo>
                      <a:pt x="10135" y="3005"/>
                    </a:lnTo>
                    <a:lnTo>
                      <a:pt x="10267" y="2774"/>
                    </a:lnTo>
                    <a:lnTo>
                      <a:pt x="10399" y="2510"/>
                    </a:lnTo>
                    <a:lnTo>
                      <a:pt x="10498" y="2245"/>
                    </a:lnTo>
                    <a:lnTo>
                      <a:pt x="10498" y="2245"/>
                    </a:lnTo>
                    <a:lnTo>
                      <a:pt x="10498" y="2245"/>
                    </a:lnTo>
                    <a:lnTo>
                      <a:pt x="10828" y="2212"/>
                    </a:lnTo>
                    <a:lnTo>
                      <a:pt x="11158" y="2113"/>
                    </a:lnTo>
                    <a:lnTo>
                      <a:pt x="11422" y="1948"/>
                    </a:lnTo>
                    <a:lnTo>
                      <a:pt x="11686" y="1750"/>
                    </a:lnTo>
                    <a:lnTo>
                      <a:pt x="11884" y="1519"/>
                    </a:lnTo>
                    <a:lnTo>
                      <a:pt x="12016" y="1222"/>
                    </a:lnTo>
                    <a:lnTo>
                      <a:pt x="12115" y="925"/>
                    </a:lnTo>
                    <a:lnTo>
                      <a:pt x="12148" y="562"/>
                    </a:lnTo>
                    <a:lnTo>
                      <a:pt x="12148" y="562"/>
                    </a:lnTo>
                    <a:lnTo>
                      <a:pt x="12115" y="265"/>
                    </a:lnTo>
                    <a:lnTo>
                      <a:pt x="12049" y="1"/>
                    </a:lnTo>
                    <a:lnTo>
                      <a:pt x="12049" y="1"/>
                    </a:lnTo>
                    <a:lnTo>
                      <a:pt x="120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8890155" y="2490685"/>
                <a:ext cx="1335858" cy="1029474"/>
              </a:xfrm>
              <a:custGeom>
                <a:avLst/>
                <a:gdLst/>
                <a:ahLst/>
                <a:cxnLst/>
                <a:rect l="l" t="t" r="r" b="b"/>
                <a:pathLst>
                  <a:path w="16407" h="12644" extrusionOk="0">
                    <a:moveTo>
                      <a:pt x="15680" y="1"/>
                    </a:moveTo>
                    <a:lnTo>
                      <a:pt x="15581" y="67"/>
                    </a:lnTo>
                    <a:lnTo>
                      <a:pt x="15482" y="430"/>
                    </a:lnTo>
                    <a:lnTo>
                      <a:pt x="15350" y="760"/>
                    </a:lnTo>
                    <a:lnTo>
                      <a:pt x="15152" y="1024"/>
                    </a:lnTo>
                    <a:lnTo>
                      <a:pt x="14888" y="1288"/>
                    </a:lnTo>
                    <a:lnTo>
                      <a:pt x="14657" y="1453"/>
                    </a:lnTo>
                    <a:lnTo>
                      <a:pt x="14393" y="1552"/>
                    </a:lnTo>
                    <a:lnTo>
                      <a:pt x="14129" y="1618"/>
                    </a:lnTo>
                    <a:lnTo>
                      <a:pt x="13832" y="1651"/>
                    </a:lnTo>
                    <a:lnTo>
                      <a:pt x="13601" y="1618"/>
                    </a:lnTo>
                    <a:lnTo>
                      <a:pt x="13370" y="1585"/>
                    </a:lnTo>
                    <a:lnTo>
                      <a:pt x="13139" y="1486"/>
                    </a:lnTo>
                    <a:lnTo>
                      <a:pt x="12941" y="1387"/>
                    </a:lnTo>
                    <a:lnTo>
                      <a:pt x="12809" y="1618"/>
                    </a:lnTo>
                    <a:lnTo>
                      <a:pt x="12676" y="1784"/>
                    </a:lnTo>
                    <a:lnTo>
                      <a:pt x="12511" y="1982"/>
                    </a:lnTo>
                    <a:lnTo>
                      <a:pt x="12313" y="2114"/>
                    </a:lnTo>
                    <a:lnTo>
                      <a:pt x="12115" y="2213"/>
                    </a:lnTo>
                    <a:lnTo>
                      <a:pt x="11884" y="2312"/>
                    </a:lnTo>
                    <a:lnTo>
                      <a:pt x="11620" y="2378"/>
                    </a:lnTo>
                    <a:lnTo>
                      <a:pt x="11125" y="2378"/>
                    </a:lnTo>
                    <a:lnTo>
                      <a:pt x="10861" y="2312"/>
                    </a:lnTo>
                    <a:lnTo>
                      <a:pt x="10531" y="2147"/>
                    </a:lnTo>
                    <a:lnTo>
                      <a:pt x="10300" y="2411"/>
                    </a:lnTo>
                    <a:lnTo>
                      <a:pt x="10003" y="2609"/>
                    </a:lnTo>
                    <a:lnTo>
                      <a:pt x="9706" y="2741"/>
                    </a:lnTo>
                    <a:lnTo>
                      <a:pt x="9342" y="2840"/>
                    </a:lnTo>
                    <a:lnTo>
                      <a:pt x="8913" y="2840"/>
                    </a:lnTo>
                    <a:lnTo>
                      <a:pt x="8649" y="2774"/>
                    </a:lnTo>
                    <a:lnTo>
                      <a:pt x="8418" y="2675"/>
                    </a:lnTo>
                    <a:lnTo>
                      <a:pt x="8220" y="2543"/>
                    </a:lnTo>
                    <a:lnTo>
                      <a:pt x="7956" y="2774"/>
                    </a:lnTo>
                    <a:lnTo>
                      <a:pt x="7659" y="2939"/>
                    </a:lnTo>
                    <a:lnTo>
                      <a:pt x="7329" y="3038"/>
                    </a:lnTo>
                    <a:lnTo>
                      <a:pt x="6966" y="3071"/>
                    </a:lnTo>
                    <a:lnTo>
                      <a:pt x="6669" y="3038"/>
                    </a:lnTo>
                    <a:lnTo>
                      <a:pt x="6371" y="2972"/>
                    </a:lnTo>
                    <a:lnTo>
                      <a:pt x="6107" y="2840"/>
                    </a:lnTo>
                    <a:lnTo>
                      <a:pt x="5843" y="2642"/>
                    </a:lnTo>
                    <a:lnTo>
                      <a:pt x="5678" y="2477"/>
                    </a:lnTo>
                    <a:lnTo>
                      <a:pt x="5612" y="2477"/>
                    </a:lnTo>
                    <a:lnTo>
                      <a:pt x="5381" y="2642"/>
                    </a:lnTo>
                    <a:lnTo>
                      <a:pt x="5117" y="2741"/>
                    </a:lnTo>
                    <a:lnTo>
                      <a:pt x="4820" y="2807"/>
                    </a:lnTo>
                    <a:lnTo>
                      <a:pt x="4556" y="2840"/>
                    </a:lnTo>
                    <a:lnTo>
                      <a:pt x="4325" y="2840"/>
                    </a:lnTo>
                    <a:lnTo>
                      <a:pt x="4127" y="2807"/>
                    </a:lnTo>
                    <a:lnTo>
                      <a:pt x="3929" y="2741"/>
                    </a:lnTo>
                    <a:lnTo>
                      <a:pt x="3764" y="2642"/>
                    </a:lnTo>
                    <a:lnTo>
                      <a:pt x="3566" y="2543"/>
                    </a:lnTo>
                    <a:lnTo>
                      <a:pt x="3434" y="2411"/>
                    </a:lnTo>
                    <a:lnTo>
                      <a:pt x="3269" y="2279"/>
                    </a:lnTo>
                    <a:lnTo>
                      <a:pt x="3136" y="2114"/>
                    </a:lnTo>
                    <a:lnTo>
                      <a:pt x="3037" y="2114"/>
                    </a:lnTo>
                    <a:lnTo>
                      <a:pt x="2839" y="2213"/>
                    </a:lnTo>
                    <a:lnTo>
                      <a:pt x="2641" y="2279"/>
                    </a:lnTo>
                    <a:lnTo>
                      <a:pt x="2410" y="2345"/>
                    </a:lnTo>
                    <a:lnTo>
                      <a:pt x="2146" y="2378"/>
                    </a:lnTo>
                    <a:lnTo>
                      <a:pt x="1849" y="2378"/>
                    </a:lnTo>
                    <a:lnTo>
                      <a:pt x="1618" y="2312"/>
                    </a:lnTo>
                    <a:lnTo>
                      <a:pt x="1420" y="2246"/>
                    </a:lnTo>
                    <a:lnTo>
                      <a:pt x="1222" y="2147"/>
                    </a:lnTo>
                    <a:lnTo>
                      <a:pt x="1024" y="2015"/>
                    </a:lnTo>
                    <a:lnTo>
                      <a:pt x="859" y="1850"/>
                    </a:lnTo>
                    <a:lnTo>
                      <a:pt x="694" y="1684"/>
                    </a:lnTo>
                    <a:lnTo>
                      <a:pt x="595" y="1486"/>
                    </a:lnTo>
                    <a:lnTo>
                      <a:pt x="430" y="1453"/>
                    </a:lnTo>
                    <a:lnTo>
                      <a:pt x="397" y="1453"/>
                    </a:lnTo>
                    <a:lnTo>
                      <a:pt x="232" y="1585"/>
                    </a:lnTo>
                    <a:lnTo>
                      <a:pt x="100" y="1751"/>
                    </a:lnTo>
                    <a:lnTo>
                      <a:pt x="34" y="1949"/>
                    </a:lnTo>
                    <a:lnTo>
                      <a:pt x="0" y="2147"/>
                    </a:lnTo>
                    <a:lnTo>
                      <a:pt x="0" y="2312"/>
                    </a:lnTo>
                    <a:lnTo>
                      <a:pt x="0" y="2576"/>
                    </a:lnTo>
                    <a:lnTo>
                      <a:pt x="34" y="2873"/>
                    </a:lnTo>
                    <a:lnTo>
                      <a:pt x="100" y="3137"/>
                    </a:lnTo>
                    <a:lnTo>
                      <a:pt x="166" y="3368"/>
                    </a:lnTo>
                    <a:lnTo>
                      <a:pt x="265" y="3599"/>
                    </a:lnTo>
                    <a:lnTo>
                      <a:pt x="298" y="4061"/>
                    </a:lnTo>
                    <a:lnTo>
                      <a:pt x="298" y="4226"/>
                    </a:lnTo>
                    <a:lnTo>
                      <a:pt x="199" y="5019"/>
                    </a:lnTo>
                    <a:lnTo>
                      <a:pt x="166" y="5415"/>
                    </a:lnTo>
                    <a:lnTo>
                      <a:pt x="166" y="5778"/>
                    </a:lnTo>
                    <a:lnTo>
                      <a:pt x="199" y="5976"/>
                    </a:lnTo>
                    <a:lnTo>
                      <a:pt x="265" y="6405"/>
                    </a:lnTo>
                    <a:lnTo>
                      <a:pt x="331" y="6603"/>
                    </a:lnTo>
                    <a:lnTo>
                      <a:pt x="430" y="6801"/>
                    </a:lnTo>
                    <a:lnTo>
                      <a:pt x="529" y="6966"/>
                    </a:lnTo>
                    <a:lnTo>
                      <a:pt x="661" y="7131"/>
                    </a:lnTo>
                    <a:lnTo>
                      <a:pt x="760" y="7626"/>
                    </a:lnTo>
                    <a:lnTo>
                      <a:pt x="793" y="7791"/>
                    </a:lnTo>
                    <a:lnTo>
                      <a:pt x="793" y="8221"/>
                    </a:lnTo>
                    <a:lnTo>
                      <a:pt x="892" y="8782"/>
                    </a:lnTo>
                    <a:lnTo>
                      <a:pt x="925" y="9046"/>
                    </a:lnTo>
                    <a:lnTo>
                      <a:pt x="1024" y="9277"/>
                    </a:lnTo>
                    <a:lnTo>
                      <a:pt x="1123" y="9541"/>
                    </a:lnTo>
                    <a:lnTo>
                      <a:pt x="1255" y="9805"/>
                    </a:lnTo>
                    <a:lnTo>
                      <a:pt x="1420" y="10036"/>
                    </a:lnTo>
                    <a:lnTo>
                      <a:pt x="1618" y="10234"/>
                    </a:lnTo>
                    <a:lnTo>
                      <a:pt x="1849" y="10432"/>
                    </a:lnTo>
                    <a:lnTo>
                      <a:pt x="2212" y="10795"/>
                    </a:lnTo>
                    <a:lnTo>
                      <a:pt x="2707" y="11191"/>
                    </a:lnTo>
                    <a:lnTo>
                      <a:pt x="3136" y="11489"/>
                    </a:lnTo>
                    <a:lnTo>
                      <a:pt x="3566" y="11786"/>
                    </a:lnTo>
                    <a:lnTo>
                      <a:pt x="3995" y="12050"/>
                    </a:lnTo>
                    <a:lnTo>
                      <a:pt x="4424" y="12314"/>
                    </a:lnTo>
                    <a:lnTo>
                      <a:pt x="4919" y="12479"/>
                    </a:lnTo>
                    <a:lnTo>
                      <a:pt x="5183" y="12545"/>
                    </a:lnTo>
                    <a:lnTo>
                      <a:pt x="5447" y="12611"/>
                    </a:lnTo>
                    <a:lnTo>
                      <a:pt x="5744" y="12644"/>
                    </a:lnTo>
                    <a:lnTo>
                      <a:pt x="6008" y="12644"/>
                    </a:lnTo>
                    <a:lnTo>
                      <a:pt x="6272" y="12611"/>
                    </a:lnTo>
                    <a:lnTo>
                      <a:pt x="6570" y="12578"/>
                    </a:lnTo>
                    <a:lnTo>
                      <a:pt x="6834" y="12512"/>
                    </a:lnTo>
                    <a:lnTo>
                      <a:pt x="7098" y="12446"/>
                    </a:lnTo>
                    <a:lnTo>
                      <a:pt x="7494" y="12281"/>
                    </a:lnTo>
                    <a:lnTo>
                      <a:pt x="7824" y="12050"/>
                    </a:lnTo>
                    <a:lnTo>
                      <a:pt x="7956" y="12116"/>
                    </a:lnTo>
                    <a:lnTo>
                      <a:pt x="8220" y="12248"/>
                    </a:lnTo>
                    <a:lnTo>
                      <a:pt x="8517" y="12347"/>
                    </a:lnTo>
                    <a:lnTo>
                      <a:pt x="8880" y="12182"/>
                    </a:lnTo>
                    <a:lnTo>
                      <a:pt x="9243" y="12050"/>
                    </a:lnTo>
                    <a:lnTo>
                      <a:pt x="9574" y="11984"/>
                    </a:lnTo>
                    <a:lnTo>
                      <a:pt x="10036" y="11918"/>
                    </a:lnTo>
                    <a:lnTo>
                      <a:pt x="10069" y="11918"/>
                    </a:lnTo>
                    <a:lnTo>
                      <a:pt x="11224" y="11786"/>
                    </a:lnTo>
                    <a:lnTo>
                      <a:pt x="13898" y="11555"/>
                    </a:lnTo>
                    <a:lnTo>
                      <a:pt x="14096" y="11522"/>
                    </a:lnTo>
                    <a:lnTo>
                      <a:pt x="14294" y="11423"/>
                    </a:lnTo>
                    <a:lnTo>
                      <a:pt x="14591" y="11357"/>
                    </a:lnTo>
                    <a:lnTo>
                      <a:pt x="14888" y="11258"/>
                    </a:lnTo>
                    <a:lnTo>
                      <a:pt x="15119" y="11092"/>
                    </a:lnTo>
                    <a:lnTo>
                      <a:pt x="15350" y="10894"/>
                    </a:lnTo>
                    <a:lnTo>
                      <a:pt x="15515" y="10663"/>
                    </a:lnTo>
                    <a:lnTo>
                      <a:pt x="15647" y="10399"/>
                    </a:lnTo>
                    <a:lnTo>
                      <a:pt x="15746" y="10036"/>
                    </a:lnTo>
                    <a:lnTo>
                      <a:pt x="15779" y="9673"/>
                    </a:lnTo>
                    <a:lnTo>
                      <a:pt x="15746" y="9277"/>
                    </a:lnTo>
                    <a:lnTo>
                      <a:pt x="15680" y="8914"/>
                    </a:lnTo>
                    <a:lnTo>
                      <a:pt x="15548" y="8518"/>
                    </a:lnTo>
                    <a:lnTo>
                      <a:pt x="15746" y="8254"/>
                    </a:lnTo>
                    <a:lnTo>
                      <a:pt x="15911" y="7989"/>
                    </a:lnTo>
                    <a:lnTo>
                      <a:pt x="16044" y="7692"/>
                    </a:lnTo>
                    <a:lnTo>
                      <a:pt x="16143" y="7395"/>
                    </a:lnTo>
                    <a:lnTo>
                      <a:pt x="16209" y="7065"/>
                    </a:lnTo>
                    <a:lnTo>
                      <a:pt x="16242" y="6768"/>
                    </a:lnTo>
                    <a:lnTo>
                      <a:pt x="16242" y="6438"/>
                    </a:lnTo>
                    <a:lnTo>
                      <a:pt x="16209" y="6141"/>
                    </a:lnTo>
                    <a:lnTo>
                      <a:pt x="16143" y="5844"/>
                    </a:lnTo>
                    <a:lnTo>
                      <a:pt x="16143" y="5811"/>
                    </a:lnTo>
                    <a:lnTo>
                      <a:pt x="16011" y="5448"/>
                    </a:lnTo>
                    <a:lnTo>
                      <a:pt x="15978" y="5250"/>
                    </a:lnTo>
                    <a:lnTo>
                      <a:pt x="15978" y="5052"/>
                    </a:lnTo>
                    <a:lnTo>
                      <a:pt x="15978" y="4986"/>
                    </a:lnTo>
                    <a:lnTo>
                      <a:pt x="16011" y="4754"/>
                    </a:lnTo>
                    <a:lnTo>
                      <a:pt x="16110" y="4556"/>
                    </a:lnTo>
                    <a:lnTo>
                      <a:pt x="16275" y="3995"/>
                    </a:lnTo>
                    <a:lnTo>
                      <a:pt x="16374" y="3401"/>
                    </a:lnTo>
                    <a:lnTo>
                      <a:pt x="16407" y="2840"/>
                    </a:lnTo>
                    <a:lnTo>
                      <a:pt x="16374" y="2246"/>
                    </a:lnTo>
                    <a:lnTo>
                      <a:pt x="16308" y="1651"/>
                    </a:lnTo>
                    <a:lnTo>
                      <a:pt x="16143" y="1090"/>
                    </a:lnTo>
                    <a:lnTo>
                      <a:pt x="15945" y="529"/>
                    </a:lnTo>
                    <a:lnTo>
                      <a:pt x="15680" y="1"/>
                    </a:lnTo>
                    <a:lnTo>
                      <a:pt x="15713" y="331"/>
                    </a:lnTo>
                    <a:lnTo>
                      <a:pt x="15713" y="661"/>
                    </a:lnTo>
                    <a:lnTo>
                      <a:pt x="156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8890155" y="2490685"/>
                <a:ext cx="1335858" cy="1029474"/>
              </a:xfrm>
              <a:custGeom>
                <a:avLst/>
                <a:gdLst/>
                <a:ahLst/>
                <a:cxnLst/>
                <a:rect l="l" t="t" r="r" b="b"/>
                <a:pathLst>
                  <a:path w="16407" h="12644" fill="none" extrusionOk="0">
                    <a:moveTo>
                      <a:pt x="15746" y="8254"/>
                    </a:moveTo>
                    <a:lnTo>
                      <a:pt x="15746" y="8254"/>
                    </a:lnTo>
                    <a:lnTo>
                      <a:pt x="15548" y="8518"/>
                    </a:lnTo>
                    <a:lnTo>
                      <a:pt x="15548" y="8518"/>
                    </a:lnTo>
                    <a:lnTo>
                      <a:pt x="15680" y="8914"/>
                    </a:lnTo>
                    <a:lnTo>
                      <a:pt x="15680" y="8914"/>
                    </a:lnTo>
                    <a:lnTo>
                      <a:pt x="15746" y="9277"/>
                    </a:lnTo>
                    <a:lnTo>
                      <a:pt x="15779" y="9673"/>
                    </a:lnTo>
                    <a:lnTo>
                      <a:pt x="15746" y="10036"/>
                    </a:lnTo>
                    <a:lnTo>
                      <a:pt x="15647" y="10399"/>
                    </a:lnTo>
                    <a:lnTo>
                      <a:pt x="15647" y="10399"/>
                    </a:lnTo>
                    <a:lnTo>
                      <a:pt x="15515" y="10663"/>
                    </a:lnTo>
                    <a:lnTo>
                      <a:pt x="15350" y="10894"/>
                    </a:lnTo>
                    <a:lnTo>
                      <a:pt x="15119" y="11092"/>
                    </a:lnTo>
                    <a:lnTo>
                      <a:pt x="14888" y="11258"/>
                    </a:lnTo>
                    <a:lnTo>
                      <a:pt x="14888" y="11258"/>
                    </a:lnTo>
                    <a:lnTo>
                      <a:pt x="14888" y="11258"/>
                    </a:lnTo>
                    <a:lnTo>
                      <a:pt x="14591" y="11357"/>
                    </a:lnTo>
                    <a:lnTo>
                      <a:pt x="14294" y="11423"/>
                    </a:lnTo>
                    <a:lnTo>
                      <a:pt x="14294" y="11423"/>
                    </a:lnTo>
                    <a:lnTo>
                      <a:pt x="14294" y="11423"/>
                    </a:lnTo>
                    <a:lnTo>
                      <a:pt x="14096" y="11522"/>
                    </a:lnTo>
                    <a:lnTo>
                      <a:pt x="13898" y="11555"/>
                    </a:lnTo>
                    <a:lnTo>
                      <a:pt x="11224" y="11786"/>
                    </a:lnTo>
                    <a:lnTo>
                      <a:pt x="10069" y="11918"/>
                    </a:lnTo>
                    <a:lnTo>
                      <a:pt x="10069" y="11918"/>
                    </a:lnTo>
                    <a:lnTo>
                      <a:pt x="10036" y="11918"/>
                    </a:lnTo>
                    <a:lnTo>
                      <a:pt x="10036" y="11918"/>
                    </a:lnTo>
                    <a:lnTo>
                      <a:pt x="10036" y="11918"/>
                    </a:lnTo>
                    <a:lnTo>
                      <a:pt x="9574" y="11984"/>
                    </a:lnTo>
                    <a:lnTo>
                      <a:pt x="9574" y="11984"/>
                    </a:lnTo>
                    <a:lnTo>
                      <a:pt x="9243" y="12050"/>
                    </a:lnTo>
                    <a:lnTo>
                      <a:pt x="9243" y="12050"/>
                    </a:lnTo>
                    <a:lnTo>
                      <a:pt x="8880" y="12182"/>
                    </a:lnTo>
                    <a:lnTo>
                      <a:pt x="8517" y="12347"/>
                    </a:lnTo>
                    <a:lnTo>
                      <a:pt x="8517" y="12347"/>
                    </a:lnTo>
                    <a:lnTo>
                      <a:pt x="8220" y="12248"/>
                    </a:lnTo>
                    <a:lnTo>
                      <a:pt x="7956" y="12116"/>
                    </a:lnTo>
                    <a:lnTo>
                      <a:pt x="7956" y="12116"/>
                    </a:lnTo>
                    <a:lnTo>
                      <a:pt x="7824" y="12050"/>
                    </a:lnTo>
                    <a:lnTo>
                      <a:pt x="7824" y="12050"/>
                    </a:lnTo>
                    <a:lnTo>
                      <a:pt x="7494" y="12281"/>
                    </a:lnTo>
                    <a:lnTo>
                      <a:pt x="7098" y="12446"/>
                    </a:lnTo>
                    <a:lnTo>
                      <a:pt x="7098" y="12446"/>
                    </a:lnTo>
                    <a:lnTo>
                      <a:pt x="7098" y="12446"/>
                    </a:lnTo>
                    <a:lnTo>
                      <a:pt x="6834" y="12512"/>
                    </a:lnTo>
                    <a:lnTo>
                      <a:pt x="6570" y="12578"/>
                    </a:lnTo>
                    <a:lnTo>
                      <a:pt x="6272" y="12611"/>
                    </a:lnTo>
                    <a:lnTo>
                      <a:pt x="6008" y="12644"/>
                    </a:lnTo>
                    <a:lnTo>
                      <a:pt x="5744" y="12644"/>
                    </a:lnTo>
                    <a:lnTo>
                      <a:pt x="5447" y="12611"/>
                    </a:lnTo>
                    <a:lnTo>
                      <a:pt x="5183" y="12545"/>
                    </a:lnTo>
                    <a:lnTo>
                      <a:pt x="4919" y="12479"/>
                    </a:lnTo>
                    <a:lnTo>
                      <a:pt x="4919" y="12479"/>
                    </a:lnTo>
                    <a:lnTo>
                      <a:pt x="4424" y="12314"/>
                    </a:lnTo>
                    <a:lnTo>
                      <a:pt x="3995" y="12050"/>
                    </a:lnTo>
                    <a:lnTo>
                      <a:pt x="3566" y="11786"/>
                    </a:lnTo>
                    <a:lnTo>
                      <a:pt x="3136" y="11489"/>
                    </a:lnTo>
                    <a:lnTo>
                      <a:pt x="3136" y="11489"/>
                    </a:lnTo>
                    <a:lnTo>
                      <a:pt x="2707" y="11191"/>
                    </a:lnTo>
                    <a:lnTo>
                      <a:pt x="2707" y="11191"/>
                    </a:lnTo>
                    <a:lnTo>
                      <a:pt x="2212" y="10795"/>
                    </a:lnTo>
                    <a:lnTo>
                      <a:pt x="2212" y="10795"/>
                    </a:lnTo>
                    <a:lnTo>
                      <a:pt x="1849" y="10432"/>
                    </a:lnTo>
                    <a:lnTo>
                      <a:pt x="1849" y="10432"/>
                    </a:lnTo>
                    <a:lnTo>
                      <a:pt x="1618" y="10234"/>
                    </a:lnTo>
                    <a:lnTo>
                      <a:pt x="1618" y="10234"/>
                    </a:lnTo>
                    <a:lnTo>
                      <a:pt x="1420" y="10036"/>
                    </a:lnTo>
                    <a:lnTo>
                      <a:pt x="1255" y="9805"/>
                    </a:lnTo>
                    <a:lnTo>
                      <a:pt x="1123" y="9541"/>
                    </a:lnTo>
                    <a:lnTo>
                      <a:pt x="1024" y="9277"/>
                    </a:lnTo>
                    <a:lnTo>
                      <a:pt x="1024" y="9277"/>
                    </a:lnTo>
                    <a:lnTo>
                      <a:pt x="925" y="9046"/>
                    </a:lnTo>
                    <a:lnTo>
                      <a:pt x="892" y="8782"/>
                    </a:lnTo>
                    <a:lnTo>
                      <a:pt x="793" y="8221"/>
                    </a:lnTo>
                    <a:lnTo>
                      <a:pt x="793" y="8221"/>
                    </a:lnTo>
                    <a:lnTo>
                      <a:pt x="793" y="7791"/>
                    </a:lnTo>
                    <a:lnTo>
                      <a:pt x="793" y="7791"/>
                    </a:lnTo>
                    <a:lnTo>
                      <a:pt x="760" y="7626"/>
                    </a:lnTo>
                    <a:lnTo>
                      <a:pt x="760" y="7626"/>
                    </a:lnTo>
                    <a:lnTo>
                      <a:pt x="661" y="7131"/>
                    </a:lnTo>
                    <a:lnTo>
                      <a:pt x="661" y="7131"/>
                    </a:lnTo>
                    <a:lnTo>
                      <a:pt x="529" y="6966"/>
                    </a:lnTo>
                    <a:lnTo>
                      <a:pt x="430" y="6801"/>
                    </a:lnTo>
                    <a:lnTo>
                      <a:pt x="430" y="6801"/>
                    </a:lnTo>
                    <a:lnTo>
                      <a:pt x="430" y="6801"/>
                    </a:lnTo>
                    <a:lnTo>
                      <a:pt x="331" y="6603"/>
                    </a:lnTo>
                    <a:lnTo>
                      <a:pt x="265" y="6405"/>
                    </a:lnTo>
                    <a:lnTo>
                      <a:pt x="199" y="5976"/>
                    </a:lnTo>
                    <a:lnTo>
                      <a:pt x="199" y="5976"/>
                    </a:lnTo>
                    <a:lnTo>
                      <a:pt x="166" y="5778"/>
                    </a:lnTo>
                    <a:lnTo>
                      <a:pt x="166" y="5778"/>
                    </a:lnTo>
                    <a:lnTo>
                      <a:pt x="166" y="5415"/>
                    </a:lnTo>
                    <a:lnTo>
                      <a:pt x="199" y="5019"/>
                    </a:lnTo>
                    <a:lnTo>
                      <a:pt x="298" y="4226"/>
                    </a:lnTo>
                    <a:lnTo>
                      <a:pt x="298" y="4226"/>
                    </a:lnTo>
                    <a:lnTo>
                      <a:pt x="298" y="4061"/>
                    </a:lnTo>
                    <a:lnTo>
                      <a:pt x="298" y="4061"/>
                    </a:lnTo>
                    <a:lnTo>
                      <a:pt x="265" y="3599"/>
                    </a:lnTo>
                    <a:lnTo>
                      <a:pt x="265" y="3599"/>
                    </a:lnTo>
                    <a:lnTo>
                      <a:pt x="166" y="3368"/>
                    </a:lnTo>
                    <a:lnTo>
                      <a:pt x="166" y="3368"/>
                    </a:lnTo>
                    <a:lnTo>
                      <a:pt x="100" y="3137"/>
                    </a:lnTo>
                    <a:lnTo>
                      <a:pt x="34" y="2873"/>
                    </a:lnTo>
                    <a:lnTo>
                      <a:pt x="0" y="2576"/>
                    </a:lnTo>
                    <a:lnTo>
                      <a:pt x="0" y="2312"/>
                    </a:lnTo>
                    <a:lnTo>
                      <a:pt x="0" y="2312"/>
                    </a:lnTo>
                    <a:lnTo>
                      <a:pt x="0" y="2147"/>
                    </a:lnTo>
                    <a:lnTo>
                      <a:pt x="0" y="2147"/>
                    </a:lnTo>
                    <a:lnTo>
                      <a:pt x="34" y="1949"/>
                    </a:lnTo>
                    <a:lnTo>
                      <a:pt x="100" y="1751"/>
                    </a:lnTo>
                    <a:lnTo>
                      <a:pt x="232" y="1585"/>
                    </a:lnTo>
                    <a:lnTo>
                      <a:pt x="397" y="1453"/>
                    </a:lnTo>
                    <a:lnTo>
                      <a:pt x="397" y="1453"/>
                    </a:lnTo>
                    <a:lnTo>
                      <a:pt x="397" y="1453"/>
                    </a:lnTo>
                    <a:lnTo>
                      <a:pt x="397" y="1453"/>
                    </a:lnTo>
                    <a:lnTo>
                      <a:pt x="430" y="1453"/>
                    </a:lnTo>
                    <a:lnTo>
                      <a:pt x="430" y="1453"/>
                    </a:lnTo>
                    <a:lnTo>
                      <a:pt x="595" y="1486"/>
                    </a:lnTo>
                    <a:lnTo>
                      <a:pt x="595" y="1486"/>
                    </a:lnTo>
                    <a:lnTo>
                      <a:pt x="694" y="1684"/>
                    </a:lnTo>
                    <a:lnTo>
                      <a:pt x="859" y="1850"/>
                    </a:lnTo>
                    <a:lnTo>
                      <a:pt x="1024" y="2015"/>
                    </a:lnTo>
                    <a:lnTo>
                      <a:pt x="1222" y="2147"/>
                    </a:lnTo>
                    <a:lnTo>
                      <a:pt x="1420" y="2246"/>
                    </a:lnTo>
                    <a:lnTo>
                      <a:pt x="1618" y="2312"/>
                    </a:lnTo>
                    <a:lnTo>
                      <a:pt x="1849" y="2378"/>
                    </a:lnTo>
                    <a:lnTo>
                      <a:pt x="2080" y="2378"/>
                    </a:lnTo>
                    <a:lnTo>
                      <a:pt x="2146" y="2378"/>
                    </a:lnTo>
                    <a:lnTo>
                      <a:pt x="2146" y="2378"/>
                    </a:lnTo>
                    <a:lnTo>
                      <a:pt x="2410" y="2345"/>
                    </a:lnTo>
                    <a:lnTo>
                      <a:pt x="2641" y="2279"/>
                    </a:lnTo>
                    <a:lnTo>
                      <a:pt x="2641" y="2279"/>
                    </a:lnTo>
                    <a:lnTo>
                      <a:pt x="2839" y="2213"/>
                    </a:lnTo>
                    <a:lnTo>
                      <a:pt x="3037" y="2114"/>
                    </a:lnTo>
                    <a:lnTo>
                      <a:pt x="3037" y="2114"/>
                    </a:lnTo>
                    <a:lnTo>
                      <a:pt x="3136" y="2114"/>
                    </a:lnTo>
                    <a:lnTo>
                      <a:pt x="3136" y="2114"/>
                    </a:lnTo>
                    <a:lnTo>
                      <a:pt x="3269" y="2279"/>
                    </a:lnTo>
                    <a:lnTo>
                      <a:pt x="3434" y="2411"/>
                    </a:lnTo>
                    <a:lnTo>
                      <a:pt x="3566" y="2543"/>
                    </a:lnTo>
                    <a:lnTo>
                      <a:pt x="3764" y="2642"/>
                    </a:lnTo>
                    <a:lnTo>
                      <a:pt x="3929" y="2741"/>
                    </a:lnTo>
                    <a:lnTo>
                      <a:pt x="4127" y="2807"/>
                    </a:lnTo>
                    <a:lnTo>
                      <a:pt x="4325" y="2840"/>
                    </a:lnTo>
                    <a:lnTo>
                      <a:pt x="4556" y="2840"/>
                    </a:lnTo>
                    <a:lnTo>
                      <a:pt x="4556" y="2840"/>
                    </a:lnTo>
                    <a:lnTo>
                      <a:pt x="4820" y="2807"/>
                    </a:lnTo>
                    <a:lnTo>
                      <a:pt x="5117" y="2741"/>
                    </a:lnTo>
                    <a:lnTo>
                      <a:pt x="5381" y="2642"/>
                    </a:lnTo>
                    <a:lnTo>
                      <a:pt x="5612" y="2477"/>
                    </a:lnTo>
                    <a:lnTo>
                      <a:pt x="5612" y="2477"/>
                    </a:lnTo>
                    <a:lnTo>
                      <a:pt x="5678" y="2477"/>
                    </a:lnTo>
                    <a:lnTo>
                      <a:pt x="5678" y="2477"/>
                    </a:lnTo>
                    <a:lnTo>
                      <a:pt x="5843" y="2642"/>
                    </a:lnTo>
                    <a:lnTo>
                      <a:pt x="5843" y="2642"/>
                    </a:lnTo>
                    <a:lnTo>
                      <a:pt x="6107" y="2840"/>
                    </a:lnTo>
                    <a:lnTo>
                      <a:pt x="6371" y="2972"/>
                    </a:lnTo>
                    <a:lnTo>
                      <a:pt x="6371" y="2972"/>
                    </a:lnTo>
                    <a:lnTo>
                      <a:pt x="6669" y="3038"/>
                    </a:lnTo>
                    <a:lnTo>
                      <a:pt x="6966" y="3071"/>
                    </a:lnTo>
                    <a:lnTo>
                      <a:pt x="6966" y="3071"/>
                    </a:lnTo>
                    <a:lnTo>
                      <a:pt x="7329" y="3038"/>
                    </a:lnTo>
                    <a:lnTo>
                      <a:pt x="7659" y="2939"/>
                    </a:lnTo>
                    <a:lnTo>
                      <a:pt x="7956" y="2774"/>
                    </a:lnTo>
                    <a:lnTo>
                      <a:pt x="8220" y="2543"/>
                    </a:lnTo>
                    <a:lnTo>
                      <a:pt x="8220" y="2543"/>
                    </a:lnTo>
                    <a:lnTo>
                      <a:pt x="8418" y="2675"/>
                    </a:lnTo>
                    <a:lnTo>
                      <a:pt x="8649" y="2774"/>
                    </a:lnTo>
                    <a:lnTo>
                      <a:pt x="8913" y="2840"/>
                    </a:lnTo>
                    <a:lnTo>
                      <a:pt x="9144" y="2840"/>
                    </a:lnTo>
                    <a:lnTo>
                      <a:pt x="9144" y="2840"/>
                    </a:lnTo>
                    <a:lnTo>
                      <a:pt x="9342" y="2840"/>
                    </a:lnTo>
                    <a:lnTo>
                      <a:pt x="9342" y="2840"/>
                    </a:lnTo>
                    <a:lnTo>
                      <a:pt x="9342" y="2840"/>
                    </a:lnTo>
                    <a:lnTo>
                      <a:pt x="9706" y="2741"/>
                    </a:lnTo>
                    <a:lnTo>
                      <a:pt x="10003" y="2609"/>
                    </a:lnTo>
                    <a:lnTo>
                      <a:pt x="10300" y="2411"/>
                    </a:lnTo>
                    <a:lnTo>
                      <a:pt x="10531" y="2147"/>
                    </a:lnTo>
                    <a:lnTo>
                      <a:pt x="10531" y="2147"/>
                    </a:lnTo>
                    <a:lnTo>
                      <a:pt x="10861" y="2312"/>
                    </a:lnTo>
                    <a:lnTo>
                      <a:pt x="10861" y="2312"/>
                    </a:lnTo>
                    <a:lnTo>
                      <a:pt x="11125" y="2378"/>
                    </a:lnTo>
                    <a:lnTo>
                      <a:pt x="11389" y="2378"/>
                    </a:lnTo>
                    <a:lnTo>
                      <a:pt x="11389" y="2378"/>
                    </a:lnTo>
                    <a:lnTo>
                      <a:pt x="11620" y="2378"/>
                    </a:lnTo>
                    <a:lnTo>
                      <a:pt x="11884" y="2312"/>
                    </a:lnTo>
                    <a:lnTo>
                      <a:pt x="12115" y="2213"/>
                    </a:lnTo>
                    <a:lnTo>
                      <a:pt x="12313" y="2114"/>
                    </a:lnTo>
                    <a:lnTo>
                      <a:pt x="12511" y="1982"/>
                    </a:lnTo>
                    <a:lnTo>
                      <a:pt x="12676" y="1784"/>
                    </a:lnTo>
                    <a:lnTo>
                      <a:pt x="12809" y="1618"/>
                    </a:lnTo>
                    <a:lnTo>
                      <a:pt x="12941" y="1387"/>
                    </a:lnTo>
                    <a:lnTo>
                      <a:pt x="12941" y="1387"/>
                    </a:lnTo>
                    <a:lnTo>
                      <a:pt x="13139" y="1486"/>
                    </a:lnTo>
                    <a:lnTo>
                      <a:pt x="13370" y="1585"/>
                    </a:lnTo>
                    <a:lnTo>
                      <a:pt x="13601" y="1618"/>
                    </a:lnTo>
                    <a:lnTo>
                      <a:pt x="13832" y="1651"/>
                    </a:lnTo>
                    <a:lnTo>
                      <a:pt x="13832" y="1651"/>
                    </a:lnTo>
                    <a:lnTo>
                      <a:pt x="14129" y="1618"/>
                    </a:lnTo>
                    <a:lnTo>
                      <a:pt x="14393" y="1552"/>
                    </a:lnTo>
                    <a:lnTo>
                      <a:pt x="14393" y="1552"/>
                    </a:lnTo>
                    <a:lnTo>
                      <a:pt x="14657" y="1453"/>
                    </a:lnTo>
                    <a:lnTo>
                      <a:pt x="14888" y="1288"/>
                    </a:lnTo>
                    <a:lnTo>
                      <a:pt x="14888" y="1288"/>
                    </a:lnTo>
                    <a:lnTo>
                      <a:pt x="15152" y="1024"/>
                    </a:lnTo>
                    <a:lnTo>
                      <a:pt x="15350" y="760"/>
                    </a:lnTo>
                    <a:lnTo>
                      <a:pt x="15482" y="430"/>
                    </a:lnTo>
                    <a:lnTo>
                      <a:pt x="15581" y="67"/>
                    </a:lnTo>
                    <a:lnTo>
                      <a:pt x="15581" y="67"/>
                    </a:lnTo>
                    <a:lnTo>
                      <a:pt x="15680" y="1"/>
                    </a:lnTo>
                    <a:lnTo>
                      <a:pt x="15680" y="1"/>
                    </a:lnTo>
                    <a:lnTo>
                      <a:pt x="15713" y="661"/>
                    </a:lnTo>
                    <a:lnTo>
                      <a:pt x="15713" y="661"/>
                    </a:lnTo>
                    <a:lnTo>
                      <a:pt x="15713" y="331"/>
                    </a:lnTo>
                    <a:lnTo>
                      <a:pt x="15680" y="1"/>
                    </a:lnTo>
                    <a:lnTo>
                      <a:pt x="15680" y="1"/>
                    </a:lnTo>
                    <a:lnTo>
                      <a:pt x="15945" y="529"/>
                    </a:lnTo>
                    <a:lnTo>
                      <a:pt x="16143" y="1090"/>
                    </a:lnTo>
                    <a:lnTo>
                      <a:pt x="16308" y="1651"/>
                    </a:lnTo>
                    <a:lnTo>
                      <a:pt x="16374" y="2246"/>
                    </a:lnTo>
                    <a:lnTo>
                      <a:pt x="16407" y="2840"/>
                    </a:lnTo>
                    <a:lnTo>
                      <a:pt x="16374" y="3401"/>
                    </a:lnTo>
                    <a:lnTo>
                      <a:pt x="16275" y="3995"/>
                    </a:lnTo>
                    <a:lnTo>
                      <a:pt x="16110" y="4556"/>
                    </a:lnTo>
                    <a:lnTo>
                      <a:pt x="16110" y="4556"/>
                    </a:lnTo>
                    <a:lnTo>
                      <a:pt x="16011" y="4754"/>
                    </a:lnTo>
                    <a:lnTo>
                      <a:pt x="15978" y="4986"/>
                    </a:lnTo>
                    <a:lnTo>
                      <a:pt x="15978" y="4986"/>
                    </a:lnTo>
                    <a:lnTo>
                      <a:pt x="15978" y="5052"/>
                    </a:lnTo>
                    <a:lnTo>
                      <a:pt x="15978" y="5052"/>
                    </a:lnTo>
                    <a:lnTo>
                      <a:pt x="15978" y="5250"/>
                    </a:lnTo>
                    <a:lnTo>
                      <a:pt x="16011" y="5448"/>
                    </a:lnTo>
                    <a:lnTo>
                      <a:pt x="16143" y="5811"/>
                    </a:lnTo>
                    <a:lnTo>
                      <a:pt x="16143" y="5844"/>
                    </a:lnTo>
                    <a:lnTo>
                      <a:pt x="16143" y="5844"/>
                    </a:lnTo>
                    <a:lnTo>
                      <a:pt x="16209" y="6141"/>
                    </a:lnTo>
                    <a:lnTo>
                      <a:pt x="16242" y="6438"/>
                    </a:lnTo>
                    <a:lnTo>
                      <a:pt x="16242" y="6768"/>
                    </a:lnTo>
                    <a:lnTo>
                      <a:pt x="16209" y="7065"/>
                    </a:lnTo>
                    <a:lnTo>
                      <a:pt x="16143" y="7395"/>
                    </a:lnTo>
                    <a:lnTo>
                      <a:pt x="16044" y="7692"/>
                    </a:lnTo>
                    <a:lnTo>
                      <a:pt x="15911" y="7989"/>
                    </a:lnTo>
                    <a:lnTo>
                      <a:pt x="15746" y="82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9064882" y="2665412"/>
                <a:ext cx="709575" cy="373718"/>
              </a:xfrm>
              <a:custGeom>
                <a:avLst/>
                <a:gdLst/>
                <a:ahLst/>
                <a:cxnLst/>
                <a:rect l="l" t="t" r="r" b="b"/>
                <a:pathLst>
                  <a:path w="8715" h="4590" extrusionOk="0">
                    <a:moveTo>
                      <a:pt x="8385" y="1"/>
                    </a:moveTo>
                    <a:lnTo>
                      <a:pt x="8253" y="166"/>
                    </a:lnTo>
                    <a:lnTo>
                      <a:pt x="8088" y="298"/>
                    </a:lnTo>
                    <a:lnTo>
                      <a:pt x="7956" y="430"/>
                    </a:lnTo>
                    <a:lnTo>
                      <a:pt x="7758" y="529"/>
                    </a:lnTo>
                    <a:lnTo>
                      <a:pt x="7494" y="628"/>
                    </a:lnTo>
                    <a:lnTo>
                      <a:pt x="7196" y="694"/>
                    </a:lnTo>
                    <a:lnTo>
                      <a:pt x="6998" y="793"/>
                    </a:lnTo>
                    <a:lnTo>
                      <a:pt x="6800" y="958"/>
                    </a:lnTo>
                    <a:lnTo>
                      <a:pt x="6602" y="1123"/>
                    </a:lnTo>
                    <a:lnTo>
                      <a:pt x="6470" y="1321"/>
                    </a:lnTo>
                    <a:lnTo>
                      <a:pt x="6404" y="1453"/>
                    </a:lnTo>
                    <a:lnTo>
                      <a:pt x="6371" y="1618"/>
                    </a:lnTo>
                    <a:lnTo>
                      <a:pt x="6338" y="1948"/>
                    </a:lnTo>
                    <a:lnTo>
                      <a:pt x="6371" y="2311"/>
                    </a:lnTo>
                    <a:lnTo>
                      <a:pt x="6470" y="2707"/>
                    </a:lnTo>
                    <a:lnTo>
                      <a:pt x="6602" y="3038"/>
                    </a:lnTo>
                    <a:lnTo>
                      <a:pt x="6734" y="3434"/>
                    </a:lnTo>
                    <a:lnTo>
                      <a:pt x="6800" y="3632"/>
                    </a:lnTo>
                    <a:lnTo>
                      <a:pt x="6833" y="3830"/>
                    </a:lnTo>
                    <a:lnTo>
                      <a:pt x="6800" y="3962"/>
                    </a:lnTo>
                    <a:lnTo>
                      <a:pt x="6800" y="4028"/>
                    </a:lnTo>
                    <a:lnTo>
                      <a:pt x="6767" y="4061"/>
                    </a:lnTo>
                    <a:lnTo>
                      <a:pt x="6569" y="4061"/>
                    </a:lnTo>
                    <a:lnTo>
                      <a:pt x="6503" y="3995"/>
                    </a:lnTo>
                    <a:lnTo>
                      <a:pt x="6404" y="3929"/>
                    </a:lnTo>
                    <a:lnTo>
                      <a:pt x="6338" y="3830"/>
                    </a:lnTo>
                    <a:lnTo>
                      <a:pt x="6305" y="3731"/>
                    </a:lnTo>
                    <a:lnTo>
                      <a:pt x="6272" y="3566"/>
                    </a:lnTo>
                    <a:lnTo>
                      <a:pt x="6239" y="3269"/>
                    </a:lnTo>
                    <a:lnTo>
                      <a:pt x="6206" y="3071"/>
                    </a:lnTo>
                    <a:lnTo>
                      <a:pt x="6173" y="2840"/>
                    </a:lnTo>
                    <a:lnTo>
                      <a:pt x="6107" y="2608"/>
                    </a:lnTo>
                    <a:lnTo>
                      <a:pt x="6008" y="2377"/>
                    </a:lnTo>
                    <a:lnTo>
                      <a:pt x="5876" y="2146"/>
                    </a:lnTo>
                    <a:lnTo>
                      <a:pt x="5711" y="1948"/>
                    </a:lnTo>
                    <a:lnTo>
                      <a:pt x="5546" y="1783"/>
                    </a:lnTo>
                    <a:lnTo>
                      <a:pt x="5315" y="1618"/>
                    </a:lnTo>
                    <a:lnTo>
                      <a:pt x="5084" y="1453"/>
                    </a:lnTo>
                    <a:lnTo>
                      <a:pt x="4853" y="1321"/>
                    </a:lnTo>
                    <a:lnTo>
                      <a:pt x="4589" y="1222"/>
                    </a:lnTo>
                    <a:lnTo>
                      <a:pt x="4292" y="1156"/>
                    </a:lnTo>
                    <a:lnTo>
                      <a:pt x="3994" y="1123"/>
                    </a:lnTo>
                    <a:lnTo>
                      <a:pt x="3697" y="1090"/>
                    </a:lnTo>
                    <a:lnTo>
                      <a:pt x="4192" y="826"/>
                    </a:lnTo>
                    <a:lnTo>
                      <a:pt x="4225" y="826"/>
                    </a:lnTo>
                    <a:lnTo>
                      <a:pt x="4192" y="793"/>
                    </a:lnTo>
                    <a:lnTo>
                      <a:pt x="3928" y="661"/>
                    </a:lnTo>
                    <a:lnTo>
                      <a:pt x="3697" y="496"/>
                    </a:lnTo>
                    <a:lnTo>
                      <a:pt x="2509" y="1057"/>
                    </a:lnTo>
                    <a:lnTo>
                      <a:pt x="2443" y="1123"/>
                    </a:lnTo>
                    <a:lnTo>
                      <a:pt x="1651" y="1123"/>
                    </a:lnTo>
                    <a:lnTo>
                      <a:pt x="1387" y="1090"/>
                    </a:lnTo>
                    <a:lnTo>
                      <a:pt x="1057" y="958"/>
                    </a:lnTo>
                    <a:lnTo>
                      <a:pt x="924" y="859"/>
                    </a:lnTo>
                    <a:lnTo>
                      <a:pt x="792" y="760"/>
                    </a:lnTo>
                    <a:lnTo>
                      <a:pt x="693" y="661"/>
                    </a:lnTo>
                    <a:lnTo>
                      <a:pt x="594" y="529"/>
                    </a:lnTo>
                    <a:lnTo>
                      <a:pt x="528" y="397"/>
                    </a:lnTo>
                    <a:lnTo>
                      <a:pt x="528" y="232"/>
                    </a:lnTo>
                    <a:lnTo>
                      <a:pt x="495" y="133"/>
                    </a:lnTo>
                    <a:lnTo>
                      <a:pt x="264" y="199"/>
                    </a:lnTo>
                    <a:lnTo>
                      <a:pt x="0" y="232"/>
                    </a:lnTo>
                    <a:lnTo>
                      <a:pt x="0" y="265"/>
                    </a:lnTo>
                    <a:lnTo>
                      <a:pt x="33" y="496"/>
                    </a:lnTo>
                    <a:lnTo>
                      <a:pt x="132" y="727"/>
                    </a:lnTo>
                    <a:lnTo>
                      <a:pt x="264" y="958"/>
                    </a:lnTo>
                    <a:lnTo>
                      <a:pt x="429" y="1123"/>
                    </a:lnTo>
                    <a:lnTo>
                      <a:pt x="627" y="1288"/>
                    </a:lnTo>
                    <a:lnTo>
                      <a:pt x="825" y="1420"/>
                    </a:lnTo>
                    <a:lnTo>
                      <a:pt x="1023" y="1519"/>
                    </a:lnTo>
                    <a:lnTo>
                      <a:pt x="1255" y="1585"/>
                    </a:lnTo>
                    <a:lnTo>
                      <a:pt x="1618" y="1618"/>
                    </a:lnTo>
                    <a:lnTo>
                      <a:pt x="1948" y="1651"/>
                    </a:lnTo>
                    <a:lnTo>
                      <a:pt x="2641" y="1618"/>
                    </a:lnTo>
                    <a:lnTo>
                      <a:pt x="2938" y="1585"/>
                    </a:lnTo>
                    <a:lnTo>
                      <a:pt x="3697" y="1585"/>
                    </a:lnTo>
                    <a:lnTo>
                      <a:pt x="4060" y="1618"/>
                    </a:lnTo>
                    <a:lnTo>
                      <a:pt x="4358" y="1717"/>
                    </a:lnTo>
                    <a:lnTo>
                      <a:pt x="4655" y="1816"/>
                    </a:lnTo>
                    <a:lnTo>
                      <a:pt x="4820" y="1915"/>
                    </a:lnTo>
                    <a:lnTo>
                      <a:pt x="5018" y="2014"/>
                    </a:lnTo>
                    <a:lnTo>
                      <a:pt x="5183" y="2146"/>
                    </a:lnTo>
                    <a:lnTo>
                      <a:pt x="5315" y="2278"/>
                    </a:lnTo>
                    <a:lnTo>
                      <a:pt x="5447" y="2443"/>
                    </a:lnTo>
                    <a:lnTo>
                      <a:pt x="5546" y="2608"/>
                    </a:lnTo>
                    <a:lnTo>
                      <a:pt x="5612" y="2774"/>
                    </a:lnTo>
                    <a:lnTo>
                      <a:pt x="5678" y="2939"/>
                    </a:lnTo>
                    <a:lnTo>
                      <a:pt x="5744" y="3335"/>
                    </a:lnTo>
                    <a:lnTo>
                      <a:pt x="5777" y="3698"/>
                    </a:lnTo>
                    <a:lnTo>
                      <a:pt x="5810" y="3896"/>
                    </a:lnTo>
                    <a:lnTo>
                      <a:pt x="5876" y="4061"/>
                    </a:lnTo>
                    <a:lnTo>
                      <a:pt x="6008" y="4259"/>
                    </a:lnTo>
                    <a:lnTo>
                      <a:pt x="6206" y="4424"/>
                    </a:lnTo>
                    <a:lnTo>
                      <a:pt x="6404" y="4523"/>
                    </a:lnTo>
                    <a:lnTo>
                      <a:pt x="6635" y="4589"/>
                    </a:lnTo>
                    <a:lnTo>
                      <a:pt x="6701" y="4589"/>
                    </a:lnTo>
                    <a:lnTo>
                      <a:pt x="6866" y="4556"/>
                    </a:lnTo>
                    <a:lnTo>
                      <a:pt x="6998" y="4523"/>
                    </a:lnTo>
                    <a:lnTo>
                      <a:pt x="7097" y="4424"/>
                    </a:lnTo>
                    <a:lnTo>
                      <a:pt x="7196" y="4325"/>
                    </a:lnTo>
                    <a:lnTo>
                      <a:pt x="7262" y="4226"/>
                    </a:lnTo>
                    <a:lnTo>
                      <a:pt x="7328" y="4094"/>
                    </a:lnTo>
                    <a:lnTo>
                      <a:pt x="7328" y="3929"/>
                    </a:lnTo>
                    <a:lnTo>
                      <a:pt x="7328" y="3764"/>
                    </a:lnTo>
                    <a:lnTo>
                      <a:pt x="7295" y="3533"/>
                    </a:lnTo>
                    <a:lnTo>
                      <a:pt x="7229" y="3302"/>
                    </a:lnTo>
                    <a:lnTo>
                      <a:pt x="7064" y="2840"/>
                    </a:lnTo>
                    <a:lnTo>
                      <a:pt x="6965" y="2542"/>
                    </a:lnTo>
                    <a:lnTo>
                      <a:pt x="6866" y="2245"/>
                    </a:lnTo>
                    <a:lnTo>
                      <a:pt x="6833" y="1981"/>
                    </a:lnTo>
                    <a:lnTo>
                      <a:pt x="6866" y="1750"/>
                    </a:lnTo>
                    <a:lnTo>
                      <a:pt x="6932" y="1585"/>
                    </a:lnTo>
                    <a:lnTo>
                      <a:pt x="7064" y="1387"/>
                    </a:lnTo>
                    <a:lnTo>
                      <a:pt x="7229" y="1255"/>
                    </a:lnTo>
                    <a:lnTo>
                      <a:pt x="7461" y="1123"/>
                    </a:lnTo>
                    <a:lnTo>
                      <a:pt x="7725" y="991"/>
                    </a:lnTo>
                    <a:lnTo>
                      <a:pt x="8022" y="859"/>
                    </a:lnTo>
                    <a:lnTo>
                      <a:pt x="8286" y="661"/>
                    </a:lnTo>
                    <a:lnTo>
                      <a:pt x="8418" y="562"/>
                    </a:lnTo>
                    <a:lnTo>
                      <a:pt x="8550" y="430"/>
                    </a:lnTo>
                    <a:lnTo>
                      <a:pt x="8649" y="298"/>
                    </a:lnTo>
                    <a:lnTo>
                      <a:pt x="8715" y="166"/>
                    </a:lnTo>
                    <a:lnTo>
                      <a:pt x="83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9664215" y="3463654"/>
                <a:ext cx="10829" cy="2768"/>
              </a:xfrm>
              <a:custGeom>
                <a:avLst/>
                <a:gdLst/>
                <a:ahLst/>
                <a:cxnLst/>
                <a:rect l="l" t="t" r="r" b="b"/>
                <a:pathLst>
                  <a:path w="133" h="34" extrusionOk="0">
                    <a:moveTo>
                      <a:pt x="133" y="1"/>
                    </a:moveTo>
                    <a:lnTo>
                      <a:pt x="0" y="34"/>
                    </a:lnTo>
                    <a:lnTo>
                      <a:pt x="67" y="34"/>
                    </a:lnTo>
                    <a:lnTo>
                      <a:pt x="133" y="1"/>
                    </a:lnTo>
                    <a:close/>
                  </a:path>
                </a:pathLst>
              </a:custGeom>
              <a:solidFill>
                <a:srgbClr val="D2D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9371266" y="3520078"/>
                <a:ext cx="81" cy="81"/>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9290660" y="3506644"/>
                <a:ext cx="81" cy="2768"/>
              </a:xfrm>
              <a:custGeom>
                <a:avLst/>
                <a:gdLst/>
                <a:ahLst/>
                <a:cxnLst/>
                <a:rect l="l" t="t" r="r" b="b"/>
                <a:pathLst>
                  <a:path w="1" h="34" fill="none" extrusionOk="0">
                    <a:moveTo>
                      <a:pt x="0" y="1"/>
                    </a:moveTo>
                    <a:lnTo>
                      <a:pt x="0" y="1"/>
                    </a:lnTo>
                    <a:lnTo>
                      <a:pt x="0" y="34"/>
                    </a:lnTo>
                    <a:lnTo>
                      <a:pt x="0" y="3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9371266" y="3503957"/>
                <a:ext cx="94122" cy="16203"/>
              </a:xfrm>
              <a:custGeom>
                <a:avLst/>
                <a:gdLst/>
                <a:ahLst/>
                <a:cxnLst/>
                <a:rect l="l" t="t" r="r" b="b"/>
                <a:pathLst>
                  <a:path w="1156" h="199" fill="none" extrusionOk="0">
                    <a:moveTo>
                      <a:pt x="1156" y="1"/>
                    </a:moveTo>
                    <a:lnTo>
                      <a:pt x="1156" y="1"/>
                    </a:lnTo>
                    <a:lnTo>
                      <a:pt x="859" y="100"/>
                    </a:lnTo>
                    <a:lnTo>
                      <a:pt x="595" y="133"/>
                    </a:lnTo>
                    <a:lnTo>
                      <a:pt x="297" y="199"/>
                    </a:lnTo>
                    <a:lnTo>
                      <a:pt x="0" y="199"/>
                    </a:lnTo>
                    <a:lnTo>
                      <a:pt x="0" y="199"/>
                    </a:lnTo>
                    <a:lnTo>
                      <a:pt x="297" y="199"/>
                    </a:lnTo>
                    <a:lnTo>
                      <a:pt x="595" y="133"/>
                    </a:lnTo>
                    <a:lnTo>
                      <a:pt x="859" y="100"/>
                    </a:lnTo>
                    <a:lnTo>
                      <a:pt x="11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9664215" y="3463654"/>
                <a:ext cx="10829" cy="2768"/>
              </a:xfrm>
              <a:custGeom>
                <a:avLst/>
                <a:gdLst/>
                <a:ahLst/>
                <a:cxnLst/>
                <a:rect l="l" t="t" r="r" b="b"/>
                <a:pathLst>
                  <a:path w="133" h="34" fill="none" extrusionOk="0">
                    <a:moveTo>
                      <a:pt x="133" y="1"/>
                    </a:moveTo>
                    <a:lnTo>
                      <a:pt x="133" y="1"/>
                    </a:lnTo>
                    <a:lnTo>
                      <a:pt x="67" y="34"/>
                    </a:lnTo>
                    <a:lnTo>
                      <a:pt x="67" y="34"/>
                    </a:lnTo>
                    <a:lnTo>
                      <a:pt x="0" y="34"/>
                    </a:lnTo>
                    <a:lnTo>
                      <a:pt x="0" y="34"/>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9653468" y="3463654"/>
                <a:ext cx="24263" cy="5455"/>
              </a:xfrm>
              <a:custGeom>
                <a:avLst/>
                <a:gdLst/>
                <a:ahLst/>
                <a:cxnLst/>
                <a:rect l="l" t="t" r="r" b="b"/>
                <a:pathLst>
                  <a:path w="298" h="67" extrusionOk="0">
                    <a:moveTo>
                      <a:pt x="265" y="1"/>
                    </a:moveTo>
                    <a:lnTo>
                      <a:pt x="132" y="34"/>
                    </a:lnTo>
                    <a:lnTo>
                      <a:pt x="0" y="67"/>
                    </a:lnTo>
                    <a:lnTo>
                      <a:pt x="0" y="67"/>
                    </a:lnTo>
                    <a:lnTo>
                      <a:pt x="298" y="1"/>
                    </a:lnTo>
                    <a:close/>
                  </a:path>
                </a:pathLst>
              </a:custGeom>
              <a:solidFill>
                <a:srgbClr val="C07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9653468" y="3463654"/>
                <a:ext cx="24263" cy="5455"/>
              </a:xfrm>
              <a:custGeom>
                <a:avLst/>
                <a:gdLst/>
                <a:ahLst/>
                <a:cxnLst/>
                <a:rect l="l" t="t" r="r" b="b"/>
                <a:pathLst>
                  <a:path w="298" h="67" fill="none" extrusionOk="0">
                    <a:moveTo>
                      <a:pt x="298" y="1"/>
                    </a:moveTo>
                    <a:lnTo>
                      <a:pt x="298" y="1"/>
                    </a:lnTo>
                    <a:lnTo>
                      <a:pt x="265" y="1"/>
                    </a:lnTo>
                    <a:lnTo>
                      <a:pt x="265" y="1"/>
                    </a:lnTo>
                    <a:lnTo>
                      <a:pt x="132" y="34"/>
                    </a:lnTo>
                    <a:lnTo>
                      <a:pt x="132" y="34"/>
                    </a:lnTo>
                    <a:lnTo>
                      <a:pt x="0" y="67"/>
                    </a:lnTo>
                    <a:lnTo>
                      <a:pt x="0" y="67"/>
                    </a:lnTo>
                    <a:lnTo>
                      <a:pt x="2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8887468" y="2595554"/>
                <a:ext cx="1317050" cy="924606"/>
              </a:xfrm>
              <a:custGeom>
                <a:avLst/>
                <a:gdLst/>
                <a:ahLst/>
                <a:cxnLst/>
                <a:rect l="l" t="t" r="r" b="b"/>
                <a:pathLst>
                  <a:path w="16176" h="11356" extrusionOk="0">
                    <a:moveTo>
                      <a:pt x="13568" y="2443"/>
                    </a:moveTo>
                    <a:lnTo>
                      <a:pt x="13766" y="2740"/>
                    </a:lnTo>
                    <a:lnTo>
                      <a:pt x="13931" y="3037"/>
                    </a:lnTo>
                    <a:lnTo>
                      <a:pt x="13931" y="3070"/>
                    </a:lnTo>
                    <a:lnTo>
                      <a:pt x="13964" y="3070"/>
                    </a:lnTo>
                    <a:lnTo>
                      <a:pt x="13964" y="3103"/>
                    </a:lnTo>
                    <a:lnTo>
                      <a:pt x="13997" y="3169"/>
                    </a:lnTo>
                    <a:lnTo>
                      <a:pt x="13997" y="3202"/>
                    </a:lnTo>
                    <a:lnTo>
                      <a:pt x="14129" y="3499"/>
                    </a:lnTo>
                    <a:lnTo>
                      <a:pt x="14228" y="3797"/>
                    </a:lnTo>
                    <a:lnTo>
                      <a:pt x="14327" y="4094"/>
                    </a:lnTo>
                    <a:lnTo>
                      <a:pt x="14393" y="4424"/>
                    </a:lnTo>
                    <a:lnTo>
                      <a:pt x="14426" y="4754"/>
                    </a:lnTo>
                    <a:lnTo>
                      <a:pt x="14459" y="5051"/>
                    </a:lnTo>
                    <a:lnTo>
                      <a:pt x="14459" y="5381"/>
                    </a:lnTo>
                    <a:lnTo>
                      <a:pt x="14426" y="5711"/>
                    </a:lnTo>
                    <a:lnTo>
                      <a:pt x="14162" y="5612"/>
                    </a:lnTo>
                    <a:lnTo>
                      <a:pt x="13898" y="5513"/>
                    </a:lnTo>
                    <a:lnTo>
                      <a:pt x="13634" y="5447"/>
                    </a:lnTo>
                    <a:lnTo>
                      <a:pt x="13370" y="5414"/>
                    </a:lnTo>
                    <a:lnTo>
                      <a:pt x="13337" y="5018"/>
                    </a:lnTo>
                    <a:lnTo>
                      <a:pt x="13271" y="4688"/>
                    </a:lnTo>
                    <a:lnTo>
                      <a:pt x="13172" y="4325"/>
                    </a:lnTo>
                    <a:lnTo>
                      <a:pt x="13073" y="4028"/>
                    </a:lnTo>
                    <a:lnTo>
                      <a:pt x="12908" y="3698"/>
                    </a:lnTo>
                    <a:lnTo>
                      <a:pt x="12709" y="3433"/>
                    </a:lnTo>
                    <a:lnTo>
                      <a:pt x="12511" y="3169"/>
                    </a:lnTo>
                    <a:lnTo>
                      <a:pt x="12247" y="2938"/>
                    </a:lnTo>
                    <a:lnTo>
                      <a:pt x="12610" y="2839"/>
                    </a:lnTo>
                    <a:lnTo>
                      <a:pt x="12941" y="2740"/>
                    </a:lnTo>
                    <a:lnTo>
                      <a:pt x="13271" y="2608"/>
                    </a:lnTo>
                    <a:lnTo>
                      <a:pt x="13568" y="2443"/>
                    </a:lnTo>
                    <a:close/>
                    <a:moveTo>
                      <a:pt x="6074" y="4820"/>
                    </a:moveTo>
                    <a:lnTo>
                      <a:pt x="6371" y="4853"/>
                    </a:lnTo>
                    <a:lnTo>
                      <a:pt x="6404" y="4886"/>
                    </a:lnTo>
                    <a:lnTo>
                      <a:pt x="6404" y="5150"/>
                    </a:lnTo>
                    <a:lnTo>
                      <a:pt x="6404" y="5447"/>
                    </a:lnTo>
                    <a:lnTo>
                      <a:pt x="6404" y="5777"/>
                    </a:lnTo>
                    <a:lnTo>
                      <a:pt x="6471" y="6074"/>
                    </a:lnTo>
                    <a:lnTo>
                      <a:pt x="6570" y="6371"/>
                    </a:lnTo>
                    <a:lnTo>
                      <a:pt x="6305" y="6668"/>
                    </a:lnTo>
                    <a:lnTo>
                      <a:pt x="6041" y="6966"/>
                    </a:lnTo>
                    <a:lnTo>
                      <a:pt x="5810" y="7296"/>
                    </a:lnTo>
                    <a:lnTo>
                      <a:pt x="5645" y="7659"/>
                    </a:lnTo>
                    <a:lnTo>
                      <a:pt x="5612" y="7758"/>
                    </a:lnTo>
                    <a:lnTo>
                      <a:pt x="5612" y="7857"/>
                    </a:lnTo>
                    <a:lnTo>
                      <a:pt x="5678" y="7923"/>
                    </a:lnTo>
                    <a:lnTo>
                      <a:pt x="5744" y="7989"/>
                    </a:lnTo>
                    <a:lnTo>
                      <a:pt x="5876" y="8022"/>
                    </a:lnTo>
                    <a:lnTo>
                      <a:pt x="6008" y="7989"/>
                    </a:lnTo>
                    <a:lnTo>
                      <a:pt x="6041" y="7923"/>
                    </a:lnTo>
                    <a:lnTo>
                      <a:pt x="6074" y="7890"/>
                    </a:lnTo>
                    <a:lnTo>
                      <a:pt x="6239" y="7560"/>
                    </a:lnTo>
                    <a:lnTo>
                      <a:pt x="6438" y="7296"/>
                    </a:lnTo>
                    <a:lnTo>
                      <a:pt x="6669" y="7032"/>
                    </a:lnTo>
                    <a:lnTo>
                      <a:pt x="6900" y="6768"/>
                    </a:lnTo>
                    <a:lnTo>
                      <a:pt x="7098" y="6933"/>
                    </a:lnTo>
                    <a:lnTo>
                      <a:pt x="7329" y="7065"/>
                    </a:lnTo>
                    <a:lnTo>
                      <a:pt x="7758" y="7230"/>
                    </a:lnTo>
                    <a:lnTo>
                      <a:pt x="8154" y="7329"/>
                    </a:lnTo>
                    <a:lnTo>
                      <a:pt x="8517" y="7395"/>
                    </a:lnTo>
                    <a:lnTo>
                      <a:pt x="8319" y="7791"/>
                    </a:lnTo>
                    <a:lnTo>
                      <a:pt x="8253" y="8022"/>
                    </a:lnTo>
                    <a:lnTo>
                      <a:pt x="8154" y="8220"/>
                    </a:lnTo>
                    <a:lnTo>
                      <a:pt x="7989" y="8385"/>
                    </a:lnTo>
                    <a:lnTo>
                      <a:pt x="7791" y="8583"/>
                    </a:lnTo>
                    <a:lnTo>
                      <a:pt x="7461" y="8781"/>
                    </a:lnTo>
                    <a:lnTo>
                      <a:pt x="7065" y="8946"/>
                    </a:lnTo>
                    <a:lnTo>
                      <a:pt x="6669" y="9045"/>
                    </a:lnTo>
                    <a:lnTo>
                      <a:pt x="6272" y="9078"/>
                    </a:lnTo>
                    <a:lnTo>
                      <a:pt x="5876" y="9045"/>
                    </a:lnTo>
                    <a:lnTo>
                      <a:pt x="5579" y="8979"/>
                    </a:lnTo>
                    <a:lnTo>
                      <a:pt x="5315" y="8880"/>
                    </a:lnTo>
                    <a:lnTo>
                      <a:pt x="5051" y="8748"/>
                    </a:lnTo>
                    <a:lnTo>
                      <a:pt x="4820" y="8583"/>
                    </a:lnTo>
                    <a:lnTo>
                      <a:pt x="4721" y="8451"/>
                    </a:lnTo>
                    <a:lnTo>
                      <a:pt x="4655" y="8286"/>
                    </a:lnTo>
                    <a:lnTo>
                      <a:pt x="4589" y="8154"/>
                    </a:lnTo>
                    <a:lnTo>
                      <a:pt x="4523" y="7989"/>
                    </a:lnTo>
                    <a:lnTo>
                      <a:pt x="4490" y="7659"/>
                    </a:lnTo>
                    <a:lnTo>
                      <a:pt x="4523" y="7362"/>
                    </a:lnTo>
                    <a:lnTo>
                      <a:pt x="4556" y="7131"/>
                    </a:lnTo>
                    <a:lnTo>
                      <a:pt x="4589" y="6933"/>
                    </a:lnTo>
                    <a:lnTo>
                      <a:pt x="4589" y="6900"/>
                    </a:lnTo>
                    <a:lnTo>
                      <a:pt x="4721" y="6536"/>
                    </a:lnTo>
                    <a:lnTo>
                      <a:pt x="4820" y="6206"/>
                    </a:lnTo>
                    <a:lnTo>
                      <a:pt x="5018" y="5612"/>
                    </a:lnTo>
                    <a:lnTo>
                      <a:pt x="5117" y="5348"/>
                    </a:lnTo>
                    <a:lnTo>
                      <a:pt x="5150" y="5051"/>
                    </a:lnTo>
                    <a:lnTo>
                      <a:pt x="5612" y="4886"/>
                    </a:lnTo>
                    <a:lnTo>
                      <a:pt x="5843" y="4853"/>
                    </a:lnTo>
                    <a:lnTo>
                      <a:pt x="6074" y="4820"/>
                    </a:lnTo>
                    <a:close/>
                    <a:moveTo>
                      <a:pt x="11422" y="3004"/>
                    </a:moveTo>
                    <a:lnTo>
                      <a:pt x="11455" y="3037"/>
                    </a:lnTo>
                    <a:lnTo>
                      <a:pt x="11653" y="3103"/>
                    </a:lnTo>
                    <a:lnTo>
                      <a:pt x="11818" y="3235"/>
                    </a:lnTo>
                    <a:lnTo>
                      <a:pt x="11983" y="3367"/>
                    </a:lnTo>
                    <a:lnTo>
                      <a:pt x="12115" y="3499"/>
                    </a:lnTo>
                    <a:lnTo>
                      <a:pt x="12379" y="3830"/>
                    </a:lnTo>
                    <a:lnTo>
                      <a:pt x="12577" y="4226"/>
                    </a:lnTo>
                    <a:lnTo>
                      <a:pt x="12709" y="4589"/>
                    </a:lnTo>
                    <a:lnTo>
                      <a:pt x="12809" y="5018"/>
                    </a:lnTo>
                    <a:lnTo>
                      <a:pt x="12842" y="5480"/>
                    </a:lnTo>
                    <a:lnTo>
                      <a:pt x="12875" y="5942"/>
                    </a:lnTo>
                    <a:lnTo>
                      <a:pt x="12842" y="6239"/>
                    </a:lnTo>
                    <a:lnTo>
                      <a:pt x="12775" y="6536"/>
                    </a:lnTo>
                    <a:lnTo>
                      <a:pt x="12643" y="6801"/>
                    </a:lnTo>
                    <a:lnTo>
                      <a:pt x="12445" y="7098"/>
                    </a:lnTo>
                    <a:lnTo>
                      <a:pt x="12313" y="7296"/>
                    </a:lnTo>
                    <a:lnTo>
                      <a:pt x="12082" y="7593"/>
                    </a:lnTo>
                    <a:lnTo>
                      <a:pt x="11587" y="8319"/>
                    </a:lnTo>
                    <a:lnTo>
                      <a:pt x="11554" y="8418"/>
                    </a:lnTo>
                    <a:lnTo>
                      <a:pt x="11554" y="8484"/>
                    </a:lnTo>
                    <a:lnTo>
                      <a:pt x="11587" y="8583"/>
                    </a:lnTo>
                    <a:lnTo>
                      <a:pt x="11653" y="8682"/>
                    </a:lnTo>
                    <a:lnTo>
                      <a:pt x="11719" y="8715"/>
                    </a:lnTo>
                    <a:lnTo>
                      <a:pt x="11785" y="8715"/>
                    </a:lnTo>
                    <a:lnTo>
                      <a:pt x="11917" y="8682"/>
                    </a:lnTo>
                    <a:lnTo>
                      <a:pt x="12016" y="8616"/>
                    </a:lnTo>
                    <a:lnTo>
                      <a:pt x="12280" y="8187"/>
                    </a:lnTo>
                    <a:lnTo>
                      <a:pt x="12445" y="8451"/>
                    </a:lnTo>
                    <a:lnTo>
                      <a:pt x="12643" y="8649"/>
                    </a:lnTo>
                    <a:lnTo>
                      <a:pt x="12875" y="8847"/>
                    </a:lnTo>
                    <a:lnTo>
                      <a:pt x="13139" y="8979"/>
                    </a:lnTo>
                    <a:lnTo>
                      <a:pt x="13238" y="9012"/>
                    </a:lnTo>
                    <a:lnTo>
                      <a:pt x="13370" y="8979"/>
                    </a:lnTo>
                    <a:lnTo>
                      <a:pt x="13436" y="8946"/>
                    </a:lnTo>
                    <a:lnTo>
                      <a:pt x="13469" y="8880"/>
                    </a:lnTo>
                    <a:lnTo>
                      <a:pt x="13502" y="8781"/>
                    </a:lnTo>
                    <a:lnTo>
                      <a:pt x="13469" y="8682"/>
                    </a:lnTo>
                    <a:lnTo>
                      <a:pt x="13436" y="8583"/>
                    </a:lnTo>
                    <a:lnTo>
                      <a:pt x="13337" y="8550"/>
                    </a:lnTo>
                    <a:lnTo>
                      <a:pt x="13106" y="8385"/>
                    </a:lnTo>
                    <a:lnTo>
                      <a:pt x="12908" y="8187"/>
                    </a:lnTo>
                    <a:lnTo>
                      <a:pt x="12742" y="7956"/>
                    </a:lnTo>
                    <a:lnTo>
                      <a:pt x="12643" y="7692"/>
                    </a:lnTo>
                    <a:lnTo>
                      <a:pt x="12875" y="7395"/>
                    </a:lnTo>
                    <a:lnTo>
                      <a:pt x="13007" y="7197"/>
                    </a:lnTo>
                    <a:lnTo>
                      <a:pt x="13304" y="7395"/>
                    </a:lnTo>
                    <a:lnTo>
                      <a:pt x="13601" y="7593"/>
                    </a:lnTo>
                    <a:lnTo>
                      <a:pt x="13832" y="7824"/>
                    </a:lnTo>
                    <a:lnTo>
                      <a:pt x="14063" y="8055"/>
                    </a:lnTo>
                    <a:lnTo>
                      <a:pt x="14228" y="8319"/>
                    </a:lnTo>
                    <a:lnTo>
                      <a:pt x="14393" y="8616"/>
                    </a:lnTo>
                    <a:lnTo>
                      <a:pt x="14492" y="8913"/>
                    </a:lnTo>
                    <a:lnTo>
                      <a:pt x="14558" y="9210"/>
                    </a:lnTo>
                    <a:lnTo>
                      <a:pt x="14558" y="9441"/>
                    </a:lnTo>
                    <a:lnTo>
                      <a:pt x="14525" y="9639"/>
                    </a:lnTo>
                    <a:lnTo>
                      <a:pt x="14426" y="9738"/>
                    </a:lnTo>
                    <a:lnTo>
                      <a:pt x="14294" y="9837"/>
                    </a:lnTo>
                    <a:lnTo>
                      <a:pt x="14129" y="9937"/>
                    </a:lnTo>
                    <a:lnTo>
                      <a:pt x="13964" y="10003"/>
                    </a:lnTo>
                    <a:lnTo>
                      <a:pt x="13634" y="10135"/>
                    </a:lnTo>
                    <a:lnTo>
                      <a:pt x="13304" y="10267"/>
                    </a:lnTo>
                    <a:lnTo>
                      <a:pt x="12941" y="10333"/>
                    </a:lnTo>
                    <a:lnTo>
                      <a:pt x="12610" y="10366"/>
                    </a:lnTo>
                    <a:lnTo>
                      <a:pt x="12346" y="10366"/>
                    </a:lnTo>
                    <a:lnTo>
                      <a:pt x="12148" y="10300"/>
                    </a:lnTo>
                    <a:lnTo>
                      <a:pt x="11719" y="10168"/>
                    </a:lnTo>
                    <a:lnTo>
                      <a:pt x="11323" y="9970"/>
                    </a:lnTo>
                    <a:lnTo>
                      <a:pt x="10894" y="9738"/>
                    </a:lnTo>
                    <a:lnTo>
                      <a:pt x="10564" y="9507"/>
                    </a:lnTo>
                    <a:lnTo>
                      <a:pt x="10234" y="9276"/>
                    </a:lnTo>
                    <a:lnTo>
                      <a:pt x="9937" y="9012"/>
                    </a:lnTo>
                    <a:lnTo>
                      <a:pt x="9673" y="8748"/>
                    </a:lnTo>
                    <a:lnTo>
                      <a:pt x="9507" y="8451"/>
                    </a:lnTo>
                    <a:lnTo>
                      <a:pt x="9474" y="8286"/>
                    </a:lnTo>
                    <a:lnTo>
                      <a:pt x="9408" y="8121"/>
                    </a:lnTo>
                    <a:lnTo>
                      <a:pt x="9408" y="7923"/>
                    </a:lnTo>
                    <a:lnTo>
                      <a:pt x="9408" y="7758"/>
                    </a:lnTo>
                    <a:lnTo>
                      <a:pt x="9441" y="7593"/>
                    </a:lnTo>
                    <a:lnTo>
                      <a:pt x="9507" y="7428"/>
                    </a:lnTo>
                    <a:lnTo>
                      <a:pt x="9706" y="7395"/>
                    </a:lnTo>
                    <a:lnTo>
                      <a:pt x="9970" y="7329"/>
                    </a:lnTo>
                    <a:lnTo>
                      <a:pt x="10234" y="7230"/>
                    </a:lnTo>
                    <a:lnTo>
                      <a:pt x="10465" y="7098"/>
                    </a:lnTo>
                    <a:lnTo>
                      <a:pt x="10696" y="6933"/>
                    </a:lnTo>
                    <a:lnTo>
                      <a:pt x="10894" y="6768"/>
                    </a:lnTo>
                    <a:lnTo>
                      <a:pt x="11059" y="6569"/>
                    </a:lnTo>
                    <a:lnTo>
                      <a:pt x="11191" y="6371"/>
                    </a:lnTo>
                    <a:lnTo>
                      <a:pt x="11290" y="6140"/>
                    </a:lnTo>
                    <a:lnTo>
                      <a:pt x="11389" y="5777"/>
                    </a:lnTo>
                    <a:lnTo>
                      <a:pt x="11422" y="5414"/>
                    </a:lnTo>
                    <a:lnTo>
                      <a:pt x="11917" y="5414"/>
                    </a:lnTo>
                    <a:lnTo>
                      <a:pt x="12313" y="5480"/>
                    </a:lnTo>
                    <a:lnTo>
                      <a:pt x="12379" y="5480"/>
                    </a:lnTo>
                    <a:lnTo>
                      <a:pt x="12445" y="5447"/>
                    </a:lnTo>
                    <a:lnTo>
                      <a:pt x="12511" y="5414"/>
                    </a:lnTo>
                    <a:lnTo>
                      <a:pt x="12577" y="5348"/>
                    </a:lnTo>
                    <a:lnTo>
                      <a:pt x="12610" y="5249"/>
                    </a:lnTo>
                    <a:lnTo>
                      <a:pt x="12610" y="5150"/>
                    </a:lnTo>
                    <a:lnTo>
                      <a:pt x="12577" y="5084"/>
                    </a:lnTo>
                    <a:lnTo>
                      <a:pt x="12511" y="5018"/>
                    </a:lnTo>
                    <a:lnTo>
                      <a:pt x="12412" y="4952"/>
                    </a:lnTo>
                    <a:lnTo>
                      <a:pt x="11950" y="4919"/>
                    </a:lnTo>
                    <a:lnTo>
                      <a:pt x="11521" y="4886"/>
                    </a:lnTo>
                    <a:lnTo>
                      <a:pt x="11356" y="4886"/>
                    </a:lnTo>
                    <a:lnTo>
                      <a:pt x="11224" y="4391"/>
                    </a:lnTo>
                    <a:lnTo>
                      <a:pt x="11059" y="3929"/>
                    </a:lnTo>
                    <a:lnTo>
                      <a:pt x="10861" y="3202"/>
                    </a:lnTo>
                    <a:lnTo>
                      <a:pt x="10828" y="3103"/>
                    </a:lnTo>
                    <a:lnTo>
                      <a:pt x="10828" y="3037"/>
                    </a:lnTo>
                    <a:lnTo>
                      <a:pt x="10894" y="3004"/>
                    </a:lnTo>
                    <a:close/>
                    <a:moveTo>
                      <a:pt x="3995" y="7296"/>
                    </a:moveTo>
                    <a:lnTo>
                      <a:pt x="3995" y="7560"/>
                    </a:lnTo>
                    <a:lnTo>
                      <a:pt x="3995" y="7791"/>
                    </a:lnTo>
                    <a:lnTo>
                      <a:pt x="4028" y="8022"/>
                    </a:lnTo>
                    <a:lnTo>
                      <a:pt x="4061" y="8220"/>
                    </a:lnTo>
                    <a:lnTo>
                      <a:pt x="4127" y="8418"/>
                    </a:lnTo>
                    <a:lnTo>
                      <a:pt x="4226" y="8616"/>
                    </a:lnTo>
                    <a:lnTo>
                      <a:pt x="4325" y="8781"/>
                    </a:lnTo>
                    <a:lnTo>
                      <a:pt x="4457" y="8913"/>
                    </a:lnTo>
                    <a:lnTo>
                      <a:pt x="4688" y="9111"/>
                    </a:lnTo>
                    <a:lnTo>
                      <a:pt x="4919" y="9243"/>
                    </a:lnTo>
                    <a:lnTo>
                      <a:pt x="4490" y="9408"/>
                    </a:lnTo>
                    <a:lnTo>
                      <a:pt x="4028" y="9474"/>
                    </a:lnTo>
                    <a:lnTo>
                      <a:pt x="3929" y="9507"/>
                    </a:lnTo>
                    <a:lnTo>
                      <a:pt x="3830" y="9573"/>
                    </a:lnTo>
                    <a:lnTo>
                      <a:pt x="3797" y="9672"/>
                    </a:lnTo>
                    <a:lnTo>
                      <a:pt x="3797" y="9771"/>
                    </a:lnTo>
                    <a:lnTo>
                      <a:pt x="3830" y="9837"/>
                    </a:lnTo>
                    <a:lnTo>
                      <a:pt x="3863" y="9937"/>
                    </a:lnTo>
                    <a:lnTo>
                      <a:pt x="3962" y="9970"/>
                    </a:lnTo>
                    <a:lnTo>
                      <a:pt x="4028" y="10003"/>
                    </a:lnTo>
                    <a:lnTo>
                      <a:pt x="4061" y="10003"/>
                    </a:lnTo>
                    <a:lnTo>
                      <a:pt x="4490" y="9937"/>
                    </a:lnTo>
                    <a:lnTo>
                      <a:pt x="4886" y="9837"/>
                    </a:lnTo>
                    <a:lnTo>
                      <a:pt x="5249" y="9672"/>
                    </a:lnTo>
                    <a:lnTo>
                      <a:pt x="5612" y="9507"/>
                    </a:lnTo>
                    <a:lnTo>
                      <a:pt x="5942" y="9573"/>
                    </a:lnTo>
                    <a:lnTo>
                      <a:pt x="6570" y="9573"/>
                    </a:lnTo>
                    <a:lnTo>
                      <a:pt x="6867" y="9540"/>
                    </a:lnTo>
                    <a:lnTo>
                      <a:pt x="7164" y="9474"/>
                    </a:lnTo>
                    <a:lnTo>
                      <a:pt x="7428" y="9375"/>
                    </a:lnTo>
                    <a:lnTo>
                      <a:pt x="7494" y="9507"/>
                    </a:lnTo>
                    <a:lnTo>
                      <a:pt x="7527" y="9639"/>
                    </a:lnTo>
                    <a:lnTo>
                      <a:pt x="7560" y="9804"/>
                    </a:lnTo>
                    <a:lnTo>
                      <a:pt x="7560" y="9937"/>
                    </a:lnTo>
                    <a:lnTo>
                      <a:pt x="7494" y="10201"/>
                    </a:lnTo>
                    <a:lnTo>
                      <a:pt x="7395" y="10531"/>
                    </a:lnTo>
                    <a:lnTo>
                      <a:pt x="7230" y="10630"/>
                    </a:lnTo>
                    <a:lnTo>
                      <a:pt x="7032" y="10696"/>
                    </a:lnTo>
                    <a:lnTo>
                      <a:pt x="6636" y="10795"/>
                    </a:lnTo>
                    <a:lnTo>
                      <a:pt x="6206" y="10861"/>
                    </a:lnTo>
                    <a:lnTo>
                      <a:pt x="5777" y="10894"/>
                    </a:lnTo>
                    <a:lnTo>
                      <a:pt x="5480" y="10894"/>
                    </a:lnTo>
                    <a:lnTo>
                      <a:pt x="5282" y="10861"/>
                    </a:lnTo>
                    <a:lnTo>
                      <a:pt x="5084" y="10795"/>
                    </a:lnTo>
                    <a:lnTo>
                      <a:pt x="4622" y="10630"/>
                    </a:lnTo>
                    <a:lnTo>
                      <a:pt x="4160" y="10366"/>
                    </a:lnTo>
                    <a:lnTo>
                      <a:pt x="3731" y="10069"/>
                    </a:lnTo>
                    <a:lnTo>
                      <a:pt x="3335" y="9804"/>
                    </a:lnTo>
                    <a:lnTo>
                      <a:pt x="3004" y="9540"/>
                    </a:lnTo>
                    <a:lnTo>
                      <a:pt x="2773" y="9342"/>
                    </a:lnTo>
                    <a:lnTo>
                      <a:pt x="2674" y="9243"/>
                    </a:lnTo>
                    <a:lnTo>
                      <a:pt x="2608" y="8979"/>
                    </a:lnTo>
                    <a:lnTo>
                      <a:pt x="2575" y="8781"/>
                    </a:lnTo>
                    <a:lnTo>
                      <a:pt x="2575" y="8616"/>
                    </a:lnTo>
                    <a:lnTo>
                      <a:pt x="2575" y="8418"/>
                    </a:lnTo>
                    <a:lnTo>
                      <a:pt x="2608" y="8253"/>
                    </a:lnTo>
                    <a:lnTo>
                      <a:pt x="2674" y="8088"/>
                    </a:lnTo>
                    <a:lnTo>
                      <a:pt x="2773" y="7923"/>
                    </a:lnTo>
                    <a:lnTo>
                      <a:pt x="2872" y="7791"/>
                    </a:lnTo>
                    <a:lnTo>
                      <a:pt x="3004" y="7659"/>
                    </a:lnTo>
                    <a:lnTo>
                      <a:pt x="3202" y="7494"/>
                    </a:lnTo>
                    <a:lnTo>
                      <a:pt x="3434" y="7395"/>
                    </a:lnTo>
                    <a:lnTo>
                      <a:pt x="3665" y="7329"/>
                    </a:lnTo>
                    <a:lnTo>
                      <a:pt x="3929" y="7296"/>
                    </a:lnTo>
                    <a:close/>
                    <a:moveTo>
                      <a:pt x="14921" y="0"/>
                    </a:moveTo>
                    <a:lnTo>
                      <a:pt x="14756" y="99"/>
                    </a:lnTo>
                    <a:lnTo>
                      <a:pt x="14591" y="198"/>
                    </a:lnTo>
                    <a:lnTo>
                      <a:pt x="14426" y="264"/>
                    </a:lnTo>
                    <a:lnTo>
                      <a:pt x="14393" y="496"/>
                    </a:lnTo>
                    <a:lnTo>
                      <a:pt x="14327" y="694"/>
                    </a:lnTo>
                    <a:lnTo>
                      <a:pt x="14261" y="892"/>
                    </a:lnTo>
                    <a:lnTo>
                      <a:pt x="14162" y="1123"/>
                    </a:lnTo>
                    <a:lnTo>
                      <a:pt x="14030" y="1321"/>
                    </a:lnTo>
                    <a:lnTo>
                      <a:pt x="13898" y="1486"/>
                    </a:lnTo>
                    <a:lnTo>
                      <a:pt x="13733" y="1651"/>
                    </a:lnTo>
                    <a:lnTo>
                      <a:pt x="13535" y="1816"/>
                    </a:lnTo>
                    <a:lnTo>
                      <a:pt x="13436" y="1915"/>
                    </a:lnTo>
                    <a:lnTo>
                      <a:pt x="13304" y="2014"/>
                    </a:lnTo>
                    <a:lnTo>
                      <a:pt x="12908" y="2212"/>
                    </a:lnTo>
                    <a:lnTo>
                      <a:pt x="12445" y="2377"/>
                    </a:lnTo>
                    <a:lnTo>
                      <a:pt x="11983" y="2476"/>
                    </a:lnTo>
                    <a:lnTo>
                      <a:pt x="11092" y="2476"/>
                    </a:lnTo>
                    <a:lnTo>
                      <a:pt x="10894" y="2509"/>
                    </a:lnTo>
                    <a:lnTo>
                      <a:pt x="10696" y="2542"/>
                    </a:lnTo>
                    <a:lnTo>
                      <a:pt x="10597" y="2575"/>
                    </a:lnTo>
                    <a:lnTo>
                      <a:pt x="10498" y="2641"/>
                    </a:lnTo>
                    <a:lnTo>
                      <a:pt x="10432" y="2740"/>
                    </a:lnTo>
                    <a:lnTo>
                      <a:pt x="10366" y="2839"/>
                    </a:lnTo>
                    <a:lnTo>
                      <a:pt x="10333" y="2971"/>
                    </a:lnTo>
                    <a:lnTo>
                      <a:pt x="10333" y="3136"/>
                    </a:lnTo>
                    <a:lnTo>
                      <a:pt x="10366" y="3334"/>
                    </a:lnTo>
                    <a:lnTo>
                      <a:pt x="10465" y="3698"/>
                    </a:lnTo>
                    <a:lnTo>
                      <a:pt x="10597" y="4094"/>
                    </a:lnTo>
                    <a:lnTo>
                      <a:pt x="10729" y="4523"/>
                    </a:lnTo>
                    <a:lnTo>
                      <a:pt x="10861" y="4952"/>
                    </a:lnTo>
                    <a:lnTo>
                      <a:pt x="10894" y="5381"/>
                    </a:lnTo>
                    <a:lnTo>
                      <a:pt x="10894" y="5612"/>
                    </a:lnTo>
                    <a:lnTo>
                      <a:pt x="10861" y="5777"/>
                    </a:lnTo>
                    <a:lnTo>
                      <a:pt x="10795" y="5942"/>
                    </a:lnTo>
                    <a:lnTo>
                      <a:pt x="10729" y="6107"/>
                    </a:lnTo>
                    <a:lnTo>
                      <a:pt x="10630" y="6272"/>
                    </a:lnTo>
                    <a:lnTo>
                      <a:pt x="10498" y="6404"/>
                    </a:lnTo>
                    <a:lnTo>
                      <a:pt x="10366" y="6536"/>
                    </a:lnTo>
                    <a:lnTo>
                      <a:pt x="10201" y="6668"/>
                    </a:lnTo>
                    <a:lnTo>
                      <a:pt x="10003" y="6768"/>
                    </a:lnTo>
                    <a:lnTo>
                      <a:pt x="9805" y="6834"/>
                    </a:lnTo>
                    <a:lnTo>
                      <a:pt x="9607" y="6900"/>
                    </a:lnTo>
                    <a:lnTo>
                      <a:pt x="9342" y="6933"/>
                    </a:lnTo>
                    <a:lnTo>
                      <a:pt x="8814" y="6933"/>
                    </a:lnTo>
                    <a:lnTo>
                      <a:pt x="8550" y="6900"/>
                    </a:lnTo>
                    <a:lnTo>
                      <a:pt x="8220" y="6834"/>
                    </a:lnTo>
                    <a:lnTo>
                      <a:pt x="7923" y="6734"/>
                    </a:lnTo>
                    <a:lnTo>
                      <a:pt x="7527" y="6569"/>
                    </a:lnTo>
                    <a:lnTo>
                      <a:pt x="7263" y="6404"/>
                    </a:lnTo>
                    <a:lnTo>
                      <a:pt x="7131" y="6272"/>
                    </a:lnTo>
                    <a:lnTo>
                      <a:pt x="7032" y="6173"/>
                    </a:lnTo>
                    <a:lnTo>
                      <a:pt x="6999" y="6074"/>
                    </a:lnTo>
                    <a:lnTo>
                      <a:pt x="6933" y="5876"/>
                    </a:lnTo>
                    <a:lnTo>
                      <a:pt x="6900" y="5645"/>
                    </a:lnTo>
                    <a:lnTo>
                      <a:pt x="6900" y="5150"/>
                    </a:lnTo>
                    <a:lnTo>
                      <a:pt x="6900" y="4754"/>
                    </a:lnTo>
                    <a:lnTo>
                      <a:pt x="6867" y="4358"/>
                    </a:lnTo>
                    <a:lnTo>
                      <a:pt x="6834" y="4160"/>
                    </a:lnTo>
                    <a:lnTo>
                      <a:pt x="6735" y="3995"/>
                    </a:lnTo>
                    <a:lnTo>
                      <a:pt x="6636" y="3830"/>
                    </a:lnTo>
                    <a:lnTo>
                      <a:pt x="6471" y="3698"/>
                    </a:lnTo>
                    <a:lnTo>
                      <a:pt x="6305" y="3565"/>
                    </a:lnTo>
                    <a:lnTo>
                      <a:pt x="6107" y="3466"/>
                    </a:lnTo>
                    <a:lnTo>
                      <a:pt x="5876" y="3433"/>
                    </a:lnTo>
                    <a:lnTo>
                      <a:pt x="5678" y="3433"/>
                    </a:lnTo>
                    <a:lnTo>
                      <a:pt x="5282" y="3466"/>
                    </a:lnTo>
                    <a:lnTo>
                      <a:pt x="4919" y="3532"/>
                    </a:lnTo>
                    <a:lnTo>
                      <a:pt x="4886" y="3532"/>
                    </a:lnTo>
                    <a:lnTo>
                      <a:pt x="4259" y="3632"/>
                    </a:lnTo>
                    <a:lnTo>
                      <a:pt x="3202" y="3632"/>
                    </a:lnTo>
                    <a:lnTo>
                      <a:pt x="2740" y="3565"/>
                    </a:lnTo>
                    <a:lnTo>
                      <a:pt x="2311" y="3466"/>
                    </a:lnTo>
                    <a:lnTo>
                      <a:pt x="1882" y="3301"/>
                    </a:lnTo>
                    <a:lnTo>
                      <a:pt x="1552" y="3136"/>
                    </a:lnTo>
                    <a:lnTo>
                      <a:pt x="1222" y="2938"/>
                    </a:lnTo>
                    <a:lnTo>
                      <a:pt x="958" y="2674"/>
                    </a:lnTo>
                    <a:lnTo>
                      <a:pt x="694" y="2410"/>
                    </a:lnTo>
                    <a:lnTo>
                      <a:pt x="463" y="2113"/>
                    </a:lnTo>
                    <a:lnTo>
                      <a:pt x="298" y="1816"/>
                    </a:lnTo>
                    <a:lnTo>
                      <a:pt x="166" y="1486"/>
                    </a:lnTo>
                    <a:lnTo>
                      <a:pt x="100" y="1156"/>
                    </a:lnTo>
                    <a:lnTo>
                      <a:pt x="67" y="1090"/>
                    </a:lnTo>
                    <a:lnTo>
                      <a:pt x="33" y="1024"/>
                    </a:lnTo>
                    <a:lnTo>
                      <a:pt x="0" y="1189"/>
                    </a:lnTo>
                    <a:lnTo>
                      <a:pt x="33" y="1420"/>
                    </a:lnTo>
                    <a:lnTo>
                      <a:pt x="67" y="1651"/>
                    </a:lnTo>
                    <a:lnTo>
                      <a:pt x="133" y="1882"/>
                    </a:lnTo>
                    <a:lnTo>
                      <a:pt x="199" y="2080"/>
                    </a:lnTo>
                    <a:lnTo>
                      <a:pt x="298" y="2311"/>
                    </a:lnTo>
                    <a:lnTo>
                      <a:pt x="331" y="2773"/>
                    </a:lnTo>
                    <a:lnTo>
                      <a:pt x="628" y="3070"/>
                    </a:lnTo>
                    <a:lnTo>
                      <a:pt x="925" y="3367"/>
                    </a:lnTo>
                    <a:lnTo>
                      <a:pt x="1288" y="3599"/>
                    </a:lnTo>
                    <a:lnTo>
                      <a:pt x="1684" y="3797"/>
                    </a:lnTo>
                    <a:lnTo>
                      <a:pt x="1882" y="3863"/>
                    </a:lnTo>
                    <a:lnTo>
                      <a:pt x="1783" y="4094"/>
                    </a:lnTo>
                    <a:lnTo>
                      <a:pt x="1750" y="4325"/>
                    </a:lnTo>
                    <a:lnTo>
                      <a:pt x="1717" y="4589"/>
                    </a:lnTo>
                    <a:lnTo>
                      <a:pt x="1750" y="4853"/>
                    </a:lnTo>
                    <a:lnTo>
                      <a:pt x="1783" y="4919"/>
                    </a:lnTo>
                    <a:lnTo>
                      <a:pt x="1849" y="4985"/>
                    </a:lnTo>
                    <a:lnTo>
                      <a:pt x="1915" y="5051"/>
                    </a:lnTo>
                    <a:lnTo>
                      <a:pt x="2047" y="5051"/>
                    </a:lnTo>
                    <a:lnTo>
                      <a:pt x="2146" y="5018"/>
                    </a:lnTo>
                    <a:lnTo>
                      <a:pt x="2212" y="4952"/>
                    </a:lnTo>
                    <a:lnTo>
                      <a:pt x="2245" y="4853"/>
                    </a:lnTo>
                    <a:lnTo>
                      <a:pt x="2245" y="4754"/>
                    </a:lnTo>
                    <a:lnTo>
                      <a:pt x="2245" y="4556"/>
                    </a:lnTo>
                    <a:lnTo>
                      <a:pt x="2245" y="4391"/>
                    </a:lnTo>
                    <a:lnTo>
                      <a:pt x="2311" y="4193"/>
                    </a:lnTo>
                    <a:lnTo>
                      <a:pt x="2377" y="3995"/>
                    </a:lnTo>
                    <a:lnTo>
                      <a:pt x="2674" y="4061"/>
                    </a:lnTo>
                    <a:lnTo>
                      <a:pt x="3004" y="4127"/>
                    </a:lnTo>
                    <a:lnTo>
                      <a:pt x="3665" y="4160"/>
                    </a:lnTo>
                    <a:lnTo>
                      <a:pt x="4325" y="4127"/>
                    </a:lnTo>
                    <a:lnTo>
                      <a:pt x="4985" y="4028"/>
                    </a:lnTo>
                    <a:lnTo>
                      <a:pt x="5018" y="4028"/>
                    </a:lnTo>
                    <a:lnTo>
                      <a:pt x="5348" y="3962"/>
                    </a:lnTo>
                    <a:lnTo>
                      <a:pt x="5678" y="3929"/>
                    </a:lnTo>
                    <a:lnTo>
                      <a:pt x="5942" y="3962"/>
                    </a:lnTo>
                    <a:lnTo>
                      <a:pt x="6041" y="4028"/>
                    </a:lnTo>
                    <a:lnTo>
                      <a:pt x="6140" y="4094"/>
                    </a:lnTo>
                    <a:lnTo>
                      <a:pt x="6272" y="4193"/>
                    </a:lnTo>
                    <a:lnTo>
                      <a:pt x="6338" y="4325"/>
                    </a:lnTo>
                    <a:lnTo>
                      <a:pt x="5810" y="4325"/>
                    </a:lnTo>
                    <a:lnTo>
                      <a:pt x="5579" y="4358"/>
                    </a:lnTo>
                    <a:lnTo>
                      <a:pt x="5150" y="4490"/>
                    </a:lnTo>
                    <a:lnTo>
                      <a:pt x="4721" y="4655"/>
                    </a:lnTo>
                    <a:lnTo>
                      <a:pt x="4325" y="4853"/>
                    </a:lnTo>
                    <a:lnTo>
                      <a:pt x="4094" y="5018"/>
                    </a:lnTo>
                    <a:lnTo>
                      <a:pt x="3698" y="5216"/>
                    </a:lnTo>
                    <a:lnTo>
                      <a:pt x="3269" y="5414"/>
                    </a:lnTo>
                    <a:lnTo>
                      <a:pt x="2839" y="5579"/>
                    </a:lnTo>
                    <a:lnTo>
                      <a:pt x="2641" y="5612"/>
                    </a:lnTo>
                    <a:lnTo>
                      <a:pt x="2443" y="5645"/>
                    </a:lnTo>
                    <a:lnTo>
                      <a:pt x="2047" y="5645"/>
                    </a:lnTo>
                    <a:lnTo>
                      <a:pt x="1750" y="5579"/>
                    </a:lnTo>
                    <a:lnTo>
                      <a:pt x="1486" y="5480"/>
                    </a:lnTo>
                    <a:lnTo>
                      <a:pt x="1222" y="5348"/>
                    </a:lnTo>
                    <a:lnTo>
                      <a:pt x="958" y="5216"/>
                    </a:lnTo>
                    <a:lnTo>
                      <a:pt x="727" y="5051"/>
                    </a:lnTo>
                    <a:lnTo>
                      <a:pt x="232" y="4688"/>
                    </a:lnTo>
                    <a:lnTo>
                      <a:pt x="232" y="4688"/>
                    </a:lnTo>
                    <a:lnTo>
                      <a:pt x="298" y="5117"/>
                    </a:lnTo>
                    <a:lnTo>
                      <a:pt x="364" y="5315"/>
                    </a:lnTo>
                    <a:lnTo>
                      <a:pt x="463" y="5513"/>
                    </a:lnTo>
                    <a:lnTo>
                      <a:pt x="892" y="5777"/>
                    </a:lnTo>
                    <a:lnTo>
                      <a:pt x="1354" y="5975"/>
                    </a:lnTo>
                    <a:lnTo>
                      <a:pt x="1585" y="6041"/>
                    </a:lnTo>
                    <a:lnTo>
                      <a:pt x="1816" y="6107"/>
                    </a:lnTo>
                    <a:lnTo>
                      <a:pt x="2080" y="6140"/>
                    </a:lnTo>
                    <a:lnTo>
                      <a:pt x="2311" y="6173"/>
                    </a:lnTo>
                    <a:lnTo>
                      <a:pt x="2443" y="6173"/>
                    </a:lnTo>
                    <a:lnTo>
                      <a:pt x="2707" y="6140"/>
                    </a:lnTo>
                    <a:lnTo>
                      <a:pt x="2971" y="6074"/>
                    </a:lnTo>
                    <a:lnTo>
                      <a:pt x="3434" y="5909"/>
                    </a:lnTo>
                    <a:lnTo>
                      <a:pt x="3896" y="5711"/>
                    </a:lnTo>
                    <a:lnTo>
                      <a:pt x="4325" y="5447"/>
                    </a:lnTo>
                    <a:lnTo>
                      <a:pt x="4589" y="5315"/>
                    </a:lnTo>
                    <a:lnTo>
                      <a:pt x="4457" y="5678"/>
                    </a:lnTo>
                    <a:lnTo>
                      <a:pt x="4358" y="6008"/>
                    </a:lnTo>
                    <a:lnTo>
                      <a:pt x="4226" y="6371"/>
                    </a:lnTo>
                    <a:lnTo>
                      <a:pt x="4094" y="6768"/>
                    </a:lnTo>
                    <a:lnTo>
                      <a:pt x="4094" y="6801"/>
                    </a:lnTo>
                    <a:lnTo>
                      <a:pt x="3632" y="6801"/>
                    </a:lnTo>
                    <a:lnTo>
                      <a:pt x="3368" y="6867"/>
                    </a:lnTo>
                    <a:lnTo>
                      <a:pt x="3103" y="6966"/>
                    </a:lnTo>
                    <a:lnTo>
                      <a:pt x="2872" y="7098"/>
                    </a:lnTo>
                    <a:lnTo>
                      <a:pt x="2740" y="7131"/>
                    </a:lnTo>
                    <a:lnTo>
                      <a:pt x="2608" y="7164"/>
                    </a:lnTo>
                    <a:lnTo>
                      <a:pt x="2476" y="7197"/>
                    </a:lnTo>
                    <a:lnTo>
                      <a:pt x="2311" y="7164"/>
                    </a:lnTo>
                    <a:lnTo>
                      <a:pt x="2113" y="7131"/>
                    </a:lnTo>
                    <a:lnTo>
                      <a:pt x="1849" y="6999"/>
                    </a:lnTo>
                    <a:lnTo>
                      <a:pt x="1453" y="6734"/>
                    </a:lnTo>
                    <a:lnTo>
                      <a:pt x="1156" y="6536"/>
                    </a:lnTo>
                    <a:lnTo>
                      <a:pt x="859" y="6371"/>
                    </a:lnTo>
                    <a:lnTo>
                      <a:pt x="793" y="6338"/>
                    </a:lnTo>
                    <a:lnTo>
                      <a:pt x="826" y="6503"/>
                    </a:lnTo>
                    <a:lnTo>
                      <a:pt x="826" y="6635"/>
                    </a:lnTo>
                    <a:lnTo>
                      <a:pt x="826" y="6933"/>
                    </a:lnTo>
                    <a:lnTo>
                      <a:pt x="1156" y="7164"/>
                    </a:lnTo>
                    <a:lnTo>
                      <a:pt x="1618" y="7461"/>
                    </a:lnTo>
                    <a:lnTo>
                      <a:pt x="1915" y="7593"/>
                    </a:lnTo>
                    <a:lnTo>
                      <a:pt x="2113" y="7659"/>
                    </a:lnTo>
                    <a:lnTo>
                      <a:pt x="2311" y="7692"/>
                    </a:lnTo>
                    <a:lnTo>
                      <a:pt x="2146" y="7956"/>
                    </a:lnTo>
                    <a:lnTo>
                      <a:pt x="2047" y="8187"/>
                    </a:lnTo>
                    <a:lnTo>
                      <a:pt x="2014" y="8319"/>
                    </a:lnTo>
                    <a:lnTo>
                      <a:pt x="2014" y="8451"/>
                    </a:lnTo>
                    <a:lnTo>
                      <a:pt x="2047" y="8748"/>
                    </a:lnTo>
                    <a:lnTo>
                      <a:pt x="2047" y="8748"/>
                    </a:lnTo>
                    <a:lnTo>
                      <a:pt x="1684" y="8451"/>
                    </a:lnTo>
                    <a:lnTo>
                      <a:pt x="1387" y="8220"/>
                    </a:lnTo>
                    <a:lnTo>
                      <a:pt x="1090" y="8022"/>
                    </a:lnTo>
                    <a:lnTo>
                      <a:pt x="1057" y="7989"/>
                    </a:lnTo>
                    <a:lnTo>
                      <a:pt x="1057" y="7989"/>
                    </a:lnTo>
                    <a:lnTo>
                      <a:pt x="1156" y="8253"/>
                    </a:lnTo>
                    <a:lnTo>
                      <a:pt x="1288" y="8517"/>
                    </a:lnTo>
                    <a:lnTo>
                      <a:pt x="1453" y="8748"/>
                    </a:lnTo>
                    <a:lnTo>
                      <a:pt x="1651" y="8946"/>
                    </a:lnTo>
                    <a:lnTo>
                      <a:pt x="1882" y="9144"/>
                    </a:lnTo>
                    <a:lnTo>
                      <a:pt x="2245" y="9507"/>
                    </a:lnTo>
                    <a:lnTo>
                      <a:pt x="2740" y="9903"/>
                    </a:lnTo>
                    <a:lnTo>
                      <a:pt x="3169" y="10201"/>
                    </a:lnTo>
                    <a:lnTo>
                      <a:pt x="3599" y="10498"/>
                    </a:lnTo>
                    <a:lnTo>
                      <a:pt x="4028" y="10762"/>
                    </a:lnTo>
                    <a:lnTo>
                      <a:pt x="4457" y="11026"/>
                    </a:lnTo>
                    <a:lnTo>
                      <a:pt x="4952" y="11191"/>
                    </a:lnTo>
                    <a:lnTo>
                      <a:pt x="4952" y="11224"/>
                    </a:lnTo>
                    <a:lnTo>
                      <a:pt x="5447" y="11323"/>
                    </a:lnTo>
                    <a:lnTo>
                      <a:pt x="5942" y="11356"/>
                    </a:lnTo>
                    <a:lnTo>
                      <a:pt x="6239" y="11356"/>
                    </a:lnTo>
                    <a:lnTo>
                      <a:pt x="6537" y="11290"/>
                    </a:lnTo>
                    <a:lnTo>
                      <a:pt x="6801" y="11257"/>
                    </a:lnTo>
                    <a:lnTo>
                      <a:pt x="7098" y="11158"/>
                    </a:lnTo>
                    <a:lnTo>
                      <a:pt x="7131" y="11158"/>
                    </a:lnTo>
                    <a:lnTo>
                      <a:pt x="7527" y="10993"/>
                    </a:lnTo>
                    <a:lnTo>
                      <a:pt x="7857" y="10762"/>
                    </a:lnTo>
                    <a:lnTo>
                      <a:pt x="7989" y="10828"/>
                    </a:lnTo>
                    <a:lnTo>
                      <a:pt x="8253" y="10960"/>
                    </a:lnTo>
                    <a:lnTo>
                      <a:pt x="8550" y="11059"/>
                    </a:lnTo>
                    <a:lnTo>
                      <a:pt x="8913" y="10894"/>
                    </a:lnTo>
                    <a:lnTo>
                      <a:pt x="9276" y="10762"/>
                    </a:lnTo>
                    <a:lnTo>
                      <a:pt x="9408" y="10729"/>
                    </a:lnTo>
                    <a:lnTo>
                      <a:pt x="9540" y="10696"/>
                    </a:lnTo>
                    <a:lnTo>
                      <a:pt x="9607" y="10696"/>
                    </a:lnTo>
                    <a:lnTo>
                      <a:pt x="9673" y="10663"/>
                    </a:lnTo>
                    <a:lnTo>
                      <a:pt x="9706" y="10663"/>
                    </a:lnTo>
                    <a:lnTo>
                      <a:pt x="10069" y="10630"/>
                    </a:lnTo>
                    <a:lnTo>
                      <a:pt x="9706" y="10432"/>
                    </a:lnTo>
                    <a:lnTo>
                      <a:pt x="9375" y="10201"/>
                    </a:lnTo>
                    <a:lnTo>
                      <a:pt x="9111" y="9870"/>
                    </a:lnTo>
                    <a:lnTo>
                      <a:pt x="8880" y="9540"/>
                    </a:lnTo>
                    <a:lnTo>
                      <a:pt x="8847" y="9474"/>
                    </a:lnTo>
                    <a:lnTo>
                      <a:pt x="8781" y="9441"/>
                    </a:lnTo>
                    <a:lnTo>
                      <a:pt x="8649" y="9375"/>
                    </a:lnTo>
                    <a:lnTo>
                      <a:pt x="8550" y="9408"/>
                    </a:lnTo>
                    <a:lnTo>
                      <a:pt x="8484" y="9474"/>
                    </a:lnTo>
                    <a:lnTo>
                      <a:pt x="8418" y="9573"/>
                    </a:lnTo>
                    <a:lnTo>
                      <a:pt x="8418" y="9672"/>
                    </a:lnTo>
                    <a:lnTo>
                      <a:pt x="8418" y="9771"/>
                    </a:lnTo>
                    <a:lnTo>
                      <a:pt x="8550" y="10003"/>
                    </a:lnTo>
                    <a:lnTo>
                      <a:pt x="8715" y="10234"/>
                    </a:lnTo>
                    <a:lnTo>
                      <a:pt x="8913" y="10432"/>
                    </a:lnTo>
                    <a:lnTo>
                      <a:pt x="9111" y="10630"/>
                    </a:lnTo>
                    <a:lnTo>
                      <a:pt x="8913" y="10663"/>
                    </a:lnTo>
                    <a:lnTo>
                      <a:pt x="8616" y="10663"/>
                    </a:lnTo>
                    <a:lnTo>
                      <a:pt x="8451" y="10630"/>
                    </a:lnTo>
                    <a:lnTo>
                      <a:pt x="8253" y="10564"/>
                    </a:lnTo>
                    <a:lnTo>
                      <a:pt x="8055" y="10564"/>
                    </a:lnTo>
                    <a:lnTo>
                      <a:pt x="8121" y="10201"/>
                    </a:lnTo>
                    <a:lnTo>
                      <a:pt x="8088" y="9837"/>
                    </a:lnTo>
                    <a:lnTo>
                      <a:pt x="8022" y="9474"/>
                    </a:lnTo>
                    <a:lnTo>
                      <a:pt x="7890" y="9144"/>
                    </a:lnTo>
                    <a:lnTo>
                      <a:pt x="8088" y="8979"/>
                    </a:lnTo>
                    <a:lnTo>
                      <a:pt x="8385" y="8748"/>
                    </a:lnTo>
                    <a:lnTo>
                      <a:pt x="8583" y="8484"/>
                    </a:lnTo>
                    <a:lnTo>
                      <a:pt x="8715" y="8220"/>
                    </a:lnTo>
                    <a:lnTo>
                      <a:pt x="8814" y="7989"/>
                    </a:lnTo>
                    <a:lnTo>
                      <a:pt x="8880" y="7758"/>
                    </a:lnTo>
                    <a:lnTo>
                      <a:pt x="8913" y="8088"/>
                    </a:lnTo>
                    <a:lnTo>
                      <a:pt x="8946" y="8418"/>
                    </a:lnTo>
                    <a:lnTo>
                      <a:pt x="9078" y="8715"/>
                    </a:lnTo>
                    <a:lnTo>
                      <a:pt x="9276" y="9045"/>
                    </a:lnTo>
                    <a:lnTo>
                      <a:pt x="9540" y="9375"/>
                    </a:lnTo>
                    <a:lnTo>
                      <a:pt x="9871" y="9672"/>
                    </a:lnTo>
                    <a:lnTo>
                      <a:pt x="10234" y="9903"/>
                    </a:lnTo>
                    <a:lnTo>
                      <a:pt x="10630" y="10168"/>
                    </a:lnTo>
                    <a:lnTo>
                      <a:pt x="10927" y="10333"/>
                    </a:lnTo>
                    <a:lnTo>
                      <a:pt x="11257" y="10498"/>
                    </a:lnTo>
                    <a:lnTo>
                      <a:pt x="13931" y="10267"/>
                    </a:lnTo>
                    <a:lnTo>
                      <a:pt x="14129" y="10234"/>
                    </a:lnTo>
                    <a:lnTo>
                      <a:pt x="14327" y="10135"/>
                    </a:lnTo>
                    <a:lnTo>
                      <a:pt x="14624" y="10069"/>
                    </a:lnTo>
                    <a:lnTo>
                      <a:pt x="14921" y="9970"/>
                    </a:lnTo>
                    <a:lnTo>
                      <a:pt x="14987" y="9837"/>
                    </a:lnTo>
                    <a:lnTo>
                      <a:pt x="15053" y="9705"/>
                    </a:lnTo>
                    <a:lnTo>
                      <a:pt x="15086" y="9540"/>
                    </a:lnTo>
                    <a:lnTo>
                      <a:pt x="15086" y="9342"/>
                    </a:lnTo>
                    <a:lnTo>
                      <a:pt x="15053" y="9144"/>
                    </a:lnTo>
                    <a:lnTo>
                      <a:pt x="14987" y="8781"/>
                    </a:lnTo>
                    <a:lnTo>
                      <a:pt x="14855" y="8418"/>
                    </a:lnTo>
                    <a:lnTo>
                      <a:pt x="14690" y="8088"/>
                    </a:lnTo>
                    <a:lnTo>
                      <a:pt x="14492" y="7791"/>
                    </a:lnTo>
                    <a:lnTo>
                      <a:pt x="14228" y="7494"/>
                    </a:lnTo>
                    <a:lnTo>
                      <a:pt x="13931" y="7197"/>
                    </a:lnTo>
                    <a:lnTo>
                      <a:pt x="13601" y="6966"/>
                    </a:lnTo>
                    <a:lnTo>
                      <a:pt x="13238" y="6734"/>
                    </a:lnTo>
                    <a:lnTo>
                      <a:pt x="13271" y="6701"/>
                    </a:lnTo>
                    <a:lnTo>
                      <a:pt x="13337" y="6503"/>
                    </a:lnTo>
                    <a:lnTo>
                      <a:pt x="13337" y="6338"/>
                    </a:lnTo>
                    <a:lnTo>
                      <a:pt x="13370" y="5975"/>
                    </a:lnTo>
                    <a:lnTo>
                      <a:pt x="13370" y="5909"/>
                    </a:lnTo>
                    <a:lnTo>
                      <a:pt x="13700" y="5975"/>
                    </a:lnTo>
                    <a:lnTo>
                      <a:pt x="14030" y="6107"/>
                    </a:lnTo>
                    <a:lnTo>
                      <a:pt x="14327" y="6239"/>
                    </a:lnTo>
                    <a:lnTo>
                      <a:pt x="14624" y="6437"/>
                    </a:lnTo>
                    <a:lnTo>
                      <a:pt x="14888" y="6635"/>
                    </a:lnTo>
                    <a:lnTo>
                      <a:pt x="15119" y="6900"/>
                    </a:lnTo>
                    <a:lnTo>
                      <a:pt x="15317" y="7164"/>
                    </a:lnTo>
                    <a:lnTo>
                      <a:pt x="15482" y="7461"/>
                    </a:lnTo>
                    <a:lnTo>
                      <a:pt x="15515" y="7527"/>
                    </a:lnTo>
                    <a:lnTo>
                      <a:pt x="15581" y="7593"/>
                    </a:lnTo>
                    <a:lnTo>
                      <a:pt x="15647" y="7626"/>
                    </a:lnTo>
                    <a:lnTo>
                      <a:pt x="15713" y="7626"/>
                    </a:lnTo>
                    <a:lnTo>
                      <a:pt x="15581" y="7230"/>
                    </a:lnTo>
                    <a:lnTo>
                      <a:pt x="15779" y="6966"/>
                    </a:lnTo>
                    <a:lnTo>
                      <a:pt x="15614" y="6668"/>
                    </a:lnTo>
                    <a:lnTo>
                      <a:pt x="15383" y="6437"/>
                    </a:lnTo>
                    <a:lnTo>
                      <a:pt x="15152" y="6206"/>
                    </a:lnTo>
                    <a:lnTo>
                      <a:pt x="14888" y="6008"/>
                    </a:lnTo>
                    <a:lnTo>
                      <a:pt x="14921" y="5909"/>
                    </a:lnTo>
                    <a:lnTo>
                      <a:pt x="14954" y="5414"/>
                    </a:lnTo>
                    <a:lnTo>
                      <a:pt x="14954" y="4919"/>
                    </a:lnTo>
                    <a:lnTo>
                      <a:pt x="14921" y="4424"/>
                    </a:lnTo>
                    <a:lnTo>
                      <a:pt x="14822" y="3962"/>
                    </a:lnTo>
                    <a:lnTo>
                      <a:pt x="15350" y="3962"/>
                    </a:lnTo>
                    <a:lnTo>
                      <a:pt x="15482" y="3995"/>
                    </a:lnTo>
                    <a:lnTo>
                      <a:pt x="15614" y="4028"/>
                    </a:lnTo>
                    <a:lnTo>
                      <a:pt x="15713" y="4094"/>
                    </a:lnTo>
                    <a:lnTo>
                      <a:pt x="15779" y="4160"/>
                    </a:lnTo>
                    <a:lnTo>
                      <a:pt x="15812" y="4226"/>
                    </a:lnTo>
                    <a:lnTo>
                      <a:pt x="15845" y="4325"/>
                    </a:lnTo>
                    <a:lnTo>
                      <a:pt x="15878" y="4391"/>
                    </a:lnTo>
                    <a:lnTo>
                      <a:pt x="15944" y="4490"/>
                    </a:lnTo>
                    <a:lnTo>
                      <a:pt x="16011" y="4523"/>
                    </a:lnTo>
                    <a:lnTo>
                      <a:pt x="16110" y="4556"/>
                    </a:lnTo>
                    <a:lnTo>
                      <a:pt x="16143" y="4556"/>
                    </a:lnTo>
                    <a:lnTo>
                      <a:pt x="16176" y="4523"/>
                    </a:lnTo>
                    <a:lnTo>
                      <a:pt x="16044" y="4193"/>
                    </a:lnTo>
                    <a:lnTo>
                      <a:pt x="16011" y="3995"/>
                    </a:lnTo>
                    <a:lnTo>
                      <a:pt x="15978" y="3830"/>
                    </a:lnTo>
                    <a:lnTo>
                      <a:pt x="16011" y="3764"/>
                    </a:lnTo>
                    <a:lnTo>
                      <a:pt x="16011" y="3698"/>
                    </a:lnTo>
                    <a:lnTo>
                      <a:pt x="15812" y="3565"/>
                    </a:lnTo>
                    <a:lnTo>
                      <a:pt x="15614" y="3499"/>
                    </a:lnTo>
                    <a:lnTo>
                      <a:pt x="15449" y="3466"/>
                    </a:lnTo>
                    <a:lnTo>
                      <a:pt x="15086" y="3433"/>
                    </a:lnTo>
                    <a:lnTo>
                      <a:pt x="14657" y="3433"/>
                    </a:lnTo>
                    <a:lnTo>
                      <a:pt x="14492" y="3004"/>
                    </a:lnTo>
                    <a:lnTo>
                      <a:pt x="14756" y="2773"/>
                    </a:lnTo>
                    <a:lnTo>
                      <a:pt x="15053" y="2476"/>
                    </a:lnTo>
                    <a:lnTo>
                      <a:pt x="15053" y="2509"/>
                    </a:lnTo>
                    <a:lnTo>
                      <a:pt x="15119" y="2476"/>
                    </a:lnTo>
                    <a:lnTo>
                      <a:pt x="15383" y="2509"/>
                    </a:lnTo>
                    <a:lnTo>
                      <a:pt x="15614" y="2608"/>
                    </a:lnTo>
                    <a:lnTo>
                      <a:pt x="15812" y="2608"/>
                    </a:lnTo>
                    <a:lnTo>
                      <a:pt x="15878" y="2575"/>
                    </a:lnTo>
                    <a:lnTo>
                      <a:pt x="15911" y="2509"/>
                    </a:lnTo>
                    <a:lnTo>
                      <a:pt x="15978" y="2443"/>
                    </a:lnTo>
                    <a:lnTo>
                      <a:pt x="15978" y="2344"/>
                    </a:lnTo>
                    <a:lnTo>
                      <a:pt x="15978" y="2278"/>
                    </a:lnTo>
                    <a:lnTo>
                      <a:pt x="15911" y="2179"/>
                    </a:lnTo>
                    <a:lnTo>
                      <a:pt x="15812" y="2113"/>
                    </a:lnTo>
                    <a:lnTo>
                      <a:pt x="15647" y="2047"/>
                    </a:lnTo>
                    <a:lnTo>
                      <a:pt x="15416" y="2014"/>
                    </a:lnTo>
                    <a:lnTo>
                      <a:pt x="15548" y="1783"/>
                    </a:lnTo>
                    <a:lnTo>
                      <a:pt x="15647" y="1552"/>
                    </a:lnTo>
                    <a:lnTo>
                      <a:pt x="15713" y="1288"/>
                    </a:lnTo>
                    <a:lnTo>
                      <a:pt x="15746" y="1024"/>
                    </a:lnTo>
                    <a:lnTo>
                      <a:pt x="15713" y="925"/>
                    </a:lnTo>
                    <a:lnTo>
                      <a:pt x="15680" y="859"/>
                    </a:lnTo>
                    <a:lnTo>
                      <a:pt x="15581" y="793"/>
                    </a:lnTo>
                    <a:lnTo>
                      <a:pt x="15482" y="760"/>
                    </a:lnTo>
                    <a:lnTo>
                      <a:pt x="15383" y="793"/>
                    </a:lnTo>
                    <a:lnTo>
                      <a:pt x="15317" y="859"/>
                    </a:lnTo>
                    <a:lnTo>
                      <a:pt x="15251" y="925"/>
                    </a:lnTo>
                    <a:lnTo>
                      <a:pt x="15218" y="1024"/>
                    </a:lnTo>
                    <a:lnTo>
                      <a:pt x="15218" y="1255"/>
                    </a:lnTo>
                    <a:lnTo>
                      <a:pt x="15152" y="1453"/>
                    </a:lnTo>
                    <a:lnTo>
                      <a:pt x="15053" y="1684"/>
                    </a:lnTo>
                    <a:lnTo>
                      <a:pt x="14921" y="1849"/>
                    </a:lnTo>
                    <a:lnTo>
                      <a:pt x="14756" y="2047"/>
                    </a:lnTo>
                    <a:lnTo>
                      <a:pt x="14591" y="2212"/>
                    </a:lnTo>
                    <a:lnTo>
                      <a:pt x="14228" y="2542"/>
                    </a:lnTo>
                    <a:lnTo>
                      <a:pt x="13964" y="2146"/>
                    </a:lnTo>
                    <a:lnTo>
                      <a:pt x="14195" y="1915"/>
                    </a:lnTo>
                    <a:lnTo>
                      <a:pt x="14393" y="1684"/>
                    </a:lnTo>
                    <a:lnTo>
                      <a:pt x="14558" y="1420"/>
                    </a:lnTo>
                    <a:lnTo>
                      <a:pt x="14723" y="1156"/>
                    </a:lnTo>
                    <a:lnTo>
                      <a:pt x="14822" y="859"/>
                    </a:lnTo>
                    <a:lnTo>
                      <a:pt x="14888" y="562"/>
                    </a:lnTo>
                    <a:lnTo>
                      <a:pt x="14921" y="297"/>
                    </a:lnTo>
                    <a:lnTo>
                      <a:pt x="1492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9884619" y="2794463"/>
                <a:ext cx="180182" cy="266162"/>
              </a:xfrm>
              <a:custGeom>
                <a:avLst/>
                <a:gdLst/>
                <a:ahLst/>
                <a:cxnLst/>
                <a:rect l="l" t="t" r="r" b="b"/>
                <a:pathLst>
                  <a:path w="2213" h="3269" fill="none" extrusionOk="0">
                    <a:moveTo>
                      <a:pt x="2179" y="3268"/>
                    </a:moveTo>
                    <a:lnTo>
                      <a:pt x="2179" y="3268"/>
                    </a:lnTo>
                    <a:lnTo>
                      <a:pt x="1915" y="3169"/>
                    </a:lnTo>
                    <a:lnTo>
                      <a:pt x="1651" y="3070"/>
                    </a:lnTo>
                    <a:lnTo>
                      <a:pt x="1387" y="3004"/>
                    </a:lnTo>
                    <a:lnTo>
                      <a:pt x="1123" y="2971"/>
                    </a:lnTo>
                    <a:lnTo>
                      <a:pt x="1123" y="2971"/>
                    </a:lnTo>
                    <a:lnTo>
                      <a:pt x="1090" y="2575"/>
                    </a:lnTo>
                    <a:lnTo>
                      <a:pt x="1024" y="2245"/>
                    </a:lnTo>
                    <a:lnTo>
                      <a:pt x="925" y="1882"/>
                    </a:lnTo>
                    <a:lnTo>
                      <a:pt x="826" y="1585"/>
                    </a:lnTo>
                    <a:lnTo>
                      <a:pt x="826" y="1585"/>
                    </a:lnTo>
                    <a:lnTo>
                      <a:pt x="661" y="1255"/>
                    </a:lnTo>
                    <a:lnTo>
                      <a:pt x="462" y="990"/>
                    </a:lnTo>
                    <a:lnTo>
                      <a:pt x="264" y="726"/>
                    </a:lnTo>
                    <a:lnTo>
                      <a:pt x="0" y="495"/>
                    </a:lnTo>
                    <a:lnTo>
                      <a:pt x="0" y="495"/>
                    </a:lnTo>
                    <a:lnTo>
                      <a:pt x="363" y="396"/>
                    </a:lnTo>
                    <a:lnTo>
                      <a:pt x="694" y="297"/>
                    </a:lnTo>
                    <a:lnTo>
                      <a:pt x="1024" y="165"/>
                    </a:lnTo>
                    <a:lnTo>
                      <a:pt x="1321" y="0"/>
                    </a:lnTo>
                    <a:lnTo>
                      <a:pt x="1321" y="0"/>
                    </a:lnTo>
                    <a:lnTo>
                      <a:pt x="1519" y="297"/>
                    </a:lnTo>
                    <a:lnTo>
                      <a:pt x="1684" y="594"/>
                    </a:lnTo>
                    <a:lnTo>
                      <a:pt x="1684" y="627"/>
                    </a:lnTo>
                    <a:lnTo>
                      <a:pt x="1717" y="627"/>
                    </a:lnTo>
                    <a:lnTo>
                      <a:pt x="1717" y="660"/>
                    </a:lnTo>
                    <a:lnTo>
                      <a:pt x="1717" y="660"/>
                    </a:lnTo>
                    <a:lnTo>
                      <a:pt x="1750" y="726"/>
                    </a:lnTo>
                    <a:lnTo>
                      <a:pt x="1750" y="759"/>
                    </a:lnTo>
                    <a:lnTo>
                      <a:pt x="1750" y="759"/>
                    </a:lnTo>
                    <a:lnTo>
                      <a:pt x="1882" y="1056"/>
                    </a:lnTo>
                    <a:lnTo>
                      <a:pt x="1981" y="1354"/>
                    </a:lnTo>
                    <a:lnTo>
                      <a:pt x="2080" y="1651"/>
                    </a:lnTo>
                    <a:lnTo>
                      <a:pt x="2146" y="1981"/>
                    </a:lnTo>
                    <a:lnTo>
                      <a:pt x="2179" y="2311"/>
                    </a:lnTo>
                    <a:lnTo>
                      <a:pt x="2212" y="2608"/>
                    </a:lnTo>
                    <a:lnTo>
                      <a:pt x="2212" y="2938"/>
                    </a:lnTo>
                    <a:lnTo>
                      <a:pt x="2179" y="32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What does each food group give us?</a:t>
            </a:r>
            <a:endParaRPr dirty="0"/>
          </a:p>
        </p:txBody>
      </p:sp>
      <p:graphicFrame>
        <p:nvGraphicFramePr>
          <p:cNvPr id="3004" name="Google Shape;3004;p70"/>
          <p:cNvGraphicFramePr/>
          <p:nvPr>
            <p:extLst>
              <p:ext uri="{D42A27DB-BD31-4B8C-83A1-F6EECF244321}">
                <p14:modId xmlns:p14="http://schemas.microsoft.com/office/powerpoint/2010/main" val="1746435156"/>
              </p:ext>
            </p:extLst>
          </p:nvPr>
        </p:nvGraphicFramePr>
        <p:xfrm>
          <a:off x="952500" y="1277300"/>
          <a:ext cx="7239000" cy="3026454"/>
        </p:xfrm>
        <a:graphic>
          <a:graphicData uri="http://schemas.openxmlformats.org/drawingml/2006/table">
            <a:tbl>
              <a:tblPr>
                <a:noFill/>
                <a:tableStyleId>{604BAB54-9077-4990-B731-AC8632A34900}</a:tableStyleId>
              </a:tblPr>
              <a:tblGrid>
                <a:gridCol w="2086400">
                  <a:extLst>
                    <a:ext uri="{9D8B030D-6E8A-4147-A177-3AD203B41FA5}">
                      <a16:colId xmlns:a16="http://schemas.microsoft.com/office/drawing/2014/main" val="20000"/>
                    </a:ext>
                  </a:extLst>
                </a:gridCol>
                <a:gridCol w="5152600">
                  <a:extLst>
                    <a:ext uri="{9D8B030D-6E8A-4147-A177-3AD203B41FA5}">
                      <a16:colId xmlns:a16="http://schemas.microsoft.com/office/drawing/2014/main" val="20001"/>
                    </a:ext>
                  </a:extLst>
                </a:gridCol>
              </a:tblGrid>
              <a:tr h="400750">
                <a:tc>
                  <a:txBody>
                    <a:bodyPr/>
                    <a:lstStyle/>
                    <a:p>
                      <a:pPr marL="0" lvl="0" indent="0" algn="ctr" rtl="0">
                        <a:spcBef>
                          <a:spcPts val="0"/>
                        </a:spcBef>
                        <a:spcAft>
                          <a:spcPts val="0"/>
                        </a:spcAft>
                        <a:buNone/>
                      </a:pPr>
                      <a:r>
                        <a:rPr lang="en" sz="1800" dirty="0" smtClean="0">
                          <a:solidFill>
                            <a:schemeClr val="dk1"/>
                          </a:solidFill>
                          <a:latin typeface="Bowlby One"/>
                          <a:ea typeface="Bowlby One"/>
                          <a:cs typeface="Bowlby One"/>
                          <a:sym typeface="Bowlby One"/>
                        </a:rPr>
                        <a:t>Group name</a:t>
                      </a:r>
                      <a:endParaRPr sz="1800" dirty="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dirty="0" smtClean="0">
                          <a:solidFill>
                            <a:schemeClr val="dk1"/>
                          </a:solidFill>
                          <a:latin typeface="Bowlby One"/>
                          <a:ea typeface="Bowlby One"/>
                          <a:cs typeface="Bowlby One"/>
                          <a:sym typeface="Bowlby One"/>
                        </a:rPr>
                        <a:t>Gives us </a:t>
                      </a:r>
                      <a:endParaRPr sz="1800" dirty="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47300">
                <a:tc>
                  <a:txBody>
                    <a:bodyPr/>
                    <a:lstStyle/>
                    <a:p>
                      <a:pPr marL="0" lvl="0" indent="0" algn="ctr" rtl="0">
                        <a:lnSpc>
                          <a:spcPct val="115000"/>
                        </a:lnSpc>
                        <a:spcBef>
                          <a:spcPts val="0"/>
                        </a:spcBef>
                        <a:spcAft>
                          <a:spcPts val="0"/>
                        </a:spcAft>
                        <a:buNone/>
                      </a:pPr>
                      <a:r>
                        <a:rPr lang="en" sz="1200" b="1" dirty="0" smtClean="0">
                          <a:solidFill>
                            <a:schemeClr val="lt1"/>
                          </a:solidFill>
                          <a:latin typeface="Plus Jakarta Sans"/>
                          <a:ea typeface="Plus Jakarta Sans"/>
                          <a:cs typeface="Plus Jakarta Sans"/>
                          <a:sym typeface="Plus Jakarta Sans"/>
                        </a:rPr>
                        <a:t>Carbohydrates</a:t>
                      </a:r>
                      <a:endParaRPr sz="1200" b="1"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dirty="0" smtClean="0">
                          <a:solidFill>
                            <a:schemeClr val="lt1"/>
                          </a:solidFill>
                          <a:latin typeface="Plus Jakarta Sans"/>
                          <a:ea typeface="Plus Jakarta Sans"/>
                          <a:cs typeface="Plus Jakarta Sans"/>
                          <a:sym typeface="Plus Jakarta Sans"/>
                        </a:rPr>
                        <a:t>Give us energy</a:t>
                      </a:r>
                      <a:endParaRPr sz="1200"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47300">
                <a:tc>
                  <a:txBody>
                    <a:bodyPr/>
                    <a:lstStyle/>
                    <a:p>
                      <a:pPr marL="0" lvl="0" indent="0" algn="ctr" rtl="0">
                        <a:lnSpc>
                          <a:spcPct val="115000"/>
                        </a:lnSpc>
                        <a:spcBef>
                          <a:spcPts val="0"/>
                        </a:spcBef>
                        <a:spcAft>
                          <a:spcPts val="0"/>
                        </a:spcAft>
                        <a:buNone/>
                      </a:pPr>
                      <a:r>
                        <a:rPr lang="en" sz="1200" b="1" dirty="0" smtClean="0">
                          <a:solidFill>
                            <a:schemeClr val="lt1"/>
                          </a:solidFill>
                          <a:latin typeface="Plus Jakarta Sans"/>
                          <a:ea typeface="Plus Jakarta Sans"/>
                          <a:cs typeface="Plus Jakarta Sans"/>
                          <a:sym typeface="Plus Jakarta Sans"/>
                        </a:rPr>
                        <a:t>Fruits</a:t>
                      </a:r>
                      <a:r>
                        <a:rPr lang="en" sz="1200" b="1" baseline="0" dirty="0" smtClean="0">
                          <a:solidFill>
                            <a:schemeClr val="lt1"/>
                          </a:solidFill>
                          <a:latin typeface="Plus Jakarta Sans"/>
                          <a:ea typeface="Plus Jakarta Sans"/>
                          <a:cs typeface="Plus Jakarta Sans"/>
                          <a:sym typeface="Plus Jakarta Sans"/>
                        </a:rPr>
                        <a:t> and vegetables</a:t>
                      </a:r>
                      <a:endParaRPr sz="1200" b="1"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dirty="0" smtClean="0">
                          <a:solidFill>
                            <a:schemeClr val="lt1"/>
                          </a:solidFill>
                          <a:latin typeface="Plus Jakarta Sans"/>
                          <a:ea typeface="Plus Jakarta Sans"/>
                          <a:cs typeface="Plus Jakarta Sans"/>
                          <a:sym typeface="Plus Jakarta Sans"/>
                        </a:rPr>
                        <a:t>These foods are full</a:t>
                      </a:r>
                      <a:r>
                        <a:rPr lang="en" sz="1200" baseline="0" dirty="0" smtClean="0">
                          <a:solidFill>
                            <a:schemeClr val="lt1"/>
                          </a:solidFill>
                          <a:latin typeface="Plus Jakarta Sans"/>
                          <a:ea typeface="Plus Jakarta Sans"/>
                          <a:cs typeface="Plus Jakarta Sans"/>
                          <a:sym typeface="Plus Jakarta Sans"/>
                        </a:rPr>
                        <a:t> of vitamins and fibers</a:t>
                      </a:r>
                      <a:endParaRPr sz="1200"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7525">
                <a:tc>
                  <a:txBody>
                    <a:bodyPr/>
                    <a:lstStyle/>
                    <a:p>
                      <a:pPr marL="0" lvl="0" indent="0" algn="ctr" rtl="0">
                        <a:lnSpc>
                          <a:spcPct val="115000"/>
                        </a:lnSpc>
                        <a:spcBef>
                          <a:spcPts val="0"/>
                        </a:spcBef>
                        <a:spcAft>
                          <a:spcPts val="0"/>
                        </a:spcAft>
                        <a:buNone/>
                      </a:pPr>
                      <a:r>
                        <a:rPr lang="en" sz="1200" b="1" dirty="0" smtClean="0">
                          <a:solidFill>
                            <a:schemeClr val="lt1"/>
                          </a:solidFill>
                          <a:latin typeface="Plus Jakarta Sans"/>
                          <a:ea typeface="Plus Jakarta Sans"/>
                          <a:cs typeface="Plus Jakarta Sans"/>
                          <a:sym typeface="Plus Jakarta Sans"/>
                        </a:rPr>
                        <a:t>Fats</a:t>
                      </a:r>
                      <a:endParaRPr sz="1200" b="1"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dirty="0" smtClean="0">
                          <a:solidFill>
                            <a:schemeClr val="lt1"/>
                          </a:solidFill>
                          <a:latin typeface="Plus Jakarta Sans"/>
                          <a:ea typeface="Plus Jakarta Sans"/>
                          <a:cs typeface="Plus Jakarta Sans"/>
                          <a:sym typeface="Plus Jakarta Sans"/>
                        </a:rPr>
                        <a:t>These foods help us to store energy in our bodies </a:t>
                      </a:r>
                      <a:endParaRPr sz="1200"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7300">
                <a:tc>
                  <a:txBody>
                    <a:bodyPr/>
                    <a:lstStyle/>
                    <a:p>
                      <a:pPr marL="0" lvl="0" indent="0" algn="ctr" rtl="0">
                        <a:lnSpc>
                          <a:spcPct val="115000"/>
                        </a:lnSpc>
                        <a:spcBef>
                          <a:spcPts val="0"/>
                        </a:spcBef>
                        <a:spcAft>
                          <a:spcPts val="0"/>
                        </a:spcAft>
                        <a:buNone/>
                      </a:pPr>
                      <a:r>
                        <a:rPr lang="en" sz="1200" b="1" dirty="0" smtClean="0">
                          <a:solidFill>
                            <a:schemeClr val="lt1"/>
                          </a:solidFill>
                          <a:latin typeface="Plus Jakarta Sans"/>
                          <a:ea typeface="Plus Jakarta Sans"/>
                          <a:cs typeface="Plus Jakarta Sans"/>
                          <a:sym typeface="Plus Jakarta Sans"/>
                        </a:rPr>
                        <a:t>Dairy products</a:t>
                      </a:r>
                      <a:endParaRPr sz="1200" b="1"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dirty="0" smtClean="0">
                          <a:solidFill>
                            <a:schemeClr val="lt1"/>
                          </a:solidFill>
                          <a:latin typeface="Plus Jakarta Sans"/>
                          <a:ea typeface="Plus Jakarta Sans"/>
                          <a:cs typeface="Plus Jakarta Sans"/>
                          <a:sym typeface="Plus Jakarta Sans"/>
                        </a:rPr>
                        <a:t>These foods are needed for healthy bones and teeth</a:t>
                      </a:r>
                      <a:endParaRPr sz="1200"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7300">
                <a:tc>
                  <a:txBody>
                    <a:bodyPr/>
                    <a:lstStyle/>
                    <a:p>
                      <a:pPr marL="0" lvl="0" indent="0" algn="ctr" rtl="0">
                        <a:lnSpc>
                          <a:spcPct val="115000"/>
                        </a:lnSpc>
                        <a:spcBef>
                          <a:spcPts val="0"/>
                        </a:spcBef>
                        <a:spcAft>
                          <a:spcPts val="0"/>
                        </a:spcAft>
                        <a:buNone/>
                      </a:pPr>
                      <a:r>
                        <a:rPr lang="en" sz="1200" b="1" dirty="0" smtClean="0">
                          <a:solidFill>
                            <a:schemeClr val="lt1"/>
                          </a:solidFill>
                          <a:latin typeface="Plus Jakarta Sans"/>
                          <a:ea typeface="Plus Jakarta Sans"/>
                          <a:cs typeface="Plus Jakarta Sans"/>
                          <a:sym typeface="Plus Jakarta Sans"/>
                        </a:rPr>
                        <a:t>Protein </a:t>
                      </a:r>
                      <a:endParaRPr sz="1200" b="1"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dirty="0" smtClean="0">
                          <a:solidFill>
                            <a:schemeClr val="lt1"/>
                          </a:solidFill>
                          <a:latin typeface="Plus Jakarta Sans"/>
                          <a:ea typeface="Plus Jakarta Sans"/>
                          <a:cs typeface="Plus Jakarta Sans"/>
                          <a:sym typeface="Plus Jakarta Sans"/>
                        </a:rPr>
                        <a:t>These foods help our bodies to</a:t>
                      </a:r>
                      <a:r>
                        <a:rPr lang="en" sz="1200" baseline="0" dirty="0" smtClean="0">
                          <a:solidFill>
                            <a:schemeClr val="lt1"/>
                          </a:solidFill>
                          <a:latin typeface="Plus Jakarta Sans"/>
                          <a:ea typeface="Plus Jakarta Sans"/>
                          <a:cs typeface="Plus Jakarta Sans"/>
                          <a:sym typeface="Plus Jakarta Sans"/>
                        </a:rPr>
                        <a:t> grow and repair themselves</a:t>
                      </a:r>
                      <a:endParaRPr sz="1200"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47300">
                <a:tc>
                  <a:txBody>
                    <a:bodyPr/>
                    <a:lstStyle/>
                    <a:p>
                      <a:pPr marL="0" lvl="0" indent="0" algn="ctr" rtl="0">
                        <a:lnSpc>
                          <a:spcPct val="115000"/>
                        </a:lnSpc>
                        <a:spcBef>
                          <a:spcPts val="0"/>
                        </a:spcBef>
                        <a:spcAft>
                          <a:spcPts val="0"/>
                        </a:spcAft>
                        <a:buNone/>
                      </a:pPr>
                      <a:r>
                        <a:rPr lang="en" sz="1200" b="1" dirty="0" smtClean="0">
                          <a:solidFill>
                            <a:schemeClr val="lt1"/>
                          </a:solidFill>
                          <a:latin typeface="Plus Jakarta Sans"/>
                          <a:ea typeface="Plus Jakarta Sans"/>
                          <a:cs typeface="Plus Jakarta Sans"/>
                          <a:sym typeface="Plus Jakarta Sans"/>
                        </a:rPr>
                        <a:t>Foods high in sugar and fat </a:t>
                      </a:r>
                      <a:endParaRPr sz="1200" b="1"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dirty="0" smtClean="0">
                          <a:solidFill>
                            <a:schemeClr val="lt1"/>
                          </a:solidFill>
                          <a:latin typeface="Plus Jakarta Sans"/>
                          <a:ea typeface="Plus Jakarta Sans"/>
                          <a:cs typeface="Plus Jakarta Sans"/>
                          <a:sym typeface="Plus Jakarta Sans"/>
                        </a:rPr>
                        <a:t>These foods should</a:t>
                      </a:r>
                      <a:r>
                        <a:rPr lang="en" sz="1200" baseline="0" dirty="0" smtClean="0">
                          <a:solidFill>
                            <a:schemeClr val="lt1"/>
                          </a:solidFill>
                          <a:latin typeface="Plus Jakarta Sans"/>
                          <a:ea typeface="Plus Jakarta Sans"/>
                          <a:cs typeface="Plus Jakarta Sans"/>
                          <a:sym typeface="Plus Jakarta Sans"/>
                        </a:rPr>
                        <a:t> be eaten occasionally. It is important not to eat too many food from this group.</a:t>
                      </a:r>
                      <a:endParaRPr sz="1200" dirty="0">
                        <a:solidFill>
                          <a:schemeClr val="lt1"/>
                        </a:solidFill>
                        <a:latin typeface="Plus Jakarta Sans"/>
                        <a:ea typeface="Plus Jakarta Sans"/>
                        <a:cs typeface="Plus Jakarta Sans"/>
                        <a:sym typeface="Plus Jakarta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91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pPr lvl="0"/>
            <a:r>
              <a:rPr lang="en-US" dirty="0"/>
              <a:t>Hidden sugar dangers</a:t>
            </a:r>
            <a:br>
              <a:rPr lang="en-US" dirty="0"/>
            </a:br>
            <a:endParaRPr lang="en-US" dirty="0"/>
          </a:p>
        </p:txBody>
      </p:sp>
      <p:sp>
        <p:nvSpPr>
          <p:cNvPr id="25" name="Rectangle 24"/>
          <p:cNvSpPr/>
          <p:nvPr/>
        </p:nvSpPr>
        <p:spPr>
          <a:xfrm>
            <a:off x="1747860" y="500542"/>
            <a:ext cx="619080" cy="461665"/>
          </a:xfrm>
          <a:prstGeom prst="rect">
            <a:avLst/>
          </a:prstGeom>
        </p:spPr>
        <p:txBody>
          <a:bodyPr wrap="none">
            <a:spAutoFit/>
          </a:bodyPr>
          <a:lstStyle/>
          <a:p>
            <a:pPr lvl="0" algn="ctr">
              <a:buClr>
                <a:srgbClr val="E65A49"/>
              </a:buClr>
              <a:buSzPts val="3000"/>
            </a:pPr>
            <a:r>
              <a:rPr lang="en" sz="2400" dirty="0">
                <a:solidFill>
                  <a:srgbClr val="444444"/>
                </a:solidFill>
                <a:latin typeface="Bowlby One"/>
                <a:sym typeface="Bowlby One"/>
              </a:rPr>
              <a:t>04</a:t>
            </a:r>
          </a:p>
        </p:txBody>
      </p:sp>
      <p:sp>
        <p:nvSpPr>
          <p:cNvPr id="26" name="TextBox 25"/>
          <p:cNvSpPr txBox="1"/>
          <p:nvPr/>
        </p:nvSpPr>
        <p:spPr>
          <a:xfrm>
            <a:off x="355600" y="1264920"/>
            <a:ext cx="8464550" cy="307777"/>
          </a:xfrm>
          <a:prstGeom prst="rect">
            <a:avLst/>
          </a:prstGeom>
          <a:noFill/>
        </p:spPr>
        <p:txBody>
          <a:bodyPr wrap="square" rtlCol="0">
            <a:spAutoFit/>
          </a:bodyPr>
          <a:lstStyle/>
          <a:p>
            <a:r>
              <a:rPr lang="en-US" dirty="0" smtClean="0"/>
              <a:t>The recommended maximum daily amount of sugar for a 7-10 year-old person is 6 teaspoons (24 grams). </a:t>
            </a:r>
            <a:endParaRPr lang="en-US" dirty="0"/>
          </a:p>
        </p:txBody>
      </p:sp>
      <p:pic>
        <p:nvPicPr>
          <p:cNvPr id="1026" name="Picture 2" descr="Teaspoon and tablespoon icons top view.... - Stock Illustration [84683497]  - PIXTA"/>
          <p:cNvPicPr>
            <a:picLocks noChangeAspect="1" noChangeArrowheads="1"/>
          </p:cNvPicPr>
          <p:nvPr/>
        </p:nvPicPr>
        <p:blipFill rotWithShape="1">
          <a:blip r:embed="rId2">
            <a:extLst>
              <a:ext uri="{28A0092B-C50C-407E-A947-70E740481C1C}">
                <a14:useLocalDpi xmlns:a14="http://schemas.microsoft.com/office/drawing/2010/main" val="0"/>
              </a:ext>
            </a:extLst>
          </a:blip>
          <a:srcRect r="4159" b="11138"/>
          <a:stretch/>
        </p:blipFill>
        <p:spPr bwMode="auto">
          <a:xfrm>
            <a:off x="696703" y="1819892"/>
            <a:ext cx="2721394" cy="17830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7" name="TextBox 26"/>
              <p:cNvSpPr txBox="1"/>
              <p:nvPr/>
            </p:nvSpPr>
            <p:spPr>
              <a:xfrm>
                <a:off x="2995186" y="2865120"/>
                <a:ext cx="57097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sym typeface="Wingdings" panose="05000000000000000000" pitchFamily="2" charset="2"/>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995186" y="2865120"/>
                <a:ext cx="570973"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847124" y="2033149"/>
                <a:ext cx="57097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sym typeface="Wingdings" panose="05000000000000000000" pitchFamily="2" charset="2"/>
                        </a:rPr>
                        <m:t></m:t>
                      </m:r>
                    </m:oMath>
                  </m:oMathPara>
                </a14:m>
                <a:endParaRPr lang="en-US" sz="28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847124" y="2033149"/>
                <a:ext cx="570973" cy="4308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296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0"/>
        <p:cNvGrpSpPr/>
        <p:nvPr/>
      </p:nvGrpSpPr>
      <p:grpSpPr>
        <a:xfrm>
          <a:off x="0" y="0"/>
          <a:ext cx="0" cy="0"/>
          <a:chOff x="0" y="0"/>
          <a:chExt cx="0" cy="0"/>
        </a:xfrm>
      </p:grpSpPr>
      <p:sp>
        <p:nvSpPr>
          <p:cNvPr id="2621" name="Google Shape;2621;p62"/>
          <p:cNvSpPr txBox="1">
            <a:spLocks noGrp="1"/>
          </p:cNvSpPr>
          <p:nvPr>
            <p:ph type="title"/>
          </p:nvPr>
        </p:nvSpPr>
        <p:spPr>
          <a:xfrm>
            <a:off x="671240" y="3138301"/>
            <a:ext cx="3597900" cy="576000"/>
          </a:xfrm>
          <a:prstGeom prst="rect">
            <a:avLst/>
          </a:prstGeom>
        </p:spPr>
        <p:txBody>
          <a:bodyPr spcFirstLastPara="1" wrap="square" lIns="91425" tIns="91425" rIns="91425" bIns="91425" anchor="b" anchorCtr="0">
            <a:noAutofit/>
          </a:bodyPr>
          <a:lstStyle/>
          <a:p>
            <a:pPr lvl="0"/>
            <a:r>
              <a:rPr lang="en-US" dirty="0"/>
              <a:t>Food and drinks that are high in added sugar have extra calories and usually have few nutrients in </a:t>
            </a:r>
            <a:r>
              <a:rPr lang="en-US" dirty="0" smtClean="0"/>
              <a:t>them.</a:t>
            </a:r>
            <a:endParaRPr dirty="0"/>
          </a:p>
        </p:txBody>
      </p:sp>
      <p:grpSp>
        <p:nvGrpSpPr>
          <p:cNvPr id="2623" name="Google Shape;2623;p62"/>
          <p:cNvGrpSpPr/>
          <p:nvPr/>
        </p:nvGrpSpPr>
        <p:grpSpPr>
          <a:xfrm>
            <a:off x="6176049" y="1188489"/>
            <a:ext cx="1463465" cy="2995531"/>
            <a:chOff x="5705299" y="1188489"/>
            <a:chExt cx="1463465" cy="2995531"/>
          </a:xfrm>
        </p:grpSpPr>
        <p:sp>
          <p:nvSpPr>
            <p:cNvPr id="2624" name="Google Shape;2624;p62"/>
            <p:cNvSpPr/>
            <p:nvPr/>
          </p:nvSpPr>
          <p:spPr>
            <a:xfrm>
              <a:off x="5705299" y="1188489"/>
              <a:ext cx="1463465" cy="2995531"/>
            </a:xfrm>
            <a:custGeom>
              <a:avLst/>
              <a:gdLst/>
              <a:ahLst/>
              <a:cxnLst/>
              <a:rect l="l" t="t" r="r" b="b"/>
              <a:pathLst>
                <a:path w="2304669" h="4851063" extrusionOk="0">
                  <a:moveTo>
                    <a:pt x="2304669" y="4492199"/>
                  </a:moveTo>
                  <a:cubicBezTo>
                    <a:pt x="2304669" y="4689436"/>
                    <a:pt x="2143252" y="4851063"/>
                    <a:pt x="1945843" y="4851063"/>
                  </a:cubicBezTo>
                  <a:lnTo>
                    <a:pt x="358813" y="4851063"/>
                  </a:lnTo>
                  <a:cubicBezTo>
                    <a:pt x="161328" y="4851063"/>
                    <a:pt x="0" y="4689436"/>
                    <a:pt x="0" y="4492199"/>
                  </a:cubicBezTo>
                  <a:lnTo>
                    <a:pt x="0" y="358870"/>
                  </a:lnTo>
                  <a:cubicBezTo>
                    <a:pt x="0" y="161543"/>
                    <a:pt x="161328" y="0"/>
                    <a:pt x="358813" y="0"/>
                  </a:cubicBezTo>
                  <a:lnTo>
                    <a:pt x="1945843" y="0"/>
                  </a:lnTo>
                  <a:cubicBezTo>
                    <a:pt x="2143252" y="0"/>
                    <a:pt x="2304669" y="161543"/>
                    <a:pt x="2304669" y="35887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p>
          </p:txBody>
        </p:sp>
        <p:sp>
          <p:nvSpPr>
            <p:cNvPr id="2625" name="Google Shape;2625;p62"/>
            <p:cNvSpPr/>
            <p:nvPr/>
          </p:nvSpPr>
          <p:spPr>
            <a:xfrm rot="10800000" flipH="1">
              <a:off x="6295425" y="1348804"/>
              <a:ext cx="254197" cy="51475"/>
            </a:xfrm>
            <a:custGeom>
              <a:avLst/>
              <a:gdLst/>
              <a:ahLst/>
              <a:cxnLst/>
              <a:rect l="l" t="t" r="r" b="b"/>
              <a:pathLst>
                <a:path w="398741" h="96666" extrusionOk="0">
                  <a:moveTo>
                    <a:pt x="398741" y="48272"/>
                  </a:moveTo>
                  <a:cubicBezTo>
                    <a:pt x="398741" y="74828"/>
                    <a:pt x="376859" y="96666"/>
                    <a:pt x="350227" y="96666"/>
                  </a:cubicBezTo>
                  <a:lnTo>
                    <a:pt x="48520" y="96666"/>
                  </a:lnTo>
                  <a:cubicBezTo>
                    <a:pt x="21875" y="96666"/>
                    <a:pt x="0" y="74828"/>
                    <a:pt x="0" y="48272"/>
                  </a:cubicBezTo>
                  <a:cubicBezTo>
                    <a:pt x="0" y="21672"/>
                    <a:pt x="21875" y="0"/>
                    <a:pt x="48520" y="0"/>
                  </a:cubicBezTo>
                  <a:lnTo>
                    <a:pt x="350227" y="0"/>
                  </a:lnTo>
                  <a:cubicBezTo>
                    <a:pt x="376859" y="0"/>
                    <a:pt x="398741" y="21672"/>
                    <a:pt x="398741" y="48272"/>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p>
          </p:txBody>
        </p:sp>
      </p:grpSp>
      <p:grpSp>
        <p:nvGrpSpPr>
          <p:cNvPr id="2626" name="Google Shape;2626;p62"/>
          <p:cNvGrpSpPr/>
          <p:nvPr/>
        </p:nvGrpSpPr>
        <p:grpSpPr>
          <a:xfrm>
            <a:off x="4153264" y="540632"/>
            <a:ext cx="1380570" cy="1543140"/>
            <a:chOff x="4153264" y="540632"/>
            <a:chExt cx="1380570" cy="1543140"/>
          </a:xfrm>
        </p:grpSpPr>
        <p:sp>
          <p:nvSpPr>
            <p:cNvPr id="2627" name="Google Shape;2627;p62"/>
            <p:cNvSpPr/>
            <p:nvPr/>
          </p:nvSpPr>
          <p:spPr>
            <a:xfrm rot="-952830">
              <a:off x="4310984" y="661525"/>
              <a:ext cx="1065129" cy="1301354"/>
            </a:xfrm>
            <a:custGeom>
              <a:avLst/>
              <a:gdLst/>
              <a:ahLst/>
              <a:cxnLst/>
              <a:rect l="l" t="t" r="r" b="b"/>
              <a:pathLst>
                <a:path w="14591" h="17827" extrusionOk="0">
                  <a:moveTo>
                    <a:pt x="7791" y="0"/>
                  </a:moveTo>
                  <a:lnTo>
                    <a:pt x="7494" y="33"/>
                  </a:lnTo>
                  <a:lnTo>
                    <a:pt x="7229" y="66"/>
                  </a:lnTo>
                  <a:lnTo>
                    <a:pt x="6965" y="166"/>
                  </a:lnTo>
                  <a:lnTo>
                    <a:pt x="6734" y="298"/>
                  </a:lnTo>
                  <a:lnTo>
                    <a:pt x="6470" y="496"/>
                  </a:lnTo>
                  <a:lnTo>
                    <a:pt x="6305" y="628"/>
                  </a:lnTo>
                  <a:lnTo>
                    <a:pt x="6173" y="760"/>
                  </a:lnTo>
                  <a:lnTo>
                    <a:pt x="6041" y="925"/>
                  </a:lnTo>
                  <a:lnTo>
                    <a:pt x="5909" y="1123"/>
                  </a:lnTo>
                  <a:lnTo>
                    <a:pt x="5810" y="1288"/>
                  </a:lnTo>
                  <a:lnTo>
                    <a:pt x="5744" y="1486"/>
                  </a:lnTo>
                  <a:lnTo>
                    <a:pt x="5678" y="1684"/>
                  </a:lnTo>
                  <a:lnTo>
                    <a:pt x="5645" y="1915"/>
                  </a:lnTo>
                  <a:lnTo>
                    <a:pt x="5546" y="3004"/>
                  </a:lnTo>
                  <a:lnTo>
                    <a:pt x="5447" y="3037"/>
                  </a:lnTo>
                  <a:lnTo>
                    <a:pt x="5381" y="3070"/>
                  </a:lnTo>
                  <a:lnTo>
                    <a:pt x="5315" y="3169"/>
                  </a:lnTo>
                  <a:lnTo>
                    <a:pt x="5249" y="3268"/>
                  </a:lnTo>
                  <a:lnTo>
                    <a:pt x="5183" y="3566"/>
                  </a:lnTo>
                  <a:lnTo>
                    <a:pt x="5150" y="3896"/>
                  </a:lnTo>
                  <a:lnTo>
                    <a:pt x="5183" y="4160"/>
                  </a:lnTo>
                  <a:lnTo>
                    <a:pt x="5216" y="4391"/>
                  </a:lnTo>
                  <a:lnTo>
                    <a:pt x="5282" y="4589"/>
                  </a:lnTo>
                  <a:lnTo>
                    <a:pt x="5315" y="4655"/>
                  </a:lnTo>
                  <a:lnTo>
                    <a:pt x="5381" y="4688"/>
                  </a:lnTo>
                  <a:lnTo>
                    <a:pt x="5447" y="4721"/>
                  </a:lnTo>
                  <a:lnTo>
                    <a:pt x="5546" y="4754"/>
                  </a:lnTo>
                  <a:lnTo>
                    <a:pt x="5579" y="4754"/>
                  </a:lnTo>
                  <a:lnTo>
                    <a:pt x="5612" y="5150"/>
                  </a:lnTo>
                  <a:lnTo>
                    <a:pt x="5645" y="5480"/>
                  </a:lnTo>
                  <a:lnTo>
                    <a:pt x="5744" y="5810"/>
                  </a:lnTo>
                  <a:lnTo>
                    <a:pt x="5843" y="6074"/>
                  </a:lnTo>
                  <a:lnTo>
                    <a:pt x="6041" y="6537"/>
                  </a:lnTo>
                  <a:lnTo>
                    <a:pt x="6239" y="6900"/>
                  </a:lnTo>
                  <a:lnTo>
                    <a:pt x="5876" y="7065"/>
                  </a:lnTo>
                  <a:lnTo>
                    <a:pt x="3730" y="7989"/>
                  </a:lnTo>
                  <a:lnTo>
                    <a:pt x="3499" y="8088"/>
                  </a:lnTo>
                  <a:lnTo>
                    <a:pt x="3301" y="8220"/>
                  </a:lnTo>
                  <a:lnTo>
                    <a:pt x="3103" y="8385"/>
                  </a:lnTo>
                  <a:lnTo>
                    <a:pt x="2971" y="8616"/>
                  </a:lnTo>
                  <a:lnTo>
                    <a:pt x="1222" y="11521"/>
                  </a:lnTo>
                  <a:lnTo>
                    <a:pt x="165" y="13304"/>
                  </a:lnTo>
                  <a:lnTo>
                    <a:pt x="165" y="13337"/>
                  </a:lnTo>
                  <a:lnTo>
                    <a:pt x="99" y="13535"/>
                  </a:lnTo>
                  <a:lnTo>
                    <a:pt x="66" y="13568"/>
                  </a:lnTo>
                  <a:lnTo>
                    <a:pt x="33" y="13832"/>
                  </a:lnTo>
                  <a:lnTo>
                    <a:pt x="0" y="14096"/>
                  </a:lnTo>
                  <a:lnTo>
                    <a:pt x="66" y="14360"/>
                  </a:lnTo>
                  <a:lnTo>
                    <a:pt x="165" y="14591"/>
                  </a:lnTo>
                  <a:lnTo>
                    <a:pt x="297" y="14822"/>
                  </a:lnTo>
                  <a:lnTo>
                    <a:pt x="495" y="14987"/>
                  </a:lnTo>
                  <a:lnTo>
                    <a:pt x="693" y="15152"/>
                  </a:lnTo>
                  <a:lnTo>
                    <a:pt x="958" y="15251"/>
                  </a:lnTo>
                  <a:lnTo>
                    <a:pt x="3763" y="15581"/>
                  </a:lnTo>
                  <a:lnTo>
                    <a:pt x="3763" y="17496"/>
                  </a:lnTo>
                  <a:lnTo>
                    <a:pt x="3763" y="17826"/>
                  </a:lnTo>
                  <a:lnTo>
                    <a:pt x="11653" y="17826"/>
                  </a:lnTo>
                  <a:lnTo>
                    <a:pt x="11653" y="17793"/>
                  </a:lnTo>
                  <a:lnTo>
                    <a:pt x="13402" y="17793"/>
                  </a:lnTo>
                  <a:lnTo>
                    <a:pt x="14492" y="14492"/>
                  </a:lnTo>
                  <a:lnTo>
                    <a:pt x="14558" y="14195"/>
                  </a:lnTo>
                  <a:lnTo>
                    <a:pt x="14591" y="13865"/>
                  </a:lnTo>
                  <a:lnTo>
                    <a:pt x="14525" y="13535"/>
                  </a:lnTo>
                  <a:lnTo>
                    <a:pt x="14426" y="13238"/>
                  </a:lnTo>
                  <a:lnTo>
                    <a:pt x="13865" y="11917"/>
                  </a:lnTo>
                  <a:lnTo>
                    <a:pt x="12478" y="8715"/>
                  </a:lnTo>
                  <a:lnTo>
                    <a:pt x="12346" y="8484"/>
                  </a:lnTo>
                  <a:lnTo>
                    <a:pt x="12115" y="8253"/>
                  </a:lnTo>
                  <a:lnTo>
                    <a:pt x="11884" y="8088"/>
                  </a:lnTo>
                  <a:lnTo>
                    <a:pt x="11653" y="7989"/>
                  </a:lnTo>
                  <a:lnTo>
                    <a:pt x="9639" y="7098"/>
                  </a:lnTo>
                  <a:lnTo>
                    <a:pt x="9540" y="7065"/>
                  </a:lnTo>
                  <a:lnTo>
                    <a:pt x="9474" y="7032"/>
                  </a:lnTo>
                  <a:lnTo>
                    <a:pt x="9771" y="6735"/>
                  </a:lnTo>
                  <a:lnTo>
                    <a:pt x="9936" y="6504"/>
                  </a:lnTo>
                  <a:lnTo>
                    <a:pt x="10101" y="6239"/>
                  </a:lnTo>
                  <a:lnTo>
                    <a:pt x="10266" y="5909"/>
                  </a:lnTo>
                  <a:lnTo>
                    <a:pt x="10431" y="5546"/>
                  </a:lnTo>
                  <a:lnTo>
                    <a:pt x="10465" y="5579"/>
                  </a:lnTo>
                  <a:lnTo>
                    <a:pt x="10630" y="5579"/>
                  </a:lnTo>
                  <a:lnTo>
                    <a:pt x="10696" y="5546"/>
                  </a:lnTo>
                  <a:lnTo>
                    <a:pt x="10762" y="5513"/>
                  </a:lnTo>
                  <a:lnTo>
                    <a:pt x="10894" y="5348"/>
                  </a:lnTo>
                  <a:lnTo>
                    <a:pt x="10993" y="5150"/>
                  </a:lnTo>
                  <a:lnTo>
                    <a:pt x="11092" y="4886"/>
                  </a:lnTo>
                  <a:lnTo>
                    <a:pt x="11191" y="4556"/>
                  </a:lnTo>
                  <a:lnTo>
                    <a:pt x="11224" y="4259"/>
                  </a:lnTo>
                  <a:lnTo>
                    <a:pt x="11224" y="4160"/>
                  </a:lnTo>
                  <a:lnTo>
                    <a:pt x="11158" y="4061"/>
                  </a:lnTo>
                  <a:lnTo>
                    <a:pt x="11125" y="3995"/>
                  </a:lnTo>
                  <a:lnTo>
                    <a:pt x="11026" y="3929"/>
                  </a:lnTo>
                  <a:lnTo>
                    <a:pt x="11224" y="3235"/>
                  </a:lnTo>
                  <a:lnTo>
                    <a:pt x="11224" y="3169"/>
                  </a:lnTo>
                  <a:lnTo>
                    <a:pt x="11290" y="2872"/>
                  </a:lnTo>
                  <a:lnTo>
                    <a:pt x="11323" y="2641"/>
                  </a:lnTo>
                  <a:lnTo>
                    <a:pt x="11356" y="2443"/>
                  </a:lnTo>
                  <a:lnTo>
                    <a:pt x="11323" y="2212"/>
                  </a:lnTo>
                  <a:lnTo>
                    <a:pt x="11290" y="2014"/>
                  </a:lnTo>
                  <a:lnTo>
                    <a:pt x="11257" y="1816"/>
                  </a:lnTo>
                  <a:lnTo>
                    <a:pt x="11191" y="1618"/>
                  </a:lnTo>
                  <a:lnTo>
                    <a:pt x="11092" y="1420"/>
                  </a:lnTo>
                  <a:lnTo>
                    <a:pt x="10960" y="1222"/>
                  </a:lnTo>
                  <a:lnTo>
                    <a:pt x="10795" y="991"/>
                  </a:lnTo>
                  <a:lnTo>
                    <a:pt x="10597" y="793"/>
                  </a:lnTo>
                  <a:lnTo>
                    <a:pt x="10398" y="628"/>
                  </a:lnTo>
                  <a:lnTo>
                    <a:pt x="10167" y="463"/>
                  </a:lnTo>
                  <a:lnTo>
                    <a:pt x="9903" y="331"/>
                  </a:lnTo>
                  <a:lnTo>
                    <a:pt x="9606" y="232"/>
                  </a:lnTo>
                  <a:lnTo>
                    <a:pt x="9243" y="133"/>
                  </a:lnTo>
                  <a:lnTo>
                    <a:pt x="8880" y="66"/>
                  </a:lnTo>
                  <a:lnTo>
                    <a:pt x="8847" y="66"/>
                  </a:lnTo>
                  <a:lnTo>
                    <a:pt x="845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2"/>
            <p:cNvSpPr/>
            <p:nvPr/>
          </p:nvSpPr>
          <p:spPr>
            <a:xfrm rot="-952830">
              <a:off x="4382775" y="1325162"/>
              <a:ext cx="378427" cy="486831"/>
            </a:xfrm>
            <a:custGeom>
              <a:avLst/>
              <a:gdLst/>
              <a:ahLst/>
              <a:cxnLst/>
              <a:rect l="l" t="t" r="r" b="b"/>
              <a:pathLst>
                <a:path w="5184" h="6669" extrusionOk="0">
                  <a:moveTo>
                    <a:pt x="3830" y="1"/>
                  </a:moveTo>
                  <a:lnTo>
                    <a:pt x="3599" y="34"/>
                  </a:lnTo>
                  <a:lnTo>
                    <a:pt x="3368" y="133"/>
                  </a:lnTo>
                  <a:lnTo>
                    <a:pt x="3137" y="265"/>
                  </a:lnTo>
                  <a:lnTo>
                    <a:pt x="2972" y="463"/>
                  </a:lnTo>
                  <a:lnTo>
                    <a:pt x="2807" y="694"/>
                  </a:lnTo>
                  <a:lnTo>
                    <a:pt x="1057" y="3599"/>
                  </a:lnTo>
                  <a:lnTo>
                    <a:pt x="1" y="5381"/>
                  </a:lnTo>
                  <a:lnTo>
                    <a:pt x="2180" y="6669"/>
                  </a:lnTo>
                  <a:lnTo>
                    <a:pt x="3335" y="4754"/>
                  </a:lnTo>
                  <a:lnTo>
                    <a:pt x="3599" y="4292"/>
                  </a:lnTo>
                  <a:lnTo>
                    <a:pt x="4985" y="1981"/>
                  </a:lnTo>
                  <a:lnTo>
                    <a:pt x="5084" y="1717"/>
                  </a:lnTo>
                  <a:lnTo>
                    <a:pt x="5150" y="1453"/>
                  </a:lnTo>
                  <a:lnTo>
                    <a:pt x="5183" y="1222"/>
                  </a:lnTo>
                  <a:lnTo>
                    <a:pt x="5150" y="958"/>
                  </a:lnTo>
                  <a:lnTo>
                    <a:pt x="5084" y="727"/>
                  </a:lnTo>
                  <a:lnTo>
                    <a:pt x="4952" y="496"/>
                  </a:lnTo>
                  <a:lnTo>
                    <a:pt x="4787" y="331"/>
                  </a:lnTo>
                  <a:lnTo>
                    <a:pt x="4589" y="166"/>
                  </a:lnTo>
                  <a:lnTo>
                    <a:pt x="4556" y="166"/>
                  </a:lnTo>
                  <a:lnTo>
                    <a:pt x="4325" y="67"/>
                  </a:lnTo>
                  <a:lnTo>
                    <a:pt x="4094"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2"/>
            <p:cNvSpPr/>
            <p:nvPr/>
          </p:nvSpPr>
          <p:spPr>
            <a:xfrm rot="-952830">
              <a:off x="4638885" y="1042086"/>
              <a:ext cx="576035" cy="906137"/>
            </a:xfrm>
            <a:custGeom>
              <a:avLst/>
              <a:gdLst/>
              <a:ahLst/>
              <a:cxnLst/>
              <a:rect l="l" t="t" r="r" b="b"/>
              <a:pathLst>
                <a:path w="7891" h="12413" extrusionOk="0">
                  <a:moveTo>
                    <a:pt x="3929" y="1"/>
                  </a:moveTo>
                  <a:lnTo>
                    <a:pt x="2543" y="34"/>
                  </a:lnTo>
                  <a:lnTo>
                    <a:pt x="2543" y="1453"/>
                  </a:lnTo>
                  <a:lnTo>
                    <a:pt x="2510" y="1453"/>
                  </a:lnTo>
                  <a:lnTo>
                    <a:pt x="1" y="2576"/>
                  </a:lnTo>
                  <a:lnTo>
                    <a:pt x="1" y="12413"/>
                  </a:lnTo>
                  <a:lnTo>
                    <a:pt x="7890" y="12413"/>
                  </a:lnTo>
                  <a:lnTo>
                    <a:pt x="7890" y="2576"/>
                  </a:lnTo>
                  <a:lnTo>
                    <a:pt x="5349" y="1453"/>
                  </a:lnTo>
                  <a:lnTo>
                    <a:pt x="5349" y="34"/>
                  </a:lnTo>
                  <a:lnTo>
                    <a:pt x="3929" y="1"/>
                  </a:lnTo>
                  <a:close/>
                </a:path>
              </a:pathLst>
            </a:custGeom>
            <a:solidFill>
              <a:srgbClr val="EB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2"/>
            <p:cNvSpPr/>
            <p:nvPr/>
          </p:nvSpPr>
          <p:spPr>
            <a:xfrm rot="-952830">
              <a:off x="4588139" y="684881"/>
              <a:ext cx="443469" cy="542237"/>
            </a:xfrm>
            <a:custGeom>
              <a:avLst/>
              <a:gdLst/>
              <a:ahLst/>
              <a:cxnLst/>
              <a:rect l="l" t="t" r="r" b="b"/>
              <a:pathLst>
                <a:path w="6075" h="7428" extrusionOk="0">
                  <a:moveTo>
                    <a:pt x="2443" y="0"/>
                  </a:moveTo>
                  <a:lnTo>
                    <a:pt x="2080" y="66"/>
                  </a:lnTo>
                  <a:lnTo>
                    <a:pt x="1750" y="165"/>
                  </a:lnTo>
                  <a:lnTo>
                    <a:pt x="1453" y="330"/>
                  </a:lnTo>
                  <a:lnTo>
                    <a:pt x="1189" y="561"/>
                  </a:lnTo>
                  <a:lnTo>
                    <a:pt x="991" y="826"/>
                  </a:lnTo>
                  <a:lnTo>
                    <a:pt x="826" y="1156"/>
                  </a:lnTo>
                  <a:lnTo>
                    <a:pt x="727" y="1486"/>
                  </a:lnTo>
                  <a:lnTo>
                    <a:pt x="529" y="2674"/>
                  </a:lnTo>
                  <a:lnTo>
                    <a:pt x="463" y="2641"/>
                  </a:lnTo>
                  <a:lnTo>
                    <a:pt x="298" y="2641"/>
                  </a:lnTo>
                  <a:lnTo>
                    <a:pt x="232" y="2707"/>
                  </a:lnTo>
                  <a:lnTo>
                    <a:pt x="165" y="2806"/>
                  </a:lnTo>
                  <a:lnTo>
                    <a:pt x="99" y="2905"/>
                  </a:lnTo>
                  <a:lnTo>
                    <a:pt x="33" y="3169"/>
                  </a:lnTo>
                  <a:lnTo>
                    <a:pt x="0" y="3532"/>
                  </a:lnTo>
                  <a:lnTo>
                    <a:pt x="33" y="3796"/>
                  </a:lnTo>
                  <a:lnTo>
                    <a:pt x="66" y="4028"/>
                  </a:lnTo>
                  <a:lnTo>
                    <a:pt x="132" y="4226"/>
                  </a:lnTo>
                  <a:lnTo>
                    <a:pt x="165" y="4292"/>
                  </a:lnTo>
                  <a:lnTo>
                    <a:pt x="232" y="4325"/>
                  </a:lnTo>
                  <a:lnTo>
                    <a:pt x="298" y="4358"/>
                  </a:lnTo>
                  <a:lnTo>
                    <a:pt x="397" y="4391"/>
                  </a:lnTo>
                  <a:lnTo>
                    <a:pt x="430" y="4358"/>
                  </a:lnTo>
                  <a:lnTo>
                    <a:pt x="463" y="4754"/>
                  </a:lnTo>
                  <a:lnTo>
                    <a:pt x="496" y="5117"/>
                  </a:lnTo>
                  <a:lnTo>
                    <a:pt x="595" y="5447"/>
                  </a:lnTo>
                  <a:lnTo>
                    <a:pt x="694" y="5678"/>
                  </a:lnTo>
                  <a:lnTo>
                    <a:pt x="925" y="6206"/>
                  </a:lnTo>
                  <a:lnTo>
                    <a:pt x="1123" y="6569"/>
                  </a:lnTo>
                  <a:lnTo>
                    <a:pt x="1222" y="6734"/>
                  </a:lnTo>
                  <a:lnTo>
                    <a:pt x="1354" y="6866"/>
                  </a:lnTo>
                  <a:lnTo>
                    <a:pt x="1486" y="6998"/>
                  </a:lnTo>
                  <a:lnTo>
                    <a:pt x="1618" y="7097"/>
                  </a:lnTo>
                  <a:lnTo>
                    <a:pt x="1783" y="7163"/>
                  </a:lnTo>
                  <a:lnTo>
                    <a:pt x="1948" y="7230"/>
                  </a:lnTo>
                  <a:lnTo>
                    <a:pt x="2410" y="7329"/>
                  </a:lnTo>
                  <a:lnTo>
                    <a:pt x="2443" y="7329"/>
                  </a:lnTo>
                  <a:lnTo>
                    <a:pt x="2938" y="7428"/>
                  </a:lnTo>
                  <a:lnTo>
                    <a:pt x="3268" y="7428"/>
                  </a:lnTo>
                  <a:lnTo>
                    <a:pt x="3400" y="7362"/>
                  </a:lnTo>
                  <a:lnTo>
                    <a:pt x="3566" y="7296"/>
                  </a:lnTo>
                  <a:lnTo>
                    <a:pt x="3929" y="7031"/>
                  </a:lnTo>
                  <a:lnTo>
                    <a:pt x="4226" y="6734"/>
                  </a:lnTo>
                  <a:lnTo>
                    <a:pt x="4622" y="6371"/>
                  </a:lnTo>
                  <a:lnTo>
                    <a:pt x="4787" y="6140"/>
                  </a:lnTo>
                  <a:lnTo>
                    <a:pt x="4952" y="5876"/>
                  </a:lnTo>
                  <a:lnTo>
                    <a:pt x="5117" y="5546"/>
                  </a:lnTo>
                  <a:lnTo>
                    <a:pt x="5282" y="5183"/>
                  </a:lnTo>
                  <a:lnTo>
                    <a:pt x="5315" y="5216"/>
                  </a:lnTo>
                  <a:lnTo>
                    <a:pt x="5480" y="5216"/>
                  </a:lnTo>
                  <a:lnTo>
                    <a:pt x="5546" y="5183"/>
                  </a:lnTo>
                  <a:lnTo>
                    <a:pt x="5612" y="5150"/>
                  </a:lnTo>
                  <a:lnTo>
                    <a:pt x="5744" y="4985"/>
                  </a:lnTo>
                  <a:lnTo>
                    <a:pt x="5843" y="4787"/>
                  </a:lnTo>
                  <a:lnTo>
                    <a:pt x="5942" y="4523"/>
                  </a:lnTo>
                  <a:lnTo>
                    <a:pt x="6041" y="4193"/>
                  </a:lnTo>
                  <a:lnTo>
                    <a:pt x="6074" y="3895"/>
                  </a:lnTo>
                  <a:lnTo>
                    <a:pt x="6041" y="3796"/>
                  </a:lnTo>
                  <a:lnTo>
                    <a:pt x="6008" y="3697"/>
                  </a:lnTo>
                  <a:lnTo>
                    <a:pt x="5975" y="3598"/>
                  </a:lnTo>
                  <a:lnTo>
                    <a:pt x="5876" y="3565"/>
                  </a:lnTo>
                  <a:lnTo>
                    <a:pt x="5744" y="3565"/>
                  </a:lnTo>
                  <a:lnTo>
                    <a:pt x="5942" y="2377"/>
                  </a:lnTo>
                  <a:lnTo>
                    <a:pt x="5942" y="2014"/>
                  </a:lnTo>
                  <a:lnTo>
                    <a:pt x="5909" y="1684"/>
                  </a:lnTo>
                  <a:lnTo>
                    <a:pt x="5810" y="1354"/>
                  </a:lnTo>
                  <a:lnTo>
                    <a:pt x="5612" y="1057"/>
                  </a:lnTo>
                  <a:lnTo>
                    <a:pt x="5414" y="792"/>
                  </a:lnTo>
                  <a:lnTo>
                    <a:pt x="5117" y="561"/>
                  </a:lnTo>
                  <a:lnTo>
                    <a:pt x="4820" y="429"/>
                  </a:lnTo>
                  <a:lnTo>
                    <a:pt x="4457" y="330"/>
                  </a:lnTo>
                  <a:lnTo>
                    <a:pt x="2806" y="33"/>
                  </a:lnTo>
                  <a:lnTo>
                    <a:pt x="2443"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2"/>
            <p:cNvSpPr/>
            <p:nvPr/>
          </p:nvSpPr>
          <p:spPr>
            <a:xfrm rot="-952830">
              <a:off x="4575433" y="656401"/>
              <a:ext cx="424197" cy="301267"/>
            </a:xfrm>
            <a:custGeom>
              <a:avLst/>
              <a:gdLst/>
              <a:ahLst/>
              <a:cxnLst/>
              <a:rect l="l" t="t" r="r" b="b"/>
              <a:pathLst>
                <a:path w="5811" h="4127" extrusionOk="0">
                  <a:moveTo>
                    <a:pt x="2245" y="0"/>
                  </a:moveTo>
                  <a:lnTo>
                    <a:pt x="1948" y="33"/>
                  </a:lnTo>
                  <a:lnTo>
                    <a:pt x="1684" y="99"/>
                  </a:lnTo>
                  <a:lnTo>
                    <a:pt x="1420" y="198"/>
                  </a:lnTo>
                  <a:lnTo>
                    <a:pt x="1189" y="330"/>
                  </a:lnTo>
                  <a:lnTo>
                    <a:pt x="925" y="495"/>
                  </a:lnTo>
                  <a:lnTo>
                    <a:pt x="760" y="660"/>
                  </a:lnTo>
                  <a:lnTo>
                    <a:pt x="628" y="792"/>
                  </a:lnTo>
                  <a:lnTo>
                    <a:pt x="496" y="957"/>
                  </a:lnTo>
                  <a:lnTo>
                    <a:pt x="364" y="1122"/>
                  </a:lnTo>
                  <a:lnTo>
                    <a:pt x="265" y="1321"/>
                  </a:lnTo>
                  <a:lnTo>
                    <a:pt x="199" y="1519"/>
                  </a:lnTo>
                  <a:lnTo>
                    <a:pt x="133" y="1717"/>
                  </a:lnTo>
                  <a:lnTo>
                    <a:pt x="100" y="1948"/>
                  </a:lnTo>
                  <a:lnTo>
                    <a:pt x="1" y="3037"/>
                  </a:lnTo>
                  <a:lnTo>
                    <a:pt x="100" y="3070"/>
                  </a:lnTo>
                  <a:lnTo>
                    <a:pt x="199" y="3103"/>
                  </a:lnTo>
                  <a:lnTo>
                    <a:pt x="298" y="3202"/>
                  </a:lnTo>
                  <a:lnTo>
                    <a:pt x="364" y="3334"/>
                  </a:lnTo>
                  <a:lnTo>
                    <a:pt x="562" y="2080"/>
                  </a:lnTo>
                  <a:lnTo>
                    <a:pt x="628" y="1882"/>
                  </a:lnTo>
                  <a:lnTo>
                    <a:pt x="727" y="1717"/>
                  </a:lnTo>
                  <a:lnTo>
                    <a:pt x="826" y="1552"/>
                  </a:lnTo>
                  <a:lnTo>
                    <a:pt x="991" y="1420"/>
                  </a:lnTo>
                  <a:lnTo>
                    <a:pt x="1156" y="1321"/>
                  </a:lnTo>
                  <a:lnTo>
                    <a:pt x="1321" y="1255"/>
                  </a:lnTo>
                  <a:lnTo>
                    <a:pt x="1519" y="1222"/>
                  </a:lnTo>
                  <a:lnTo>
                    <a:pt x="1750" y="1255"/>
                  </a:lnTo>
                  <a:lnTo>
                    <a:pt x="4424" y="1717"/>
                  </a:lnTo>
                  <a:lnTo>
                    <a:pt x="4622" y="1750"/>
                  </a:lnTo>
                  <a:lnTo>
                    <a:pt x="4820" y="1849"/>
                  </a:lnTo>
                  <a:lnTo>
                    <a:pt x="4952" y="1981"/>
                  </a:lnTo>
                  <a:lnTo>
                    <a:pt x="5084" y="2113"/>
                  </a:lnTo>
                  <a:lnTo>
                    <a:pt x="5183" y="2278"/>
                  </a:lnTo>
                  <a:lnTo>
                    <a:pt x="5249" y="2476"/>
                  </a:lnTo>
                  <a:lnTo>
                    <a:pt x="5282" y="2674"/>
                  </a:lnTo>
                  <a:lnTo>
                    <a:pt x="5249" y="2872"/>
                  </a:lnTo>
                  <a:lnTo>
                    <a:pt x="5051" y="4126"/>
                  </a:lnTo>
                  <a:lnTo>
                    <a:pt x="5051" y="4126"/>
                  </a:lnTo>
                  <a:lnTo>
                    <a:pt x="5150" y="4027"/>
                  </a:lnTo>
                  <a:lnTo>
                    <a:pt x="5282" y="3961"/>
                  </a:lnTo>
                  <a:lnTo>
                    <a:pt x="5381" y="3928"/>
                  </a:lnTo>
                  <a:lnTo>
                    <a:pt x="5480" y="3961"/>
                  </a:lnTo>
                  <a:lnTo>
                    <a:pt x="5744" y="2872"/>
                  </a:lnTo>
                  <a:lnTo>
                    <a:pt x="5777" y="2674"/>
                  </a:lnTo>
                  <a:lnTo>
                    <a:pt x="5810" y="2476"/>
                  </a:lnTo>
                  <a:lnTo>
                    <a:pt x="5777" y="2245"/>
                  </a:lnTo>
                  <a:lnTo>
                    <a:pt x="5744" y="2047"/>
                  </a:lnTo>
                  <a:lnTo>
                    <a:pt x="5711" y="1849"/>
                  </a:lnTo>
                  <a:lnTo>
                    <a:pt x="5645" y="1651"/>
                  </a:lnTo>
                  <a:lnTo>
                    <a:pt x="5546" y="1453"/>
                  </a:lnTo>
                  <a:lnTo>
                    <a:pt x="5414" y="1255"/>
                  </a:lnTo>
                  <a:lnTo>
                    <a:pt x="5249" y="1023"/>
                  </a:lnTo>
                  <a:lnTo>
                    <a:pt x="5051" y="825"/>
                  </a:lnTo>
                  <a:lnTo>
                    <a:pt x="4853" y="627"/>
                  </a:lnTo>
                  <a:lnTo>
                    <a:pt x="4622" y="495"/>
                  </a:lnTo>
                  <a:lnTo>
                    <a:pt x="4358" y="363"/>
                  </a:lnTo>
                  <a:lnTo>
                    <a:pt x="4061" y="264"/>
                  </a:lnTo>
                  <a:lnTo>
                    <a:pt x="3698" y="165"/>
                  </a:lnTo>
                  <a:lnTo>
                    <a:pt x="3335" y="99"/>
                  </a:lnTo>
                  <a:lnTo>
                    <a:pt x="3302" y="99"/>
                  </a:lnTo>
                  <a:lnTo>
                    <a:pt x="2905" y="33"/>
                  </a:lnTo>
                  <a:lnTo>
                    <a:pt x="2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2"/>
            <p:cNvSpPr/>
            <p:nvPr/>
          </p:nvSpPr>
          <p:spPr>
            <a:xfrm rot="-952830">
              <a:off x="4640078" y="716180"/>
              <a:ext cx="349519" cy="171183"/>
            </a:xfrm>
            <a:custGeom>
              <a:avLst/>
              <a:gdLst/>
              <a:ahLst/>
              <a:cxnLst/>
              <a:rect l="l" t="t" r="r" b="b"/>
              <a:pathLst>
                <a:path w="4788" h="2345" extrusionOk="0">
                  <a:moveTo>
                    <a:pt x="199" y="0"/>
                  </a:moveTo>
                  <a:lnTo>
                    <a:pt x="133" y="66"/>
                  </a:lnTo>
                  <a:lnTo>
                    <a:pt x="67" y="165"/>
                  </a:lnTo>
                  <a:lnTo>
                    <a:pt x="34" y="264"/>
                  </a:lnTo>
                  <a:lnTo>
                    <a:pt x="1" y="397"/>
                  </a:lnTo>
                  <a:lnTo>
                    <a:pt x="1" y="562"/>
                  </a:lnTo>
                  <a:lnTo>
                    <a:pt x="67" y="694"/>
                  </a:lnTo>
                  <a:lnTo>
                    <a:pt x="199" y="859"/>
                  </a:lnTo>
                  <a:lnTo>
                    <a:pt x="430" y="1090"/>
                  </a:lnTo>
                  <a:lnTo>
                    <a:pt x="694" y="1255"/>
                  </a:lnTo>
                  <a:lnTo>
                    <a:pt x="958" y="1420"/>
                  </a:lnTo>
                  <a:lnTo>
                    <a:pt x="1222" y="1585"/>
                  </a:lnTo>
                  <a:lnTo>
                    <a:pt x="1519" y="1684"/>
                  </a:lnTo>
                  <a:lnTo>
                    <a:pt x="1783" y="1783"/>
                  </a:lnTo>
                  <a:lnTo>
                    <a:pt x="2378" y="1948"/>
                  </a:lnTo>
                  <a:lnTo>
                    <a:pt x="3005" y="2047"/>
                  </a:lnTo>
                  <a:lnTo>
                    <a:pt x="3599" y="2146"/>
                  </a:lnTo>
                  <a:lnTo>
                    <a:pt x="4226" y="2245"/>
                  </a:lnTo>
                  <a:lnTo>
                    <a:pt x="4787" y="2344"/>
                  </a:lnTo>
                  <a:lnTo>
                    <a:pt x="4787" y="2344"/>
                  </a:lnTo>
                  <a:lnTo>
                    <a:pt x="4391" y="694"/>
                  </a:lnTo>
                  <a:lnTo>
                    <a:pt x="1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2"/>
            <p:cNvSpPr/>
            <p:nvPr/>
          </p:nvSpPr>
          <p:spPr>
            <a:xfrm rot="-952830">
              <a:off x="4653011" y="1160639"/>
              <a:ext cx="578444" cy="785616"/>
            </a:xfrm>
            <a:custGeom>
              <a:avLst/>
              <a:gdLst/>
              <a:ahLst/>
              <a:cxnLst/>
              <a:rect l="l" t="t" r="r" b="b"/>
              <a:pathLst>
                <a:path w="7924" h="10762" extrusionOk="0">
                  <a:moveTo>
                    <a:pt x="2147" y="0"/>
                  </a:moveTo>
                  <a:lnTo>
                    <a:pt x="1" y="925"/>
                  </a:lnTo>
                  <a:lnTo>
                    <a:pt x="34" y="10762"/>
                  </a:lnTo>
                  <a:lnTo>
                    <a:pt x="7923" y="10762"/>
                  </a:lnTo>
                  <a:lnTo>
                    <a:pt x="7923" y="958"/>
                  </a:lnTo>
                  <a:lnTo>
                    <a:pt x="5811" y="0"/>
                  </a:lnTo>
                  <a:lnTo>
                    <a:pt x="5778" y="165"/>
                  </a:lnTo>
                  <a:lnTo>
                    <a:pt x="5745" y="363"/>
                  </a:lnTo>
                  <a:lnTo>
                    <a:pt x="5613" y="661"/>
                  </a:lnTo>
                  <a:lnTo>
                    <a:pt x="5415" y="925"/>
                  </a:lnTo>
                  <a:lnTo>
                    <a:pt x="5184" y="1156"/>
                  </a:lnTo>
                  <a:lnTo>
                    <a:pt x="4920" y="1321"/>
                  </a:lnTo>
                  <a:lnTo>
                    <a:pt x="4622" y="1453"/>
                  </a:lnTo>
                  <a:lnTo>
                    <a:pt x="4292" y="1519"/>
                  </a:lnTo>
                  <a:lnTo>
                    <a:pt x="3962" y="1552"/>
                  </a:lnTo>
                  <a:lnTo>
                    <a:pt x="3632" y="1519"/>
                  </a:lnTo>
                  <a:lnTo>
                    <a:pt x="3302" y="1453"/>
                  </a:lnTo>
                  <a:lnTo>
                    <a:pt x="3005" y="1321"/>
                  </a:lnTo>
                  <a:lnTo>
                    <a:pt x="2741" y="1156"/>
                  </a:lnTo>
                  <a:lnTo>
                    <a:pt x="2510" y="925"/>
                  </a:lnTo>
                  <a:lnTo>
                    <a:pt x="2312" y="661"/>
                  </a:lnTo>
                  <a:lnTo>
                    <a:pt x="2213" y="363"/>
                  </a:lnTo>
                  <a:lnTo>
                    <a:pt x="2147" y="165"/>
                  </a:lnTo>
                  <a:lnTo>
                    <a:pt x="21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2"/>
            <p:cNvSpPr/>
            <p:nvPr/>
          </p:nvSpPr>
          <p:spPr>
            <a:xfrm rot="-952830">
              <a:off x="5108642" y="1129808"/>
              <a:ext cx="332657" cy="720574"/>
            </a:xfrm>
            <a:custGeom>
              <a:avLst/>
              <a:gdLst/>
              <a:ahLst/>
              <a:cxnLst/>
              <a:rect l="l" t="t" r="r" b="b"/>
              <a:pathLst>
                <a:path w="4557" h="9871" extrusionOk="0">
                  <a:moveTo>
                    <a:pt x="1222" y="1"/>
                  </a:moveTo>
                  <a:lnTo>
                    <a:pt x="958" y="34"/>
                  </a:lnTo>
                  <a:lnTo>
                    <a:pt x="727" y="100"/>
                  </a:lnTo>
                  <a:lnTo>
                    <a:pt x="694" y="133"/>
                  </a:lnTo>
                  <a:lnTo>
                    <a:pt x="496" y="265"/>
                  </a:lnTo>
                  <a:lnTo>
                    <a:pt x="298" y="430"/>
                  </a:lnTo>
                  <a:lnTo>
                    <a:pt x="166" y="628"/>
                  </a:lnTo>
                  <a:lnTo>
                    <a:pt x="67" y="859"/>
                  </a:lnTo>
                  <a:lnTo>
                    <a:pt x="1" y="1090"/>
                  </a:lnTo>
                  <a:lnTo>
                    <a:pt x="1" y="1354"/>
                  </a:lnTo>
                  <a:lnTo>
                    <a:pt x="34" y="1618"/>
                  </a:lnTo>
                  <a:lnTo>
                    <a:pt x="133" y="1882"/>
                  </a:lnTo>
                  <a:lnTo>
                    <a:pt x="2114" y="5876"/>
                  </a:lnTo>
                  <a:lnTo>
                    <a:pt x="1321" y="9871"/>
                  </a:lnTo>
                  <a:lnTo>
                    <a:pt x="3368" y="9871"/>
                  </a:lnTo>
                  <a:lnTo>
                    <a:pt x="4457" y="6570"/>
                  </a:lnTo>
                  <a:lnTo>
                    <a:pt x="4523" y="6240"/>
                  </a:lnTo>
                  <a:lnTo>
                    <a:pt x="4556" y="5942"/>
                  </a:lnTo>
                  <a:lnTo>
                    <a:pt x="4490" y="5612"/>
                  </a:lnTo>
                  <a:lnTo>
                    <a:pt x="4391" y="5315"/>
                  </a:lnTo>
                  <a:lnTo>
                    <a:pt x="2444" y="793"/>
                  </a:lnTo>
                  <a:lnTo>
                    <a:pt x="2312" y="562"/>
                  </a:lnTo>
                  <a:lnTo>
                    <a:pt x="2147" y="364"/>
                  </a:lnTo>
                  <a:lnTo>
                    <a:pt x="1949" y="199"/>
                  </a:lnTo>
                  <a:lnTo>
                    <a:pt x="1717" y="100"/>
                  </a:lnTo>
                  <a:lnTo>
                    <a:pt x="1486" y="34"/>
                  </a:lnTo>
                  <a:lnTo>
                    <a:pt x="1222"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2"/>
            <p:cNvSpPr/>
            <p:nvPr/>
          </p:nvSpPr>
          <p:spPr>
            <a:xfrm rot="-952830">
              <a:off x="4441885" y="1335464"/>
              <a:ext cx="185564" cy="344701"/>
            </a:xfrm>
            <a:custGeom>
              <a:avLst/>
              <a:gdLst/>
              <a:ahLst/>
              <a:cxnLst/>
              <a:rect l="l" t="t" r="r" b="b"/>
              <a:pathLst>
                <a:path w="2542" h="4722" extrusionOk="0">
                  <a:moveTo>
                    <a:pt x="2542" y="1"/>
                  </a:moveTo>
                  <a:lnTo>
                    <a:pt x="2311" y="100"/>
                  </a:lnTo>
                  <a:lnTo>
                    <a:pt x="2080" y="232"/>
                  </a:lnTo>
                  <a:lnTo>
                    <a:pt x="1915" y="430"/>
                  </a:lnTo>
                  <a:lnTo>
                    <a:pt x="1750" y="661"/>
                  </a:lnTo>
                  <a:lnTo>
                    <a:pt x="0" y="3566"/>
                  </a:lnTo>
                  <a:lnTo>
                    <a:pt x="2278" y="4721"/>
                  </a:lnTo>
                  <a:lnTo>
                    <a:pt x="2542" y="4259"/>
                  </a:lnTo>
                  <a:lnTo>
                    <a:pt x="2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2"/>
            <p:cNvSpPr/>
            <p:nvPr/>
          </p:nvSpPr>
          <p:spPr>
            <a:xfrm rot="-952830">
              <a:off x="5060205" y="1143956"/>
              <a:ext cx="279659" cy="359155"/>
            </a:xfrm>
            <a:custGeom>
              <a:avLst/>
              <a:gdLst/>
              <a:ahLst/>
              <a:cxnLst/>
              <a:rect l="l" t="t" r="r" b="b"/>
              <a:pathLst>
                <a:path w="3831" h="4920" extrusionOk="0">
                  <a:moveTo>
                    <a:pt x="1222" y="1"/>
                  </a:moveTo>
                  <a:lnTo>
                    <a:pt x="958" y="34"/>
                  </a:lnTo>
                  <a:lnTo>
                    <a:pt x="727" y="100"/>
                  </a:lnTo>
                  <a:lnTo>
                    <a:pt x="694" y="133"/>
                  </a:lnTo>
                  <a:lnTo>
                    <a:pt x="496" y="265"/>
                  </a:lnTo>
                  <a:lnTo>
                    <a:pt x="298" y="430"/>
                  </a:lnTo>
                  <a:lnTo>
                    <a:pt x="166" y="628"/>
                  </a:lnTo>
                  <a:lnTo>
                    <a:pt x="67" y="859"/>
                  </a:lnTo>
                  <a:lnTo>
                    <a:pt x="1" y="1090"/>
                  </a:lnTo>
                  <a:lnTo>
                    <a:pt x="1" y="1354"/>
                  </a:lnTo>
                  <a:lnTo>
                    <a:pt x="34" y="1618"/>
                  </a:lnTo>
                  <a:lnTo>
                    <a:pt x="133" y="1882"/>
                  </a:lnTo>
                  <a:lnTo>
                    <a:pt x="1651" y="4919"/>
                  </a:lnTo>
                  <a:lnTo>
                    <a:pt x="3830" y="3995"/>
                  </a:lnTo>
                  <a:lnTo>
                    <a:pt x="2444" y="793"/>
                  </a:lnTo>
                  <a:lnTo>
                    <a:pt x="2312" y="562"/>
                  </a:lnTo>
                  <a:lnTo>
                    <a:pt x="2147" y="364"/>
                  </a:lnTo>
                  <a:lnTo>
                    <a:pt x="1949" y="199"/>
                  </a:lnTo>
                  <a:lnTo>
                    <a:pt x="1717" y="100"/>
                  </a:lnTo>
                  <a:lnTo>
                    <a:pt x="1486" y="34"/>
                  </a:lnTo>
                  <a:lnTo>
                    <a:pt x="1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2"/>
            <p:cNvSpPr/>
            <p:nvPr/>
          </p:nvSpPr>
          <p:spPr>
            <a:xfrm rot="-952830">
              <a:off x="4903589" y="1125689"/>
              <a:ext cx="281995" cy="491649"/>
            </a:xfrm>
            <a:custGeom>
              <a:avLst/>
              <a:gdLst/>
              <a:ahLst/>
              <a:cxnLst/>
              <a:rect l="l" t="t" r="r" b="b"/>
              <a:pathLst>
                <a:path w="3863" h="6735" extrusionOk="0">
                  <a:moveTo>
                    <a:pt x="1750" y="0"/>
                  </a:moveTo>
                  <a:lnTo>
                    <a:pt x="1684" y="330"/>
                  </a:lnTo>
                  <a:lnTo>
                    <a:pt x="1552" y="661"/>
                  </a:lnTo>
                  <a:lnTo>
                    <a:pt x="1387" y="925"/>
                  </a:lnTo>
                  <a:lnTo>
                    <a:pt x="1156" y="1123"/>
                  </a:lnTo>
                  <a:lnTo>
                    <a:pt x="892" y="1288"/>
                  </a:lnTo>
                  <a:lnTo>
                    <a:pt x="627" y="1420"/>
                  </a:lnTo>
                  <a:lnTo>
                    <a:pt x="297" y="1519"/>
                  </a:lnTo>
                  <a:lnTo>
                    <a:pt x="0" y="1552"/>
                  </a:lnTo>
                  <a:lnTo>
                    <a:pt x="0" y="6734"/>
                  </a:lnTo>
                  <a:lnTo>
                    <a:pt x="3862" y="6734"/>
                  </a:lnTo>
                  <a:lnTo>
                    <a:pt x="3862" y="925"/>
                  </a:lnTo>
                  <a:lnTo>
                    <a:pt x="1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2"/>
            <p:cNvSpPr/>
            <p:nvPr/>
          </p:nvSpPr>
          <p:spPr>
            <a:xfrm rot="-952830">
              <a:off x="4428722" y="1656553"/>
              <a:ext cx="404926" cy="231407"/>
            </a:xfrm>
            <a:custGeom>
              <a:avLst/>
              <a:gdLst/>
              <a:ahLst/>
              <a:cxnLst/>
              <a:rect l="l" t="t" r="r" b="b"/>
              <a:pathLst>
                <a:path w="5547" h="3170" extrusionOk="0">
                  <a:moveTo>
                    <a:pt x="1255" y="0"/>
                  </a:moveTo>
                  <a:lnTo>
                    <a:pt x="991" y="66"/>
                  </a:lnTo>
                  <a:lnTo>
                    <a:pt x="760" y="165"/>
                  </a:lnTo>
                  <a:lnTo>
                    <a:pt x="529" y="297"/>
                  </a:lnTo>
                  <a:lnTo>
                    <a:pt x="331" y="462"/>
                  </a:lnTo>
                  <a:lnTo>
                    <a:pt x="199" y="693"/>
                  </a:lnTo>
                  <a:lnTo>
                    <a:pt x="67" y="957"/>
                  </a:lnTo>
                  <a:lnTo>
                    <a:pt x="67" y="990"/>
                  </a:lnTo>
                  <a:lnTo>
                    <a:pt x="1" y="1254"/>
                  </a:lnTo>
                  <a:lnTo>
                    <a:pt x="1" y="1519"/>
                  </a:lnTo>
                  <a:lnTo>
                    <a:pt x="67" y="1750"/>
                  </a:lnTo>
                  <a:lnTo>
                    <a:pt x="166" y="2014"/>
                  </a:lnTo>
                  <a:lnTo>
                    <a:pt x="298" y="2212"/>
                  </a:lnTo>
                  <a:lnTo>
                    <a:pt x="496" y="2410"/>
                  </a:lnTo>
                  <a:lnTo>
                    <a:pt x="694" y="2575"/>
                  </a:lnTo>
                  <a:lnTo>
                    <a:pt x="958" y="2674"/>
                  </a:lnTo>
                  <a:lnTo>
                    <a:pt x="5150" y="3169"/>
                  </a:lnTo>
                  <a:lnTo>
                    <a:pt x="5547" y="1585"/>
                  </a:lnTo>
                  <a:lnTo>
                    <a:pt x="1783" y="66"/>
                  </a:lnTo>
                  <a:lnTo>
                    <a:pt x="1519"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2"/>
            <p:cNvSpPr/>
            <p:nvPr/>
          </p:nvSpPr>
          <p:spPr>
            <a:xfrm rot="-952830">
              <a:off x="5023505" y="1404595"/>
              <a:ext cx="84879" cy="227319"/>
            </a:xfrm>
            <a:custGeom>
              <a:avLst/>
              <a:gdLst/>
              <a:ahLst/>
              <a:cxnLst/>
              <a:rect l="l" t="t" r="r" b="b"/>
              <a:pathLst>
                <a:path w="1553" h="4160" extrusionOk="0">
                  <a:moveTo>
                    <a:pt x="1552" y="0"/>
                  </a:moveTo>
                  <a:lnTo>
                    <a:pt x="529" y="99"/>
                  </a:lnTo>
                  <a:lnTo>
                    <a:pt x="67" y="1651"/>
                  </a:lnTo>
                  <a:lnTo>
                    <a:pt x="397" y="1618"/>
                  </a:lnTo>
                  <a:lnTo>
                    <a:pt x="34" y="2641"/>
                  </a:lnTo>
                  <a:lnTo>
                    <a:pt x="463" y="2575"/>
                  </a:lnTo>
                  <a:lnTo>
                    <a:pt x="1" y="4160"/>
                  </a:lnTo>
                  <a:lnTo>
                    <a:pt x="1519" y="2047"/>
                  </a:lnTo>
                  <a:lnTo>
                    <a:pt x="1519" y="2047"/>
                  </a:lnTo>
                  <a:lnTo>
                    <a:pt x="958" y="2146"/>
                  </a:lnTo>
                  <a:lnTo>
                    <a:pt x="1420" y="1156"/>
                  </a:lnTo>
                  <a:lnTo>
                    <a:pt x="1420" y="1156"/>
                  </a:lnTo>
                  <a:lnTo>
                    <a:pt x="958" y="1288"/>
                  </a:lnTo>
                  <a:lnTo>
                    <a:pt x="15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2"/>
            <p:cNvSpPr/>
            <p:nvPr/>
          </p:nvSpPr>
          <p:spPr>
            <a:xfrm rot="-952830">
              <a:off x="4874791" y="1463602"/>
              <a:ext cx="84889" cy="171201"/>
            </a:xfrm>
            <a:custGeom>
              <a:avLst/>
              <a:gdLst/>
              <a:ahLst/>
              <a:cxnLst/>
              <a:rect l="l" t="t" r="r" b="b"/>
              <a:pathLst>
                <a:path w="1850" h="3731" extrusionOk="0">
                  <a:moveTo>
                    <a:pt x="661" y="0"/>
                  </a:moveTo>
                  <a:lnTo>
                    <a:pt x="1" y="628"/>
                  </a:lnTo>
                  <a:lnTo>
                    <a:pt x="529" y="1948"/>
                  </a:lnTo>
                  <a:lnTo>
                    <a:pt x="727" y="1750"/>
                  </a:lnTo>
                  <a:lnTo>
                    <a:pt x="1024" y="2641"/>
                  </a:lnTo>
                  <a:lnTo>
                    <a:pt x="1288" y="2377"/>
                  </a:lnTo>
                  <a:lnTo>
                    <a:pt x="1849" y="3731"/>
                  </a:lnTo>
                  <a:lnTo>
                    <a:pt x="1717" y="1420"/>
                  </a:lnTo>
                  <a:lnTo>
                    <a:pt x="1420" y="1783"/>
                  </a:lnTo>
                  <a:lnTo>
                    <a:pt x="1189" y="859"/>
                  </a:lnTo>
                  <a:lnTo>
                    <a:pt x="925" y="1222"/>
                  </a:lnTo>
                  <a:lnTo>
                    <a:pt x="6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2"/>
            <p:cNvSpPr/>
            <p:nvPr/>
          </p:nvSpPr>
          <p:spPr>
            <a:xfrm rot="-952830">
              <a:off x="5080288" y="1588000"/>
              <a:ext cx="135071" cy="74606"/>
            </a:xfrm>
            <a:custGeom>
              <a:avLst/>
              <a:gdLst/>
              <a:ahLst/>
              <a:cxnLst/>
              <a:rect l="l" t="t" r="r" b="b"/>
              <a:pathLst>
                <a:path w="3467" h="1915" extrusionOk="0">
                  <a:moveTo>
                    <a:pt x="2840" y="0"/>
                  </a:moveTo>
                  <a:lnTo>
                    <a:pt x="1618" y="562"/>
                  </a:lnTo>
                  <a:lnTo>
                    <a:pt x="1816" y="760"/>
                  </a:lnTo>
                  <a:lnTo>
                    <a:pt x="958" y="1090"/>
                  </a:lnTo>
                  <a:lnTo>
                    <a:pt x="1255" y="1321"/>
                  </a:lnTo>
                  <a:lnTo>
                    <a:pt x="1" y="1915"/>
                  </a:lnTo>
                  <a:lnTo>
                    <a:pt x="2179" y="1684"/>
                  </a:lnTo>
                  <a:lnTo>
                    <a:pt x="1816" y="1387"/>
                  </a:lnTo>
                  <a:lnTo>
                    <a:pt x="2675" y="1156"/>
                  </a:lnTo>
                  <a:lnTo>
                    <a:pt x="2312" y="925"/>
                  </a:lnTo>
                  <a:lnTo>
                    <a:pt x="3467" y="595"/>
                  </a:lnTo>
                  <a:lnTo>
                    <a:pt x="2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2"/>
            <p:cNvSpPr/>
            <p:nvPr/>
          </p:nvSpPr>
          <p:spPr>
            <a:xfrm rot="-952830">
              <a:off x="4826765" y="1637843"/>
              <a:ext cx="195272" cy="84387"/>
            </a:xfrm>
            <a:custGeom>
              <a:avLst/>
              <a:gdLst/>
              <a:ahLst/>
              <a:cxnLst/>
              <a:rect l="l" t="t" r="r" b="b"/>
              <a:pathLst>
                <a:path w="2675" h="1156" extrusionOk="0">
                  <a:moveTo>
                    <a:pt x="2377" y="0"/>
                  </a:moveTo>
                  <a:lnTo>
                    <a:pt x="2245" y="33"/>
                  </a:lnTo>
                  <a:lnTo>
                    <a:pt x="1783" y="198"/>
                  </a:lnTo>
                  <a:lnTo>
                    <a:pt x="1288" y="330"/>
                  </a:lnTo>
                  <a:lnTo>
                    <a:pt x="793" y="430"/>
                  </a:lnTo>
                  <a:lnTo>
                    <a:pt x="265" y="529"/>
                  </a:lnTo>
                  <a:lnTo>
                    <a:pt x="133" y="562"/>
                  </a:lnTo>
                  <a:lnTo>
                    <a:pt x="34" y="628"/>
                  </a:lnTo>
                  <a:lnTo>
                    <a:pt x="1" y="760"/>
                  </a:lnTo>
                  <a:lnTo>
                    <a:pt x="1" y="859"/>
                  </a:lnTo>
                  <a:lnTo>
                    <a:pt x="1" y="892"/>
                  </a:lnTo>
                  <a:lnTo>
                    <a:pt x="34" y="991"/>
                  </a:lnTo>
                  <a:lnTo>
                    <a:pt x="133" y="1090"/>
                  </a:lnTo>
                  <a:lnTo>
                    <a:pt x="265" y="1156"/>
                  </a:lnTo>
                  <a:lnTo>
                    <a:pt x="397" y="1156"/>
                  </a:lnTo>
                  <a:lnTo>
                    <a:pt x="925" y="1057"/>
                  </a:lnTo>
                  <a:lnTo>
                    <a:pt x="1453" y="925"/>
                  </a:lnTo>
                  <a:lnTo>
                    <a:pt x="1981" y="793"/>
                  </a:lnTo>
                  <a:lnTo>
                    <a:pt x="2476" y="628"/>
                  </a:lnTo>
                  <a:lnTo>
                    <a:pt x="2575" y="562"/>
                  </a:lnTo>
                  <a:lnTo>
                    <a:pt x="2641" y="463"/>
                  </a:lnTo>
                  <a:lnTo>
                    <a:pt x="2674" y="330"/>
                  </a:lnTo>
                  <a:lnTo>
                    <a:pt x="2641" y="231"/>
                  </a:lnTo>
                  <a:lnTo>
                    <a:pt x="2641" y="198"/>
                  </a:lnTo>
                  <a:lnTo>
                    <a:pt x="2575" y="99"/>
                  </a:lnTo>
                  <a:lnTo>
                    <a:pt x="2476" y="33"/>
                  </a:lnTo>
                  <a:lnTo>
                    <a:pt x="2377"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2"/>
            <p:cNvSpPr/>
            <p:nvPr/>
          </p:nvSpPr>
          <p:spPr>
            <a:xfrm rot="-952830">
              <a:off x="4940296" y="1675628"/>
              <a:ext cx="178337" cy="86869"/>
            </a:xfrm>
            <a:custGeom>
              <a:avLst/>
              <a:gdLst/>
              <a:ahLst/>
              <a:cxnLst/>
              <a:rect l="l" t="t" r="r" b="b"/>
              <a:pathLst>
                <a:path w="2443" h="1190" extrusionOk="0">
                  <a:moveTo>
                    <a:pt x="264" y="1"/>
                  </a:moveTo>
                  <a:lnTo>
                    <a:pt x="132" y="34"/>
                  </a:lnTo>
                  <a:lnTo>
                    <a:pt x="66" y="100"/>
                  </a:lnTo>
                  <a:lnTo>
                    <a:pt x="0" y="199"/>
                  </a:lnTo>
                  <a:lnTo>
                    <a:pt x="0" y="331"/>
                  </a:lnTo>
                  <a:lnTo>
                    <a:pt x="0" y="430"/>
                  </a:lnTo>
                  <a:lnTo>
                    <a:pt x="99" y="496"/>
                  </a:lnTo>
                  <a:lnTo>
                    <a:pt x="198" y="562"/>
                  </a:lnTo>
                  <a:lnTo>
                    <a:pt x="2080" y="1189"/>
                  </a:lnTo>
                  <a:lnTo>
                    <a:pt x="2179" y="1189"/>
                  </a:lnTo>
                  <a:lnTo>
                    <a:pt x="2311" y="1156"/>
                  </a:lnTo>
                  <a:lnTo>
                    <a:pt x="2377" y="1090"/>
                  </a:lnTo>
                  <a:lnTo>
                    <a:pt x="2443" y="991"/>
                  </a:lnTo>
                  <a:lnTo>
                    <a:pt x="2443" y="859"/>
                  </a:lnTo>
                  <a:lnTo>
                    <a:pt x="2410" y="760"/>
                  </a:lnTo>
                  <a:lnTo>
                    <a:pt x="2344" y="661"/>
                  </a:lnTo>
                  <a:lnTo>
                    <a:pt x="2245" y="628"/>
                  </a:lnTo>
                  <a:lnTo>
                    <a:pt x="363"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2"/>
            <p:cNvSpPr/>
            <p:nvPr/>
          </p:nvSpPr>
          <p:spPr>
            <a:xfrm rot="-952830">
              <a:off x="4939467" y="1716024"/>
              <a:ext cx="197681" cy="103732"/>
            </a:xfrm>
            <a:custGeom>
              <a:avLst/>
              <a:gdLst/>
              <a:ahLst/>
              <a:cxnLst/>
              <a:rect l="l" t="t" r="r" b="b"/>
              <a:pathLst>
                <a:path w="2708" h="1421" extrusionOk="0">
                  <a:moveTo>
                    <a:pt x="166" y="1"/>
                  </a:moveTo>
                  <a:lnTo>
                    <a:pt x="100" y="67"/>
                  </a:lnTo>
                  <a:lnTo>
                    <a:pt x="34" y="166"/>
                  </a:lnTo>
                  <a:lnTo>
                    <a:pt x="1" y="298"/>
                  </a:lnTo>
                  <a:lnTo>
                    <a:pt x="34" y="397"/>
                  </a:lnTo>
                  <a:lnTo>
                    <a:pt x="100" y="496"/>
                  </a:lnTo>
                  <a:lnTo>
                    <a:pt x="199" y="562"/>
                  </a:lnTo>
                  <a:lnTo>
                    <a:pt x="2312" y="1387"/>
                  </a:lnTo>
                  <a:lnTo>
                    <a:pt x="2411" y="1420"/>
                  </a:lnTo>
                  <a:lnTo>
                    <a:pt x="2510" y="1387"/>
                  </a:lnTo>
                  <a:lnTo>
                    <a:pt x="2609" y="1321"/>
                  </a:lnTo>
                  <a:lnTo>
                    <a:pt x="2675" y="1222"/>
                  </a:lnTo>
                  <a:lnTo>
                    <a:pt x="2708" y="1123"/>
                  </a:lnTo>
                  <a:lnTo>
                    <a:pt x="2675" y="1024"/>
                  </a:lnTo>
                  <a:lnTo>
                    <a:pt x="2609" y="925"/>
                  </a:lnTo>
                  <a:lnTo>
                    <a:pt x="2510" y="859"/>
                  </a:lnTo>
                  <a:lnTo>
                    <a:pt x="397"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2"/>
            <p:cNvSpPr/>
            <p:nvPr/>
          </p:nvSpPr>
          <p:spPr>
            <a:xfrm rot="-952830">
              <a:off x="4940638" y="1762599"/>
              <a:ext cx="168774" cy="110886"/>
            </a:xfrm>
            <a:custGeom>
              <a:avLst/>
              <a:gdLst/>
              <a:ahLst/>
              <a:cxnLst/>
              <a:rect l="l" t="t" r="r" b="b"/>
              <a:pathLst>
                <a:path w="2312" h="1519" extrusionOk="0">
                  <a:moveTo>
                    <a:pt x="199" y="0"/>
                  </a:moveTo>
                  <a:lnTo>
                    <a:pt x="100" y="33"/>
                  </a:lnTo>
                  <a:lnTo>
                    <a:pt x="34" y="132"/>
                  </a:lnTo>
                  <a:lnTo>
                    <a:pt x="1" y="231"/>
                  </a:lnTo>
                  <a:lnTo>
                    <a:pt x="1" y="363"/>
                  </a:lnTo>
                  <a:lnTo>
                    <a:pt x="67" y="462"/>
                  </a:lnTo>
                  <a:lnTo>
                    <a:pt x="133" y="528"/>
                  </a:lnTo>
                  <a:lnTo>
                    <a:pt x="1882" y="1485"/>
                  </a:lnTo>
                  <a:lnTo>
                    <a:pt x="1982" y="1518"/>
                  </a:lnTo>
                  <a:lnTo>
                    <a:pt x="2081" y="1518"/>
                  </a:lnTo>
                  <a:lnTo>
                    <a:pt x="2180" y="1485"/>
                  </a:lnTo>
                  <a:lnTo>
                    <a:pt x="2279" y="1386"/>
                  </a:lnTo>
                  <a:lnTo>
                    <a:pt x="2312" y="1287"/>
                  </a:lnTo>
                  <a:lnTo>
                    <a:pt x="2312" y="1155"/>
                  </a:lnTo>
                  <a:lnTo>
                    <a:pt x="2246" y="1056"/>
                  </a:lnTo>
                  <a:lnTo>
                    <a:pt x="2147" y="990"/>
                  </a:lnTo>
                  <a:lnTo>
                    <a:pt x="430" y="33"/>
                  </a:lnTo>
                  <a:lnTo>
                    <a:pt x="298"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2"/>
            <p:cNvSpPr/>
            <p:nvPr/>
          </p:nvSpPr>
          <p:spPr>
            <a:xfrm rot="-952830">
              <a:off x="4938971" y="1808096"/>
              <a:ext cx="132639" cy="101250"/>
            </a:xfrm>
            <a:custGeom>
              <a:avLst/>
              <a:gdLst/>
              <a:ahLst/>
              <a:cxnLst/>
              <a:rect l="l" t="t" r="r" b="b"/>
              <a:pathLst>
                <a:path w="1817" h="1387" extrusionOk="0">
                  <a:moveTo>
                    <a:pt x="199" y="0"/>
                  </a:moveTo>
                  <a:lnTo>
                    <a:pt x="100" y="33"/>
                  </a:lnTo>
                  <a:lnTo>
                    <a:pt x="34" y="132"/>
                  </a:lnTo>
                  <a:lnTo>
                    <a:pt x="1" y="231"/>
                  </a:lnTo>
                  <a:lnTo>
                    <a:pt x="1" y="330"/>
                  </a:lnTo>
                  <a:lnTo>
                    <a:pt x="34" y="396"/>
                  </a:lnTo>
                  <a:lnTo>
                    <a:pt x="100" y="495"/>
                  </a:lnTo>
                  <a:lnTo>
                    <a:pt x="1420" y="1354"/>
                  </a:lnTo>
                  <a:lnTo>
                    <a:pt x="1519" y="1387"/>
                  </a:lnTo>
                  <a:lnTo>
                    <a:pt x="1618" y="1387"/>
                  </a:lnTo>
                  <a:lnTo>
                    <a:pt x="1717" y="1354"/>
                  </a:lnTo>
                  <a:lnTo>
                    <a:pt x="1783" y="1288"/>
                  </a:lnTo>
                  <a:lnTo>
                    <a:pt x="1816" y="1189"/>
                  </a:lnTo>
                  <a:lnTo>
                    <a:pt x="1816" y="1090"/>
                  </a:lnTo>
                  <a:lnTo>
                    <a:pt x="1783" y="990"/>
                  </a:lnTo>
                  <a:lnTo>
                    <a:pt x="1717" y="924"/>
                  </a:lnTo>
                  <a:lnTo>
                    <a:pt x="397" y="33"/>
                  </a:lnTo>
                  <a:lnTo>
                    <a:pt x="298"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2"/>
            <p:cNvSpPr/>
            <p:nvPr/>
          </p:nvSpPr>
          <p:spPr>
            <a:xfrm rot="-952830">
              <a:off x="4806835" y="1692954"/>
              <a:ext cx="142202" cy="176001"/>
            </a:xfrm>
            <a:custGeom>
              <a:avLst/>
              <a:gdLst/>
              <a:ahLst/>
              <a:cxnLst/>
              <a:rect l="l" t="t" r="r" b="b"/>
              <a:pathLst>
                <a:path w="1948" h="2411" extrusionOk="0">
                  <a:moveTo>
                    <a:pt x="925" y="1"/>
                  </a:moveTo>
                  <a:lnTo>
                    <a:pt x="760" y="34"/>
                  </a:lnTo>
                  <a:lnTo>
                    <a:pt x="628" y="67"/>
                  </a:lnTo>
                  <a:lnTo>
                    <a:pt x="496" y="166"/>
                  </a:lnTo>
                  <a:lnTo>
                    <a:pt x="364" y="265"/>
                  </a:lnTo>
                  <a:lnTo>
                    <a:pt x="264" y="430"/>
                  </a:lnTo>
                  <a:lnTo>
                    <a:pt x="198" y="562"/>
                  </a:lnTo>
                  <a:lnTo>
                    <a:pt x="33" y="1123"/>
                  </a:lnTo>
                  <a:lnTo>
                    <a:pt x="0" y="1288"/>
                  </a:lnTo>
                  <a:lnTo>
                    <a:pt x="0" y="1453"/>
                  </a:lnTo>
                  <a:lnTo>
                    <a:pt x="33" y="1618"/>
                  </a:lnTo>
                  <a:lnTo>
                    <a:pt x="66" y="1750"/>
                  </a:lnTo>
                  <a:lnTo>
                    <a:pt x="165" y="1915"/>
                  </a:lnTo>
                  <a:lnTo>
                    <a:pt x="297" y="2014"/>
                  </a:lnTo>
                  <a:lnTo>
                    <a:pt x="430" y="2113"/>
                  </a:lnTo>
                  <a:lnTo>
                    <a:pt x="562" y="2179"/>
                  </a:lnTo>
                  <a:lnTo>
                    <a:pt x="1222" y="2410"/>
                  </a:lnTo>
                  <a:lnTo>
                    <a:pt x="1948" y="232"/>
                  </a:lnTo>
                  <a:lnTo>
                    <a:pt x="1288" y="34"/>
                  </a:lnTo>
                  <a:lnTo>
                    <a:pt x="109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2"/>
            <p:cNvSpPr/>
            <p:nvPr/>
          </p:nvSpPr>
          <p:spPr>
            <a:xfrm rot="-952830">
              <a:off x="4889415" y="1688151"/>
              <a:ext cx="115776" cy="171183"/>
            </a:xfrm>
            <a:custGeom>
              <a:avLst/>
              <a:gdLst/>
              <a:ahLst/>
              <a:cxnLst/>
              <a:rect l="l" t="t" r="r" b="b"/>
              <a:pathLst>
                <a:path w="1586" h="2345" extrusionOk="0">
                  <a:moveTo>
                    <a:pt x="727" y="1"/>
                  </a:moveTo>
                  <a:lnTo>
                    <a:pt x="1" y="2179"/>
                  </a:lnTo>
                  <a:lnTo>
                    <a:pt x="496" y="2311"/>
                  </a:lnTo>
                  <a:lnTo>
                    <a:pt x="595" y="2344"/>
                  </a:lnTo>
                  <a:lnTo>
                    <a:pt x="694" y="2311"/>
                  </a:lnTo>
                  <a:lnTo>
                    <a:pt x="793" y="2245"/>
                  </a:lnTo>
                  <a:lnTo>
                    <a:pt x="826" y="2146"/>
                  </a:lnTo>
                  <a:lnTo>
                    <a:pt x="826" y="2047"/>
                  </a:lnTo>
                  <a:lnTo>
                    <a:pt x="826" y="1948"/>
                  </a:lnTo>
                  <a:lnTo>
                    <a:pt x="760" y="1882"/>
                  </a:lnTo>
                  <a:lnTo>
                    <a:pt x="661" y="1849"/>
                  </a:lnTo>
                  <a:lnTo>
                    <a:pt x="760" y="1849"/>
                  </a:lnTo>
                  <a:lnTo>
                    <a:pt x="859" y="1882"/>
                  </a:lnTo>
                  <a:lnTo>
                    <a:pt x="991" y="1849"/>
                  </a:lnTo>
                  <a:lnTo>
                    <a:pt x="1057" y="1783"/>
                  </a:lnTo>
                  <a:lnTo>
                    <a:pt x="1123" y="1684"/>
                  </a:lnTo>
                  <a:lnTo>
                    <a:pt x="1123" y="1552"/>
                  </a:lnTo>
                  <a:lnTo>
                    <a:pt x="1090" y="1453"/>
                  </a:lnTo>
                  <a:lnTo>
                    <a:pt x="1024" y="1354"/>
                  </a:lnTo>
                  <a:lnTo>
                    <a:pt x="925" y="1321"/>
                  </a:lnTo>
                  <a:lnTo>
                    <a:pt x="1024" y="1321"/>
                  </a:lnTo>
                  <a:lnTo>
                    <a:pt x="1123" y="1354"/>
                  </a:lnTo>
                  <a:lnTo>
                    <a:pt x="1222" y="1321"/>
                  </a:lnTo>
                  <a:lnTo>
                    <a:pt x="1321" y="1255"/>
                  </a:lnTo>
                  <a:lnTo>
                    <a:pt x="1387" y="1156"/>
                  </a:lnTo>
                  <a:lnTo>
                    <a:pt x="1387" y="1024"/>
                  </a:lnTo>
                  <a:lnTo>
                    <a:pt x="1354" y="925"/>
                  </a:lnTo>
                  <a:lnTo>
                    <a:pt x="1288" y="826"/>
                  </a:lnTo>
                  <a:lnTo>
                    <a:pt x="1189" y="793"/>
                  </a:lnTo>
                  <a:lnTo>
                    <a:pt x="1321" y="793"/>
                  </a:lnTo>
                  <a:lnTo>
                    <a:pt x="1420" y="760"/>
                  </a:lnTo>
                  <a:lnTo>
                    <a:pt x="1519" y="694"/>
                  </a:lnTo>
                  <a:lnTo>
                    <a:pt x="1552" y="595"/>
                  </a:lnTo>
                  <a:lnTo>
                    <a:pt x="1585" y="463"/>
                  </a:lnTo>
                  <a:lnTo>
                    <a:pt x="1552" y="364"/>
                  </a:lnTo>
                  <a:lnTo>
                    <a:pt x="1486" y="265"/>
                  </a:lnTo>
                  <a:lnTo>
                    <a:pt x="1387" y="232"/>
                  </a:lnTo>
                  <a:lnTo>
                    <a:pt x="727"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62"/>
          <p:cNvPicPr preferRelativeResize="0"/>
          <p:nvPr/>
        </p:nvPicPr>
        <p:blipFill rotWithShape="1">
          <a:blip r:embed="rId3">
            <a:alphaModFix/>
          </a:blip>
          <a:srcRect l="9302" t="2696" r="16695" b="2705"/>
          <a:stretch/>
        </p:blipFill>
        <p:spPr>
          <a:xfrm>
            <a:off x="6302550" y="1533050"/>
            <a:ext cx="1210500" cy="2439600"/>
          </a:xfrm>
          <a:prstGeom prst="roundRect">
            <a:avLst>
              <a:gd name="adj" fmla="val 10857"/>
            </a:avLst>
          </a:prstGeom>
          <a:noFill/>
          <a:ln w="9525" cap="flat" cmpd="sng">
            <a:solidFill>
              <a:schemeClr val="dk1"/>
            </a:solidFill>
            <a:prstDash val="solid"/>
            <a:round/>
            <a:headEnd type="none" w="sm" len="sm"/>
            <a:tailEnd type="none" w="sm" len="sm"/>
          </a:ln>
        </p:spPr>
      </p:pic>
      <p:grpSp>
        <p:nvGrpSpPr>
          <p:cNvPr id="2650" name="Google Shape;2650;p62"/>
          <p:cNvGrpSpPr/>
          <p:nvPr/>
        </p:nvGrpSpPr>
        <p:grpSpPr>
          <a:xfrm>
            <a:off x="3239762" y="3622751"/>
            <a:ext cx="966146" cy="763040"/>
            <a:chOff x="1256363" y="1240750"/>
            <a:chExt cx="420100" cy="331800"/>
          </a:xfrm>
        </p:grpSpPr>
        <p:sp>
          <p:nvSpPr>
            <p:cNvPr id="2651" name="Google Shape;2651;p62"/>
            <p:cNvSpPr/>
            <p:nvPr/>
          </p:nvSpPr>
          <p:spPr>
            <a:xfrm>
              <a:off x="1256375" y="1240763"/>
              <a:ext cx="420075" cy="331775"/>
            </a:xfrm>
            <a:custGeom>
              <a:avLst/>
              <a:gdLst/>
              <a:ahLst/>
              <a:cxnLst/>
              <a:rect l="l" t="t" r="r" b="b"/>
              <a:pathLst>
                <a:path w="16803" h="13271" extrusionOk="0">
                  <a:moveTo>
                    <a:pt x="13106" y="1"/>
                  </a:moveTo>
                  <a:lnTo>
                    <a:pt x="12611" y="34"/>
                  </a:lnTo>
                  <a:lnTo>
                    <a:pt x="12314" y="100"/>
                  </a:lnTo>
                  <a:lnTo>
                    <a:pt x="12050" y="166"/>
                  </a:lnTo>
                  <a:lnTo>
                    <a:pt x="11785" y="265"/>
                  </a:lnTo>
                  <a:lnTo>
                    <a:pt x="11521" y="397"/>
                  </a:lnTo>
                  <a:lnTo>
                    <a:pt x="11290" y="529"/>
                  </a:lnTo>
                  <a:lnTo>
                    <a:pt x="11059" y="661"/>
                  </a:lnTo>
                  <a:lnTo>
                    <a:pt x="10663" y="1024"/>
                  </a:lnTo>
                  <a:lnTo>
                    <a:pt x="10267" y="1420"/>
                  </a:lnTo>
                  <a:lnTo>
                    <a:pt x="9937" y="1849"/>
                  </a:lnTo>
                  <a:lnTo>
                    <a:pt x="9640" y="2278"/>
                  </a:lnTo>
                  <a:lnTo>
                    <a:pt x="9376" y="2708"/>
                  </a:lnTo>
                  <a:lnTo>
                    <a:pt x="8980" y="3401"/>
                  </a:lnTo>
                  <a:lnTo>
                    <a:pt x="8682" y="2774"/>
                  </a:lnTo>
                  <a:lnTo>
                    <a:pt x="8517" y="2146"/>
                  </a:lnTo>
                  <a:lnTo>
                    <a:pt x="8385" y="1486"/>
                  </a:lnTo>
                  <a:lnTo>
                    <a:pt x="8352" y="1156"/>
                  </a:lnTo>
                  <a:lnTo>
                    <a:pt x="8319" y="826"/>
                  </a:lnTo>
                  <a:lnTo>
                    <a:pt x="8319" y="199"/>
                  </a:lnTo>
                  <a:lnTo>
                    <a:pt x="7329" y="661"/>
                  </a:lnTo>
                  <a:lnTo>
                    <a:pt x="6339" y="1090"/>
                  </a:lnTo>
                  <a:lnTo>
                    <a:pt x="6372" y="1618"/>
                  </a:lnTo>
                  <a:lnTo>
                    <a:pt x="6438" y="2113"/>
                  </a:lnTo>
                  <a:lnTo>
                    <a:pt x="6537" y="2642"/>
                  </a:lnTo>
                  <a:lnTo>
                    <a:pt x="6702" y="3137"/>
                  </a:lnTo>
                  <a:lnTo>
                    <a:pt x="6867" y="3632"/>
                  </a:lnTo>
                  <a:lnTo>
                    <a:pt x="7065" y="4094"/>
                  </a:lnTo>
                  <a:lnTo>
                    <a:pt x="7296" y="4556"/>
                  </a:lnTo>
                  <a:lnTo>
                    <a:pt x="7560" y="5018"/>
                  </a:lnTo>
                  <a:lnTo>
                    <a:pt x="7296" y="5216"/>
                  </a:lnTo>
                  <a:lnTo>
                    <a:pt x="6999" y="5381"/>
                  </a:lnTo>
                  <a:lnTo>
                    <a:pt x="6702" y="5513"/>
                  </a:lnTo>
                  <a:lnTo>
                    <a:pt x="6339" y="5612"/>
                  </a:lnTo>
                  <a:lnTo>
                    <a:pt x="5877" y="5712"/>
                  </a:lnTo>
                  <a:lnTo>
                    <a:pt x="5381" y="5778"/>
                  </a:lnTo>
                  <a:lnTo>
                    <a:pt x="4391" y="5844"/>
                  </a:lnTo>
                  <a:lnTo>
                    <a:pt x="3929" y="5910"/>
                  </a:lnTo>
                  <a:lnTo>
                    <a:pt x="3467" y="6009"/>
                  </a:lnTo>
                  <a:lnTo>
                    <a:pt x="3269" y="6075"/>
                  </a:lnTo>
                  <a:lnTo>
                    <a:pt x="3071" y="6174"/>
                  </a:lnTo>
                  <a:lnTo>
                    <a:pt x="2873" y="6273"/>
                  </a:lnTo>
                  <a:lnTo>
                    <a:pt x="2708" y="6372"/>
                  </a:lnTo>
                  <a:lnTo>
                    <a:pt x="2576" y="6504"/>
                  </a:lnTo>
                  <a:lnTo>
                    <a:pt x="2444" y="6636"/>
                  </a:lnTo>
                  <a:lnTo>
                    <a:pt x="2344" y="6801"/>
                  </a:lnTo>
                  <a:lnTo>
                    <a:pt x="2278" y="6933"/>
                  </a:lnTo>
                  <a:lnTo>
                    <a:pt x="1948" y="7131"/>
                  </a:lnTo>
                  <a:lnTo>
                    <a:pt x="1651" y="7362"/>
                  </a:lnTo>
                  <a:lnTo>
                    <a:pt x="1354" y="7593"/>
                  </a:lnTo>
                  <a:lnTo>
                    <a:pt x="1090" y="7857"/>
                  </a:lnTo>
                  <a:lnTo>
                    <a:pt x="859" y="8154"/>
                  </a:lnTo>
                  <a:lnTo>
                    <a:pt x="661" y="8451"/>
                  </a:lnTo>
                  <a:lnTo>
                    <a:pt x="463" y="8781"/>
                  </a:lnTo>
                  <a:lnTo>
                    <a:pt x="298" y="9112"/>
                  </a:lnTo>
                  <a:lnTo>
                    <a:pt x="133" y="9640"/>
                  </a:lnTo>
                  <a:lnTo>
                    <a:pt x="34" y="10168"/>
                  </a:lnTo>
                  <a:lnTo>
                    <a:pt x="1" y="10729"/>
                  </a:lnTo>
                  <a:lnTo>
                    <a:pt x="34" y="11257"/>
                  </a:lnTo>
                  <a:lnTo>
                    <a:pt x="133" y="11785"/>
                  </a:lnTo>
                  <a:lnTo>
                    <a:pt x="298" y="12314"/>
                  </a:lnTo>
                  <a:lnTo>
                    <a:pt x="529" y="12809"/>
                  </a:lnTo>
                  <a:lnTo>
                    <a:pt x="826" y="13271"/>
                  </a:lnTo>
                  <a:lnTo>
                    <a:pt x="859" y="13271"/>
                  </a:lnTo>
                  <a:lnTo>
                    <a:pt x="2444" y="12083"/>
                  </a:lnTo>
                  <a:lnTo>
                    <a:pt x="2311" y="11818"/>
                  </a:lnTo>
                  <a:lnTo>
                    <a:pt x="2179" y="11587"/>
                  </a:lnTo>
                  <a:lnTo>
                    <a:pt x="2080" y="11290"/>
                  </a:lnTo>
                  <a:lnTo>
                    <a:pt x="2047" y="10993"/>
                  </a:lnTo>
                  <a:lnTo>
                    <a:pt x="2014" y="10729"/>
                  </a:lnTo>
                  <a:lnTo>
                    <a:pt x="2047" y="10432"/>
                  </a:lnTo>
                  <a:lnTo>
                    <a:pt x="2080" y="10135"/>
                  </a:lnTo>
                  <a:lnTo>
                    <a:pt x="2179" y="9871"/>
                  </a:lnTo>
                  <a:lnTo>
                    <a:pt x="2278" y="9607"/>
                  </a:lnTo>
                  <a:lnTo>
                    <a:pt x="2444" y="9376"/>
                  </a:lnTo>
                  <a:lnTo>
                    <a:pt x="2609" y="9178"/>
                  </a:lnTo>
                  <a:lnTo>
                    <a:pt x="2807" y="8980"/>
                  </a:lnTo>
                  <a:lnTo>
                    <a:pt x="3104" y="9277"/>
                  </a:lnTo>
                  <a:lnTo>
                    <a:pt x="3401" y="9541"/>
                  </a:lnTo>
                  <a:lnTo>
                    <a:pt x="3863" y="9871"/>
                  </a:lnTo>
                  <a:lnTo>
                    <a:pt x="4358" y="10135"/>
                  </a:lnTo>
                  <a:lnTo>
                    <a:pt x="4886" y="10399"/>
                  </a:lnTo>
                  <a:lnTo>
                    <a:pt x="5414" y="10630"/>
                  </a:lnTo>
                  <a:lnTo>
                    <a:pt x="6009" y="10795"/>
                  </a:lnTo>
                  <a:lnTo>
                    <a:pt x="6570" y="10927"/>
                  </a:lnTo>
                  <a:lnTo>
                    <a:pt x="7164" y="11059"/>
                  </a:lnTo>
                  <a:lnTo>
                    <a:pt x="7758" y="11125"/>
                  </a:lnTo>
                  <a:lnTo>
                    <a:pt x="8022" y="11389"/>
                  </a:lnTo>
                  <a:lnTo>
                    <a:pt x="8319" y="11653"/>
                  </a:lnTo>
                  <a:lnTo>
                    <a:pt x="8616" y="11884"/>
                  </a:lnTo>
                  <a:lnTo>
                    <a:pt x="8947" y="12083"/>
                  </a:lnTo>
                  <a:lnTo>
                    <a:pt x="9310" y="12248"/>
                  </a:lnTo>
                  <a:lnTo>
                    <a:pt x="9673" y="12347"/>
                  </a:lnTo>
                  <a:lnTo>
                    <a:pt x="10069" y="12413"/>
                  </a:lnTo>
                  <a:lnTo>
                    <a:pt x="10498" y="12446"/>
                  </a:lnTo>
                  <a:lnTo>
                    <a:pt x="10828" y="12413"/>
                  </a:lnTo>
                  <a:lnTo>
                    <a:pt x="11125" y="12380"/>
                  </a:lnTo>
                  <a:lnTo>
                    <a:pt x="11422" y="12314"/>
                  </a:lnTo>
                  <a:lnTo>
                    <a:pt x="11719" y="12215"/>
                  </a:lnTo>
                  <a:lnTo>
                    <a:pt x="12017" y="12083"/>
                  </a:lnTo>
                  <a:lnTo>
                    <a:pt x="12281" y="11917"/>
                  </a:lnTo>
                  <a:lnTo>
                    <a:pt x="12545" y="11752"/>
                  </a:lnTo>
                  <a:lnTo>
                    <a:pt x="12776" y="11554"/>
                  </a:lnTo>
                  <a:lnTo>
                    <a:pt x="13007" y="11356"/>
                  </a:lnTo>
                  <a:lnTo>
                    <a:pt x="13205" y="11125"/>
                  </a:lnTo>
                  <a:lnTo>
                    <a:pt x="13370" y="10861"/>
                  </a:lnTo>
                  <a:lnTo>
                    <a:pt x="13535" y="10597"/>
                  </a:lnTo>
                  <a:lnTo>
                    <a:pt x="13667" y="10333"/>
                  </a:lnTo>
                  <a:lnTo>
                    <a:pt x="13766" y="10036"/>
                  </a:lnTo>
                  <a:lnTo>
                    <a:pt x="13865" y="9739"/>
                  </a:lnTo>
                  <a:lnTo>
                    <a:pt x="13898" y="9409"/>
                  </a:lnTo>
                  <a:lnTo>
                    <a:pt x="14492" y="8914"/>
                  </a:lnTo>
                  <a:lnTo>
                    <a:pt x="15020" y="8385"/>
                  </a:lnTo>
                  <a:lnTo>
                    <a:pt x="15483" y="7824"/>
                  </a:lnTo>
                  <a:lnTo>
                    <a:pt x="15879" y="7197"/>
                  </a:lnTo>
                  <a:lnTo>
                    <a:pt x="16209" y="6570"/>
                  </a:lnTo>
                  <a:lnTo>
                    <a:pt x="16473" y="5910"/>
                  </a:lnTo>
                  <a:lnTo>
                    <a:pt x="16671" y="5249"/>
                  </a:lnTo>
                  <a:lnTo>
                    <a:pt x="16770" y="4556"/>
                  </a:lnTo>
                  <a:lnTo>
                    <a:pt x="16803" y="4094"/>
                  </a:lnTo>
                  <a:lnTo>
                    <a:pt x="16803" y="3665"/>
                  </a:lnTo>
                  <a:lnTo>
                    <a:pt x="16770" y="3236"/>
                  </a:lnTo>
                  <a:lnTo>
                    <a:pt x="16671" y="2774"/>
                  </a:lnTo>
                  <a:lnTo>
                    <a:pt x="16572" y="2410"/>
                  </a:lnTo>
                  <a:lnTo>
                    <a:pt x="16407" y="2080"/>
                  </a:lnTo>
                  <a:lnTo>
                    <a:pt x="16242" y="1750"/>
                  </a:lnTo>
                  <a:lnTo>
                    <a:pt x="16011" y="1420"/>
                  </a:lnTo>
                  <a:lnTo>
                    <a:pt x="15714" y="1090"/>
                  </a:lnTo>
                  <a:lnTo>
                    <a:pt x="15351" y="793"/>
                  </a:lnTo>
                  <a:lnTo>
                    <a:pt x="14954" y="529"/>
                  </a:lnTo>
                  <a:lnTo>
                    <a:pt x="14525" y="298"/>
                  </a:lnTo>
                  <a:lnTo>
                    <a:pt x="14063" y="133"/>
                  </a:lnTo>
                  <a:lnTo>
                    <a:pt x="13601" y="34"/>
                  </a:lnTo>
                  <a:lnTo>
                    <a:pt x="13106" y="1"/>
                  </a:ln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2" name="Google Shape;2652;p62"/>
            <p:cNvGrpSpPr/>
            <p:nvPr/>
          </p:nvGrpSpPr>
          <p:grpSpPr>
            <a:xfrm>
              <a:off x="1256363" y="1240750"/>
              <a:ext cx="420100" cy="331800"/>
              <a:chOff x="933125" y="1246525"/>
              <a:chExt cx="420100" cy="331800"/>
            </a:xfrm>
          </p:grpSpPr>
          <p:sp>
            <p:nvSpPr>
              <p:cNvPr id="2653" name="Google Shape;2653;p62"/>
              <p:cNvSpPr/>
              <p:nvPr/>
            </p:nvSpPr>
            <p:spPr>
              <a:xfrm>
                <a:off x="933125" y="1246525"/>
                <a:ext cx="420100" cy="331800"/>
              </a:xfrm>
              <a:custGeom>
                <a:avLst/>
                <a:gdLst/>
                <a:ahLst/>
                <a:cxnLst/>
                <a:rect l="l" t="t" r="r" b="b"/>
                <a:pathLst>
                  <a:path w="16804" h="13272" extrusionOk="0">
                    <a:moveTo>
                      <a:pt x="13106" y="1"/>
                    </a:moveTo>
                    <a:lnTo>
                      <a:pt x="12611" y="34"/>
                    </a:lnTo>
                    <a:lnTo>
                      <a:pt x="12314" y="100"/>
                    </a:lnTo>
                    <a:lnTo>
                      <a:pt x="12050" y="166"/>
                    </a:lnTo>
                    <a:lnTo>
                      <a:pt x="11786" y="265"/>
                    </a:lnTo>
                    <a:lnTo>
                      <a:pt x="11522" y="397"/>
                    </a:lnTo>
                    <a:lnTo>
                      <a:pt x="11290" y="529"/>
                    </a:lnTo>
                    <a:lnTo>
                      <a:pt x="11059" y="694"/>
                    </a:lnTo>
                    <a:lnTo>
                      <a:pt x="10663" y="1024"/>
                    </a:lnTo>
                    <a:lnTo>
                      <a:pt x="10267" y="1420"/>
                    </a:lnTo>
                    <a:lnTo>
                      <a:pt x="9937" y="1849"/>
                    </a:lnTo>
                    <a:lnTo>
                      <a:pt x="9640" y="2279"/>
                    </a:lnTo>
                    <a:lnTo>
                      <a:pt x="9376" y="2741"/>
                    </a:lnTo>
                    <a:lnTo>
                      <a:pt x="8947" y="3401"/>
                    </a:lnTo>
                    <a:lnTo>
                      <a:pt x="8683" y="2774"/>
                    </a:lnTo>
                    <a:lnTo>
                      <a:pt x="8485" y="2147"/>
                    </a:lnTo>
                    <a:lnTo>
                      <a:pt x="8386" y="1486"/>
                    </a:lnTo>
                    <a:lnTo>
                      <a:pt x="8353" y="1156"/>
                    </a:lnTo>
                    <a:lnTo>
                      <a:pt x="8320" y="826"/>
                    </a:lnTo>
                    <a:lnTo>
                      <a:pt x="8320" y="199"/>
                    </a:lnTo>
                    <a:lnTo>
                      <a:pt x="7329" y="661"/>
                    </a:lnTo>
                    <a:lnTo>
                      <a:pt x="6339" y="1090"/>
                    </a:lnTo>
                    <a:lnTo>
                      <a:pt x="6372" y="1618"/>
                    </a:lnTo>
                    <a:lnTo>
                      <a:pt x="6438" y="2147"/>
                    </a:lnTo>
                    <a:lnTo>
                      <a:pt x="6537" y="2642"/>
                    </a:lnTo>
                    <a:lnTo>
                      <a:pt x="6669" y="3137"/>
                    </a:lnTo>
                    <a:lnTo>
                      <a:pt x="6867" y="3632"/>
                    </a:lnTo>
                    <a:lnTo>
                      <a:pt x="7065" y="4127"/>
                    </a:lnTo>
                    <a:lnTo>
                      <a:pt x="7296" y="4589"/>
                    </a:lnTo>
                    <a:lnTo>
                      <a:pt x="7560" y="5018"/>
                    </a:lnTo>
                    <a:lnTo>
                      <a:pt x="7296" y="5217"/>
                    </a:lnTo>
                    <a:lnTo>
                      <a:pt x="6999" y="5382"/>
                    </a:lnTo>
                    <a:lnTo>
                      <a:pt x="6669" y="5514"/>
                    </a:lnTo>
                    <a:lnTo>
                      <a:pt x="6339" y="5646"/>
                    </a:lnTo>
                    <a:lnTo>
                      <a:pt x="5877" y="5745"/>
                    </a:lnTo>
                    <a:lnTo>
                      <a:pt x="5382" y="5778"/>
                    </a:lnTo>
                    <a:lnTo>
                      <a:pt x="4391" y="5877"/>
                    </a:lnTo>
                    <a:lnTo>
                      <a:pt x="3929" y="5910"/>
                    </a:lnTo>
                    <a:lnTo>
                      <a:pt x="3467" y="6009"/>
                    </a:lnTo>
                    <a:lnTo>
                      <a:pt x="3269" y="6075"/>
                    </a:lnTo>
                    <a:lnTo>
                      <a:pt x="3071" y="6174"/>
                    </a:lnTo>
                    <a:lnTo>
                      <a:pt x="2873" y="6273"/>
                    </a:lnTo>
                    <a:lnTo>
                      <a:pt x="2708" y="6405"/>
                    </a:lnTo>
                    <a:lnTo>
                      <a:pt x="2543" y="6504"/>
                    </a:lnTo>
                    <a:lnTo>
                      <a:pt x="2444" y="6636"/>
                    </a:lnTo>
                    <a:lnTo>
                      <a:pt x="2345" y="6801"/>
                    </a:lnTo>
                    <a:lnTo>
                      <a:pt x="2279" y="6933"/>
                    </a:lnTo>
                    <a:lnTo>
                      <a:pt x="1949" y="7131"/>
                    </a:lnTo>
                    <a:lnTo>
                      <a:pt x="1651" y="7362"/>
                    </a:lnTo>
                    <a:lnTo>
                      <a:pt x="1354" y="7593"/>
                    </a:lnTo>
                    <a:lnTo>
                      <a:pt x="1090" y="7857"/>
                    </a:lnTo>
                    <a:lnTo>
                      <a:pt x="859" y="8154"/>
                    </a:lnTo>
                    <a:lnTo>
                      <a:pt x="628" y="8452"/>
                    </a:lnTo>
                    <a:lnTo>
                      <a:pt x="463" y="8782"/>
                    </a:lnTo>
                    <a:lnTo>
                      <a:pt x="298" y="9112"/>
                    </a:lnTo>
                    <a:lnTo>
                      <a:pt x="133" y="9640"/>
                    </a:lnTo>
                    <a:lnTo>
                      <a:pt x="34" y="10168"/>
                    </a:lnTo>
                    <a:lnTo>
                      <a:pt x="1" y="10729"/>
                    </a:lnTo>
                    <a:lnTo>
                      <a:pt x="34" y="11257"/>
                    </a:lnTo>
                    <a:lnTo>
                      <a:pt x="133" y="11819"/>
                    </a:lnTo>
                    <a:lnTo>
                      <a:pt x="298" y="12314"/>
                    </a:lnTo>
                    <a:lnTo>
                      <a:pt x="529" y="12809"/>
                    </a:lnTo>
                    <a:lnTo>
                      <a:pt x="826" y="13271"/>
                    </a:lnTo>
                    <a:lnTo>
                      <a:pt x="2444" y="12083"/>
                    </a:lnTo>
                    <a:lnTo>
                      <a:pt x="2279" y="11852"/>
                    </a:lnTo>
                    <a:lnTo>
                      <a:pt x="2180" y="11588"/>
                    </a:lnTo>
                    <a:lnTo>
                      <a:pt x="2081" y="11290"/>
                    </a:lnTo>
                    <a:lnTo>
                      <a:pt x="2015" y="11026"/>
                    </a:lnTo>
                    <a:lnTo>
                      <a:pt x="2015" y="10729"/>
                    </a:lnTo>
                    <a:lnTo>
                      <a:pt x="2015" y="10432"/>
                    </a:lnTo>
                    <a:lnTo>
                      <a:pt x="2081" y="10135"/>
                    </a:lnTo>
                    <a:lnTo>
                      <a:pt x="2180" y="9871"/>
                    </a:lnTo>
                    <a:lnTo>
                      <a:pt x="2279" y="9640"/>
                    </a:lnTo>
                    <a:lnTo>
                      <a:pt x="2444" y="9409"/>
                    </a:lnTo>
                    <a:lnTo>
                      <a:pt x="2609" y="9178"/>
                    </a:lnTo>
                    <a:lnTo>
                      <a:pt x="2807" y="9013"/>
                    </a:lnTo>
                    <a:lnTo>
                      <a:pt x="3104" y="9277"/>
                    </a:lnTo>
                    <a:lnTo>
                      <a:pt x="3401" y="9541"/>
                    </a:lnTo>
                    <a:lnTo>
                      <a:pt x="3830" y="9838"/>
                    </a:lnTo>
                    <a:lnTo>
                      <a:pt x="4292" y="10135"/>
                    </a:lnTo>
                    <a:lnTo>
                      <a:pt x="4787" y="10366"/>
                    </a:lnTo>
                    <a:lnTo>
                      <a:pt x="5316" y="10597"/>
                    </a:lnTo>
                    <a:lnTo>
                      <a:pt x="5844" y="10762"/>
                    </a:lnTo>
                    <a:lnTo>
                      <a:pt x="6372" y="10927"/>
                    </a:lnTo>
                    <a:lnTo>
                      <a:pt x="6933" y="11026"/>
                    </a:lnTo>
                    <a:lnTo>
                      <a:pt x="7527" y="11092"/>
                    </a:lnTo>
                    <a:lnTo>
                      <a:pt x="8088" y="11158"/>
                    </a:lnTo>
                    <a:lnTo>
                      <a:pt x="8683" y="11158"/>
                    </a:lnTo>
                    <a:lnTo>
                      <a:pt x="9244" y="11125"/>
                    </a:lnTo>
                    <a:lnTo>
                      <a:pt x="9838" y="11059"/>
                    </a:lnTo>
                    <a:lnTo>
                      <a:pt x="10399" y="10993"/>
                    </a:lnTo>
                    <a:lnTo>
                      <a:pt x="10927" y="10861"/>
                    </a:lnTo>
                    <a:lnTo>
                      <a:pt x="11489" y="10696"/>
                    </a:lnTo>
                    <a:lnTo>
                      <a:pt x="12017" y="10498"/>
                    </a:lnTo>
                    <a:lnTo>
                      <a:pt x="12512" y="10300"/>
                    </a:lnTo>
                    <a:lnTo>
                      <a:pt x="12974" y="10036"/>
                    </a:lnTo>
                    <a:lnTo>
                      <a:pt x="13436" y="9772"/>
                    </a:lnTo>
                    <a:lnTo>
                      <a:pt x="13865" y="9475"/>
                    </a:lnTo>
                    <a:lnTo>
                      <a:pt x="14261" y="9145"/>
                    </a:lnTo>
                    <a:lnTo>
                      <a:pt x="14625" y="8782"/>
                    </a:lnTo>
                    <a:lnTo>
                      <a:pt x="14988" y="8419"/>
                    </a:lnTo>
                    <a:lnTo>
                      <a:pt x="15318" y="8055"/>
                    </a:lnTo>
                    <a:lnTo>
                      <a:pt x="15582" y="7659"/>
                    </a:lnTo>
                    <a:lnTo>
                      <a:pt x="15846" y="7230"/>
                    </a:lnTo>
                    <a:lnTo>
                      <a:pt x="16077" y="6801"/>
                    </a:lnTo>
                    <a:lnTo>
                      <a:pt x="16275" y="6372"/>
                    </a:lnTo>
                    <a:lnTo>
                      <a:pt x="16473" y="5943"/>
                    </a:lnTo>
                    <a:lnTo>
                      <a:pt x="16605" y="5481"/>
                    </a:lnTo>
                    <a:lnTo>
                      <a:pt x="16704" y="5018"/>
                    </a:lnTo>
                    <a:lnTo>
                      <a:pt x="16770" y="4556"/>
                    </a:lnTo>
                    <a:lnTo>
                      <a:pt x="16803" y="4127"/>
                    </a:lnTo>
                    <a:lnTo>
                      <a:pt x="16803" y="3665"/>
                    </a:lnTo>
                    <a:lnTo>
                      <a:pt x="16737" y="3236"/>
                    </a:lnTo>
                    <a:lnTo>
                      <a:pt x="16671" y="2807"/>
                    </a:lnTo>
                    <a:lnTo>
                      <a:pt x="16539" y="2444"/>
                    </a:lnTo>
                    <a:lnTo>
                      <a:pt x="16407" y="2081"/>
                    </a:lnTo>
                    <a:lnTo>
                      <a:pt x="16242" y="1750"/>
                    </a:lnTo>
                    <a:lnTo>
                      <a:pt x="16011" y="1420"/>
                    </a:lnTo>
                    <a:lnTo>
                      <a:pt x="15714" y="1090"/>
                    </a:lnTo>
                    <a:lnTo>
                      <a:pt x="15351" y="793"/>
                    </a:lnTo>
                    <a:lnTo>
                      <a:pt x="14955" y="529"/>
                    </a:lnTo>
                    <a:lnTo>
                      <a:pt x="14525" y="298"/>
                    </a:lnTo>
                    <a:lnTo>
                      <a:pt x="14063" y="166"/>
                    </a:lnTo>
                    <a:lnTo>
                      <a:pt x="13601" y="34"/>
                    </a:lnTo>
                    <a:lnTo>
                      <a:pt x="131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2"/>
              <p:cNvSpPr/>
              <p:nvPr/>
            </p:nvSpPr>
            <p:spPr>
              <a:xfrm>
                <a:off x="1158425" y="1429750"/>
                <a:ext cx="73475" cy="76775"/>
              </a:xfrm>
              <a:custGeom>
                <a:avLst/>
                <a:gdLst/>
                <a:ahLst/>
                <a:cxnLst/>
                <a:rect l="l" t="t" r="r" b="b"/>
                <a:pathLst>
                  <a:path w="2939" h="3071" extrusionOk="0">
                    <a:moveTo>
                      <a:pt x="2477" y="528"/>
                    </a:moveTo>
                    <a:lnTo>
                      <a:pt x="2444" y="594"/>
                    </a:lnTo>
                    <a:lnTo>
                      <a:pt x="2477" y="561"/>
                    </a:lnTo>
                    <a:lnTo>
                      <a:pt x="2510" y="561"/>
                    </a:lnTo>
                    <a:lnTo>
                      <a:pt x="2477" y="528"/>
                    </a:lnTo>
                    <a:close/>
                    <a:moveTo>
                      <a:pt x="1684" y="0"/>
                    </a:moveTo>
                    <a:lnTo>
                      <a:pt x="1618" y="165"/>
                    </a:lnTo>
                    <a:lnTo>
                      <a:pt x="1618" y="330"/>
                    </a:lnTo>
                    <a:lnTo>
                      <a:pt x="1618" y="660"/>
                    </a:lnTo>
                    <a:lnTo>
                      <a:pt x="1585" y="858"/>
                    </a:lnTo>
                    <a:lnTo>
                      <a:pt x="1486" y="1024"/>
                    </a:lnTo>
                    <a:lnTo>
                      <a:pt x="1420" y="1189"/>
                    </a:lnTo>
                    <a:lnTo>
                      <a:pt x="1354" y="1057"/>
                    </a:lnTo>
                    <a:lnTo>
                      <a:pt x="1321" y="957"/>
                    </a:lnTo>
                    <a:lnTo>
                      <a:pt x="1255" y="693"/>
                    </a:lnTo>
                    <a:lnTo>
                      <a:pt x="1189" y="462"/>
                    </a:lnTo>
                    <a:lnTo>
                      <a:pt x="1123" y="363"/>
                    </a:lnTo>
                    <a:lnTo>
                      <a:pt x="1024" y="297"/>
                    </a:lnTo>
                    <a:lnTo>
                      <a:pt x="1090" y="396"/>
                    </a:lnTo>
                    <a:lnTo>
                      <a:pt x="1123" y="495"/>
                    </a:lnTo>
                    <a:lnTo>
                      <a:pt x="1123" y="726"/>
                    </a:lnTo>
                    <a:lnTo>
                      <a:pt x="1123" y="990"/>
                    </a:lnTo>
                    <a:lnTo>
                      <a:pt x="1123" y="1222"/>
                    </a:lnTo>
                    <a:lnTo>
                      <a:pt x="892" y="1222"/>
                    </a:lnTo>
                    <a:lnTo>
                      <a:pt x="760" y="1189"/>
                    </a:lnTo>
                    <a:lnTo>
                      <a:pt x="628" y="1156"/>
                    </a:lnTo>
                    <a:lnTo>
                      <a:pt x="562" y="1123"/>
                    </a:lnTo>
                    <a:lnTo>
                      <a:pt x="529" y="1057"/>
                    </a:lnTo>
                    <a:lnTo>
                      <a:pt x="430" y="924"/>
                    </a:lnTo>
                    <a:lnTo>
                      <a:pt x="331" y="825"/>
                    </a:lnTo>
                    <a:lnTo>
                      <a:pt x="265" y="759"/>
                    </a:lnTo>
                    <a:lnTo>
                      <a:pt x="199" y="726"/>
                    </a:lnTo>
                    <a:lnTo>
                      <a:pt x="265" y="792"/>
                    </a:lnTo>
                    <a:lnTo>
                      <a:pt x="331" y="858"/>
                    </a:lnTo>
                    <a:lnTo>
                      <a:pt x="364" y="1024"/>
                    </a:lnTo>
                    <a:lnTo>
                      <a:pt x="430" y="1123"/>
                    </a:lnTo>
                    <a:lnTo>
                      <a:pt x="496" y="1222"/>
                    </a:lnTo>
                    <a:lnTo>
                      <a:pt x="595" y="1321"/>
                    </a:lnTo>
                    <a:lnTo>
                      <a:pt x="694" y="1387"/>
                    </a:lnTo>
                    <a:lnTo>
                      <a:pt x="859" y="1453"/>
                    </a:lnTo>
                    <a:lnTo>
                      <a:pt x="1057" y="1486"/>
                    </a:lnTo>
                    <a:lnTo>
                      <a:pt x="826" y="1684"/>
                    </a:lnTo>
                    <a:lnTo>
                      <a:pt x="727" y="1783"/>
                    </a:lnTo>
                    <a:lnTo>
                      <a:pt x="628" y="1882"/>
                    </a:lnTo>
                    <a:lnTo>
                      <a:pt x="496" y="1915"/>
                    </a:lnTo>
                    <a:lnTo>
                      <a:pt x="331" y="1915"/>
                    </a:lnTo>
                    <a:lnTo>
                      <a:pt x="1" y="1882"/>
                    </a:lnTo>
                    <a:lnTo>
                      <a:pt x="1" y="1882"/>
                    </a:lnTo>
                    <a:lnTo>
                      <a:pt x="232" y="1948"/>
                    </a:lnTo>
                    <a:lnTo>
                      <a:pt x="430" y="2014"/>
                    </a:lnTo>
                    <a:lnTo>
                      <a:pt x="727" y="2014"/>
                    </a:lnTo>
                    <a:lnTo>
                      <a:pt x="859" y="1948"/>
                    </a:lnTo>
                    <a:lnTo>
                      <a:pt x="1090" y="1816"/>
                    </a:lnTo>
                    <a:lnTo>
                      <a:pt x="1090" y="1849"/>
                    </a:lnTo>
                    <a:lnTo>
                      <a:pt x="1024" y="1981"/>
                    </a:lnTo>
                    <a:lnTo>
                      <a:pt x="991" y="2080"/>
                    </a:lnTo>
                    <a:lnTo>
                      <a:pt x="925" y="2344"/>
                    </a:lnTo>
                    <a:lnTo>
                      <a:pt x="859" y="2509"/>
                    </a:lnTo>
                    <a:lnTo>
                      <a:pt x="760" y="2575"/>
                    </a:lnTo>
                    <a:lnTo>
                      <a:pt x="628" y="2641"/>
                    </a:lnTo>
                    <a:lnTo>
                      <a:pt x="496" y="2707"/>
                    </a:lnTo>
                    <a:lnTo>
                      <a:pt x="661" y="2674"/>
                    </a:lnTo>
                    <a:lnTo>
                      <a:pt x="826" y="2641"/>
                    </a:lnTo>
                    <a:lnTo>
                      <a:pt x="958" y="2575"/>
                    </a:lnTo>
                    <a:lnTo>
                      <a:pt x="1024" y="2509"/>
                    </a:lnTo>
                    <a:lnTo>
                      <a:pt x="1057" y="2443"/>
                    </a:lnTo>
                    <a:lnTo>
                      <a:pt x="1189" y="2212"/>
                    </a:lnTo>
                    <a:lnTo>
                      <a:pt x="1222" y="2080"/>
                    </a:lnTo>
                    <a:lnTo>
                      <a:pt x="1321" y="1981"/>
                    </a:lnTo>
                    <a:lnTo>
                      <a:pt x="1387" y="1948"/>
                    </a:lnTo>
                    <a:lnTo>
                      <a:pt x="1354" y="2080"/>
                    </a:lnTo>
                    <a:lnTo>
                      <a:pt x="1321" y="2212"/>
                    </a:lnTo>
                    <a:lnTo>
                      <a:pt x="1321" y="2311"/>
                    </a:lnTo>
                    <a:lnTo>
                      <a:pt x="1387" y="2575"/>
                    </a:lnTo>
                    <a:lnTo>
                      <a:pt x="1453" y="2806"/>
                    </a:lnTo>
                    <a:lnTo>
                      <a:pt x="1552" y="3070"/>
                    </a:lnTo>
                    <a:lnTo>
                      <a:pt x="1519" y="2839"/>
                    </a:lnTo>
                    <a:lnTo>
                      <a:pt x="1519" y="2608"/>
                    </a:lnTo>
                    <a:lnTo>
                      <a:pt x="1519" y="2377"/>
                    </a:lnTo>
                    <a:lnTo>
                      <a:pt x="1552" y="2245"/>
                    </a:lnTo>
                    <a:lnTo>
                      <a:pt x="1618" y="2146"/>
                    </a:lnTo>
                    <a:lnTo>
                      <a:pt x="1585" y="2146"/>
                    </a:lnTo>
                    <a:lnTo>
                      <a:pt x="1618" y="2113"/>
                    </a:lnTo>
                    <a:lnTo>
                      <a:pt x="1684" y="2212"/>
                    </a:lnTo>
                    <a:lnTo>
                      <a:pt x="1783" y="2278"/>
                    </a:lnTo>
                    <a:lnTo>
                      <a:pt x="1882" y="2344"/>
                    </a:lnTo>
                    <a:lnTo>
                      <a:pt x="2080" y="2377"/>
                    </a:lnTo>
                    <a:lnTo>
                      <a:pt x="2146" y="2377"/>
                    </a:lnTo>
                    <a:lnTo>
                      <a:pt x="2212" y="2410"/>
                    </a:lnTo>
                    <a:lnTo>
                      <a:pt x="2344" y="2641"/>
                    </a:lnTo>
                    <a:lnTo>
                      <a:pt x="2311" y="2476"/>
                    </a:lnTo>
                    <a:lnTo>
                      <a:pt x="2278" y="2377"/>
                    </a:lnTo>
                    <a:lnTo>
                      <a:pt x="2245" y="2311"/>
                    </a:lnTo>
                    <a:lnTo>
                      <a:pt x="2080" y="2212"/>
                    </a:lnTo>
                    <a:lnTo>
                      <a:pt x="1915" y="2113"/>
                    </a:lnTo>
                    <a:lnTo>
                      <a:pt x="1882" y="1981"/>
                    </a:lnTo>
                    <a:lnTo>
                      <a:pt x="1849" y="1816"/>
                    </a:lnTo>
                    <a:lnTo>
                      <a:pt x="2080" y="1915"/>
                    </a:lnTo>
                    <a:lnTo>
                      <a:pt x="2179" y="1915"/>
                    </a:lnTo>
                    <a:lnTo>
                      <a:pt x="2278" y="1882"/>
                    </a:lnTo>
                    <a:lnTo>
                      <a:pt x="2444" y="1816"/>
                    </a:lnTo>
                    <a:lnTo>
                      <a:pt x="2609" y="1750"/>
                    </a:lnTo>
                    <a:lnTo>
                      <a:pt x="2741" y="1750"/>
                    </a:lnTo>
                    <a:lnTo>
                      <a:pt x="2939" y="1816"/>
                    </a:lnTo>
                    <a:lnTo>
                      <a:pt x="2840" y="1717"/>
                    </a:lnTo>
                    <a:lnTo>
                      <a:pt x="2708" y="1684"/>
                    </a:lnTo>
                    <a:lnTo>
                      <a:pt x="2609" y="1651"/>
                    </a:lnTo>
                    <a:lnTo>
                      <a:pt x="2477" y="1651"/>
                    </a:lnTo>
                    <a:lnTo>
                      <a:pt x="2278" y="1684"/>
                    </a:lnTo>
                    <a:lnTo>
                      <a:pt x="2212" y="1684"/>
                    </a:lnTo>
                    <a:lnTo>
                      <a:pt x="2113" y="1651"/>
                    </a:lnTo>
                    <a:lnTo>
                      <a:pt x="1948" y="1486"/>
                    </a:lnTo>
                    <a:lnTo>
                      <a:pt x="2113" y="1420"/>
                    </a:lnTo>
                    <a:lnTo>
                      <a:pt x="2245" y="1321"/>
                    </a:lnTo>
                    <a:lnTo>
                      <a:pt x="2311" y="1156"/>
                    </a:lnTo>
                    <a:lnTo>
                      <a:pt x="2344" y="957"/>
                    </a:lnTo>
                    <a:lnTo>
                      <a:pt x="2411" y="726"/>
                    </a:lnTo>
                    <a:lnTo>
                      <a:pt x="2444" y="594"/>
                    </a:lnTo>
                    <a:lnTo>
                      <a:pt x="2344" y="726"/>
                    </a:lnTo>
                    <a:lnTo>
                      <a:pt x="2179" y="990"/>
                    </a:lnTo>
                    <a:lnTo>
                      <a:pt x="2113" y="1090"/>
                    </a:lnTo>
                    <a:lnTo>
                      <a:pt x="2047" y="1156"/>
                    </a:lnTo>
                    <a:lnTo>
                      <a:pt x="2014" y="1189"/>
                    </a:lnTo>
                    <a:lnTo>
                      <a:pt x="1750" y="1222"/>
                    </a:lnTo>
                    <a:lnTo>
                      <a:pt x="1750" y="1222"/>
                    </a:lnTo>
                    <a:lnTo>
                      <a:pt x="1783" y="1057"/>
                    </a:lnTo>
                    <a:lnTo>
                      <a:pt x="1816" y="858"/>
                    </a:lnTo>
                    <a:lnTo>
                      <a:pt x="1783" y="627"/>
                    </a:lnTo>
                    <a:lnTo>
                      <a:pt x="1717" y="429"/>
                    </a:lnTo>
                    <a:lnTo>
                      <a:pt x="1684" y="231"/>
                    </a:lnTo>
                    <a:lnTo>
                      <a:pt x="1684" y="132"/>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2"/>
              <p:cNvSpPr/>
              <p:nvPr/>
            </p:nvSpPr>
            <p:spPr>
              <a:xfrm>
                <a:off x="1135325" y="1411575"/>
                <a:ext cx="119675" cy="119700"/>
              </a:xfrm>
              <a:custGeom>
                <a:avLst/>
                <a:gdLst/>
                <a:ahLst/>
                <a:cxnLst/>
                <a:rect l="l" t="t" r="r" b="b"/>
                <a:pathLst>
                  <a:path w="4787" h="4788" extrusionOk="0">
                    <a:moveTo>
                      <a:pt x="2575" y="496"/>
                    </a:moveTo>
                    <a:lnTo>
                      <a:pt x="2773" y="529"/>
                    </a:lnTo>
                    <a:lnTo>
                      <a:pt x="3136" y="628"/>
                    </a:lnTo>
                    <a:lnTo>
                      <a:pt x="3467" y="826"/>
                    </a:lnTo>
                    <a:lnTo>
                      <a:pt x="3731" y="1057"/>
                    </a:lnTo>
                    <a:lnTo>
                      <a:pt x="3962" y="1321"/>
                    </a:lnTo>
                    <a:lnTo>
                      <a:pt x="4160" y="1651"/>
                    </a:lnTo>
                    <a:lnTo>
                      <a:pt x="4259" y="2015"/>
                    </a:lnTo>
                    <a:lnTo>
                      <a:pt x="4292" y="2213"/>
                    </a:lnTo>
                    <a:lnTo>
                      <a:pt x="4292" y="2411"/>
                    </a:lnTo>
                    <a:lnTo>
                      <a:pt x="4292" y="2609"/>
                    </a:lnTo>
                    <a:lnTo>
                      <a:pt x="4259" y="2774"/>
                    </a:lnTo>
                    <a:lnTo>
                      <a:pt x="4160" y="3137"/>
                    </a:lnTo>
                    <a:lnTo>
                      <a:pt x="3962" y="3467"/>
                    </a:lnTo>
                    <a:lnTo>
                      <a:pt x="3731" y="3764"/>
                    </a:lnTo>
                    <a:lnTo>
                      <a:pt x="3467" y="3995"/>
                    </a:lnTo>
                    <a:lnTo>
                      <a:pt x="3136" y="4160"/>
                    </a:lnTo>
                    <a:lnTo>
                      <a:pt x="2773" y="4259"/>
                    </a:lnTo>
                    <a:lnTo>
                      <a:pt x="2575" y="4292"/>
                    </a:lnTo>
                    <a:lnTo>
                      <a:pt x="2377" y="4325"/>
                    </a:lnTo>
                    <a:lnTo>
                      <a:pt x="2212" y="4292"/>
                    </a:lnTo>
                    <a:lnTo>
                      <a:pt x="2014" y="4259"/>
                    </a:lnTo>
                    <a:lnTo>
                      <a:pt x="1651" y="4160"/>
                    </a:lnTo>
                    <a:lnTo>
                      <a:pt x="1321" y="3995"/>
                    </a:lnTo>
                    <a:lnTo>
                      <a:pt x="1057" y="3764"/>
                    </a:lnTo>
                    <a:lnTo>
                      <a:pt x="826" y="3467"/>
                    </a:lnTo>
                    <a:lnTo>
                      <a:pt x="628" y="3137"/>
                    </a:lnTo>
                    <a:lnTo>
                      <a:pt x="529" y="2774"/>
                    </a:lnTo>
                    <a:lnTo>
                      <a:pt x="496" y="2609"/>
                    </a:lnTo>
                    <a:lnTo>
                      <a:pt x="496" y="2411"/>
                    </a:lnTo>
                    <a:lnTo>
                      <a:pt x="496" y="2213"/>
                    </a:lnTo>
                    <a:lnTo>
                      <a:pt x="529" y="2015"/>
                    </a:lnTo>
                    <a:lnTo>
                      <a:pt x="628" y="1651"/>
                    </a:lnTo>
                    <a:lnTo>
                      <a:pt x="826" y="1321"/>
                    </a:lnTo>
                    <a:lnTo>
                      <a:pt x="1057" y="1057"/>
                    </a:lnTo>
                    <a:lnTo>
                      <a:pt x="1321" y="826"/>
                    </a:lnTo>
                    <a:lnTo>
                      <a:pt x="1651" y="628"/>
                    </a:lnTo>
                    <a:lnTo>
                      <a:pt x="2014" y="529"/>
                    </a:lnTo>
                    <a:lnTo>
                      <a:pt x="2212" y="496"/>
                    </a:lnTo>
                    <a:close/>
                    <a:moveTo>
                      <a:pt x="2377" y="1"/>
                    </a:moveTo>
                    <a:lnTo>
                      <a:pt x="2146" y="34"/>
                    </a:lnTo>
                    <a:lnTo>
                      <a:pt x="1915" y="67"/>
                    </a:lnTo>
                    <a:lnTo>
                      <a:pt x="1684" y="133"/>
                    </a:lnTo>
                    <a:lnTo>
                      <a:pt x="1453" y="199"/>
                    </a:lnTo>
                    <a:lnTo>
                      <a:pt x="1255" y="298"/>
                    </a:lnTo>
                    <a:lnTo>
                      <a:pt x="1057" y="430"/>
                    </a:lnTo>
                    <a:lnTo>
                      <a:pt x="859" y="562"/>
                    </a:lnTo>
                    <a:lnTo>
                      <a:pt x="694" y="727"/>
                    </a:lnTo>
                    <a:lnTo>
                      <a:pt x="562" y="892"/>
                    </a:lnTo>
                    <a:lnTo>
                      <a:pt x="397" y="1057"/>
                    </a:lnTo>
                    <a:lnTo>
                      <a:pt x="298" y="1255"/>
                    </a:lnTo>
                    <a:lnTo>
                      <a:pt x="199" y="1486"/>
                    </a:lnTo>
                    <a:lnTo>
                      <a:pt x="99" y="1684"/>
                    </a:lnTo>
                    <a:lnTo>
                      <a:pt x="66" y="1916"/>
                    </a:lnTo>
                    <a:lnTo>
                      <a:pt x="0" y="2147"/>
                    </a:lnTo>
                    <a:lnTo>
                      <a:pt x="0" y="2411"/>
                    </a:lnTo>
                    <a:lnTo>
                      <a:pt x="0" y="2642"/>
                    </a:lnTo>
                    <a:lnTo>
                      <a:pt x="66" y="2873"/>
                    </a:lnTo>
                    <a:lnTo>
                      <a:pt x="99" y="3104"/>
                    </a:lnTo>
                    <a:lnTo>
                      <a:pt x="199" y="3335"/>
                    </a:lnTo>
                    <a:lnTo>
                      <a:pt x="298" y="3533"/>
                    </a:lnTo>
                    <a:lnTo>
                      <a:pt x="397" y="3731"/>
                    </a:lnTo>
                    <a:lnTo>
                      <a:pt x="562" y="3929"/>
                    </a:lnTo>
                    <a:lnTo>
                      <a:pt x="694" y="4094"/>
                    </a:lnTo>
                    <a:lnTo>
                      <a:pt x="859" y="4259"/>
                    </a:lnTo>
                    <a:lnTo>
                      <a:pt x="1057" y="4391"/>
                    </a:lnTo>
                    <a:lnTo>
                      <a:pt x="1255" y="4490"/>
                    </a:lnTo>
                    <a:lnTo>
                      <a:pt x="1453" y="4589"/>
                    </a:lnTo>
                    <a:lnTo>
                      <a:pt x="1684" y="4688"/>
                    </a:lnTo>
                    <a:lnTo>
                      <a:pt x="1915" y="4754"/>
                    </a:lnTo>
                    <a:lnTo>
                      <a:pt x="2146" y="4787"/>
                    </a:lnTo>
                    <a:lnTo>
                      <a:pt x="2641" y="4787"/>
                    </a:lnTo>
                    <a:lnTo>
                      <a:pt x="2872" y="4754"/>
                    </a:lnTo>
                    <a:lnTo>
                      <a:pt x="3103" y="4688"/>
                    </a:lnTo>
                    <a:lnTo>
                      <a:pt x="3335" y="4589"/>
                    </a:lnTo>
                    <a:lnTo>
                      <a:pt x="3533" y="4490"/>
                    </a:lnTo>
                    <a:lnTo>
                      <a:pt x="3731" y="4391"/>
                    </a:lnTo>
                    <a:lnTo>
                      <a:pt x="3929" y="4259"/>
                    </a:lnTo>
                    <a:lnTo>
                      <a:pt x="4094" y="4094"/>
                    </a:lnTo>
                    <a:lnTo>
                      <a:pt x="4226" y="3929"/>
                    </a:lnTo>
                    <a:lnTo>
                      <a:pt x="4391" y="3731"/>
                    </a:lnTo>
                    <a:lnTo>
                      <a:pt x="4490" y="3533"/>
                    </a:lnTo>
                    <a:lnTo>
                      <a:pt x="4589" y="3335"/>
                    </a:lnTo>
                    <a:lnTo>
                      <a:pt x="4688" y="3104"/>
                    </a:lnTo>
                    <a:lnTo>
                      <a:pt x="4721" y="2873"/>
                    </a:lnTo>
                    <a:lnTo>
                      <a:pt x="4787" y="2642"/>
                    </a:lnTo>
                    <a:lnTo>
                      <a:pt x="4787" y="2411"/>
                    </a:lnTo>
                    <a:lnTo>
                      <a:pt x="4787" y="2147"/>
                    </a:lnTo>
                    <a:lnTo>
                      <a:pt x="4721" y="1916"/>
                    </a:lnTo>
                    <a:lnTo>
                      <a:pt x="4688" y="1684"/>
                    </a:lnTo>
                    <a:lnTo>
                      <a:pt x="4589" y="1486"/>
                    </a:lnTo>
                    <a:lnTo>
                      <a:pt x="4490" y="1255"/>
                    </a:lnTo>
                    <a:lnTo>
                      <a:pt x="4391" y="1057"/>
                    </a:lnTo>
                    <a:lnTo>
                      <a:pt x="4226" y="892"/>
                    </a:lnTo>
                    <a:lnTo>
                      <a:pt x="4094" y="727"/>
                    </a:lnTo>
                    <a:lnTo>
                      <a:pt x="3929" y="562"/>
                    </a:lnTo>
                    <a:lnTo>
                      <a:pt x="3731" y="430"/>
                    </a:lnTo>
                    <a:lnTo>
                      <a:pt x="3533" y="298"/>
                    </a:lnTo>
                    <a:lnTo>
                      <a:pt x="3335" y="199"/>
                    </a:lnTo>
                    <a:lnTo>
                      <a:pt x="3103" y="133"/>
                    </a:lnTo>
                    <a:lnTo>
                      <a:pt x="2872" y="67"/>
                    </a:lnTo>
                    <a:lnTo>
                      <a:pt x="2641" y="34"/>
                    </a:lnTo>
                    <a:lnTo>
                      <a:pt x="2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2"/>
              <p:cNvSpPr/>
              <p:nvPr/>
            </p:nvSpPr>
            <p:spPr>
              <a:xfrm>
                <a:off x="1127075" y="1482550"/>
                <a:ext cx="153525" cy="75125"/>
              </a:xfrm>
              <a:custGeom>
                <a:avLst/>
                <a:gdLst/>
                <a:ahLst/>
                <a:cxnLst/>
                <a:rect l="l" t="t" r="r" b="b"/>
                <a:pathLst>
                  <a:path w="6141" h="3005" extrusionOk="0">
                    <a:moveTo>
                      <a:pt x="6140" y="1"/>
                    </a:moveTo>
                    <a:lnTo>
                      <a:pt x="5579" y="397"/>
                    </a:lnTo>
                    <a:lnTo>
                      <a:pt x="5414" y="826"/>
                    </a:lnTo>
                    <a:lnTo>
                      <a:pt x="5150" y="1255"/>
                    </a:lnTo>
                    <a:lnTo>
                      <a:pt x="4853" y="1618"/>
                    </a:lnTo>
                    <a:lnTo>
                      <a:pt x="4523" y="1915"/>
                    </a:lnTo>
                    <a:lnTo>
                      <a:pt x="4127" y="2180"/>
                    </a:lnTo>
                    <a:lnTo>
                      <a:pt x="3698" y="2378"/>
                    </a:lnTo>
                    <a:lnTo>
                      <a:pt x="3466" y="2444"/>
                    </a:lnTo>
                    <a:lnTo>
                      <a:pt x="3202" y="2477"/>
                    </a:lnTo>
                    <a:lnTo>
                      <a:pt x="2971" y="2510"/>
                    </a:lnTo>
                    <a:lnTo>
                      <a:pt x="2707" y="2543"/>
                    </a:lnTo>
                    <a:lnTo>
                      <a:pt x="2443" y="2510"/>
                    </a:lnTo>
                    <a:lnTo>
                      <a:pt x="2146" y="2477"/>
                    </a:lnTo>
                    <a:lnTo>
                      <a:pt x="1882" y="2411"/>
                    </a:lnTo>
                    <a:lnTo>
                      <a:pt x="1618" y="2312"/>
                    </a:lnTo>
                    <a:lnTo>
                      <a:pt x="1354" y="2180"/>
                    </a:lnTo>
                    <a:lnTo>
                      <a:pt x="1123" y="2047"/>
                    </a:lnTo>
                    <a:lnTo>
                      <a:pt x="892" y="1882"/>
                    </a:lnTo>
                    <a:lnTo>
                      <a:pt x="694" y="1717"/>
                    </a:lnTo>
                    <a:lnTo>
                      <a:pt x="0" y="1684"/>
                    </a:lnTo>
                    <a:lnTo>
                      <a:pt x="0" y="1684"/>
                    </a:lnTo>
                    <a:lnTo>
                      <a:pt x="264" y="1981"/>
                    </a:lnTo>
                    <a:lnTo>
                      <a:pt x="529" y="2246"/>
                    </a:lnTo>
                    <a:lnTo>
                      <a:pt x="859" y="2444"/>
                    </a:lnTo>
                    <a:lnTo>
                      <a:pt x="1189" y="2642"/>
                    </a:lnTo>
                    <a:lnTo>
                      <a:pt x="1552" y="2807"/>
                    </a:lnTo>
                    <a:lnTo>
                      <a:pt x="1915" y="2906"/>
                    </a:lnTo>
                    <a:lnTo>
                      <a:pt x="2311" y="2972"/>
                    </a:lnTo>
                    <a:lnTo>
                      <a:pt x="2707" y="3005"/>
                    </a:lnTo>
                    <a:lnTo>
                      <a:pt x="3037" y="3005"/>
                    </a:lnTo>
                    <a:lnTo>
                      <a:pt x="3367" y="2939"/>
                    </a:lnTo>
                    <a:lnTo>
                      <a:pt x="3665" y="2873"/>
                    </a:lnTo>
                    <a:lnTo>
                      <a:pt x="3962" y="2774"/>
                    </a:lnTo>
                    <a:lnTo>
                      <a:pt x="4259" y="2642"/>
                    </a:lnTo>
                    <a:lnTo>
                      <a:pt x="4523" y="2510"/>
                    </a:lnTo>
                    <a:lnTo>
                      <a:pt x="4787" y="2345"/>
                    </a:lnTo>
                    <a:lnTo>
                      <a:pt x="5018" y="2147"/>
                    </a:lnTo>
                    <a:lnTo>
                      <a:pt x="5216" y="1915"/>
                    </a:lnTo>
                    <a:lnTo>
                      <a:pt x="5447" y="1684"/>
                    </a:lnTo>
                    <a:lnTo>
                      <a:pt x="5612" y="1453"/>
                    </a:lnTo>
                    <a:lnTo>
                      <a:pt x="5777" y="1189"/>
                    </a:lnTo>
                    <a:lnTo>
                      <a:pt x="5909" y="892"/>
                    </a:lnTo>
                    <a:lnTo>
                      <a:pt x="6008" y="595"/>
                    </a:lnTo>
                    <a:lnTo>
                      <a:pt x="6074" y="298"/>
                    </a:lnTo>
                    <a:lnTo>
                      <a:pt x="6140"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2"/>
              <p:cNvSpPr/>
              <p:nvPr/>
            </p:nvSpPr>
            <p:spPr>
              <a:xfrm>
                <a:off x="1108925" y="1385175"/>
                <a:ext cx="172500" cy="140325"/>
              </a:xfrm>
              <a:custGeom>
                <a:avLst/>
                <a:gdLst/>
                <a:ahLst/>
                <a:cxnLst/>
                <a:rect l="l" t="t" r="r" b="b"/>
                <a:pathLst>
                  <a:path w="6900" h="5613" extrusionOk="0">
                    <a:moveTo>
                      <a:pt x="3433" y="1"/>
                    </a:moveTo>
                    <a:lnTo>
                      <a:pt x="3103" y="34"/>
                    </a:lnTo>
                    <a:lnTo>
                      <a:pt x="2740" y="100"/>
                    </a:lnTo>
                    <a:lnTo>
                      <a:pt x="2410" y="166"/>
                    </a:lnTo>
                    <a:lnTo>
                      <a:pt x="2113" y="298"/>
                    </a:lnTo>
                    <a:lnTo>
                      <a:pt x="1816" y="430"/>
                    </a:lnTo>
                    <a:lnTo>
                      <a:pt x="1519" y="595"/>
                    </a:lnTo>
                    <a:lnTo>
                      <a:pt x="1255" y="793"/>
                    </a:lnTo>
                    <a:lnTo>
                      <a:pt x="1023" y="1024"/>
                    </a:lnTo>
                    <a:lnTo>
                      <a:pt x="792" y="1255"/>
                    </a:lnTo>
                    <a:lnTo>
                      <a:pt x="594" y="1519"/>
                    </a:lnTo>
                    <a:lnTo>
                      <a:pt x="429" y="1816"/>
                    </a:lnTo>
                    <a:lnTo>
                      <a:pt x="264" y="2113"/>
                    </a:lnTo>
                    <a:lnTo>
                      <a:pt x="165" y="2443"/>
                    </a:lnTo>
                    <a:lnTo>
                      <a:pt x="66" y="2773"/>
                    </a:lnTo>
                    <a:lnTo>
                      <a:pt x="33" y="3104"/>
                    </a:lnTo>
                    <a:lnTo>
                      <a:pt x="0" y="3467"/>
                    </a:lnTo>
                    <a:lnTo>
                      <a:pt x="0" y="3764"/>
                    </a:lnTo>
                    <a:lnTo>
                      <a:pt x="66" y="4028"/>
                    </a:lnTo>
                    <a:lnTo>
                      <a:pt x="99" y="4325"/>
                    </a:lnTo>
                    <a:lnTo>
                      <a:pt x="198" y="4589"/>
                    </a:lnTo>
                    <a:lnTo>
                      <a:pt x="297" y="4853"/>
                    </a:lnTo>
                    <a:lnTo>
                      <a:pt x="429" y="5117"/>
                    </a:lnTo>
                    <a:lnTo>
                      <a:pt x="561" y="5348"/>
                    </a:lnTo>
                    <a:lnTo>
                      <a:pt x="726" y="5579"/>
                    </a:lnTo>
                    <a:lnTo>
                      <a:pt x="1420" y="5612"/>
                    </a:lnTo>
                    <a:lnTo>
                      <a:pt x="1222" y="5381"/>
                    </a:lnTo>
                    <a:lnTo>
                      <a:pt x="1023" y="5150"/>
                    </a:lnTo>
                    <a:lnTo>
                      <a:pt x="858" y="4919"/>
                    </a:lnTo>
                    <a:lnTo>
                      <a:pt x="726" y="4655"/>
                    </a:lnTo>
                    <a:lnTo>
                      <a:pt x="627" y="4358"/>
                    </a:lnTo>
                    <a:lnTo>
                      <a:pt x="561" y="4061"/>
                    </a:lnTo>
                    <a:lnTo>
                      <a:pt x="495" y="3764"/>
                    </a:lnTo>
                    <a:lnTo>
                      <a:pt x="495" y="3467"/>
                    </a:lnTo>
                    <a:lnTo>
                      <a:pt x="495" y="3170"/>
                    </a:lnTo>
                    <a:lnTo>
                      <a:pt x="561" y="2873"/>
                    </a:lnTo>
                    <a:lnTo>
                      <a:pt x="627" y="2575"/>
                    </a:lnTo>
                    <a:lnTo>
                      <a:pt x="726" y="2311"/>
                    </a:lnTo>
                    <a:lnTo>
                      <a:pt x="858" y="2047"/>
                    </a:lnTo>
                    <a:lnTo>
                      <a:pt x="990" y="1816"/>
                    </a:lnTo>
                    <a:lnTo>
                      <a:pt x="1155" y="1585"/>
                    </a:lnTo>
                    <a:lnTo>
                      <a:pt x="1354" y="1354"/>
                    </a:lnTo>
                    <a:lnTo>
                      <a:pt x="1552" y="1189"/>
                    </a:lnTo>
                    <a:lnTo>
                      <a:pt x="1783" y="991"/>
                    </a:lnTo>
                    <a:lnTo>
                      <a:pt x="2047" y="859"/>
                    </a:lnTo>
                    <a:lnTo>
                      <a:pt x="2311" y="727"/>
                    </a:lnTo>
                    <a:lnTo>
                      <a:pt x="2575" y="628"/>
                    </a:lnTo>
                    <a:lnTo>
                      <a:pt x="2839" y="562"/>
                    </a:lnTo>
                    <a:lnTo>
                      <a:pt x="3136" y="496"/>
                    </a:lnTo>
                    <a:lnTo>
                      <a:pt x="3763" y="496"/>
                    </a:lnTo>
                    <a:lnTo>
                      <a:pt x="4060" y="562"/>
                    </a:lnTo>
                    <a:lnTo>
                      <a:pt x="4324" y="628"/>
                    </a:lnTo>
                    <a:lnTo>
                      <a:pt x="4589" y="727"/>
                    </a:lnTo>
                    <a:lnTo>
                      <a:pt x="4853" y="859"/>
                    </a:lnTo>
                    <a:lnTo>
                      <a:pt x="5117" y="991"/>
                    </a:lnTo>
                    <a:lnTo>
                      <a:pt x="5348" y="1189"/>
                    </a:lnTo>
                    <a:lnTo>
                      <a:pt x="5546" y="1354"/>
                    </a:lnTo>
                    <a:lnTo>
                      <a:pt x="5744" y="1585"/>
                    </a:lnTo>
                    <a:lnTo>
                      <a:pt x="5909" y="1816"/>
                    </a:lnTo>
                    <a:lnTo>
                      <a:pt x="6041" y="2047"/>
                    </a:lnTo>
                    <a:lnTo>
                      <a:pt x="6173" y="2311"/>
                    </a:lnTo>
                    <a:lnTo>
                      <a:pt x="6272" y="2575"/>
                    </a:lnTo>
                    <a:lnTo>
                      <a:pt x="6338" y="2873"/>
                    </a:lnTo>
                    <a:lnTo>
                      <a:pt x="6404" y="3170"/>
                    </a:lnTo>
                    <a:lnTo>
                      <a:pt x="6404" y="3467"/>
                    </a:lnTo>
                    <a:lnTo>
                      <a:pt x="6371" y="3896"/>
                    </a:lnTo>
                    <a:lnTo>
                      <a:pt x="6305" y="4292"/>
                    </a:lnTo>
                    <a:lnTo>
                      <a:pt x="6866" y="3896"/>
                    </a:lnTo>
                    <a:lnTo>
                      <a:pt x="6899" y="3467"/>
                    </a:lnTo>
                    <a:lnTo>
                      <a:pt x="6866" y="3104"/>
                    </a:lnTo>
                    <a:lnTo>
                      <a:pt x="6833" y="2773"/>
                    </a:lnTo>
                    <a:lnTo>
                      <a:pt x="6734" y="2443"/>
                    </a:lnTo>
                    <a:lnTo>
                      <a:pt x="6635" y="2113"/>
                    </a:lnTo>
                    <a:lnTo>
                      <a:pt x="6470" y="1816"/>
                    </a:lnTo>
                    <a:lnTo>
                      <a:pt x="6305" y="1519"/>
                    </a:lnTo>
                    <a:lnTo>
                      <a:pt x="6107" y="1255"/>
                    </a:lnTo>
                    <a:lnTo>
                      <a:pt x="5876" y="1024"/>
                    </a:lnTo>
                    <a:lnTo>
                      <a:pt x="5645" y="793"/>
                    </a:lnTo>
                    <a:lnTo>
                      <a:pt x="5381" y="595"/>
                    </a:lnTo>
                    <a:lnTo>
                      <a:pt x="5084" y="430"/>
                    </a:lnTo>
                    <a:lnTo>
                      <a:pt x="4787" y="298"/>
                    </a:lnTo>
                    <a:lnTo>
                      <a:pt x="4457" y="166"/>
                    </a:lnTo>
                    <a:lnTo>
                      <a:pt x="4126" y="100"/>
                    </a:lnTo>
                    <a:lnTo>
                      <a:pt x="3796" y="34"/>
                    </a:lnTo>
                    <a:lnTo>
                      <a:pt x="3433"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5"/>
        <p:cNvGrpSpPr/>
        <p:nvPr/>
      </p:nvGrpSpPr>
      <p:grpSpPr>
        <a:xfrm>
          <a:off x="0" y="0"/>
          <a:ext cx="0" cy="0"/>
          <a:chOff x="0" y="0"/>
          <a:chExt cx="0" cy="0"/>
        </a:xfrm>
      </p:grpSpPr>
      <p:sp>
        <p:nvSpPr>
          <p:cNvPr id="1936" name="Google Shape;1936;p53"/>
          <p:cNvSpPr txBox="1">
            <a:spLocks noGrp="1"/>
          </p:cNvSpPr>
          <p:nvPr>
            <p:ph type="title"/>
          </p:nvPr>
        </p:nvSpPr>
        <p:spPr>
          <a:xfrm>
            <a:off x="720000" y="4014450"/>
            <a:ext cx="7722960" cy="8852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You are the one who is responsible for the health of your digesive system.</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pic>
        <p:nvPicPr>
          <p:cNvPr id="1941" name="Google Shape;1941;p54"/>
          <p:cNvPicPr preferRelativeResize="0">
            <a:picLocks noGrp="1"/>
          </p:cNvPicPr>
          <p:nvPr>
            <p:ph type="pic" idx="2"/>
          </p:nvPr>
        </p:nvPicPr>
        <p:blipFill rotWithShape="1">
          <a:blip r:embed="rId3">
            <a:alphaModFix/>
          </a:blip>
          <a:srcRect t="3253" b="3253"/>
          <a:stretch/>
        </p:blipFill>
        <p:spPr>
          <a:xfrm>
            <a:off x="5273100" y="533863"/>
            <a:ext cx="2910000" cy="4075800"/>
          </a:xfrm>
          <a:prstGeom prst="roundRect">
            <a:avLst>
              <a:gd name="adj" fmla="val 16667"/>
            </a:avLst>
          </a:prstGeom>
        </p:spPr>
      </p:pic>
      <p:sp>
        <p:nvSpPr>
          <p:cNvPr id="1942" name="Google Shape;1942;p54"/>
          <p:cNvSpPr txBox="1">
            <a:spLocks noGrp="1"/>
          </p:cNvSpPr>
          <p:nvPr>
            <p:ph type="title"/>
          </p:nvPr>
        </p:nvSpPr>
        <p:spPr>
          <a:xfrm>
            <a:off x="636180" y="2283009"/>
            <a:ext cx="3686100" cy="125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Eating too many calories can lead to many health issues such as:</a:t>
            </a:r>
            <a:endParaRPr dirty="0"/>
          </a:p>
        </p:txBody>
      </p:sp>
      <p:grpSp>
        <p:nvGrpSpPr>
          <p:cNvPr id="1944" name="Google Shape;1944;p54"/>
          <p:cNvGrpSpPr/>
          <p:nvPr/>
        </p:nvGrpSpPr>
        <p:grpSpPr>
          <a:xfrm>
            <a:off x="4689194" y="472665"/>
            <a:ext cx="1103766" cy="833815"/>
            <a:chOff x="1873863" y="1856388"/>
            <a:chExt cx="462175" cy="349125"/>
          </a:xfrm>
        </p:grpSpPr>
        <p:sp>
          <p:nvSpPr>
            <p:cNvPr id="1945" name="Google Shape;1945;p54"/>
            <p:cNvSpPr/>
            <p:nvPr/>
          </p:nvSpPr>
          <p:spPr>
            <a:xfrm>
              <a:off x="1873863" y="1856388"/>
              <a:ext cx="462175" cy="349125"/>
            </a:xfrm>
            <a:custGeom>
              <a:avLst/>
              <a:gdLst/>
              <a:ahLst/>
              <a:cxnLst/>
              <a:rect l="l" t="t" r="r" b="b"/>
              <a:pathLst>
                <a:path w="18487" h="13965" extrusionOk="0">
                  <a:moveTo>
                    <a:pt x="14228" y="1"/>
                  </a:moveTo>
                  <a:lnTo>
                    <a:pt x="13700" y="34"/>
                  </a:lnTo>
                  <a:lnTo>
                    <a:pt x="13370" y="100"/>
                  </a:lnTo>
                  <a:lnTo>
                    <a:pt x="13040" y="166"/>
                  </a:lnTo>
                  <a:lnTo>
                    <a:pt x="12743" y="298"/>
                  </a:lnTo>
                  <a:lnTo>
                    <a:pt x="12479" y="397"/>
                  </a:lnTo>
                  <a:lnTo>
                    <a:pt x="12215" y="562"/>
                  </a:lnTo>
                  <a:lnTo>
                    <a:pt x="11950" y="727"/>
                  </a:lnTo>
                  <a:lnTo>
                    <a:pt x="11488" y="1123"/>
                  </a:lnTo>
                  <a:lnTo>
                    <a:pt x="11059" y="1552"/>
                  </a:lnTo>
                  <a:lnTo>
                    <a:pt x="10696" y="2014"/>
                  </a:lnTo>
                  <a:lnTo>
                    <a:pt x="10366" y="2509"/>
                  </a:lnTo>
                  <a:lnTo>
                    <a:pt x="10036" y="3038"/>
                  </a:lnTo>
                  <a:lnTo>
                    <a:pt x="9871" y="3335"/>
                  </a:lnTo>
                  <a:lnTo>
                    <a:pt x="9673" y="2773"/>
                  </a:lnTo>
                  <a:lnTo>
                    <a:pt x="9541" y="2245"/>
                  </a:lnTo>
                  <a:lnTo>
                    <a:pt x="9442" y="1684"/>
                  </a:lnTo>
                  <a:lnTo>
                    <a:pt x="9409" y="1123"/>
                  </a:lnTo>
                  <a:lnTo>
                    <a:pt x="9409" y="925"/>
                  </a:lnTo>
                  <a:lnTo>
                    <a:pt x="9046" y="1123"/>
                  </a:lnTo>
                  <a:lnTo>
                    <a:pt x="8055" y="1552"/>
                  </a:lnTo>
                  <a:lnTo>
                    <a:pt x="7065" y="1948"/>
                  </a:lnTo>
                  <a:lnTo>
                    <a:pt x="6834" y="2047"/>
                  </a:lnTo>
                  <a:lnTo>
                    <a:pt x="6801" y="2047"/>
                  </a:lnTo>
                  <a:lnTo>
                    <a:pt x="6867" y="2509"/>
                  </a:lnTo>
                  <a:lnTo>
                    <a:pt x="6966" y="2972"/>
                  </a:lnTo>
                  <a:lnTo>
                    <a:pt x="7065" y="3401"/>
                  </a:lnTo>
                  <a:lnTo>
                    <a:pt x="7197" y="3863"/>
                  </a:lnTo>
                  <a:lnTo>
                    <a:pt x="7362" y="4292"/>
                  </a:lnTo>
                  <a:lnTo>
                    <a:pt x="7560" y="4721"/>
                  </a:lnTo>
                  <a:lnTo>
                    <a:pt x="7758" y="5117"/>
                  </a:lnTo>
                  <a:lnTo>
                    <a:pt x="7989" y="5546"/>
                  </a:lnTo>
                  <a:lnTo>
                    <a:pt x="7758" y="5678"/>
                  </a:lnTo>
                  <a:lnTo>
                    <a:pt x="7494" y="5810"/>
                  </a:lnTo>
                  <a:lnTo>
                    <a:pt x="7230" y="5942"/>
                  </a:lnTo>
                  <a:lnTo>
                    <a:pt x="6966" y="6009"/>
                  </a:lnTo>
                  <a:lnTo>
                    <a:pt x="6603" y="6075"/>
                  </a:lnTo>
                  <a:lnTo>
                    <a:pt x="6240" y="6141"/>
                  </a:lnTo>
                  <a:lnTo>
                    <a:pt x="5480" y="6207"/>
                  </a:lnTo>
                  <a:lnTo>
                    <a:pt x="4787" y="6273"/>
                  </a:lnTo>
                  <a:lnTo>
                    <a:pt x="4127" y="6372"/>
                  </a:lnTo>
                  <a:lnTo>
                    <a:pt x="3830" y="6438"/>
                  </a:lnTo>
                  <a:lnTo>
                    <a:pt x="3500" y="6570"/>
                  </a:lnTo>
                  <a:lnTo>
                    <a:pt x="3236" y="6702"/>
                  </a:lnTo>
                  <a:lnTo>
                    <a:pt x="2972" y="6867"/>
                  </a:lnTo>
                  <a:lnTo>
                    <a:pt x="2840" y="6999"/>
                  </a:lnTo>
                  <a:lnTo>
                    <a:pt x="2708" y="7164"/>
                  </a:lnTo>
                  <a:lnTo>
                    <a:pt x="2575" y="7296"/>
                  </a:lnTo>
                  <a:lnTo>
                    <a:pt x="2476" y="7494"/>
                  </a:lnTo>
                  <a:lnTo>
                    <a:pt x="2113" y="7692"/>
                  </a:lnTo>
                  <a:lnTo>
                    <a:pt x="1783" y="7956"/>
                  </a:lnTo>
                  <a:lnTo>
                    <a:pt x="1486" y="8220"/>
                  </a:lnTo>
                  <a:lnTo>
                    <a:pt x="1189" y="8517"/>
                  </a:lnTo>
                  <a:lnTo>
                    <a:pt x="925" y="8847"/>
                  </a:lnTo>
                  <a:lnTo>
                    <a:pt x="694" y="9178"/>
                  </a:lnTo>
                  <a:lnTo>
                    <a:pt x="496" y="9541"/>
                  </a:lnTo>
                  <a:lnTo>
                    <a:pt x="331" y="9904"/>
                  </a:lnTo>
                  <a:lnTo>
                    <a:pt x="166" y="10399"/>
                  </a:lnTo>
                  <a:lnTo>
                    <a:pt x="67" y="10894"/>
                  </a:lnTo>
                  <a:lnTo>
                    <a:pt x="1" y="11422"/>
                  </a:lnTo>
                  <a:lnTo>
                    <a:pt x="1" y="11950"/>
                  </a:lnTo>
                  <a:lnTo>
                    <a:pt x="67" y="12479"/>
                  </a:lnTo>
                  <a:lnTo>
                    <a:pt x="166" y="12974"/>
                  </a:lnTo>
                  <a:lnTo>
                    <a:pt x="331" y="13469"/>
                  </a:lnTo>
                  <a:lnTo>
                    <a:pt x="529" y="13964"/>
                  </a:lnTo>
                  <a:lnTo>
                    <a:pt x="793" y="13799"/>
                  </a:lnTo>
                  <a:lnTo>
                    <a:pt x="1222" y="13568"/>
                  </a:lnTo>
                  <a:lnTo>
                    <a:pt x="1948" y="13238"/>
                  </a:lnTo>
                  <a:lnTo>
                    <a:pt x="2675" y="12908"/>
                  </a:lnTo>
                  <a:lnTo>
                    <a:pt x="2939" y="12809"/>
                  </a:lnTo>
                  <a:lnTo>
                    <a:pt x="2840" y="12578"/>
                  </a:lnTo>
                  <a:lnTo>
                    <a:pt x="2741" y="12346"/>
                  </a:lnTo>
                  <a:lnTo>
                    <a:pt x="2708" y="12115"/>
                  </a:lnTo>
                  <a:lnTo>
                    <a:pt x="2675" y="11851"/>
                  </a:lnTo>
                  <a:lnTo>
                    <a:pt x="2675" y="11620"/>
                  </a:lnTo>
                  <a:lnTo>
                    <a:pt x="2675" y="11356"/>
                  </a:lnTo>
                  <a:lnTo>
                    <a:pt x="2741" y="11125"/>
                  </a:lnTo>
                  <a:lnTo>
                    <a:pt x="2807" y="10894"/>
                  </a:lnTo>
                  <a:lnTo>
                    <a:pt x="2906" y="10696"/>
                  </a:lnTo>
                  <a:lnTo>
                    <a:pt x="3005" y="10531"/>
                  </a:lnTo>
                  <a:lnTo>
                    <a:pt x="3236" y="10234"/>
                  </a:lnTo>
                  <a:lnTo>
                    <a:pt x="3731" y="10630"/>
                  </a:lnTo>
                  <a:lnTo>
                    <a:pt x="4292" y="11059"/>
                  </a:lnTo>
                  <a:lnTo>
                    <a:pt x="4919" y="11389"/>
                  </a:lnTo>
                  <a:lnTo>
                    <a:pt x="5579" y="11686"/>
                  </a:lnTo>
                  <a:lnTo>
                    <a:pt x="6306" y="11950"/>
                  </a:lnTo>
                  <a:lnTo>
                    <a:pt x="7032" y="12148"/>
                  </a:lnTo>
                  <a:lnTo>
                    <a:pt x="7824" y="12313"/>
                  </a:lnTo>
                  <a:lnTo>
                    <a:pt x="8616" y="12380"/>
                  </a:lnTo>
                  <a:lnTo>
                    <a:pt x="9409" y="12413"/>
                  </a:lnTo>
                  <a:lnTo>
                    <a:pt x="9904" y="12413"/>
                  </a:lnTo>
                  <a:lnTo>
                    <a:pt x="10399" y="12380"/>
                  </a:lnTo>
                  <a:lnTo>
                    <a:pt x="10894" y="12313"/>
                  </a:lnTo>
                  <a:lnTo>
                    <a:pt x="11356" y="12247"/>
                  </a:lnTo>
                  <a:lnTo>
                    <a:pt x="11851" y="12148"/>
                  </a:lnTo>
                  <a:lnTo>
                    <a:pt x="12314" y="12016"/>
                  </a:lnTo>
                  <a:lnTo>
                    <a:pt x="12743" y="11884"/>
                  </a:lnTo>
                  <a:lnTo>
                    <a:pt x="13172" y="11719"/>
                  </a:lnTo>
                  <a:lnTo>
                    <a:pt x="13733" y="11488"/>
                  </a:lnTo>
                  <a:lnTo>
                    <a:pt x="14228" y="11224"/>
                  </a:lnTo>
                  <a:lnTo>
                    <a:pt x="14723" y="10927"/>
                  </a:lnTo>
                  <a:lnTo>
                    <a:pt x="15185" y="10597"/>
                  </a:lnTo>
                  <a:lnTo>
                    <a:pt x="15615" y="10234"/>
                  </a:lnTo>
                  <a:lnTo>
                    <a:pt x="16044" y="9871"/>
                  </a:lnTo>
                  <a:lnTo>
                    <a:pt x="16407" y="9475"/>
                  </a:lnTo>
                  <a:lnTo>
                    <a:pt x="16770" y="9045"/>
                  </a:lnTo>
                  <a:lnTo>
                    <a:pt x="17100" y="8616"/>
                  </a:lnTo>
                  <a:lnTo>
                    <a:pt x="17397" y="8154"/>
                  </a:lnTo>
                  <a:lnTo>
                    <a:pt x="17661" y="7692"/>
                  </a:lnTo>
                  <a:lnTo>
                    <a:pt x="17892" y="7197"/>
                  </a:lnTo>
                  <a:lnTo>
                    <a:pt x="18090" y="6702"/>
                  </a:lnTo>
                  <a:lnTo>
                    <a:pt x="18255" y="6174"/>
                  </a:lnTo>
                  <a:lnTo>
                    <a:pt x="18354" y="5678"/>
                  </a:lnTo>
                  <a:lnTo>
                    <a:pt x="18453" y="5150"/>
                  </a:lnTo>
                  <a:lnTo>
                    <a:pt x="18486" y="4622"/>
                  </a:lnTo>
                  <a:lnTo>
                    <a:pt x="18453" y="4094"/>
                  </a:lnTo>
                  <a:lnTo>
                    <a:pt x="18420" y="3632"/>
                  </a:lnTo>
                  <a:lnTo>
                    <a:pt x="18321" y="3170"/>
                  </a:lnTo>
                  <a:lnTo>
                    <a:pt x="18189" y="2740"/>
                  </a:lnTo>
                  <a:lnTo>
                    <a:pt x="18024" y="2344"/>
                  </a:lnTo>
                  <a:lnTo>
                    <a:pt x="17826" y="1948"/>
                  </a:lnTo>
                  <a:lnTo>
                    <a:pt x="17562" y="1585"/>
                  </a:lnTo>
                  <a:lnTo>
                    <a:pt x="17265" y="1255"/>
                  </a:lnTo>
                  <a:lnTo>
                    <a:pt x="16902" y="925"/>
                  </a:lnTo>
                  <a:lnTo>
                    <a:pt x="16506" y="661"/>
                  </a:lnTo>
                  <a:lnTo>
                    <a:pt x="16077" y="430"/>
                  </a:lnTo>
                  <a:lnTo>
                    <a:pt x="15648" y="232"/>
                  </a:lnTo>
                  <a:lnTo>
                    <a:pt x="15185" y="100"/>
                  </a:lnTo>
                  <a:lnTo>
                    <a:pt x="14723"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6" name="Google Shape;1946;p54"/>
            <p:cNvGrpSpPr/>
            <p:nvPr/>
          </p:nvGrpSpPr>
          <p:grpSpPr>
            <a:xfrm>
              <a:off x="1873863" y="1856400"/>
              <a:ext cx="462175" cy="349100"/>
              <a:chOff x="1607538" y="1856400"/>
              <a:chExt cx="462175" cy="349100"/>
            </a:xfrm>
          </p:grpSpPr>
          <p:sp>
            <p:nvSpPr>
              <p:cNvPr id="1947" name="Google Shape;1947;p54"/>
              <p:cNvSpPr/>
              <p:nvPr/>
            </p:nvSpPr>
            <p:spPr>
              <a:xfrm>
                <a:off x="1614163" y="1862175"/>
                <a:ext cx="448950" cy="340025"/>
              </a:xfrm>
              <a:custGeom>
                <a:avLst/>
                <a:gdLst/>
                <a:ahLst/>
                <a:cxnLst/>
                <a:rect l="l" t="t" r="r" b="b"/>
                <a:pathLst>
                  <a:path w="17958" h="13601" extrusionOk="0">
                    <a:moveTo>
                      <a:pt x="13996" y="1"/>
                    </a:moveTo>
                    <a:lnTo>
                      <a:pt x="13732" y="34"/>
                    </a:lnTo>
                    <a:lnTo>
                      <a:pt x="13468" y="67"/>
                    </a:lnTo>
                    <a:lnTo>
                      <a:pt x="13171" y="100"/>
                    </a:lnTo>
                    <a:lnTo>
                      <a:pt x="12874" y="199"/>
                    </a:lnTo>
                    <a:lnTo>
                      <a:pt x="12577" y="298"/>
                    </a:lnTo>
                    <a:lnTo>
                      <a:pt x="12313" y="430"/>
                    </a:lnTo>
                    <a:lnTo>
                      <a:pt x="12082" y="562"/>
                    </a:lnTo>
                    <a:lnTo>
                      <a:pt x="11818" y="727"/>
                    </a:lnTo>
                    <a:lnTo>
                      <a:pt x="11389" y="1123"/>
                    </a:lnTo>
                    <a:lnTo>
                      <a:pt x="10992" y="1519"/>
                    </a:lnTo>
                    <a:lnTo>
                      <a:pt x="10629" y="1981"/>
                    </a:lnTo>
                    <a:lnTo>
                      <a:pt x="10299" y="2443"/>
                    </a:lnTo>
                    <a:lnTo>
                      <a:pt x="10002" y="2939"/>
                    </a:lnTo>
                    <a:lnTo>
                      <a:pt x="9573" y="3632"/>
                    </a:lnTo>
                    <a:lnTo>
                      <a:pt x="9309" y="3005"/>
                    </a:lnTo>
                    <a:lnTo>
                      <a:pt x="9177" y="2641"/>
                    </a:lnTo>
                    <a:lnTo>
                      <a:pt x="9078" y="2311"/>
                    </a:lnTo>
                    <a:lnTo>
                      <a:pt x="9012" y="1948"/>
                    </a:lnTo>
                    <a:lnTo>
                      <a:pt x="8946" y="1618"/>
                    </a:lnTo>
                    <a:lnTo>
                      <a:pt x="8913" y="1255"/>
                    </a:lnTo>
                    <a:lnTo>
                      <a:pt x="8913" y="892"/>
                    </a:lnTo>
                    <a:lnTo>
                      <a:pt x="8913" y="826"/>
                    </a:lnTo>
                    <a:lnTo>
                      <a:pt x="7856" y="1321"/>
                    </a:lnTo>
                    <a:lnTo>
                      <a:pt x="6800" y="1717"/>
                    </a:lnTo>
                    <a:lnTo>
                      <a:pt x="6866" y="2212"/>
                    </a:lnTo>
                    <a:lnTo>
                      <a:pt x="6965" y="2674"/>
                    </a:lnTo>
                    <a:lnTo>
                      <a:pt x="7097" y="3170"/>
                    </a:lnTo>
                    <a:lnTo>
                      <a:pt x="7229" y="3632"/>
                    </a:lnTo>
                    <a:lnTo>
                      <a:pt x="7394" y="4094"/>
                    </a:lnTo>
                    <a:lnTo>
                      <a:pt x="7625" y="4523"/>
                    </a:lnTo>
                    <a:lnTo>
                      <a:pt x="7856" y="4952"/>
                    </a:lnTo>
                    <a:lnTo>
                      <a:pt x="8088" y="5381"/>
                    </a:lnTo>
                    <a:lnTo>
                      <a:pt x="7790" y="5579"/>
                    </a:lnTo>
                    <a:lnTo>
                      <a:pt x="7493" y="5777"/>
                    </a:lnTo>
                    <a:lnTo>
                      <a:pt x="7130" y="5909"/>
                    </a:lnTo>
                    <a:lnTo>
                      <a:pt x="6767" y="6041"/>
                    </a:lnTo>
                    <a:lnTo>
                      <a:pt x="6272" y="6141"/>
                    </a:lnTo>
                    <a:lnTo>
                      <a:pt x="5744" y="6207"/>
                    </a:lnTo>
                    <a:lnTo>
                      <a:pt x="4721" y="6273"/>
                    </a:lnTo>
                    <a:lnTo>
                      <a:pt x="4192" y="6339"/>
                    </a:lnTo>
                    <a:lnTo>
                      <a:pt x="3730" y="6438"/>
                    </a:lnTo>
                    <a:lnTo>
                      <a:pt x="3499" y="6504"/>
                    </a:lnTo>
                    <a:lnTo>
                      <a:pt x="3268" y="6603"/>
                    </a:lnTo>
                    <a:lnTo>
                      <a:pt x="3070" y="6702"/>
                    </a:lnTo>
                    <a:lnTo>
                      <a:pt x="2872" y="6834"/>
                    </a:lnTo>
                    <a:lnTo>
                      <a:pt x="2740" y="6966"/>
                    </a:lnTo>
                    <a:lnTo>
                      <a:pt x="2608" y="7131"/>
                    </a:lnTo>
                    <a:lnTo>
                      <a:pt x="2509" y="7263"/>
                    </a:lnTo>
                    <a:lnTo>
                      <a:pt x="2443" y="7428"/>
                    </a:lnTo>
                    <a:lnTo>
                      <a:pt x="2080" y="7659"/>
                    </a:lnTo>
                    <a:lnTo>
                      <a:pt x="1750" y="7890"/>
                    </a:lnTo>
                    <a:lnTo>
                      <a:pt x="1452" y="8121"/>
                    </a:lnTo>
                    <a:lnTo>
                      <a:pt x="1155" y="8418"/>
                    </a:lnTo>
                    <a:lnTo>
                      <a:pt x="924" y="8715"/>
                    </a:lnTo>
                    <a:lnTo>
                      <a:pt x="693" y="9045"/>
                    </a:lnTo>
                    <a:lnTo>
                      <a:pt x="495" y="9409"/>
                    </a:lnTo>
                    <a:lnTo>
                      <a:pt x="330" y="9772"/>
                    </a:lnTo>
                    <a:lnTo>
                      <a:pt x="165" y="10234"/>
                    </a:lnTo>
                    <a:lnTo>
                      <a:pt x="66" y="10729"/>
                    </a:lnTo>
                    <a:lnTo>
                      <a:pt x="0" y="11224"/>
                    </a:lnTo>
                    <a:lnTo>
                      <a:pt x="0" y="11719"/>
                    </a:lnTo>
                    <a:lnTo>
                      <a:pt x="66" y="12214"/>
                    </a:lnTo>
                    <a:lnTo>
                      <a:pt x="165" y="12677"/>
                    </a:lnTo>
                    <a:lnTo>
                      <a:pt x="297" y="13139"/>
                    </a:lnTo>
                    <a:lnTo>
                      <a:pt x="495" y="13601"/>
                    </a:lnTo>
                    <a:lnTo>
                      <a:pt x="957" y="13370"/>
                    </a:lnTo>
                    <a:lnTo>
                      <a:pt x="1684" y="13007"/>
                    </a:lnTo>
                    <a:lnTo>
                      <a:pt x="2443" y="12677"/>
                    </a:lnTo>
                    <a:lnTo>
                      <a:pt x="2344" y="12412"/>
                    </a:lnTo>
                    <a:lnTo>
                      <a:pt x="2245" y="12181"/>
                    </a:lnTo>
                    <a:lnTo>
                      <a:pt x="2179" y="11917"/>
                    </a:lnTo>
                    <a:lnTo>
                      <a:pt x="2146" y="11620"/>
                    </a:lnTo>
                    <a:lnTo>
                      <a:pt x="2146" y="11356"/>
                    </a:lnTo>
                    <a:lnTo>
                      <a:pt x="2179" y="11092"/>
                    </a:lnTo>
                    <a:lnTo>
                      <a:pt x="2245" y="10828"/>
                    </a:lnTo>
                    <a:lnTo>
                      <a:pt x="2311" y="10564"/>
                    </a:lnTo>
                    <a:lnTo>
                      <a:pt x="2443" y="10300"/>
                    </a:lnTo>
                    <a:lnTo>
                      <a:pt x="2608" y="10069"/>
                    </a:lnTo>
                    <a:lnTo>
                      <a:pt x="2806" y="9838"/>
                    </a:lnTo>
                    <a:lnTo>
                      <a:pt x="3004" y="9640"/>
                    </a:lnTo>
                    <a:lnTo>
                      <a:pt x="3301" y="9937"/>
                    </a:lnTo>
                    <a:lnTo>
                      <a:pt x="3631" y="10201"/>
                    </a:lnTo>
                    <a:lnTo>
                      <a:pt x="4093" y="10531"/>
                    </a:lnTo>
                    <a:lnTo>
                      <a:pt x="4588" y="10861"/>
                    </a:lnTo>
                    <a:lnTo>
                      <a:pt x="5117" y="11092"/>
                    </a:lnTo>
                    <a:lnTo>
                      <a:pt x="5678" y="11323"/>
                    </a:lnTo>
                    <a:lnTo>
                      <a:pt x="6239" y="11521"/>
                    </a:lnTo>
                    <a:lnTo>
                      <a:pt x="6833" y="11686"/>
                    </a:lnTo>
                    <a:lnTo>
                      <a:pt x="7427" y="11785"/>
                    </a:lnTo>
                    <a:lnTo>
                      <a:pt x="8055" y="11884"/>
                    </a:lnTo>
                    <a:lnTo>
                      <a:pt x="8649" y="11917"/>
                    </a:lnTo>
                    <a:lnTo>
                      <a:pt x="9276" y="11950"/>
                    </a:lnTo>
                    <a:lnTo>
                      <a:pt x="9903" y="11917"/>
                    </a:lnTo>
                    <a:lnTo>
                      <a:pt x="10497" y="11851"/>
                    </a:lnTo>
                    <a:lnTo>
                      <a:pt x="11125" y="11752"/>
                    </a:lnTo>
                    <a:lnTo>
                      <a:pt x="11719" y="11620"/>
                    </a:lnTo>
                    <a:lnTo>
                      <a:pt x="12280" y="11455"/>
                    </a:lnTo>
                    <a:lnTo>
                      <a:pt x="12841" y="11257"/>
                    </a:lnTo>
                    <a:lnTo>
                      <a:pt x="13369" y="11026"/>
                    </a:lnTo>
                    <a:lnTo>
                      <a:pt x="13897" y="10762"/>
                    </a:lnTo>
                    <a:lnTo>
                      <a:pt x="14360" y="10465"/>
                    </a:lnTo>
                    <a:lnTo>
                      <a:pt x="14822" y="10135"/>
                    </a:lnTo>
                    <a:lnTo>
                      <a:pt x="15251" y="9772"/>
                    </a:lnTo>
                    <a:lnTo>
                      <a:pt x="15647" y="9409"/>
                    </a:lnTo>
                    <a:lnTo>
                      <a:pt x="16043" y="9012"/>
                    </a:lnTo>
                    <a:lnTo>
                      <a:pt x="16373" y="8616"/>
                    </a:lnTo>
                    <a:lnTo>
                      <a:pt x="16670" y="8187"/>
                    </a:lnTo>
                    <a:lnTo>
                      <a:pt x="16967" y="7758"/>
                    </a:lnTo>
                    <a:lnTo>
                      <a:pt x="17198" y="7296"/>
                    </a:lnTo>
                    <a:lnTo>
                      <a:pt x="17429" y="6834"/>
                    </a:lnTo>
                    <a:lnTo>
                      <a:pt x="17595" y="6339"/>
                    </a:lnTo>
                    <a:lnTo>
                      <a:pt x="17760" y="5876"/>
                    </a:lnTo>
                    <a:lnTo>
                      <a:pt x="17859" y="5381"/>
                    </a:lnTo>
                    <a:lnTo>
                      <a:pt x="17925" y="4886"/>
                    </a:lnTo>
                    <a:lnTo>
                      <a:pt x="17958" y="4424"/>
                    </a:lnTo>
                    <a:lnTo>
                      <a:pt x="17958" y="3929"/>
                    </a:lnTo>
                    <a:lnTo>
                      <a:pt x="17925" y="3467"/>
                    </a:lnTo>
                    <a:lnTo>
                      <a:pt x="17826" y="3005"/>
                    </a:lnTo>
                    <a:lnTo>
                      <a:pt x="17694" y="2608"/>
                    </a:lnTo>
                    <a:lnTo>
                      <a:pt x="17562" y="2245"/>
                    </a:lnTo>
                    <a:lnTo>
                      <a:pt x="17363" y="1882"/>
                    </a:lnTo>
                    <a:lnTo>
                      <a:pt x="17099" y="1519"/>
                    </a:lnTo>
                    <a:lnTo>
                      <a:pt x="16802" y="1189"/>
                    </a:lnTo>
                    <a:lnTo>
                      <a:pt x="16406" y="859"/>
                    </a:lnTo>
                    <a:lnTo>
                      <a:pt x="16010" y="562"/>
                    </a:lnTo>
                    <a:lnTo>
                      <a:pt x="15548" y="331"/>
                    </a:lnTo>
                    <a:lnTo>
                      <a:pt x="15053" y="166"/>
                    </a:lnTo>
                    <a:lnTo>
                      <a:pt x="14525" y="67"/>
                    </a:lnTo>
                    <a:lnTo>
                      <a:pt x="139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4"/>
              <p:cNvSpPr/>
              <p:nvPr/>
            </p:nvSpPr>
            <p:spPr>
              <a:xfrm>
                <a:off x="1607538" y="1902625"/>
                <a:ext cx="217900" cy="302875"/>
              </a:xfrm>
              <a:custGeom>
                <a:avLst/>
                <a:gdLst/>
                <a:ahLst/>
                <a:cxnLst/>
                <a:rect l="l" t="t" r="r" b="b"/>
                <a:pathLst>
                  <a:path w="8716" h="12115" extrusionOk="0">
                    <a:moveTo>
                      <a:pt x="7329" y="0"/>
                    </a:moveTo>
                    <a:lnTo>
                      <a:pt x="6834" y="198"/>
                    </a:lnTo>
                    <a:lnTo>
                      <a:pt x="6900" y="660"/>
                    </a:lnTo>
                    <a:lnTo>
                      <a:pt x="6966" y="1122"/>
                    </a:lnTo>
                    <a:lnTo>
                      <a:pt x="7098" y="1552"/>
                    </a:lnTo>
                    <a:lnTo>
                      <a:pt x="7230" y="2014"/>
                    </a:lnTo>
                    <a:lnTo>
                      <a:pt x="7395" y="2443"/>
                    </a:lnTo>
                    <a:lnTo>
                      <a:pt x="7560" y="2872"/>
                    </a:lnTo>
                    <a:lnTo>
                      <a:pt x="7791" y="3301"/>
                    </a:lnTo>
                    <a:lnTo>
                      <a:pt x="8022" y="3697"/>
                    </a:lnTo>
                    <a:lnTo>
                      <a:pt x="7758" y="3862"/>
                    </a:lnTo>
                    <a:lnTo>
                      <a:pt x="7527" y="3961"/>
                    </a:lnTo>
                    <a:lnTo>
                      <a:pt x="7263" y="4093"/>
                    </a:lnTo>
                    <a:lnTo>
                      <a:pt x="6966" y="4159"/>
                    </a:lnTo>
                    <a:lnTo>
                      <a:pt x="6603" y="4258"/>
                    </a:lnTo>
                    <a:lnTo>
                      <a:pt x="6240" y="4291"/>
                    </a:lnTo>
                    <a:lnTo>
                      <a:pt x="5481" y="4357"/>
                    </a:lnTo>
                    <a:lnTo>
                      <a:pt x="4820" y="4423"/>
                    </a:lnTo>
                    <a:lnTo>
                      <a:pt x="4160" y="4523"/>
                    </a:lnTo>
                    <a:lnTo>
                      <a:pt x="3830" y="4589"/>
                    </a:lnTo>
                    <a:lnTo>
                      <a:pt x="3533" y="4721"/>
                    </a:lnTo>
                    <a:lnTo>
                      <a:pt x="3236" y="4853"/>
                    </a:lnTo>
                    <a:lnTo>
                      <a:pt x="2972" y="5018"/>
                    </a:lnTo>
                    <a:lnTo>
                      <a:pt x="2840" y="5150"/>
                    </a:lnTo>
                    <a:lnTo>
                      <a:pt x="2708" y="5315"/>
                    </a:lnTo>
                    <a:lnTo>
                      <a:pt x="2609" y="5480"/>
                    </a:lnTo>
                    <a:lnTo>
                      <a:pt x="2510" y="5645"/>
                    </a:lnTo>
                    <a:lnTo>
                      <a:pt x="2147" y="5843"/>
                    </a:lnTo>
                    <a:lnTo>
                      <a:pt x="1817" y="6107"/>
                    </a:lnTo>
                    <a:lnTo>
                      <a:pt x="1486" y="6371"/>
                    </a:lnTo>
                    <a:lnTo>
                      <a:pt x="1189" y="6668"/>
                    </a:lnTo>
                    <a:lnTo>
                      <a:pt x="958" y="6998"/>
                    </a:lnTo>
                    <a:lnTo>
                      <a:pt x="727" y="7328"/>
                    </a:lnTo>
                    <a:lnTo>
                      <a:pt x="496" y="7692"/>
                    </a:lnTo>
                    <a:lnTo>
                      <a:pt x="331" y="8055"/>
                    </a:lnTo>
                    <a:lnTo>
                      <a:pt x="166" y="8550"/>
                    </a:lnTo>
                    <a:lnTo>
                      <a:pt x="67" y="9045"/>
                    </a:lnTo>
                    <a:lnTo>
                      <a:pt x="1" y="9573"/>
                    </a:lnTo>
                    <a:lnTo>
                      <a:pt x="1" y="10101"/>
                    </a:lnTo>
                    <a:lnTo>
                      <a:pt x="67" y="10629"/>
                    </a:lnTo>
                    <a:lnTo>
                      <a:pt x="166" y="11125"/>
                    </a:lnTo>
                    <a:lnTo>
                      <a:pt x="331" y="11620"/>
                    </a:lnTo>
                    <a:lnTo>
                      <a:pt x="562" y="12115"/>
                    </a:lnTo>
                    <a:lnTo>
                      <a:pt x="991" y="11851"/>
                    </a:lnTo>
                    <a:lnTo>
                      <a:pt x="826" y="11422"/>
                    </a:lnTo>
                    <a:lnTo>
                      <a:pt x="661" y="10993"/>
                    </a:lnTo>
                    <a:lnTo>
                      <a:pt x="562" y="10530"/>
                    </a:lnTo>
                    <a:lnTo>
                      <a:pt x="529" y="10068"/>
                    </a:lnTo>
                    <a:lnTo>
                      <a:pt x="529" y="9606"/>
                    </a:lnTo>
                    <a:lnTo>
                      <a:pt x="562" y="9144"/>
                    </a:lnTo>
                    <a:lnTo>
                      <a:pt x="661" y="8682"/>
                    </a:lnTo>
                    <a:lnTo>
                      <a:pt x="826" y="8253"/>
                    </a:lnTo>
                    <a:lnTo>
                      <a:pt x="958" y="7923"/>
                    </a:lnTo>
                    <a:lnTo>
                      <a:pt x="1156" y="7592"/>
                    </a:lnTo>
                    <a:lnTo>
                      <a:pt x="1387" y="7295"/>
                    </a:lnTo>
                    <a:lnTo>
                      <a:pt x="1618" y="6998"/>
                    </a:lnTo>
                    <a:lnTo>
                      <a:pt x="1883" y="6734"/>
                    </a:lnTo>
                    <a:lnTo>
                      <a:pt x="2180" y="6470"/>
                    </a:lnTo>
                    <a:lnTo>
                      <a:pt x="2477" y="6239"/>
                    </a:lnTo>
                    <a:lnTo>
                      <a:pt x="2807" y="6041"/>
                    </a:lnTo>
                    <a:lnTo>
                      <a:pt x="2906" y="6008"/>
                    </a:lnTo>
                    <a:lnTo>
                      <a:pt x="2939" y="5909"/>
                    </a:lnTo>
                    <a:lnTo>
                      <a:pt x="3104" y="5645"/>
                    </a:lnTo>
                    <a:lnTo>
                      <a:pt x="3302" y="5447"/>
                    </a:lnTo>
                    <a:lnTo>
                      <a:pt x="3533" y="5282"/>
                    </a:lnTo>
                    <a:lnTo>
                      <a:pt x="3764" y="5183"/>
                    </a:lnTo>
                    <a:lnTo>
                      <a:pt x="4028" y="5084"/>
                    </a:lnTo>
                    <a:lnTo>
                      <a:pt x="4292" y="5018"/>
                    </a:lnTo>
                    <a:lnTo>
                      <a:pt x="4886" y="4919"/>
                    </a:lnTo>
                    <a:lnTo>
                      <a:pt x="5514" y="4886"/>
                    </a:lnTo>
                    <a:lnTo>
                      <a:pt x="6306" y="4820"/>
                    </a:lnTo>
                    <a:lnTo>
                      <a:pt x="6735" y="4754"/>
                    </a:lnTo>
                    <a:lnTo>
                      <a:pt x="7098" y="4655"/>
                    </a:lnTo>
                    <a:lnTo>
                      <a:pt x="7494" y="4556"/>
                    </a:lnTo>
                    <a:lnTo>
                      <a:pt x="7824" y="4390"/>
                    </a:lnTo>
                    <a:lnTo>
                      <a:pt x="8188" y="4192"/>
                    </a:lnTo>
                    <a:lnTo>
                      <a:pt x="8518" y="3961"/>
                    </a:lnTo>
                    <a:lnTo>
                      <a:pt x="8716" y="3829"/>
                    </a:lnTo>
                    <a:lnTo>
                      <a:pt x="8584" y="3631"/>
                    </a:lnTo>
                    <a:lnTo>
                      <a:pt x="8320" y="3202"/>
                    </a:lnTo>
                    <a:lnTo>
                      <a:pt x="8088" y="2773"/>
                    </a:lnTo>
                    <a:lnTo>
                      <a:pt x="7890" y="2344"/>
                    </a:lnTo>
                    <a:lnTo>
                      <a:pt x="7725" y="1882"/>
                    </a:lnTo>
                    <a:lnTo>
                      <a:pt x="7593" y="1420"/>
                    </a:lnTo>
                    <a:lnTo>
                      <a:pt x="7461" y="957"/>
                    </a:lnTo>
                    <a:lnTo>
                      <a:pt x="7395" y="495"/>
                    </a:lnTo>
                    <a:lnTo>
                      <a:pt x="7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4"/>
              <p:cNvSpPr/>
              <p:nvPr/>
            </p:nvSpPr>
            <p:spPr>
              <a:xfrm>
                <a:off x="1661188" y="1856400"/>
                <a:ext cx="408525" cy="325175"/>
              </a:xfrm>
              <a:custGeom>
                <a:avLst/>
                <a:gdLst/>
                <a:ahLst/>
                <a:cxnLst/>
                <a:rect l="l" t="t" r="r" b="b"/>
                <a:pathLst>
                  <a:path w="16341" h="13007" extrusionOk="0">
                    <a:moveTo>
                      <a:pt x="12115" y="1"/>
                    </a:moveTo>
                    <a:lnTo>
                      <a:pt x="11554" y="34"/>
                    </a:lnTo>
                    <a:lnTo>
                      <a:pt x="11224" y="100"/>
                    </a:lnTo>
                    <a:lnTo>
                      <a:pt x="10927" y="166"/>
                    </a:lnTo>
                    <a:lnTo>
                      <a:pt x="10630" y="298"/>
                    </a:lnTo>
                    <a:lnTo>
                      <a:pt x="10333" y="430"/>
                    </a:lnTo>
                    <a:lnTo>
                      <a:pt x="10069" y="562"/>
                    </a:lnTo>
                    <a:lnTo>
                      <a:pt x="9838" y="727"/>
                    </a:lnTo>
                    <a:lnTo>
                      <a:pt x="9343" y="1123"/>
                    </a:lnTo>
                    <a:lnTo>
                      <a:pt x="8946" y="1552"/>
                    </a:lnTo>
                    <a:lnTo>
                      <a:pt x="8550" y="2047"/>
                    </a:lnTo>
                    <a:lnTo>
                      <a:pt x="8220" y="2509"/>
                    </a:lnTo>
                    <a:lnTo>
                      <a:pt x="7923" y="3037"/>
                    </a:lnTo>
                    <a:lnTo>
                      <a:pt x="7725" y="3335"/>
                    </a:lnTo>
                    <a:lnTo>
                      <a:pt x="7527" y="2773"/>
                    </a:lnTo>
                    <a:lnTo>
                      <a:pt x="7395" y="2245"/>
                    </a:lnTo>
                    <a:lnTo>
                      <a:pt x="7329" y="1684"/>
                    </a:lnTo>
                    <a:lnTo>
                      <a:pt x="7296" y="1123"/>
                    </a:lnTo>
                    <a:lnTo>
                      <a:pt x="7296" y="925"/>
                    </a:lnTo>
                    <a:lnTo>
                      <a:pt x="6768" y="1189"/>
                    </a:lnTo>
                    <a:lnTo>
                      <a:pt x="6801" y="1552"/>
                    </a:lnTo>
                    <a:lnTo>
                      <a:pt x="6834" y="1915"/>
                    </a:lnTo>
                    <a:lnTo>
                      <a:pt x="6867" y="2245"/>
                    </a:lnTo>
                    <a:lnTo>
                      <a:pt x="6966" y="2608"/>
                    </a:lnTo>
                    <a:lnTo>
                      <a:pt x="7065" y="2971"/>
                    </a:lnTo>
                    <a:lnTo>
                      <a:pt x="7164" y="3302"/>
                    </a:lnTo>
                    <a:lnTo>
                      <a:pt x="7329" y="3665"/>
                    </a:lnTo>
                    <a:lnTo>
                      <a:pt x="7461" y="3995"/>
                    </a:lnTo>
                    <a:lnTo>
                      <a:pt x="7692" y="4391"/>
                    </a:lnTo>
                    <a:lnTo>
                      <a:pt x="7923" y="3995"/>
                    </a:lnTo>
                    <a:lnTo>
                      <a:pt x="8352" y="3302"/>
                    </a:lnTo>
                    <a:lnTo>
                      <a:pt x="8649" y="2839"/>
                    </a:lnTo>
                    <a:lnTo>
                      <a:pt x="8946" y="2377"/>
                    </a:lnTo>
                    <a:lnTo>
                      <a:pt x="9310" y="1948"/>
                    </a:lnTo>
                    <a:lnTo>
                      <a:pt x="9673" y="1552"/>
                    </a:lnTo>
                    <a:lnTo>
                      <a:pt x="10102" y="1189"/>
                    </a:lnTo>
                    <a:lnTo>
                      <a:pt x="10333" y="1024"/>
                    </a:lnTo>
                    <a:lnTo>
                      <a:pt x="10564" y="892"/>
                    </a:lnTo>
                    <a:lnTo>
                      <a:pt x="10795" y="760"/>
                    </a:lnTo>
                    <a:lnTo>
                      <a:pt x="11059" y="661"/>
                    </a:lnTo>
                    <a:lnTo>
                      <a:pt x="11356" y="595"/>
                    </a:lnTo>
                    <a:lnTo>
                      <a:pt x="11653" y="529"/>
                    </a:lnTo>
                    <a:lnTo>
                      <a:pt x="12115" y="496"/>
                    </a:lnTo>
                    <a:lnTo>
                      <a:pt x="12512" y="529"/>
                    </a:lnTo>
                    <a:lnTo>
                      <a:pt x="12941" y="595"/>
                    </a:lnTo>
                    <a:lnTo>
                      <a:pt x="13337" y="727"/>
                    </a:lnTo>
                    <a:lnTo>
                      <a:pt x="13733" y="892"/>
                    </a:lnTo>
                    <a:lnTo>
                      <a:pt x="14096" y="1090"/>
                    </a:lnTo>
                    <a:lnTo>
                      <a:pt x="14459" y="1321"/>
                    </a:lnTo>
                    <a:lnTo>
                      <a:pt x="14756" y="1618"/>
                    </a:lnTo>
                    <a:lnTo>
                      <a:pt x="15020" y="1915"/>
                    </a:lnTo>
                    <a:lnTo>
                      <a:pt x="15251" y="2245"/>
                    </a:lnTo>
                    <a:lnTo>
                      <a:pt x="15416" y="2575"/>
                    </a:lnTo>
                    <a:lnTo>
                      <a:pt x="15582" y="2905"/>
                    </a:lnTo>
                    <a:lnTo>
                      <a:pt x="15681" y="3302"/>
                    </a:lnTo>
                    <a:lnTo>
                      <a:pt x="15780" y="3698"/>
                    </a:lnTo>
                    <a:lnTo>
                      <a:pt x="15813" y="4160"/>
                    </a:lnTo>
                    <a:lnTo>
                      <a:pt x="15813" y="4589"/>
                    </a:lnTo>
                    <a:lnTo>
                      <a:pt x="15780" y="5084"/>
                    </a:lnTo>
                    <a:lnTo>
                      <a:pt x="15714" y="5579"/>
                    </a:lnTo>
                    <a:lnTo>
                      <a:pt x="15615" y="6074"/>
                    </a:lnTo>
                    <a:lnTo>
                      <a:pt x="15449" y="6537"/>
                    </a:lnTo>
                    <a:lnTo>
                      <a:pt x="15284" y="6999"/>
                    </a:lnTo>
                    <a:lnTo>
                      <a:pt x="15053" y="7461"/>
                    </a:lnTo>
                    <a:lnTo>
                      <a:pt x="14822" y="7890"/>
                    </a:lnTo>
                    <a:lnTo>
                      <a:pt x="14558" y="8319"/>
                    </a:lnTo>
                    <a:lnTo>
                      <a:pt x="14228" y="8748"/>
                    </a:lnTo>
                    <a:lnTo>
                      <a:pt x="13898" y="9144"/>
                    </a:lnTo>
                    <a:lnTo>
                      <a:pt x="13535" y="9507"/>
                    </a:lnTo>
                    <a:lnTo>
                      <a:pt x="13139" y="9871"/>
                    </a:lnTo>
                    <a:lnTo>
                      <a:pt x="12743" y="10201"/>
                    </a:lnTo>
                    <a:lnTo>
                      <a:pt x="12280" y="10498"/>
                    </a:lnTo>
                    <a:lnTo>
                      <a:pt x="11851" y="10762"/>
                    </a:lnTo>
                    <a:lnTo>
                      <a:pt x="11356" y="11026"/>
                    </a:lnTo>
                    <a:lnTo>
                      <a:pt x="10861" y="11257"/>
                    </a:lnTo>
                    <a:lnTo>
                      <a:pt x="10465" y="11389"/>
                    </a:lnTo>
                    <a:lnTo>
                      <a:pt x="10036" y="11521"/>
                    </a:lnTo>
                    <a:lnTo>
                      <a:pt x="9574" y="11653"/>
                    </a:lnTo>
                    <a:lnTo>
                      <a:pt x="9144" y="11752"/>
                    </a:lnTo>
                    <a:lnTo>
                      <a:pt x="8682" y="11818"/>
                    </a:lnTo>
                    <a:lnTo>
                      <a:pt x="8220" y="11884"/>
                    </a:lnTo>
                    <a:lnTo>
                      <a:pt x="7758" y="11917"/>
                    </a:lnTo>
                    <a:lnTo>
                      <a:pt x="7263" y="11917"/>
                    </a:lnTo>
                    <a:lnTo>
                      <a:pt x="6504" y="11884"/>
                    </a:lnTo>
                    <a:lnTo>
                      <a:pt x="5777" y="11785"/>
                    </a:lnTo>
                    <a:lnTo>
                      <a:pt x="5051" y="11653"/>
                    </a:lnTo>
                    <a:lnTo>
                      <a:pt x="4325" y="11488"/>
                    </a:lnTo>
                    <a:lnTo>
                      <a:pt x="3665" y="11224"/>
                    </a:lnTo>
                    <a:lnTo>
                      <a:pt x="3038" y="10960"/>
                    </a:lnTo>
                    <a:lnTo>
                      <a:pt x="2443" y="10630"/>
                    </a:lnTo>
                    <a:lnTo>
                      <a:pt x="1915" y="10234"/>
                    </a:lnTo>
                    <a:lnTo>
                      <a:pt x="1585" y="9970"/>
                    </a:lnTo>
                    <a:lnTo>
                      <a:pt x="1321" y="9706"/>
                    </a:lnTo>
                    <a:lnTo>
                      <a:pt x="1156" y="9507"/>
                    </a:lnTo>
                    <a:lnTo>
                      <a:pt x="958" y="9673"/>
                    </a:lnTo>
                    <a:lnTo>
                      <a:pt x="727" y="9904"/>
                    </a:lnTo>
                    <a:lnTo>
                      <a:pt x="496" y="10135"/>
                    </a:lnTo>
                    <a:lnTo>
                      <a:pt x="331" y="10432"/>
                    </a:lnTo>
                    <a:lnTo>
                      <a:pt x="199" y="10696"/>
                    </a:lnTo>
                    <a:lnTo>
                      <a:pt x="100" y="10993"/>
                    </a:lnTo>
                    <a:lnTo>
                      <a:pt x="34" y="11257"/>
                    </a:lnTo>
                    <a:lnTo>
                      <a:pt x="1" y="11554"/>
                    </a:lnTo>
                    <a:lnTo>
                      <a:pt x="34" y="11851"/>
                    </a:lnTo>
                    <a:lnTo>
                      <a:pt x="67" y="12148"/>
                    </a:lnTo>
                    <a:lnTo>
                      <a:pt x="133" y="12445"/>
                    </a:lnTo>
                    <a:lnTo>
                      <a:pt x="199" y="12743"/>
                    </a:lnTo>
                    <a:lnTo>
                      <a:pt x="331" y="13007"/>
                    </a:lnTo>
                    <a:lnTo>
                      <a:pt x="793" y="12809"/>
                    </a:lnTo>
                    <a:lnTo>
                      <a:pt x="694" y="12577"/>
                    </a:lnTo>
                    <a:lnTo>
                      <a:pt x="628" y="12346"/>
                    </a:lnTo>
                    <a:lnTo>
                      <a:pt x="562" y="12115"/>
                    </a:lnTo>
                    <a:lnTo>
                      <a:pt x="529" y="11851"/>
                    </a:lnTo>
                    <a:lnTo>
                      <a:pt x="529" y="11620"/>
                    </a:lnTo>
                    <a:lnTo>
                      <a:pt x="562" y="11356"/>
                    </a:lnTo>
                    <a:lnTo>
                      <a:pt x="595" y="11125"/>
                    </a:lnTo>
                    <a:lnTo>
                      <a:pt x="661" y="10894"/>
                    </a:lnTo>
                    <a:lnTo>
                      <a:pt x="760" y="10729"/>
                    </a:lnTo>
                    <a:lnTo>
                      <a:pt x="859" y="10531"/>
                    </a:lnTo>
                    <a:lnTo>
                      <a:pt x="1123" y="10234"/>
                    </a:lnTo>
                    <a:lnTo>
                      <a:pt x="1618" y="10663"/>
                    </a:lnTo>
                    <a:lnTo>
                      <a:pt x="2179" y="11059"/>
                    </a:lnTo>
                    <a:lnTo>
                      <a:pt x="2806" y="11389"/>
                    </a:lnTo>
                    <a:lnTo>
                      <a:pt x="3467" y="11719"/>
                    </a:lnTo>
                    <a:lnTo>
                      <a:pt x="4160" y="11950"/>
                    </a:lnTo>
                    <a:lnTo>
                      <a:pt x="4919" y="12148"/>
                    </a:lnTo>
                    <a:lnTo>
                      <a:pt x="5678" y="12313"/>
                    </a:lnTo>
                    <a:lnTo>
                      <a:pt x="6471" y="12412"/>
                    </a:lnTo>
                    <a:lnTo>
                      <a:pt x="7791" y="12412"/>
                    </a:lnTo>
                    <a:lnTo>
                      <a:pt x="8286" y="12379"/>
                    </a:lnTo>
                    <a:lnTo>
                      <a:pt x="8748" y="12313"/>
                    </a:lnTo>
                    <a:lnTo>
                      <a:pt x="9244" y="12247"/>
                    </a:lnTo>
                    <a:lnTo>
                      <a:pt x="9706" y="12148"/>
                    </a:lnTo>
                    <a:lnTo>
                      <a:pt x="10168" y="12016"/>
                    </a:lnTo>
                    <a:lnTo>
                      <a:pt x="10630" y="11884"/>
                    </a:lnTo>
                    <a:lnTo>
                      <a:pt x="11059" y="11719"/>
                    </a:lnTo>
                    <a:lnTo>
                      <a:pt x="11587" y="11488"/>
                    </a:lnTo>
                    <a:lnTo>
                      <a:pt x="12082" y="11224"/>
                    </a:lnTo>
                    <a:lnTo>
                      <a:pt x="12578" y="10927"/>
                    </a:lnTo>
                    <a:lnTo>
                      <a:pt x="13040" y="10597"/>
                    </a:lnTo>
                    <a:lnTo>
                      <a:pt x="13502" y="10234"/>
                    </a:lnTo>
                    <a:lnTo>
                      <a:pt x="13898" y="9871"/>
                    </a:lnTo>
                    <a:lnTo>
                      <a:pt x="14294" y="9474"/>
                    </a:lnTo>
                    <a:lnTo>
                      <a:pt x="14657" y="9045"/>
                    </a:lnTo>
                    <a:lnTo>
                      <a:pt x="14987" y="8616"/>
                    </a:lnTo>
                    <a:lnTo>
                      <a:pt x="15251" y="8154"/>
                    </a:lnTo>
                    <a:lnTo>
                      <a:pt x="15515" y="7692"/>
                    </a:lnTo>
                    <a:lnTo>
                      <a:pt x="15747" y="7197"/>
                    </a:lnTo>
                    <a:lnTo>
                      <a:pt x="15945" y="6702"/>
                    </a:lnTo>
                    <a:lnTo>
                      <a:pt x="16110" y="6173"/>
                    </a:lnTo>
                    <a:lnTo>
                      <a:pt x="16242" y="5678"/>
                    </a:lnTo>
                    <a:lnTo>
                      <a:pt x="16308" y="5150"/>
                    </a:lnTo>
                    <a:lnTo>
                      <a:pt x="16341" y="4622"/>
                    </a:lnTo>
                    <a:lnTo>
                      <a:pt x="16341" y="4094"/>
                    </a:lnTo>
                    <a:lnTo>
                      <a:pt x="16275" y="3632"/>
                    </a:lnTo>
                    <a:lnTo>
                      <a:pt x="16176" y="3170"/>
                    </a:lnTo>
                    <a:lnTo>
                      <a:pt x="16044" y="2740"/>
                    </a:lnTo>
                    <a:lnTo>
                      <a:pt x="15879" y="2344"/>
                    </a:lnTo>
                    <a:lnTo>
                      <a:pt x="15681" y="1948"/>
                    </a:lnTo>
                    <a:lnTo>
                      <a:pt x="15449" y="1618"/>
                    </a:lnTo>
                    <a:lnTo>
                      <a:pt x="15119" y="1255"/>
                    </a:lnTo>
                    <a:lnTo>
                      <a:pt x="14756" y="925"/>
                    </a:lnTo>
                    <a:lnTo>
                      <a:pt x="14393" y="661"/>
                    </a:lnTo>
                    <a:lnTo>
                      <a:pt x="13964" y="430"/>
                    </a:lnTo>
                    <a:lnTo>
                      <a:pt x="13502" y="232"/>
                    </a:lnTo>
                    <a:lnTo>
                      <a:pt x="13040" y="100"/>
                    </a:lnTo>
                    <a:lnTo>
                      <a:pt x="12578" y="34"/>
                    </a:lnTo>
                    <a:lnTo>
                      <a:pt x="12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4"/>
              <p:cNvSpPr/>
              <p:nvPr/>
            </p:nvSpPr>
            <p:spPr>
              <a:xfrm>
                <a:off x="1788288" y="1962025"/>
                <a:ext cx="156000" cy="192325"/>
              </a:xfrm>
              <a:custGeom>
                <a:avLst/>
                <a:gdLst/>
                <a:ahLst/>
                <a:cxnLst/>
                <a:rect l="l" t="t" r="r" b="b"/>
                <a:pathLst>
                  <a:path w="6240" h="7693" extrusionOk="0">
                    <a:moveTo>
                      <a:pt x="3235" y="1"/>
                    </a:moveTo>
                    <a:lnTo>
                      <a:pt x="2971" y="133"/>
                    </a:lnTo>
                    <a:lnTo>
                      <a:pt x="2707" y="298"/>
                    </a:lnTo>
                    <a:lnTo>
                      <a:pt x="2476" y="496"/>
                    </a:lnTo>
                    <a:lnTo>
                      <a:pt x="2278" y="760"/>
                    </a:lnTo>
                    <a:lnTo>
                      <a:pt x="2113" y="1057"/>
                    </a:lnTo>
                    <a:lnTo>
                      <a:pt x="2014" y="1420"/>
                    </a:lnTo>
                    <a:lnTo>
                      <a:pt x="1981" y="1618"/>
                    </a:lnTo>
                    <a:lnTo>
                      <a:pt x="1981" y="1816"/>
                    </a:lnTo>
                    <a:lnTo>
                      <a:pt x="2014" y="2345"/>
                    </a:lnTo>
                    <a:lnTo>
                      <a:pt x="2047" y="2675"/>
                    </a:lnTo>
                    <a:lnTo>
                      <a:pt x="2047" y="2906"/>
                    </a:lnTo>
                    <a:lnTo>
                      <a:pt x="2014" y="3038"/>
                    </a:lnTo>
                    <a:lnTo>
                      <a:pt x="1981" y="3104"/>
                    </a:lnTo>
                    <a:lnTo>
                      <a:pt x="1915" y="3137"/>
                    </a:lnTo>
                    <a:lnTo>
                      <a:pt x="1915" y="2939"/>
                    </a:lnTo>
                    <a:lnTo>
                      <a:pt x="1816" y="2741"/>
                    </a:lnTo>
                    <a:lnTo>
                      <a:pt x="1717" y="2576"/>
                    </a:lnTo>
                    <a:lnTo>
                      <a:pt x="1585" y="2411"/>
                    </a:lnTo>
                    <a:lnTo>
                      <a:pt x="1255" y="2147"/>
                    </a:lnTo>
                    <a:lnTo>
                      <a:pt x="1024" y="1915"/>
                    </a:lnTo>
                    <a:lnTo>
                      <a:pt x="1189" y="2246"/>
                    </a:lnTo>
                    <a:lnTo>
                      <a:pt x="1255" y="2411"/>
                    </a:lnTo>
                    <a:lnTo>
                      <a:pt x="1288" y="2609"/>
                    </a:lnTo>
                    <a:lnTo>
                      <a:pt x="1288" y="2873"/>
                    </a:lnTo>
                    <a:lnTo>
                      <a:pt x="1222" y="3104"/>
                    </a:lnTo>
                    <a:lnTo>
                      <a:pt x="1156" y="3302"/>
                    </a:lnTo>
                    <a:lnTo>
                      <a:pt x="1057" y="3467"/>
                    </a:lnTo>
                    <a:lnTo>
                      <a:pt x="958" y="3632"/>
                    </a:lnTo>
                    <a:lnTo>
                      <a:pt x="825" y="3830"/>
                    </a:lnTo>
                    <a:lnTo>
                      <a:pt x="726" y="4127"/>
                    </a:lnTo>
                    <a:lnTo>
                      <a:pt x="660" y="4523"/>
                    </a:lnTo>
                    <a:lnTo>
                      <a:pt x="594" y="4292"/>
                    </a:lnTo>
                    <a:lnTo>
                      <a:pt x="462" y="4127"/>
                    </a:lnTo>
                    <a:lnTo>
                      <a:pt x="264" y="3962"/>
                    </a:lnTo>
                    <a:lnTo>
                      <a:pt x="0" y="3830"/>
                    </a:lnTo>
                    <a:lnTo>
                      <a:pt x="0" y="3830"/>
                    </a:lnTo>
                    <a:lnTo>
                      <a:pt x="132" y="3995"/>
                    </a:lnTo>
                    <a:lnTo>
                      <a:pt x="198" y="4160"/>
                    </a:lnTo>
                    <a:lnTo>
                      <a:pt x="231" y="4325"/>
                    </a:lnTo>
                    <a:lnTo>
                      <a:pt x="198" y="4490"/>
                    </a:lnTo>
                    <a:lnTo>
                      <a:pt x="66" y="4919"/>
                    </a:lnTo>
                    <a:lnTo>
                      <a:pt x="0" y="5150"/>
                    </a:lnTo>
                    <a:lnTo>
                      <a:pt x="0" y="5382"/>
                    </a:lnTo>
                    <a:lnTo>
                      <a:pt x="33" y="5580"/>
                    </a:lnTo>
                    <a:lnTo>
                      <a:pt x="66" y="5811"/>
                    </a:lnTo>
                    <a:lnTo>
                      <a:pt x="165" y="6042"/>
                    </a:lnTo>
                    <a:lnTo>
                      <a:pt x="264" y="6240"/>
                    </a:lnTo>
                    <a:lnTo>
                      <a:pt x="396" y="6438"/>
                    </a:lnTo>
                    <a:lnTo>
                      <a:pt x="528" y="6636"/>
                    </a:lnTo>
                    <a:lnTo>
                      <a:pt x="858" y="6999"/>
                    </a:lnTo>
                    <a:lnTo>
                      <a:pt x="991" y="7131"/>
                    </a:lnTo>
                    <a:lnTo>
                      <a:pt x="1189" y="7230"/>
                    </a:lnTo>
                    <a:lnTo>
                      <a:pt x="1453" y="7329"/>
                    </a:lnTo>
                    <a:lnTo>
                      <a:pt x="1717" y="7461"/>
                    </a:lnTo>
                    <a:lnTo>
                      <a:pt x="2047" y="7527"/>
                    </a:lnTo>
                    <a:lnTo>
                      <a:pt x="2377" y="7626"/>
                    </a:lnTo>
                    <a:lnTo>
                      <a:pt x="2740" y="7659"/>
                    </a:lnTo>
                    <a:lnTo>
                      <a:pt x="3136" y="7692"/>
                    </a:lnTo>
                    <a:lnTo>
                      <a:pt x="3532" y="7692"/>
                    </a:lnTo>
                    <a:lnTo>
                      <a:pt x="3928" y="7659"/>
                    </a:lnTo>
                    <a:lnTo>
                      <a:pt x="4292" y="7593"/>
                    </a:lnTo>
                    <a:lnTo>
                      <a:pt x="4688" y="7461"/>
                    </a:lnTo>
                    <a:lnTo>
                      <a:pt x="5051" y="7296"/>
                    </a:lnTo>
                    <a:lnTo>
                      <a:pt x="5381" y="7065"/>
                    </a:lnTo>
                    <a:lnTo>
                      <a:pt x="5711" y="6768"/>
                    </a:lnTo>
                    <a:lnTo>
                      <a:pt x="5975" y="6405"/>
                    </a:lnTo>
                    <a:lnTo>
                      <a:pt x="6107" y="6207"/>
                    </a:lnTo>
                    <a:lnTo>
                      <a:pt x="6173" y="5976"/>
                    </a:lnTo>
                    <a:lnTo>
                      <a:pt x="6206" y="5745"/>
                    </a:lnTo>
                    <a:lnTo>
                      <a:pt x="6239" y="5514"/>
                    </a:lnTo>
                    <a:lnTo>
                      <a:pt x="6239" y="5282"/>
                    </a:lnTo>
                    <a:lnTo>
                      <a:pt x="6206" y="5018"/>
                    </a:lnTo>
                    <a:lnTo>
                      <a:pt x="6107" y="4556"/>
                    </a:lnTo>
                    <a:lnTo>
                      <a:pt x="6008" y="4292"/>
                    </a:lnTo>
                    <a:lnTo>
                      <a:pt x="5876" y="4028"/>
                    </a:lnTo>
                    <a:lnTo>
                      <a:pt x="5711" y="3731"/>
                    </a:lnTo>
                    <a:lnTo>
                      <a:pt x="5612" y="3467"/>
                    </a:lnTo>
                    <a:lnTo>
                      <a:pt x="5579" y="3236"/>
                    </a:lnTo>
                    <a:lnTo>
                      <a:pt x="5612" y="3005"/>
                    </a:lnTo>
                    <a:lnTo>
                      <a:pt x="5711" y="2807"/>
                    </a:lnTo>
                    <a:lnTo>
                      <a:pt x="5876" y="2609"/>
                    </a:lnTo>
                    <a:lnTo>
                      <a:pt x="5645" y="2741"/>
                    </a:lnTo>
                    <a:lnTo>
                      <a:pt x="5447" y="2840"/>
                    </a:lnTo>
                    <a:lnTo>
                      <a:pt x="5315" y="2939"/>
                    </a:lnTo>
                    <a:lnTo>
                      <a:pt x="5216" y="3071"/>
                    </a:lnTo>
                    <a:lnTo>
                      <a:pt x="5150" y="3170"/>
                    </a:lnTo>
                    <a:lnTo>
                      <a:pt x="5117" y="3269"/>
                    </a:lnTo>
                    <a:lnTo>
                      <a:pt x="5084" y="3533"/>
                    </a:lnTo>
                    <a:lnTo>
                      <a:pt x="5018" y="3335"/>
                    </a:lnTo>
                    <a:lnTo>
                      <a:pt x="4952" y="3170"/>
                    </a:lnTo>
                    <a:lnTo>
                      <a:pt x="4754" y="2840"/>
                    </a:lnTo>
                    <a:lnTo>
                      <a:pt x="4556" y="2576"/>
                    </a:lnTo>
                    <a:lnTo>
                      <a:pt x="4358" y="2312"/>
                    </a:lnTo>
                    <a:lnTo>
                      <a:pt x="4259" y="2147"/>
                    </a:lnTo>
                    <a:lnTo>
                      <a:pt x="4226" y="2014"/>
                    </a:lnTo>
                    <a:lnTo>
                      <a:pt x="4193" y="1882"/>
                    </a:lnTo>
                    <a:lnTo>
                      <a:pt x="4193" y="1717"/>
                    </a:lnTo>
                    <a:lnTo>
                      <a:pt x="4226" y="1552"/>
                    </a:lnTo>
                    <a:lnTo>
                      <a:pt x="4292" y="1387"/>
                    </a:lnTo>
                    <a:lnTo>
                      <a:pt x="4424" y="1189"/>
                    </a:lnTo>
                    <a:lnTo>
                      <a:pt x="4589" y="958"/>
                    </a:lnTo>
                    <a:lnTo>
                      <a:pt x="4292" y="1057"/>
                    </a:lnTo>
                    <a:lnTo>
                      <a:pt x="4027" y="1189"/>
                    </a:lnTo>
                    <a:lnTo>
                      <a:pt x="3796" y="1354"/>
                    </a:lnTo>
                    <a:lnTo>
                      <a:pt x="3697" y="1453"/>
                    </a:lnTo>
                    <a:lnTo>
                      <a:pt x="3598" y="1552"/>
                    </a:lnTo>
                    <a:lnTo>
                      <a:pt x="3532" y="1651"/>
                    </a:lnTo>
                    <a:lnTo>
                      <a:pt x="3499" y="1783"/>
                    </a:lnTo>
                    <a:lnTo>
                      <a:pt x="3466" y="2014"/>
                    </a:lnTo>
                    <a:lnTo>
                      <a:pt x="3268" y="1882"/>
                    </a:lnTo>
                    <a:lnTo>
                      <a:pt x="3103" y="1750"/>
                    </a:lnTo>
                    <a:lnTo>
                      <a:pt x="2938" y="1552"/>
                    </a:lnTo>
                    <a:lnTo>
                      <a:pt x="2839" y="1387"/>
                    </a:lnTo>
                    <a:lnTo>
                      <a:pt x="2806" y="1189"/>
                    </a:lnTo>
                    <a:lnTo>
                      <a:pt x="2806" y="1024"/>
                    </a:lnTo>
                    <a:lnTo>
                      <a:pt x="2806" y="826"/>
                    </a:lnTo>
                    <a:lnTo>
                      <a:pt x="2872" y="661"/>
                    </a:lnTo>
                    <a:lnTo>
                      <a:pt x="3037" y="298"/>
                    </a:lnTo>
                    <a:lnTo>
                      <a:pt x="3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4"/>
              <p:cNvSpPr/>
              <p:nvPr/>
            </p:nvSpPr>
            <p:spPr>
              <a:xfrm>
                <a:off x="1819638" y="2027225"/>
                <a:ext cx="103175" cy="127125"/>
              </a:xfrm>
              <a:custGeom>
                <a:avLst/>
                <a:gdLst/>
                <a:ahLst/>
                <a:cxnLst/>
                <a:rect l="l" t="t" r="r" b="b"/>
                <a:pathLst>
                  <a:path w="4127" h="5085" extrusionOk="0">
                    <a:moveTo>
                      <a:pt x="2146" y="1"/>
                    </a:moveTo>
                    <a:lnTo>
                      <a:pt x="1948" y="100"/>
                    </a:lnTo>
                    <a:lnTo>
                      <a:pt x="1783" y="199"/>
                    </a:lnTo>
                    <a:lnTo>
                      <a:pt x="1651" y="364"/>
                    </a:lnTo>
                    <a:lnTo>
                      <a:pt x="1519" y="496"/>
                    </a:lnTo>
                    <a:lnTo>
                      <a:pt x="1387" y="694"/>
                    </a:lnTo>
                    <a:lnTo>
                      <a:pt x="1321" y="925"/>
                    </a:lnTo>
                    <a:lnTo>
                      <a:pt x="1321" y="1222"/>
                    </a:lnTo>
                    <a:lnTo>
                      <a:pt x="1321" y="1552"/>
                    </a:lnTo>
                    <a:lnTo>
                      <a:pt x="1354" y="1783"/>
                    </a:lnTo>
                    <a:lnTo>
                      <a:pt x="1354" y="1915"/>
                    </a:lnTo>
                    <a:lnTo>
                      <a:pt x="1321" y="2014"/>
                    </a:lnTo>
                    <a:lnTo>
                      <a:pt x="1255" y="2080"/>
                    </a:lnTo>
                    <a:lnTo>
                      <a:pt x="1255" y="1948"/>
                    </a:lnTo>
                    <a:lnTo>
                      <a:pt x="1189" y="1816"/>
                    </a:lnTo>
                    <a:lnTo>
                      <a:pt x="1123" y="1717"/>
                    </a:lnTo>
                    <a:lnTo>
                      <a:pt x="1024" y="1618"/>
                    </a:lnTo>
                    <a:lnTo>
                      <a:pt x="661" y="1255"/>
                    </a:lnTo>
                    <a:lnTo>
                      <a:pt x="793" y="1486"/>
                    </a:lnTo>
                    <a:lnTo>
                      <a:pt x="826" y="1618"/>
                    </a:lnTo>
                    <a:lnTo>
                      <a:pt x="859" y="1717"/>
                    </a:lnTo>
                    <a:lnTo>
                      <a:pt x="859" y="1915"/>
                    </a:lnTo>
                    <a:lnTo>
                      <a:pt x="826" y="2080"/>
                    </a:lnTo>
                    <a:lnTo>
                      <a:pt x="760" y="2179"/>
                    </a:lnTo>
                    <a:lnTo>
                      <a:pt x="694" y="2278"/>
                    </a:lnTo>
                    <a:lnTo>
                      <a:pt x="562" y="2542"/>
                    </a:lnTo>
                    <a:lnTo>
                      <a:pt x="496" y="2741"/>
                    </a:lnTo>
                    <a:lnTo>
                      <a:pt x="430" y="3005"/>
                    </a:lnTo>
                    <a:lnTo>
                      <a:pt x="397" y="2840"/>
                    </a:lnTo>
                    <a:lnTo>
                      <a:pt x="298" y="2741"/>
                    </a:lnTo>
                    <a:lnTo>
                      <a:pt x="166" y="2641"/>
                    </a:lnTo>
                    <a:lnTo>
                      <a:pt x="1" y="2542"/>
                    </a:lnTo>
                    <a:lnTo>
                      <a:pt x="67" y="2641"/>
                    </a:lnTo>
                    <a:lnTo>
                      <a:pt x="133" y="2741"/>
                    </a:lnTo>
                    <a:lnTo>
                      <a:pt x="133" y="2873"/>
                    </a:lnTo>
                    <a:lnTo>
                      <a:pt x="133" y="2972"/>
                    </a:lnTo>
                    <a:lnTo>
                      <a:pt x="34" y="3269"/>
                    </a:lnTo>
                    <a:lnTo>
                      <a:pt x="1" y="3401"/>
                    </a:lnTo>
                    <a:lnTo>
                      <a:pt x="1" y="3566"/>
                    </a:lnTo>
                    <a:lnTo>
                      <a:pt x="67" y="3863"/>
                    </a:lnTo>
                    <a:lnTo>
                      <a:pt x="166" y="4127"/>
                    </a:lnTo>
                    <a:lnTo>
                      <a:pt x="364" y="4391"/>
                    </a:lnTo>
                    <a:lnTo>
                      <a:pt x="562" y="4655"/>
                    </a:lnTo>
                    <a:lnTo>
                      <a:pt x="793" y="4787"/>
                    </a:lnTo>
                    <a:lnTo>
                      <a:pt x="1123" y="4919"/>
                    </a:lnTo>
                    <a:lnTo>
                      <a:pt x="1585" y="5051"/>
                    </a:lnTo>
                    <a:lnTo>
                      <a:pt x="2080" y="5084"/>
                    </a:lnTo>
                    <a:lnTo>
                      <a:pt x="2575" y="5084"/>
                    </a:lnTo>
                    <a:lnTo>
                      <a:pt x="2839" y="5018"/>
                    </a:lnTo>
                    <a:lnTo>
                      <a:pt x="3104" y="4952"/>
                    </a:lnTo>
                    <a:lnTo>
                      <a:pt x="3335" y="4820"/>
                    </a:lnTo>
                    <a:lnTo>
                      <a:pt x="3566" y="4688"/>
                    </a:lnTo>
                    <a:lnTo>
                      <a:pt x="3764" y="4490"/>
                    </a:lnTo>
                    <a:lnTo>
                      <a:pt x="3962" y="4259"/>
                    </a:lnTo>
                    <a:lnTo>
                      <a:pt x="4028" y="4127"/>
                    </a:lnTo>
                    <a:lnTo>
                      <a:pt x="4061" y="3962"/>
                    </a:lnTo>
                    <a:lnTo>
                      <a:pt x="4127" y="3665"/>
                    </a:lnTo>
                    <a:lnTo>
                      <a:pt x="4094" y="3335"/>
                    </a:lnTo>
                    <a:lnTo>
                      <a:pt x="4028" y="3038"/>
                    </a:lnTo>
                    <a:lnTo>
                      <a:pt x="3962" y="2840"/>
                    </a:lnTo>
                    <a:lnTo>
                      <a:pt x="3863" y="2674"/>
                    </a:lnTo>
                    <a:lnTo>
                      <a:pt x="3764" y="2476"/>
                    </a:lnTo>
                    <a:lnTo>
                      <a:pt x="3698" y="2311"/>
                    </a:lnTo>
                    <a:lnTo>
                      <a:pt x="3698" y="2146"/>
                    </a:lnTo>
                    <a:lnTo>
                      <a:pt x="3698" y="2014"/>
                    </a:lnTo>
                    <a:lnTo>
                      <a:pt x="3764" y="1849"/>
                    </a:lnTo>
                    <a:lnTo>
                      <a:pt x="3863" y="1750"/>
                    </a:lnTo>
                    <a:lnTo>
                      <a:pt x="3599" y="1882"/>
                    </a:lnTo>
                    <a:lnTo>
                      <a:pt x="3434" y="2047"/>
                    </a:lnTo>
                    <a:lnTo>
                      <a:pt x="3368" y="2179"/>
                    </a:lnTo>
                    <a:lnTo>
                      <a:pt x="3368" y="2344"/>
                    </a:lnTo>
                    <a:lnTo>
                      <a:pt x="3269" y="2113"/>
                    </a:lnTo>
                    <a:lnTo>
                      <a:pt x="3137" y="1882"/>
                    </a:lnTo>
                    <a:lnTo>
                      <a:pt x="2873" y="1519"/>
                    </a:lnTo>
                    <a:lnTo>
                      <a:pt x="2773" y="1354"/>
                    </a:lnTo>
                    <a:lnTo>
                      <a:pt x="2773" y="1255"/>
                    </a:lnTo>
                    <a:lnTo>
                      <a:pt x="2773" y="1156"/>
                    </a:lnTo>
                    <a:lnTo>
                      <a:pt x="2773" y="1024"/>
                    </a:lnTo>
                    <a:lnTo>
                      <a:pt x="2839" y="925"/>
                    </a:lnTo>
                    <a:lnTo>
                      <a:pt x="2906" y="793"/>
                    </a:lnTo>
                    <a:lnTo>
                      <a:pt x="3038" y="661"/>
                    </a:lnTo>
                    <a:lnTo>
                      <a:pt x="3038" y="661"/>
                    </a:lnTo>
                    <a:lnTo>
                      <a:pt x="2839" y="727"/>
                    </a:lnTo>
                    <a:lnTo>
                      <a:pt x="2641" y="793"/>
                    </a:lnTo>
                    <a:lnTo>
                      <a:pt x="2509" y="892"/>
                    </a:lnTo>
                    <a:lnTo>
                      <a:pt x="2377" y="1024"/>
                    </a:lnTo>
                    <a:lnTo>
                      <a:pt x="2311" y="1189"/>
                    </a:lnTo>
                    <a:lnTo>
                      <a:pt x="2278" y="1354"/>
                    </a:lnTo>
                    <a:lnTo>
                      <a:pt x="2146" y="1255"/>
                    </a:lnTo>
                    <a:lnTo>
                      <a:pt x="2047" y="1156"/>
                    </a:lnTo>
                    <a:lnTo>
                      <a:pt x="1948" y="1057"/>
                    </a:lnTo>
                    <a:lnTo>
                      <a:pt x="1882" y="925"/>
                    </a:lnTo>
                    <a:lnTo>
                      <a:pt x="1849" y="793"/>
                    </a:lnTo>
                    <a:lnTo>
                      <a:pt x="1849" y="694"/>
                    </a:lnTo>
                    <a:lnTo>
                      <a:pt x="1882" y="430"/>
                    </a:lnTo>
                    <a:lnTo>
                      <a:pt x="2014" y="232"/>
                    </a:lnTo>
                    <a:lnTo>
                      <a:pt x="2146"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4"/>
              <p:cNvSpPr/>
              <p:nvPr/>
            </p:nvSpPr>
            <p:spPr>
              <a:xfrm>
                <a:off x="1844388" y="2083350"/>
                <a:ext cx="56975" cy="71000"/>
              </a:xfrm>
              <a:custGeom>
                <a:avLst/>
                <a:gdLst/>
                <a:ahLst/>
                <a:cxnLst/>
                <a:rect l="l" t="t" r="r" b="b"/>
                <a:pathLst>
                  <a:path w="2279" h="2840" extrusionOk="0">
                    <a:moveTo>
                      <a:pt x="1189" y="0"/>
                    </a:moveTo>
                    <a:lnTo>
                      <a:pt x="991" y="132"/>
                    </a:lnTo>
                    <a:lnTo>
                      <a:pt x="892" y="198"/>
                    </a:lnTo>
                    <a:lnTo>
                      <a:pt x="826" y="297"/>
                    </a:lnTo>
                    <a:lnTo>
                      <a:pt x="760" y="396"/>
                    </a:lnTo>
                    <a:lnTo>
                      <a:pt x="727" y="529"/>
                    </a:lnTo>
                    <a:lnTo>
                      <a:pt x="727" y="694"/>
                    </a:lnTo>
                    <a:lnTo>
                      <a:pt x="727" y="859"/>
                    </a:lnTo>
                    <a:lnTo>
                      <a:pt x="760" y="1090"/>
                    </a:lnTo>
                    <a:lnTo>
                      <a:pt x="727" y="1123"/>
                    </a:lnTo>
                    <a:lnTo>
                      <a:pt x="694" y="1156"/>
                    </a:lnTo>
                    <a:lnTo>
                      <a:pt x="694" y="1090"/>
                    </a:lnTo>
                    <a:lnTo>
                      <a:pt x="661" y="1024"/>
                    </a:lnTo>
                    <a:lnTo>
                      <a:pt x="562" y="892"/>
                    </a:lnTo>
                    <a:lnTo>
                      <a:pt x="364" y="727"/>
                    </a:lnTo>
                    <a:lnTo>
                      <a:pt x="430" y="826"/>
                    </a:lnTo>
                    <a:lnTo>
                      <a:pt x="463" y="958"/>
                    </a:lnTo>
                    <a:lnTo>
                      <a:pt x="463" y="1090"/>
                    </a:lnTo>
                    <a:lnTo>
                      <a:pt x="430" y="1156"/>
                    </a:lnTo>
                    <a:lnTo>
                      <a:pt x="364" y="1288"/>
                    </a:lnTo>
                    <a:lnTo>
                      <a:pt x="298" y="1420"/>
                    </a:lnTo>
                    <a:lnTo>
                      <a:pt x="232" y="1684"/>
                    </a:lnTo>
                    <a:lnTo>
                      <a:pt x="199" y="1585"/>
                    </a:lnTo>
                    <a:lnTo>
                      <a:pt x="166" y="1519"/>
                    </a:lnTo>
                    <a:lnTo>
                      <a:pt x="100" y="1453"/>
                    </a:lnTo>
                    <a:lnTo>
                      <a:pt x="1" y="1420"/>
                    </a:lnTo>
                    <a:lnTo>
                      <a:pt x="1" y="1420"/>
                    </a:lnTo>
                    <a:lnTo>
                      <a:pt x="67" y="1552"/>
                    </a:lnTo>
                    <a:lnTo>
                      <a:pt x="67" y="1618"/>
                    </a:lnTo>
                    <a:lnTo>
                      <a:pt x="67" y="1651"/>
                    </a:lnTo>
                    <a:lnTo>
                      <a:pt x="1" y="1816"/>
                    </a:lnTo>
                    <a:lnTo>
                      <a:pt x="1" y="1981"/>
                    </a:lnTo>
                    <a:lnTo>
                      <a:pt x="34" y="2146"/>
                    </a:lnTo>
                    <a:lnTo>
                      <a:pt x="100" y="2311"/>
                    </a:lnTo>
                    <a:lnTo>
                      <a:pt x="199" y="2443"/>
                    </a:lnTo>
                    <a:lnTo>
                      <a:pt x="298" y="2608"/>
                    </a:lnTo>
                    <a:lnTo>
                      <a:pt x="430" y="2674"/>
                    </a:lnTo>
                    <a:lnTo>
                      <a:pt x="628" y="2740"/>
                    </a:lnTo>
                    <a:lnTo>
                      <a:pt x="859" y="2806"/>
                    </a:lnTo>
                    <a:lnTo>
                      <a:pt x="1156" y="2839"/>
                    </a:lnTo>
                    <a:lnTo>
                      <a:pt x="1420" y="2839"/>
                    </a:lnTo>
                    <a:lnTo>
                      <a:pt x="1717" y="2773"/>
                    </a:lnTo>
                    <a:lnTo>
                      <a:pt x="1849" y="2707"/>
                    </a:lnTo>
                    <a:lnTo>
                      <a:pt x="1982" y="2608"/>
                    </a:lnTo>
                    <a:lnTo>
                      <a:pt x="2081" y="2509"/>
                    </a:lnTo>
                    <a:lnTo>
                      <a:pt x="2180" y="2377"/>
                    </a:lnTo>
                    <a:lnTo>
                      <a:pt x="2246" y="2212"/>
                    </a:lnTo>
                    <a:lnTo>
                      <a:pt x="2279" y="2047"/>
                    </a:lnTo>
                    <a:lnTo>
                      <a:pt x="2279" y="1849"/>
                    </a:lnTo>
                    <a:lnTo>
                      <a:pt x="2246" y="1684"/>
                    </a:lnTo>
                    <a:lnTo>
                      <a:pt x="2147" y="1486"/>
                    </a:lnTo>
                    <a:lnTo>
                      <a:pt x="2048" y="1288"/>
                    </a:lnTo>
                    <a:lnTo>
                      <a:pt x="2048" y="1189"/>
                    </a:lnTo>
                    <a:lnTo>
                      <a:pt x="2048" y="1123"/>
                    </a:lnTo>
                    <a:lnTo>
                      <a:pt x="2081" y="1057"/>
                    </a:lnTo>
                    <a:lnTo>
                      <a:pt x="2147" y="958"/>
                    </a:lnTo>
                    <a:lnTo>
                      <a:pt x="1982" y="1057"/>
                    </a:lnTo>
                    <a:lnTo>
                      <a:pt x="1916" y="1123"/>
                    </a:lnTo>
                    <a:lnTo>
                      <a:pt x="1883" y="1222"/>
                    </a:lnTo>
                    <a:lnTo>
                      <a:pt x="1849" y="1321"/>
                    </a:lnTo>
                    <a:lnTo>
                      <a:pt x="1816" y="1189"/>
                    </a:lnTo>
                    <a:lnTo>
                      <a:pt x="1750" y="1057"/>
                    </a:lnTo>
                    <a:lnTo>
                      <a:pt x="1585" y="859"/>
                    </a:lnTo>
                    <a:lnTo>
                      <a:pt x="1552" y="760"/>
                    </a:lnTo>
                    <a:lnTo>
                      <a:pt x="1519" y="628"/>
                    </a:lnTo>
                    <a:lnTo>
                      <a:pt x="1585" y="529"/>
                    </a:lnTo>
                    <a:lnTo>
                      <a:pt x="1684" y="363"/>
                    </a:lnTo>
                    <a:lnTo>
                      <a:pt x="1453" y="463"/>
                    </a:lnTo>
                    <a:lnTo>
                      <a:pt x="1387" y="496"/>
                    </a:lnTo>
                    <a:lnTo>
                      <a:pt x="1321" y="595"/>
                    </a:lnTo>
                    <a:lnTo>
                      <a:pt x="1288" y="661"/>
                    </a:lnTo>
                    <a:lnTo>
                      <a:pt x="1255" y="760"/>
                    </a:lnTo>
                    <a:lnTo>
                      <a:pt x="1123" y="661"/>
                    </a:lnTo>
                    <a:lnTo>
                      <a:pt x="1090" y="595"/>
                    </a:lnTo>
                    <a:lnTo>
                      <a:pt x="1024" y="529"/>
                    </a:lnTo>
                    <a:lnTo>
                      <a:pt x="1024" y="396"/>
                    </a:lnTo>
                    <a:lnTo>
                      <a:pt x="1057" y="264"/>
                    </a:lnTo>
                    <a:lnTo>
                      <a:pt x="1090" y="132"/>
                    </a:lnTo>
                    <a:lnTo>
                      <a:pt x="1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3" name="Google Shape;1953;p54"/>
          <p:cNvGrpSpPr/>
          <p:nvPr/>
        </p:nvGrpSpPr>
        <p:grpSpPr>
          <a:xfrm rot="1018483">
            <a:off x="2740675" y="4064334"/>
            <a:ext cx="717305" cy="933439"/>
            <a:chOff x="2347988" y="2144838"/>
            <a:chExt cx="361500" cy="470425"/>
          </a:xfrm>
        </p:grpSpPr>
        <p:sp>
          <p:nvSpPr>
            <p:cNvPr id="1954" name="Google Shape;1954;p54"/>
            <p:cNvSpPr/>
            <p:nvPr/>
          </p:nvSpPr>
          <p:spPr>
            <a:xfrm>
              <a:off x="2347988" y="2144838"/>
              <a:ext cx="361500" cy="470425"/>
            </a:xfrm>
            <a:custGeom>
              <a:avLst/>
              <a:gdLst/>
              <a:ahLst/>
              <a:cxnLst/>
              <a:rect l="l" t="t" r="r" b="b"/>
              <a:pathLst>
                <a:path w="14460" h="18817" extrusionOk="0">
                  <a:moveTo>
                    <a:pt x="1717" y="1"/>
                  </a:moveTo>
                  <a:lnTo>
                    <a:pt x="1387" y="34"/>
                  </a:lnTo>
                  <a:lnTo>
                    <a:pt x="1090" y="133"/>
                  </a:lnTo>
                  <a:lnTo>
                    <a:pt x="826" y="265"/>
                  </a:lnTo>
                  <a:lnTo>
                    <a:pt x="562" y="463"/>
                  </a:lnTo>
                  <a:lnTo>
                    <a:pt x="364" y="727"/>
                  </a:lnTo>
                  <a:lnTo>
                    <a:pt x="199" y="991"/>
                  </a:lnTo>
                  <a:lnTo>
                    <a:pt x="133" y="1321"/>
                  </a:lnTo>
                  <a:lnTo>
                    <a:pt x="100" y="1651"/>
                  </a:lnTo>
                  <a:lnTo>
                    <a:pt x="100" y="6141"/>
                  </a:lnTo>
                  <a:lnTo>
                    <a:pt x="1" y="6141"/>
                  </a:lnTo>
                  <a:lnTo>
                    <a:pt x="1" y="9145"/>
                  </a:lnTo>
                  <a:lnTo>
                    <a:pt x="1" y="9673"/>
                  </a:lnTo>
                  <a:lnTo>
                    <a:pt x="1" y="10333"/>
                  </a:lnTo>
                  <a:lnTo>
                    <a:pt x="1" y="18817"/>
                  </a:lnTo>
                  <a:lnTo>
                    <a:pt x="14459" y="18817"/>
                  </a:lnTo>
                  <a:lnTo>
                    <a:pt x="14459" y="9904"/>
                  </a:lnTo>
                  <a:lnTo>
                    <a:pt x="14459" y="9211"/>
                  </a:lnTo>
                  <a:lnTo>
                    <a:pt x="14459" y="8683"/>
                  </a:lnTo>
                  <a:lnTo>
                    <a:pt x="14459" y="8055"/>
                  </a:lnTo>
                  <a:lnTo>
                    <a:pt x="14459" y="6141"/>
                  </a:lnTo>
                  <a:lnTo>
                    <a:pt x="14459" y="1651"/>
                  </a:lnTo>
                  <a:lnTo>
                    <a:pt x="14393" y="1321"/>
                  </a:lnTo>
                  <a:lnTo>
                    <a:pt x="14327" y="991"/>
                  </a:lnTo>
                  <a:lnTo>
                    <a:pt x="14162" y="727"/>
                  </a:lnTo>
                  <a:lnTo>
                    <a:pt x="13964" y="463"/>
                  </a:lnTo>
                  <a:lnTo>
                    <a:pt x="13700" y="265"/>
                  </a:lnTo>
                  <a:lnTo>
                    <a:pt x="13436" y="133"/>
                  </a:lnTo>
                  <a:lnTo>
                    <a:pt x="13139" y="34"/>
                  </a:lnTo>
                  <a:lnTo>
                    <a:pt x="12809" y="1"/>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54"/>
            <p:cNvGrpSpPr/>
            <p:nvPr/>
          </p:nvGrpSpPr>
          <p:grpSpPr>
            <a:xfrm>
              <a:off x="2348400" y="2144838"/>
              <a:ext cx="360675" cy="470425"/>
              <a:chOff x="1871400" y="2148750"/>
              <a:chExt cx="360675" cy="470425"/>
            </a:xfrm>
          </p:grpSpPr>
          <p:sp>
            <p:nvSpPr>
              <p:cNvPr id="1956" name="Google Shape;1956;p54"/>
              <p:cNvSpPr/>
              <p:nvPr/>
            </p:nvSpPr>
            <p:spPr>
              <a:xfrm>
                <a:off x="1873050" y="2148750"/>
                <a:ext cx="359025" cy="242650"/>
              </a:xfrm>
              <a:custGeom>
                <a:avLst/>
                <a:gdLst/>
                <a:ahLst/>
                <a:cxnLst/>
                <a:rect l="l" t="t" r="r" b="b"/>
                <a:pathLst>
                  <a:path w="14361" h="9706" extrusionOk="0">
                    <a:moveTo>
                      <a:pt x="1651" y="1"/>
                    </a:moveTo>
                    <a:lnTo>
                      <a:pt x="1321" y="34"/>
                    </a:lnTo>
                    <a:lnTo>
                      <a:pt x="1024" y="133"/>
                    </a:lnTo>
                    <a:lnTo>
                      <a:pt x="727" y="298"/>
                    </a:lnTo>
                    <a:lnTo>
                      <a:pt x="496" y="496"/>
                    </a:lnTo>
                    <a:lnTo>
                      <a:pt x="298" y="727"/>
                    </a:lnTo>
                    <a:lnTo>
                      <a:pt x="133" y="1024"/>
                    </a:lnTo>
                    <a:lnTo>
                      <a:pt x="34" y="1321"/>
                    </a:lnTo>
                    <a:lnTo>
                      <a:pt x="1" y="1651"/>
                    </a:lnTo>
                    <a:lnTo>
                      <a:pt x="1" y="8088"/>
                    </a:lnTo>
                    <a:lnTo>
                      <a:pt x="34" y="8419"/>
                    </a:lnTo>
                    <a:lnTo>
                      <a:pt x="133" y="8716"/>
                    </a:lnTo>
                    <a:lnTo>
                      <a:pt x="298" y="8980"/>
                    </a:lnTo>
                    <a:lnTo>
                      <a:pt x="496" y="9244"/>
                    </a:lnTo>
                    <a:lnTo>
                      <a:pt x="727" y="9442"/>
                    </a:lnTo>
                    <a:lnTo>
                      <a:pt x="1024" y="9607"/>
                    </a:lnTo>
                    <a:lnTo>
                      <a:pt x="1321" y="9673"/>
                    </a:lnTo>
                    <a:lnTo>
                      <a:pt x="1651" y="9706"/>
                    </a:lnTo>
                    <a:lnTo>
                      <a:pt x="12743" y="9706"/>
                    </a:lnTo>
                    <a:lnTo>
                      <a:pt x="13073" y="9673"/>
                    </a:lnTo>
                    <a:lnTo>
                      <a:pt x="13370" y="9607"/>
                    </a:lnTo>
                    <a:lnTo>
                      <a:pt x="13634" y="9442"/>
                    </a:lnTo>
                    <a:lnTo>
                      <a:pt x="13898" y="9244"/>
                    </a:lnTo>
                    <a:lnTo>
                      <a:pt x="14096" y="8980"/>
                    </a:lnTo>
                    <a:lnTo>
                      <a:pt x="14261" y="8716"/>
                    </a:lnTo>
                    <a:lnTo>
                      <a:pt x="14327" y="8419"/>
                    </a:lnTo>
                    <a:lnTo>
                      <a:pt x="14360" y="8088"/>
                    </a:lnTo>
                    <a:lnTo>
                      <a:pt x="14360" y="1651"/>
                    </a:lnTo>
                    <a:lnTo>
                      <a:pt x="14327" y="1321"/>
                    </a:lnTo>
                    <a:lnTo>
                      <a:pt x="14261" y="1024"/>
                    </a:lnTo>
                    <a:lnTo>
                      <a:pt x="14096" y="727"/>
                    </a:lnTo>
                    <a:lnTo>
                      <a:pt x="13898" y="496"/>
                    </a:lnTo>
                    <a:lnTo>
                      <a:pt x="13634" y="298"/>
                    </a:lnTo>
                    <a:lnTo>
                      <a:pt x="13370" y="133"/>
                    </a:lnTo>
                    <a:lnTo>
                      <a:pt x="13073" y="34"/>
                    </a:lnTo>
                    <a:lnTo>
                      <a:pt x="127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4"/>
              <p:cNvSpPr/>
              <p:nvPr/>
            </p:nvSpPr>
            <p:spPr>
              <a:xfrm>
                <a:off x="1897825" y="2265125"/>
                <a:ext cx="60250" cy="61100"/>
              </a:xfrm>
              <a:custGeom>
                <a:avLst/>
                <a:gdLst/>
                <a:ahLst/>
                <a:cxnLst/>
                <a:rect l="l" t="t" r="r" b="b"/>
                <a:pathLst>
                  <a:path w="2410" h="2444" extrusionOk="0">
                    <a:moveTo>
                      <a:pt x="1090" y="0"/>
                    </a:moveTo>
                    <a:lnTo>
                      <a:pt x="891" y="33"/>
                    </a:lnTo>
                    <a:lnTo>
                      <a:pt x="693" y="99"/>
                    </a:lnTo>
                    <a:lnTo>
                      <a:pt x="495"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1" y="2410"/>
                    </a:lnTo>
                    <a:lnTo>
                      <a:pt x="1090" y="2443"/>
                    </a:lnTo>
                    <a:lnTo>
                      <a:pt x="1288" y="2443"/>
                    </a:lnTo>
                    <a:lnTo>
                      <a:pt x="1519" y="2410"/>
                    </a:lnTo>
                    <a:lnTo>
                      <a:pt x="1717" y="2344"/>
                    </a:lnTo>
                    <a:lnTo>
                      <a:pt x="1882" y="2212"/>
                    </a:lnTo>
                    <a:lnTo>
                      <a:pt x="2047" y="2080"/>
                    </a:lnTo>
                    <a:lnTo>
                      <a:pt x="2212" y="1915"/>
                    </a:lnTo>
                    <a:lnTo>
                      <a:pt x="2311" y="1717"/>
                    </a:lnTo>
                    <a:lnTo>
                      <a:pt x="2377" y="1519"/>
                    </a:lnTo>
                    <a:lnTo>
                      <a:pt x="2410" y="1321"/>
                    </a:lnTo>
                    <a:lnTo>
                      <a:pt x="2410" y="1123"/>
                    </a:lnTo>
                    <a:lnTo>
                      <a:pt x="2377" y="892"/>
                    </a:lnTo>
                    <a:lnTo>
                      <a:pt x="2311" y="694"/>
                    </a:lnTo>
                    <a:lnTo>
                      <a:pt x="2179" y="529"/>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4"/>
              <p:cNvSpPr/>
              <p:nvPr/>
            </p:nvSpPr>
            <p:spPr>
              <a:xfrm>
                <a:off x="1906075" y="2265125"/>
                <a:ext cx="39625" cy="9100"/>
              </a:xfrm>
              <a:custGeom>
                <a:avLst/>
                <a:gdLst/>
                <a:ahLst/>
                <a:cxnLst/>
                <a:rect l="l" t="t" r="r" b="b"/>
                <a:pathLst>
                  <a:path w="1585" h="364" extrusionOk="0">
                    <a:moveTo>
                      <a:pt x="1552" y="231"/>
                    </a:moveTo>
                    <a:lnTo>
                      <a:pt x="1552" y="231"/>
                    </a:lnTo>
                    <a:lnTo>
                      <a:pt x="1585" y="231"/>
                    </a:lnTo>
                    <a:lnTo>
                      <a:pt x="1585" y="231"/>
                    </a:lnTo>
                    <a:lnTo>
                      <a:pt x="1585" y="231"/>
                    </a:lnTo>
                    <a:lnTo>
                      <a:pt x="1585" y="231"/>
                    </a:lnTo>
                    <a:lnTo>
                      <a:pt x="1552" y="231"/>
                    </a:lnTo>
                    <a:close/>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4"/>
              <p:cNvSpPr/>
              <p:nvPr/>
            </p:nvSpPr>
            <p:spPr>
              <a:xfrm>
                <a:off x="1944850" y="2270900"/>
                <a:ext cx="850" cy="25"/>
              </a:xfrm>
              <a:custGeom>
                <a:avLst/>
                <a:gdLst/>
                <a:ahLst/>
                <a:cxnLst/>
                <a:rect l="l" t="t" r="r" b="b"/>
                <a:pathLst>
                  <a:path w="34" h="1" fill="none" extrusionOk="0">
                    <a:moveTo>
                      <a:pt x="1" y="0"/>
                    </a:moveTo>
                    <a:lnTo>
                      <a:pt x="1" y="0"/>
                    </a:lnTo>
                    <a:lnTo>
                      <a:pt x="34" y="0"/>
                    </a:lnTo>
                    <a:lnTo>
                      <a:pt x="34"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4"/>
              <p:cNvSpPr/>
              <p:nvPr/>
            </p:nvSpPr>
            <p:spPr>
              <a:xfrm>
                <a:off x="1906075" y="2265125"/>
                <a:ext cx="21475" cy="9100"/>
              </a:xfrm>
              <a:custGeom>
                <a:avLst/>
                <a:gdLst/>
                <a:ahLst/>
                <a:cxnLst/>
                <a:rect l="l" t="t" r="r" b="b"/>
                <a:pathLst>
                  <a:path w="859" h="364" fill="none" extrusionOk="0">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4"/>
              <p:cNvSpPr/>
              <p:nvPr/>
            </p:nvSpPr>
            <p:spPr>
              <a:xfrm>
                <a:off x="1927525"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4"/>
              <p:cNvSpPr/>
              <p:nvPr/>
            </p:nvSpPr>
            <p:spPr>
              <a:xfrm>
                <a:off x="1902775" y="2265125"/>
                <a:ext cx="55300" cy="55325"/>
              </a:xfrm>
              <a:custGeom>
                <a:avLst/>
                <a:gdLst/>
                <a:ahLst/>
                <a:cxnLst/>
                <a:rect l="l" t="t" r="r" b="b"/>
                <a:pathLst>
                  <a:path w="2212" h="2213" extrusionOk="0">
                    <a:moveTo>
                      <a:pt x="991" y="0"/>
                    </a:moveTo>
                    <a:lnTo>
                      <a:pt x="759" y="33"/>
                    </a:lnTo>
                    <a:lnTo>
                      <a:pt x="528" y="99"/>
                    </a:lnTo>
                    <a:lnTo>
                      <a:pt x="330" y="198"/>
                    </a:lnTo>
                    <a:lnTo>
                      <a:pt x="132" y="363"/>
                    </a:lnTo>
                    <a:lnTo>
                      <a:pt x="0" y="529"/>
                    </a:lnTo>
                    <a:lnTo>
                      <a:pt x="165" y="429"/>
                    </a:lnTo>
                    <a:lnTo>
                      <a:pt x="363" y="330"/>
                    </a:lnTo>
                    <a:lnTo>
                      <a:pt x="528" y="297"/>
                    </a:lnTo>
                    <a:lnTo>
                      <a:pt x="892" y="297"/>
                    </a:lnTo>
                    <a:lnTo>
                      <a:pt x="1090" y="330"/>
                    </a:lnTo>
                    <a:lnTo>
                      <a:pt x="1255" y="429"/>
                    </a:lnTo>
                    <a:lnTo>
                      <a:pt x="1420" y="529"/>
                    </a:lnTo>
                    <a:lnTo>
                      <a:pt x="1585" y="661"/>
                    </a:lnTo>
                    <a:lnTo>
                      <a:pt x="1717" y="793"/>
                    </a:lnTo>
                    <a:lnTo>
                      <a:pt x="1816" y="958"/>
                    </a:lnTo>
                    <a:lnTo>
                      <a:pt x="1882" y="1156"/>
                    </a:lnTo>
                    <a:lnTo>
                      <a:pt x="1915" y="1321"/>
                    </a:lnTo>
                    <a:lnTo>
                      <a:pt x="1948" y="1519"/>
                    </a:lnTo>
                    <a:lnTo>
                      <a:pt x="1915" y="1684"/>
                    </a:lnTo>
                    <a:lnTo>
                      <a:pt x="1882" y="1882"/>
                    </a:lnTo>
                    <a:lnTo>
                      <a:pt x="1816" y="2047"/>
                    </a:lnTo>
                    <a:lnTo>
                      <a:pt x="1717" y="2212"/>
                    </a:lnTo>
                    <a:lnTo>
                      <a:pt x="1849" y="2080"/>
                    </a:lnTo>
                    <a:lnTo>
                      <a:pt x="2014" y="1882"/>
                    </a:lnTo>
                    <a:lnTo>
                      <a:pt x="2113" y="1684"/>
                    </a:lnTo>
                    <a:lnTo>
                      <a:pt x="2179" y="1453"/>
                    </a:lnTo>
                    <a:lnTo>
                      <a:pt x="2212" y="1222"/>
                    </a:lnTo>
                    <a:lnTo>
                      <a:pt x="2212" y="1024"/>
                    </a:lnTo>
                    <a:lnTo>
                      <a:pt x="2146" y="859"/>
                    </a:lnTo>
                    <a:lnTo>
                      <a:pt x="2080" y="694"/>
                    </a:lnTo>
                    <a:lnTo>
                      <a:pt x="1981" y="529"/>
                    </a:lnTo>
                    <a:lnTo>
                      <a:pt x="1849" y="363"/>
                    </a:lnTo>
                    <a:lnTo>
                      <a:pt x="1717" y="231"/>
                    </a:lnTo>
                    <a:lnTo>
                      <a:pt x="1684" y="231"/>
                    </a:lnTo>
                    <a:lnTo>
                      <a:pt x="1519"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4"/>
              <p:cNvSpPr/>
              <p:nvPr/>
            </p:nvSpPr>
            <p:spPr>
              <a:xfrm>
                <a:off x="1897825" y="2173525"/>
                <a:ext cx="60250" cy="61075"/>
              </a:xfrm>
              <a:custGeom>
                <a:avLst/>
                <a:gdLst/>
                <a:ahLst/>
                <a:cxnLst/>
                <a:rect l="l" t="t" r="r" b="b"/>
                <a:pathLst>
                  <a:path w="2410" h="2443" extrusionOk="0">
                    <a:moveTo>
                      <a:pt x="1090" y="0"/>
                    </a:moveTo>
                    <a:lnTo>
                      <a:pt x="891" y="33"/>
                    </a:lnTo>
                    <a:lnTo>
                      <a:pt x="693" y="99"/>
                    </a:lnTo>
                    <a:lnTo>
                      <a:pt x="495"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1" y="2377"/>
                    </a:lnTo>
                    <a:lnTo>
                      <a:pt x="1090" y="2443"/>
                    </a:lnTo>
                    <a:lnTo>
                      <a:pt x="1288" y="2443"/>
                    </a:lnTo>
                    <a:lnTo>
                      <a:pt x="1519" y="2410"/>
                    </a:lnTo>
                    <a:lnTo>
                      <a:pt x="1717" y="2311"/>
                    </a:lnTo>
                    <a:lnTo>
                      <a:pt x="1882" y="2212"/>
                    </a:lnTo>
                    <a:lnTo>
                      <a:pt x="2047" y="2080"/>
                    </a:lnTo>
                    <a:lnTo>
                      <a:pt x="2212" y="1915"/>
                    </a:lnTo>
                    <a:lnTo>
                      <a:pt x="2311" y="1717"/>
                    </a:lnTo>
                    <a:lnTo>
                      <a:pt x="2377" y="1519"/>
                    </a:lnTo>
                    <a:lnTo>
                      <a:pt x="2410" y="1321"/>
                    </a:lnTo>
                    <a:lnTo>
                      <a:pt x="2410" y="1090"/>
                    </a:lnTo>
                    <a:lnTo>
                      <a:pt x="2377" y="891"/>
                    </a:lnTo>
                    <a:lnTo>
                      <a:pt x="2311" y="693"/>
                    </a:lnTo>
                    <a:lnTo>
                      <a:pt x="2179" y="528"/>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4"/>
              <p:cNvSpPr/>
              <p:nvPr/>
            </p:nvSpPr>
            <p:spPr>
              <a:xfrm>
                <a:off x="1906075" y="2173525"/>
                <a:ext cx="43750" cy="9100"/>
              </a:xfrm>
              <a:custGeom>
                <a:avLst/>
                <a:gdLst/>
                <a:ahLst/>
                <a:cxnLst/>
                <a:rect l="l" t="t" r="r" b="b"/>
                <a:pathLst>
                  <a:path w="1750" h="364" extrusionOk="0">
                    <a:moveTo>
                      <a:pt x="1552" y="231"/>
                    </a:moveTo>
                    <a:lnTo>
                      <a:pt x="1552" y="231"/>
                    </a:lnTo>
                    <a:lnTo>
                      <a:pt x="1585" y="231"/>
                    </a:lnTo>
                    <a:lnTo>
                      <a:pt x="1585" y="231"/>
                    </a:lnTo>
                    <a:lnTo>
                      <a:pt x="1717" y="363"/>
                    </a:lnTo>
                    <a:lnTo>
                      <a:pt x="1717" y="363"/>
                    </a:lnTo>
                    <a:lnTo>
                      <a:pt x="1750" y="363"/>
                    </a:lnTo>
                    <a:lnTo>
                      <a:pt x="1750" y="363"/>
                    </a:lnTo>
                    <a:lnTo>
                      <a:pt x="1717" y="363"/>
                    </a:lnTo>
                    <a:lnTo>
                      <a:pt x="1717" y="363"/>
                    </a:lnTo>
                    <a:lnTo>
                      <a:pt x="1585" y="231"/>
                    </a:lnTo>
                    <a:lnTo>
                      <a:pt x="1585" y="231"/>
                    </a:lnTo>
                    <a:lnTo>
                      <a:pt x="1552" y="231"/>
                    </a:lnTo>
                    <a:close/>
                    <a:moveTo>
                      <a:pt x="1552" y="198"/>
                    </a:moveTo>
                    <a:lnTo>
                      <a:pt x="1552" y="198"/>
                    </a:lnTo>
                    <a:lnTo>
                      <a:pt x="1552" y="198"/>
                    </a:lnTo>
                    <a:lnTo>
                      <a:pt x="1552" y="198"/>
                    </a:lnTo>
                    <a:lnTo>
                      <a:pt x="1552" y="198"/>
                    </a:lnTo>
                    <a:close/>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4"/>
              <p:cNvSpPr/>
              <p:nvPr/>
            </p:nvSpPr>
            <p:spPr>
              <a:xfrm>
                <a:off x="1944850" y="2179300"/>
                <a:ext cx="4975" cy="3325"/>
              </a:xfrm>
              <a:custGeom>
                <a:avLst/>
                <a:gdLst/>
                <a:ahLst/>
                <a:cxnLst/>
                <a:rect l="l" t="t" r="r" b="b"/>
                <a:pathLst>
                  <a:path w="199" h="133" fill="none" extrusionOk="0">
                    <a:moveTo>
                      <a:pt x="1" y="0"/>
                    </a:moveTo>
                    <a:lnTo>
                      <a:pt x="1" y="0"/>
                    </a:lnTo>
                    <a:lnTo>
                      <a:pt x="34" y="0"/>
                    </a:lnTo>
                    <a:lnTo>
                      <a:pt x="34" y="0"/>
                    </a:lnTo>
                    <a:lnTo>
                      <a:pt x="166" y="132"/>
                    </a:lnTo>
                    <a:lnTo>
                      <a:pt x="166" y="132"/>
                    </a:lnTo>
                    <a:lnTo>
                      <a:pt x="199" y="132"/>
                    </a:lnTo>
                    <a:lnTo>
                      <a:pt x="199" y="132"/>
                    </a:lnTo>
                    <a:lnTo>
                      <a:pt x="166" y="132"/>
                    </a:lnTo>
                    <a:lnTo>
                      <a:pt x="166" y="132"/>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4"/>
              <p:cNvSpPr/>
              <p:nvPr/>
            </p:nvSpPr>
            <p:spPr>
              <a:xfrm>
                <a:off x="194485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4"/>
              <p:cNvSpPr/>
              <p:nvPr/>
            </p:nvSpPr>
            <p:spPr>
              <a:xfrm>
                <a:off x="1906075" y="2173525"/>
                <a:ext cx="21475" cy="9100"/>
              </a:xfrm>
              <a:custGeom>
                <a:avLst/>
                <a:gdLst/>
                <a:ahLst/>
                <a:cxnLst/>
                <a:rect l="l" t="t" r="r" b="b"/>
                <a:pathLst>
                  <a:path w="859" h="364" fill="none" extrusionOk="0">
                    <a:moveTo>
                      <a:pt x="859" y="0"/>
                    </a:moveTo>
                    <a:lnTo>
                      <a:pt x="859" y="0"/>
                    </a:lnTo>
                    <a:lnTo>
                      <a:pt x="627" y="33"/>
                    </a:lnTo>
                    <a:lnTo>
                      <a:pt x="396" y="99"/>
                    </a:lnTo>
                    <a:lnTo>
                      <a:pt x="198" y="198"/>
                    </a:lnTo>
                    <a:lnTo>
                      <a:pt x="0" y="363"/>
                    </a:lnTo>
                    <a:lnTo>
                      <a:pt x="0" y="363"/>
                    </a:lnTo>
                    <a:lnTo>
                      <a:pt x="0" y="363"/>
                    </a:lnTo>
                    <a:lnTo>
                      <a:pt x="0" y="363"/>
                    </a:lnTo>
                    <a:lnTo>
                      <a:pt x="198" y="198"/>
                    </a:lnTo>
                    <a:lnTo>
                      <a:pt x="396" y="99"/>
                    </a:lnTo>
                    <a:lnTo>
                      <a:pt x="627"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4"/>
              <p:cNvSpPr/>
              <p:nvPr/>
            </p:nvSpPr>
            <p:spPr>
              <a:xfrm>
                <a:off x="1927525"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4"/>
              <p:cNvSpPr/>
              <p:nvPr/>
            </p:nvSpPr>
            <p:spPr>
              <a:xfrm>
                <a:off x="1902775" y="2173525"/>
                <a:ext cx="55300" cy="55300"/>
              </a:xfrm>
              <a:custGeom>
                <a:avLst/>
                <a:gdLst/>
                <a:ahLst/>
                <a:cxnLst/>
                <a:rect l="l" t="t" r="r" b="b"/>
                <a:pathLst>
                  <a:path w="2212" h="2212" extrusionOk="0">
                    <a:moveTo>
                      <a:pt x="991" y="0"/>
                    </a:moveTo>
                    <a:lnTo>
                      <a:pt x="759" y="33"/>
                    </a:lnTo>
                    <a:lnTo>
                      <a:pt x="528" y="99"/>
                    </a:lnTo>
                    <a:lnTo>
                      <a:pt x="330" y="198"/>
                    </a:lnTo>
                    <a:lnTo>
                      <a:pt x="132" y="363"/>
                    </a:lnTo>
                    <a:lnTo>
                      <a:pt x="0" y="528"/>
                    </a:lnTo>
                    <a:lnTo>
                      <a:pt x="165" y="429"/>
                    </a:lnTo>
                    <a:lnTo>
                      <a:pt x="363" y="330"/>
                    </a:lnTo>
                    <a:lnTo>
                      <a:pt x="528" y="297"/>
                    </a:lnTo>
                    <a:lnTo>
                      <a:pt x="892" y="297"/>
                    </a:lnTo>
                    <a:lnTo>
                      <a:pt x="1090" y="330"/>
                    </a:lnTo>
                    <a:lnTo>
                      <a:pt x="1255" y="429"/>
                    </a:lnTo>
                    <a:lnTo>
                      <a:pt x="1420" y="528"/>
                    </a:lnTo>
                    <a:lnTo>
                      <a:pt x="1585" y="660"/>
                    </a:lnTo>
                    <a:lnTo>
                      <a:pt x="1717" y="792"/>
                    </a:lnTo>
                    <a:lnTo>
                      <a:pt x="1816" y="957"/>
                    </a:lnTo>
                    <a:lnTo>
                      <a:pt x="1882" y="1123"/>
                    </a:lnTo>
                    <a:lnTo>
                      <a:pt x="1915" y="1321"/>
                    </a:lnTo>
                    <a:lnTo>
                      <a:pt x="1948" y="1519"/>
                    </a:lnTo>
                    <a:lnTo>
                      <a:pt x="1915" y="1684"/>
                    </a:lnTo>
                    <a:lnTo>
                      <a:pt x="1882" y="1882"/>
                    </a:lnTo>
                    <a:lnTo>
                      <a:pt x="1816" y="2047"/>
                    </a:lnTo>
                    <a:lnTo>
                      <a:pt x="1717" y="2212"/>
                    </a:lnTo>
                    <a:lnTo>
                      <a:pt x="1849" y="2080"/>
                    </a:lnTo>
                    <a:lnTo>
                      <a:pt x="2014" y="1882"/>
                    </a:lnTo>
                    <a:lnTo>
                      <a:pt x="2113" y="1684"/>
                    </a:lnTo>
                    <a:lnTo>
                      <a:pt x="2179" y="1453"/>
                    </a:lnTo>
                    <a:lnTo>
                      <a:pt x="2212" y="1222"/>
                    </a:lnTo>
                    <a:lnTo>
                      <a:pt x="2212" y="1024"/>
                    </a:lnTo>
                    <a:lnTo>
                      <a:pt x="2146" y="858"/>
                    </a:lnTo>
                    <a:lnTo>
                      <a:pt x="2080" y="693"/>
                    </a:lnTo>
                    <a:lnTo>
                      <a:pt x="1981" y="528"/>
                    </a:lnTo>
                    <a:lnTo>
                      <a:pt x="1882" y="363"/>
                    </a:lnTo>
                    <a:lnTo>
                      <a:pt x="1849" y="363"/>
                    </a:lnTo>
                    <a:lnTo>
                      <a:pt x="1717" y="231"/>
                    </a:lnTo>
                    <a:lnTo>
                      <a:pt x="1684" y="231"/>
                    </a:lnTo>
                    <a:lnTo>
                      <a:pt x="1684" y="198"/>
                    </a:lnTo>
                    <a:lnTo>
                      <a:pt x="1519"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4"/>
              <p:cNvSpPr/>
              <p:nvPr/>
            </p:nvSpPr>
            <p:spPr>
              <a:xfrm>
                <a:off x="1981175" y="2265125"/>
                <a:ext cx="60250" cy="61100"/>
              </a:xfrm>
              <a:custGeom>
                <a:avLst/>
                <a:gdLst/>
                <a:ahLst/>
                <a:cxnLst/>
                <a:rect l="l" t="t" r="r" b="b"/>
                <a:pathLst>
                  <a:path w="2410" h="2444" extrusionOk="0">
                    <a:moveTo>
                      <a:pt x="1090" y="0"/>
                    </a:moveTo>
                    <a:lnTo>
                      <a:pt x="891" y="33"/>
                    </a:lnTo>
                    <a:lnTo>
                      <a:pt x="693" y="99"/>
                    </a:lnTo>
                    <a:lnTo>
                      <a:pt x="528"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1" y="2410"/>
                    </a:lnTo>
                    <a:lnTo>
                      <a:pt x="1090" y="2443"/>
                    </a:lnTo>
                    <a:lnTo>
                      <a:pt x="1288" y="2443"/>
                    </a:lnTo>
                    <a:lnTo>
                      <a:pt x="1519" y="2410"/>
                    </a:lnTo>
                    <a:lnTo>
                      <a:pt x="1717" y="2344"/>
                    </a:lnTo>
                    <a:lnTo>
                      <a:pt x="1882" y="2212"/>
                    </a:lnTo>
                    <a:lnTo>
                      <a:pt x="2047" y="2080"/>
                    </a:lnTo>
                    <a:lnTo>
                      <a:pt x="2212" y="1915"/>
                    </a:lnTo>
                    <a:lnTo>
                      <a:pt x="2311" y="1717"/>
                    </a:lnTo>
                    <a:lnTo>
                      <a:pt x="2377" y="1519"/>
                    </a:lnTo>
                    <a:lnTo>
                      <a:pt x="2410" y="1321"/>
                    </a:lnTo>
                    <a:lnTo>
                      <a:pt x="2410" y="1123"/>
                    </a:lnTo>
                    <a:lnTo>
                      <a:pt x="2377" y="892"/>
                    </a:lnTo>
                    <a:lnTo>
                      <a:pt x="2311" y="694"/>
                    </a:lnTo>
                    <a:lnTo>
                      <a:pt x="2179" y="529"/>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4"/>
              <p:cNvSpPr/>
              <p:nvPr/>
            </p:nvSpPr>
            <p:spPr>
              <a:xfrm>
                <a:off x="1989425" y="2265125"/>
                <a:ext cx="42925" cy="52000"/>
              </a:xfrm>
              <a:custGeom>
                <a:avLst/>
                <a:gdLst/>
                <a:ahLst/>
                <a:cxnLst/>
                <a:rect l="l" t="t" r="r" b="b"/>
                <a:pathLst>
                  <a:path w="1717" h="2080" extrusionOk="0">
                    <a:moveTo>
                      <a:pt x="1717" y="2080"/>
                    </a:moveTo>
                    <a:lnTo>
                      <a:pt x="1717" y="2080"/>
                    </a:lnTo>
                    <a:lnTo>
                      <a:pt x="1717" y="2080"/>
                    </a:lnTo>
                    <a:lnTo>
                      <a:pt x="1717" y="2080"/>
                    </a:lnTo>
                    <a:lnTo>
                      <a:pt x="1717" y="2080"/>
                    </a:lnTo>
                    <a:close/>
                    <a:moveTo>
                      <a:pt x="1585" y="231"/>
                    </a:moveTo>
                    <a:lnTo>
                      <a:pt x="1585" y="231"/>
                    </a:lnTo>
                    <a:lnTo>
                      <a:pt x="1585" y="231"/>
                    </a:lnTo>
                    <a:lnTo>
                      <a:pt x="1585" y="231"/>
                    </a:lnTo>
                    <a:lnTo>
                      <a:pt x="1585" y="231"/>
                    </a:lnTo>
                    <a:lnTo>
                      <a:pt x="1585" y="231"/>
                    </a:lnTo>
                    <a:lnTo>
                      <a:pt x="1585" y="231"/>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4"/>
              <p:cNvSpPr/>
              <p:nvPr/>
            </p:nvSpPr>
            <p:spPr>
              <a:xfrm>
                <a:off x="2032325" y="2317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4"/>
              <p:cNvSpPr/>
              <p:nvPr/>
            </p:nvSpPr>
            <p:spPr>
              <a:xfrm>
                <a:off x="202902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4"/>
              <p:cNvSpPr/>
              <p:nvPr/>
            </p:nvSpPr>
            <p:spPr>
              <a:xfrm>
                <a:off x="1989425" y="22651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4"/>
              <p:cNvSpPr/>
              <p:nvPr/>
            </p:nvSpPr>
            <p:spPr>
              <a:xfrm>
                <a:off x="2010875"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4"/>
              <p:cNvSpPr/>
              <p:nvPr/>
            </p:nvSpPr>
            <p:spPr>
              <a:xfrm>
                <a:off x="1986125" y="2265125"/>
                <a:ext cx="55300" cy="55325"/>
              </a:xfrm>
              <a:custGeom>
                <a:avLst/>
                <a:gdLst/>
                <a:ahLst/>
                <a:cxnLst/>
                <a:rect l="l" t="t" r="r" b="b"/>
                <a:pathLst>
                  <a:path w="2212" h="2213" extrusionOk="0">
                    <a:moveTo>
                      <a:pt x="991" y="0"/>
                    </a:moveTo>
                    <a:lnTo>
                      <a:pt x="760" y="33"/>
                    </a:lnTo>
                    <a:lnTo>
                      <a:pt x="561" y="99"/>
                    </a:lnTo>
                    <a:lnTo>
                      <a:pt x="330" y="198"/>
                    </a:lnTo>
                    <a:lnTo>
                      <a:pt x="132" y="363"/>
                    </a:lnTo>
                    <a:lnTo>
                      <a:pt x="0" y="529"/>
                    </a:lnTo>
                    <a:lnTo>
                      <a:pt x="165" y="429"/>
                    </a:lnTo>
                    <a:lnTo>
                      <a:pt x="363" y="330"/>
                    </a:lnTo>
                    <a:lnTo>
                      <a:pt x="528" y="297"/>
                    </a:lnTo>
                    <a:lnTo>
                      <a:pt x="892" y="297"/>
                    </a:lnTo>
                    <a:lnTo>
                      <a:pt x="1090" y="330"/>
                    </a:lnTo>
                    <a:lnTo>
                      <a:pt x="1255" y="429"/>
                    </a:lnTo>
                    <a:lnTo>
                      <a:pt x="1420" y="529"/>
                    </a:lnTo>
                    <a:lnTo>
                      <a:pt x="1585" y="661"/>
                    </a:lnTo>
                    <a:lnTo>
                      <a:pt x="1717" y="793"/>
                    </a:lnTo>
                    <a:lnTo>
                      <a:pt x="1816" y="958"/>
                    </a:lnTo>
                    <a:lnTo>
                      <a:pt x="1882" y="1156"/>
                    </a:lnTo>
                    <a:lnTo>
                      <a:pt x="1915" y="1321"/>
                    </a:lnTo>
                    <a:lnTo>
                      <a:pt x="1948" y="1519"/>
                    </a:lnTo>
                    <a:lnTo>
                      <a:pt x="1915" y="1684"/>
                    </a:lnTo>
                    <a:lnTo>
                      <a:pt x="1882" y="1882"/>
                    </a:lnTo>
                    <a:lnTo>
                      <a:pt x="1816" y="2047"/>
                    </a:lnTo>
                    <a:lnTo>
                      <a:pt x="1717" y="2212"/>
                    </a:lnTo>
                    <a:lnTo>
                      <a:pt x="1849" y="2080"/>
                    </a:lnTo>
                    <a:lnTo>
                      <a:pt x="2014" y="1882"/>
                    </a:lnTo>
                    <a:lnTo>
                      <a:pt x="2146" y="1684"/>
                    </a:lnTo>
                    <a:lnTo>
                      <a:pt x="2212" y="1453"/>
                    </a:lnTo>
                    <a:lnTo>
                      <a:pt x="2212" y="1222"/>
                    </a:lnTo>
                    <a:lnTo>
                      <a:pt x="2212" y="1024"/>
                    </a:lnTo>
                    <a:lnTo>
                      <a:pt x="2179" y="859"/>
                    </a:lnTo>
                    <a:lnTo>
                      <a:pt x="2080" y="694"/>
                    </a:lnTo>
                    <a:lnTo>
                      <a:pt x="1981" y="529"/>
                    </a:lnTo>
                    <a:lnTo>
                      <a:pt x="1849" y="363"/>
                    </a:lnTo>
                    <a:lnTo>
                      <a:pt x="1717" y="231"/>
                    </a:lnTo>
                    <a:lnTo>
                      <a:pt x="1552" y="132"/>
                    </a:lnTo>
                    <a:lnTo>
                      <a:pt x="1354" y="66"/>
                    </a:lnTo>
                    <a:lnTo>
                      <a:pt x="1189"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4"/>
              <p:cNvSpPr/>
              <p:nvPr/>
            </p:nvSpPr>
            <p:spPr>
              <a:xfrm>
                <a:off x="1981175" y="2173525"/>
                <a:ext cx="60250" cy="61075"/>
              </a:xfrm>
              <a:custGeom>
                <a:avLst/>
                <a:gdLst/>
                <a:ahLst/>
                <a:cxnLst/>
                <a:rect l="l" t="t" r="r" b="b"/>
                <a:pathLst>
                  <a:path w="2410" h="2443" extrusionOk="0">
                    <a:moveTo>
                      <a:pt x="1090" y="0"/>
                    </a:moveTo>
                    <a:lnTo>
                      <a:pt x="891" y="33"/>
                    </a:lnTo>
                    <a:lnTo>
                      <a:pt x="693" y="99"/>
                    </a:lnTo>
                    <a:lnTo>
                      <a:pt x="528"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1" y="2377"/>
                    </a:lnTo>
                    <a:lnTo>
                      <a:pt x="1090" y="2443"/>
                    </a:lnTo>
                    <a:lnTo>
                      <a:pt x="1288" y="2443"/>
                    </a:lnTo>
                    <a:lnTo>
                      <a:pt x="1519" y="2410"/>
                    </a:lnTo>
                    <a:lnTo>
                      <a:pt x="1717" y="2311"/>
                    </a:lnTo>
                    <a:lnTo>
                      <a:pt x="1882" y="2212"/>
                    </a:lnTo>
                    <a:lnTo>
                      <a:pt x="2047" y="2080"/>
                    </a:lnTo>
                    <a:lnTo>
                      <a:pt x="2212" y="1915"/>
                    </a:lnTo>
                    <a:lnTo>
                      <a:pt x="2311" y="1717"/>
                    </a:lnTo>
                    <a:lnTo>
                      <a:pt x="2377" y="1519"/>
                    </a:lnTo>
                    <a:lnTo>
                      <a:pt x="2410" y="1321"/>
                    </a:lnTo>
                    <a:lnTo>
                      <a:pt x="2410" y="1090"/>
                    </a:lnTo>
                    <a:lnTo>
                      <a:pt x="2377" y="891"/>
                    </a:lnTo>
                    <a:lnTo>
                      <a:pt x="2311" y="693"/>
                    </a:lnTo>
                    <a:lnTo>
                      <a:pt x="2179" y="528"/>
                    </a:lnTo>
                    <a:lnTo>
                      <a:pt x="2047"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4"/>
              <p:cNvSpPr/>
              <p:nvPr/>
            </p:nvSpPr>
            <p:spPr>
              <a:xfrm>
                <a:off x="1989425" y="2173525"/>
                <a:ext cx="43750" cy="52000"/>
              </a:xfrm>
              <a:custGeom>
                <a:avLst/>
                <a:gdLst/>
                <a:ahLst/>
                <a:cxnLst/>
                <a:rect l="l" t="t" r="r" b="b"/>
                <a:pathLst>
                  <a:path w="1750" h="2080" extrusionOk="0">
                    <a:moveTo>
                      <a:pt x="1717" y="2080"/>
                    </a:moveTo>
                    <a:lnTo>
                      <a:pt x="1717" y="2080"/>
                    </a:lnTo>
                    <a:lnTo>
                      <a:pt x="1717" y="2080"/>
                    </a:lnTo>
                    <a:lnTo>
                      <a:pt x="1717" y="2080"/>
                    </a:lnTo>
                    <a:lnTo>
                      <a:pt x="1717" y="2080"/>
                    </a:lnTo>
                    <a:close/>
                    <a:moveTo>
                      <a:pt x="0" y="363"/>
                    </a:moveTo>
                    <a:lnTo>
                      <a:pt x="0" y="363"/>
                    </a:lnTo>
                    <a:lnTo>
                      <a:pt x="0" y="363"/>
                    </a:lnTo>
                    <a:lnTo>
                      <a:pt x="0" y="363"/>
                    </a:lnTo>
                    <a:lnTo>
                      <a:pt x="0" y="363"/>
                    </a:lnTo>
                    <a:close/>
                    <a:moveTo>
                      <a:pt x="33" y="330"/>
                    </a:moveTo>
                    <a:lnTo>
                      <a:pt x="33" y="330"/>
                    </a:lnTo>
                    <a:lnTo>
                      <a:pt x="0" y="363"/>
                    </a:lnTo>
                    <a:lnTo>
                      <a:pt x="0" y="363"/>
                    </a:lnTo>
                    <a:lnTo>
                      <a:pt x="0" y="363"/>
                    </a:lnTo>
                    <a:lnTo>
                      <a:pt x="0" y="363"/>
                    </a:lnTo>
                    <a:lnTo>
                      <a:pt x="0" y="363"/>
                    </a:lnTo>
                    <a:lnTo>
                      <a:pt x="0" y="363"/>
                    </a:lnTo>
                    <a:lnTo>
                      <a:pt x="33" y="330"/>
                    </a:lnTo>
                    <a:close/>
                    <a:moveTo>
                      <a:pt x="1585" y="231"/>
                    </a:moveTo>
                    <a:lnTo>
                      <a:pt x="1585" y="231"/>
                    </a:lnTo>
                    <a:lnTo>
                      <a:pt x="1585" y="231"/>
                    </a:lnTo>
                    <a:lnTo>
                      <a:pt x="1585" y="231"/>
                    </a:lnTo>
                    <a:lnTo>
                      <a:pt x="1717" y="363"/>
                    </a:lnTo>
                    <a:lnTo>
                      <a:pt x="1717" y="363"/>
                    </a:lnTo>
                    <a:lnTo>
                      <a:pt x="1750" y="363"/>
                    </a:lnTo>
                    <a:lnTo>
                      <a:pt x="1750" y="363"/>
                    </a:lnTo>
                    <a:lnTo>
                      <a:pt x="1717" y="363"/>
                    </a:lnTo>
                    <a:lnTo>
                      <a:pt x="1717" y="363"/>
                    </a:lnTo>
                    <a:lnTo>
                      <a:pt x="1585" y="231"/>
                    </a:lnTo>
                    <a:lnTo>
                      <a:pt x="1585" y="231"/>
                    </a:lnTo>
                    <a:lnTo>
                      <a:pt x="1585" y="231"/>
                    </a:lnTo>
                    <a:close/>
                    <a:moveTo>
                      <a:pt x="1552" y="198"/>
                    </a:moveTo>
                    <a:lnTo>
                      <a:pt x="1552" y="198"/>
                    </a:lnTo>
                    <a:lnTo>
                      <a:pt x="1552" y="198"/>
                    </a:lnTo>
                    <a:lnTo>
                      <a:pt x="1552" y="198"/>
                    </a:lnTo>
                    <a:lnTo>
                      <a:pt x="1552" y="198"/>
                    </a:lnTo>
                    <a:close/>
                    <a:moveTo>
                      <a:pt x="859" y="0"/>
                    </a:moveTo>
                    <a:lnTo>
                      <a:pt x="859" y="0"/>
                    </a:lnTo>
                    <a:lnTo>
                      <a:pt x="661" y="33"/>
                    </a:lnTo>
                    <a:lnTo>
                      <a:pt x="429" y="99"/>
                    </a:lnTo>
                    <a:lnTo>
                      <a:pt x="231" y="198"/>
                    </a:lnTo>
                    <a:lnTo>
                      <a:pt x="33" y="330"/>
                    </a:lnTo>
                    <a:lnTo>
                      <a:pt x="33" y="330"/>
                    </a:lnTo>
                    <a:lnTo>
                      <a:pt x="231" y="198"/>
                    </a:lnTo>
                    <a:lnTo>
                      <a:pt x="429" y="99"/>
                    </a:lnTo>
                    <a:lnTo>
                      <a:pt x="661" y="33"/>
                    </a:lnTo>
                    <a:lnTo>
                      <a:pt x="859"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4"/>
              <p:cNvSpPr/>
              <p:nvPr/>
            </p:nvSpPr>
            <p:spPr>
              <a:xfrm>
                <a:off x="2032325" y="22255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4"/>
              <p:cNvSpPr/>
              <p:nvPr/>
            </p:nvSpPr>
            <p:spPr>
              <a:xfrm>
                <a:off x="1989425" y="21826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4"/>
              <p:cNvSpPr/>
              <p:nvPr/>
            </p:nvSpPr>
            <p:spPr>
              <a:xfrm>
                <a:off x="1989425" y="2181775"/>
                <a:ext cx="850" cy="850"/>
              </a:xfrm>
              <a:custGeom>
                <a:avLst/>
                <a:gdLst/>
                <a:ahLst/>
                <a:cxnLst/>
                <a:rect l="l" t="t" r="r" b="b"/>
                <a:pathLst>
                  <a:path w="34" h="34" fill="none" extrusionOk="0">
                    <a:moveTo>
                      <a:pt x="33" y="0"/>
                    </a:moveTo>
                    <a:lnTo>
                      <a:pt x="33" y="0"/>
                    </a:lnTo>
                    <a:lnTo>
                      <a:pt x="0" y="33"/>
                    </a:lnTo>
                    <a:lnTo>
                      <a:pt x="0" y="33"/>
                    </a:lnTo>
                    <a:lnTo>
                      <a:pt x="0" y="33"/>
                    </a:lnTo>
                    <a:lnTo>
                      <a:pt x="0" y="33"/>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4"/>
              <p:cNvSpPr/>
              <p:nvPr/>
            </p:nvSpPr>
            <p:spPr>
              <a:xfrm>
                <a:off x="2029025" y="2179300"/>
                <a:ext cx="4150" cy="3325"/>
              </a:xfrm>
              <a:custGeom>
                <a:avLst/>
                <a:gdLst/>
                <a:ahLst/>
                <a:cxnLst/>
                <a:rect l="l" t="t" r="r" b="b"/>
                <a:pathLst>
                  <a:path w="166" h="133" fill="none" extrusionOk="0">
                    <a:moveTo>
                      <a:pt x="1" y="0"/>
                    </a:moveTo>
                    <a:lnTo>
                      <a:pt x="1" y="0"/>
                    </a:lnTo>
                    <a:lnTo>
                      <a:pt x="1" y="0"/>
                    </a:lnTo>
                    <a:lnTo>
                      <a:pt x="1" y="0"/>
                    </a:lnTo>
                    <a:lnTo>
                      <a:pt x="133" y="132"/>
                    </a:lnTo>
                    <a:lnTo>
                      <a:pt x="133" y="132"/>
                    </a:lnTo>
                    <a:lnTo>
                      <a:pt x="166" y="132"/>
                    </a:lnTo>
                    <a:lnTo>
                      <a:pt x="166" y="132"/>
                    </a:lnTo>
                    <a:lnTo>
                      <a:pt x="133" y="132"/>
                    </a:lnTo>
                    <a:lnTo>
                      <a:pt x="133"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4"/>
              <p:cNvSpPr/>
              <p:nvPr/>
            </p:nvSpPr>
            <p:spPr>
              <a:xfrm>
                <a:off x="202820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4"/>
              <p:cNvSpPr/>
              <p:nvPr/>
            </p:nvSpPr>
            <p:spPr>
              <a:xfrm>
                <a:off x="1990250" y="2173525"/>
                <a:ext cx="20650" cy="8275"/>
              </a:xfrm>
              <a:custGeom>
                <a:avLst/>
                <a:gdLst/>
                <a:ahLst/>
                <a:cxnLst/>
                <a:rect l="l" t="t" r="r" b="b"/>
                <a:pathLst>
                  <a:path w="826" h="331" fill="none" extrusionOk="0">
                    <a:moveTo>
                      <a:pt x="826" y="0"/>
                    </a:moveTo>
                    <a:lnTo>
                      <a:pt x="826" y="0"/>
                    </a:lnTo>
                    <a:lnTo>
                      <a:pt x="628" y="33"/>
                    </a:lnTo>
                    <a:lnTo>
                      <a:pt x="396" y="99"/>
                    </a:lnTo>
                    <a:lnTo>
                      <a:pt x="198" y="198"/>
                    </a:lnTo>
                    <a:lnTo>
                      <a:pt x="0" y="330"/>
                    </a:lnTo>
                    <a:lnTo>
                      <a:pt x="0" y="330"/>
                    </a:lnTo>
                    <a:lnTo>
                      <a:pt x="198" y="198"/>
                    </a:lnTo>
                    <a:lnTo>
                      <a:pt x="396" y="99"/>
                    </a:lnTo>
                    <a:lnTo>
                      <a:pt x="628"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4"/>
              <p:cNvSpPr/>
              <p:nvPr/>
            </p:nvSpPr>
            <p:spPr>
              <a:xfrm>
                <a:off x="2010875"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4"/>
              <p:cNvSpPr/>
              <p:nvPr/>
            </p:nvSpPr>
            <p:spPr>
              <a:xfrm>
                <a:off x="1986125" y="2173525"/>
                <a:ext cx="55300" cy="55300"/>
              </a:xfrm>
              <a:custGeom>
                <a:avLst/>
                <a:gdLst/>
                <a:ahLst/>
                <a:cxnLst/>
                <a:rect l="l" t="t" r="r" b="b"/>
                <a:pathLst>
                  <a:path w="2212" h="2212" extrusionOk="0">
                    <a:moveTo>
                      <a:pt x="991" y="0"/>
                    </a:moveTo>
                    <a:lnTo>
                      <a:pt x="793" y="33"/>
                    </a:lnTo>
                    <a:lnTo>
                      <a:pt x="561" y="99"/>
                    </a:lnTo>
                    <a:lnTo>
                      <a:pt x="363" y="198"/>
                    </a:lnTo>
                    <a:lnTo>
                      <a:pt x="165" y="330"/>
                    </a:lnTo>
                    <a:lnTo>
                      <a:pt x="132" y="363"/>
                    </a:lnTo>
                    <a:lnTo>
                      <a:pt x="0" y="528"/>
                    </a:lnTo>
                    <a:lnTo>
                      <a:pt x="165" y="429"/>
                    </a:lnTo>
                    <a:lnTo>
                      <a:pt x="363" y="330"/>
                    </a:lnTo>
                    <a:lnTo>
                      <a:pt x="528" y="297"/>
                    </a:lnTo>
                    <a:lnTo>
                      <a:pt x="892" y="297"/>
                    </a:lnTo>
                    <a:lnTo>
                      <a:pt x="1090" y="330"/>
                    </a:lnTo>
                    <a:lnTo>
                      <a:pt x="1255" y="429"/>
                    </a:lnTo>
                    <a:lnTo>
                      <a:pt x="1420" y="528"/>
                    </a:lnTo>
                    <a:lnTo>
                      <a:pt x="1585" y="660"/>
                    </a:lnTo>
                    <a:lnTo>
                      <a:pt x="1717" y="792"/>
                    </a:lnTo>
                    <a:lnTo>
                      <a:pt x="1816" y="957"/>
                    </a:lnTo>
                    <a:lnTo>
                      <a:pt x="1882" y="1123"/>
                    </a:lnTo>
                    <a:lnTo>
                      <a:pt x="1915" y="1321"/>
                    </a:lnTo>
                    <a:lnTo>
                      <a:pt x="1948" y="1519"/>
                    </a:lnTo>
                    <a:lnTo>
                      <a:pt x="1915" y="1684"/>
                    </a:lnTo>
                    <a:lnTo>
                      <a:pt x="1882" y="1882"/>
                    </a:lnTo>
                    <a:lnTo>
                      <a:pt x="1816" y="2047"/>
                    </a:lnTo>
                    <a:lnTo>
                      <a:pt x="1717" y="2212"/>
                    </a:lnTo>
                    <a:lnTo>
                      <a:pt x="1849" y="2080"/>
                    </a:lnTo>
                    <a:lnTo>
                      <a:pt x="2014" y="1882"/>
                    </a:lnTo>
                    <a:lnTo>
                      <a:pt x="2146" y="1684"/>
                    </a:lnTo>
                    <a:lnTo>
                      <a:pt x="2212" y="1453"/>
                    </a:lnTo>
                    <a:lnTo>
                      <a:pt x="2212" y="1222"/>
                    </a:lnTo>
                    <a:lnTo>
                      <a:pt x="2212" y="1024"/>
                    </a:lnTo>
                    <a:lnTo>
                      <a:pt x="2179" y="858"/>
                    </a:lnTo>
                    <a:lnTo>
                      <a:pt x="2080" y="693"/>
                    </a:lnTo>
                    <a:lnTo>
                      <a:pt x="1981" y="528"/>
                    </a:lnTo>
                    <a:lnTo>
                      <a:pt x="1882" y="363"/>
                    </a:lnTo>
                    <a:lnTo>
                      <a:pt x="1849" y="363"/>
                    </a:lnTo>
                    <a:lnTo>
                      <a:pt x="1717" y="231"/>
                    </a:lnTo>
                    <a:lnTo>
                      <a:pt x="1684" y="198"/>
                    </a:lnTo>
                    <a:lnTo>
                      <a:pt x="1519" y="132"/>
                    </a:lnTo>
                    <a:lnTo>
                      <a:pt x="1354" y="66"/>
                    </a:lnTo>
                    <a:lnTo>
                      <a:pt x="118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4"/>
              <p:cNvSpPr/>
              <p:nvPr/>
            </p:nvSpPr>
            <p:spPr>
              <a:xfrm>
                <a:off x="2064525" y="2265125"/>
                <a:ext cx="60275" cy="61100"/>
              </a:xfrm>
              <a:custGeom>
                <a:avLst/>
                <a:gdLst/>
                <a:ahLst/>
                <a:cxnLst/>
                <a:rect l="l" t="t" r="r" b="b"/>
                <a:pathLst>
                  <a:path w="2411" h="2444" extrusionOk="0">
                    <a:moveTo>
                      <a:pt x="1123" y="0"/>
                    </a:moveTo>
                    <a:lnTo>
                      <a:pt x="892" y="33"/>
                    </a:lnTo>
                    <a:lnTo>
                      <a:pt x="693" y="99"/>
                    </a:lnTo>
                    <a:lnTo>
                      <a:pt x="528" y="231"/>
                    </a:lnTo>
                    <a:lnTo>
                      <a:pt x="330" y="363"/>
                    </a:lnTo>
                    <a:lnTo>
                      <a:pt x="198" y="529"/>
                    </a:lnTo>
                    <a:lnTo>
                      <a:pt x="99" y="727"/>
                    </a:lnTo>
                    <a:lnTo>
                      <a:pt x="33" y="925"/>
                    </a:lnTo>
                    <a:lnTo>
                      <a:pt x="0" y="1123"/>
                    </a:lnTo>
                    <a:lnTo>
                      <a:pt x="0" y="1321"/>
                    </a:lnTo>
                    <a:lnTo>
                      <a:pt x="33" y="1552"/>
                    </a:lnTo>
                    <a:lnTo>
                      <a:pt x="99" y="1750"/>
                    </a:lnTo>
                    <a:lnTo>
                      <a:pt x="198" y="1915"/>
                    </a:lnTo>
                    <a:lnTo>
                      <a:pt x="330" y="2080"/>
                    </a:lnTo>
                    <a:lnTo>
                      <a:pt x="495" y="2212"/>
                    </a:lnTo>
                    <a:lnTo>
                      <a:pt x="693" y="2311"/>
                    </a:lnTo>
                    <a:lnTo>
                      <a:pt x="892" y="2410"/>
                    </a:lnTo>
                    <a:lnTo>
                      <a:pt x="1090" y="2443"/>
                    </a:lnTo>
                    <a:lnTo>
                      <a:pt x="1288" y="2443"/>
                    </a:lnTo>
                    <a:lnTo>
                      <a:pt x="1519" y="2410"/>
                    </a:lnTo>
                    <a:lnTo>
                      <a:pt x="1717" y="2344"/>
                    </a:lnTo>
                    <a:lnTo>
                      <a:pt x="1882" y="2212"/>
                    </a:lnTo>
                    <a:lnTo>
                      <a:pt x="2080" y="2080"/>
                    </a:lnTo>
                    <a:lnTo>
                      <a:pt x="2212" y="1915"/>
                    </a:lnTo>
                    <a:lnTo>
                      <a:pt x="2311" y="1717"/>
                    </a:lnTo>
                    <a:lnTo>
                      <a:pt x="2377" y="1519"/>
                    </a:lnTo>
                    <a:lnTo>
                      <a:pt x="2410" y="1321"/>
                    </a:lnTo>
                    <a:lnTo>
                      <a:pt x="2410" y="1123"/>
                    </a:lnTo>
                    <a:lnTo>
                      <a:pt x="2377" y="892"/>
                    </a:lnTo>
                    <a:lnTo>
                      <a:pt x="2311" y="694"/>
                    </a:lnTo>
                    <a:lnTo>
                      <a:pt x="2179" y="529"/>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4"/>
              <p:cNvSpPr/>
              <p:nvPr/>
            </p:nvSpPr>
            <p:spPr>
              <a:xfrm>
                <a:off x="2072775" y="2265125"/>
                <a:ext cx="39625" cy="9100"/>
              </a:xfrm>
              <a:custGeom>
                <a:avLst/>
                <a:gdLst/>
                <a:ahLst/>
                <a:cxnLst/>
                <a:rect l="l" t="t" r="r" b="b"/>
                <a:pathLst>
                  <a:path w="1585" h="364" extrusionOk="0">
                    <a:moveTo>
                      <a:pt x="1585" y="231"/>
                    </a:moveTo>
                    <a:lnTo>
                      <a:pt x="1585" y="231"/>
                    </a:lnTo>
                    <a:lnTo>
                      <a:pt x="1585" y="231"/>
                    </a:lnTo>
                    <a:lnTo>
                      <a:pt x="1585" y="231"/>
                    </a:lnTo>
                    <a:lnTo>
                      <a:pt x="1585" y="231"/>
                    </a:lnTo>
                    <a:lnTo>
                      <a:pt x="1585" y="231"/>
                    </a:lnTo>
                    <a:lnTo>
                      <a:pt x="1585" y="231"/>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92" y="0"/>
                    </a:lnTo>
                    <a:lnTo>
                      <a:pt x="892"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4"/>
              <p:cNvSpPr/>
              <p:nvPr/>
            </p:nvSpPr>
            <p:spPr>
              <a:xfrm>
                <a:off x="211237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4"/>
              <p:cNvSpPr/>
              <p:nvPr/>
            </p:nvSpPr>
            <p:spPr>
              <a:xfrm>
                <a:off x="2072775" y="22651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4"/>
              <p:cNvSpPr/>
              <p:nvPr/>
            </p:nvSpPr>
            <p:spPr>
              <a:xfrm>
                <a:off x="2094225" y="2265125"/>
                <a:ext cx="850" cy="25"/>
              </a:xfrm>
              <a:custGeom>
                <a:avLst/>
                <a:gdLst/>
                <a:ahLst/>
                <a:cxnLst/>
                <a:rect l="l" t="t" r="r" b="b"/>
                <a:pathLst>
                  <a:path w="34" h="1" fill="none" extrusionOk="0">
                    <a:moveTo>
                      <a:pt x="1" y="0"/>
                    </a:moveTo>
                    <a:lnTo>
                      <a:pt x="1" y="0"/>
                    </a:lnTo>
                    <a:lnTo>
                      <a:pt x="1"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4"/>
              <p:cNvSpPr/>
              <p:nvPr/>
            </p:nvSpPr>
            <p:spPr>
              <a:xfrm>
                <a:off x="2070300" y="2265125"/>
                <a:ext cx="54500" cy="55325"/>
              </a:xfrm>
              <a:custGeom>
                <a:avLst/>
                <a:gdLst/>
                <a:ahLst/>
                <a:cxnLst/>
                <a:rect l="l" t="t" r="r" b="b"/>
                <a:pathLst>
                  <a:path w="2180" h="2213" extrusionOk="0">
                    <a:moveTo>
                      <a:pt x="958" y="0"/>
                    </a:moveTo>
                    <a:lnTo>
                      <a:pt x="727" y="33"/>
                    </a:lnTo>
                    <a:lnTo>
                      <a:pt x="528" y="99"/>
                    </a:lnTo>
                    <a:lnTo>
                      <a:pt x="297" y="198"/>
                    </a:lnTo>
                    <a:lnTo>
                      <a:pt x="99" y="363"/>
                    </a:lnTo>
                    <a:lnTo>
                      <a:pt x="0" y="529"/>
                    </a:lnTo>
                    <a:lnTo>
                      <a:pt x="132" y="429"/>
                    </a:lnTo>
                    <a:lnTo>
                      <a:pt x="330" y="330"/>
                    </a:lnTo>
                    <a:lnTo>
                      <a:pt x="495" y="297"/>
                    </a:lnTo>
                    <a:lnTo>
                      <a:pt x="859" y="297"/>
                    </a:lnTo>
                    <a:lnTo>
                      <a:pt x="1057" y="330"/>
                    </a:lnTo>
                    <a:lnTo>
                      <a:pt x="1222" y="429"/>
                    </a:lnTo>
                    <a:lnTo>
                      <a:pt x="1387" y="529"/>
                    </a:lnTo>
                    <a:lnTo>
                      <a:pt x="1552" y="661"/>
                    </a:lnTo>
                    <a:lnTo>
                      <a:pt x="1684" y="793"/>
                    </a:lnTo>
                    <a:lnTo>
                      <a:pt x="1783" y="958"/>
                    </a:lnTo>
                    <a:lnTo>
                      <a:pt x="1849" y="1156"/>
                    </a:lnTo>
                    <a:lnTo>
                      <a:pt x="1882" y="1321"/>
                    </a:lnTo>
                    <a:lnTo>
                      <a:pt x="1915" y="1519"/>
                    </a:lnTo>
                    <a:lnTo>
                      <a:pt x="1882" y="1684"/>
                    </a:lnTo>
                    <a:lnTo>
                      <a:pt x="1849" y="1882"/>
                    </a:lnTo>
                    <a:lnTo>
                      <a:pt x="1783" y="2047"/>
                    </a:lnTo>
                    <a:lnTo>
                      <a:pt x="1684" y="2212"/>
                    </a:lnTo>
                    <a:lnTo>
                      <a:pt x="1849" y="2080"/>
                    </a:lnTo>
                    <a:lnTo>
                      <a:pt x="1981" y="1882"/>
                    </a:lnTo>
                    <a:lnTo>
                      <a:pt x="2113" y="1684"/>
                    </a:lnTo>
                    <a:lnTo>
                      <a:pt x="2179" y="1453"/>
                    </a:lnTo>
                    <a:lnTo>
                      <a:pt x="2179" y="1222"/>
                    </a:lnTo>
                    <a:lnTo>
                      <a:pt x="2179" y="1024"/>
                    </a:lnTo>
                    <a:lnTo>
                      <a:pt x="2146" y="859"/>
                    </a:lnTo>
                    <a:lnTo>
                      <a:pt x="2047" y="694"/>
                    </a:lnTo>
                    <a:lnTo>
                      <a:pt x="1948" y="529"/>
                    </a:lnTo>
                    <a:lnTo>
                      <a:pt x="1849" y="363"/>
                    </a:lnTo>
                    <a:lnTo>
                      <a:pt x="1816" y="363"/>
                    </a:lnTo>
                    <a:lnTo>
                      <a:pt x="1684" y="231"/>
                    </a:lnTo>
                    <a:lnTo>
                      <a:pt x="1519"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4"/>
              <p:cNvSpPr/>
              <p:nvPr/>
            </p:nvSpPr>
            <p:spPr>
              <a:xfrm>
                <a:off x="2064525" y="2173525"/>
                <a:ext cx="60275" cy="61075"/>
              </a:xfrm>
              <a:custGeom>
                <a:avLst/>
                <a:gdLst/>
                <a:ahLst/>
                <a:cxnLst/>
                <a:rect l="l" t="t" r="r" b="b"/>
                <a:pathLst>
                  <a:path w="2411" h="2443" extrusionOk="0">
                    <a:moveTo>
                      <a:pt x="1123" y="0"/>
                    </a:moveTo>
                    <a:lnTo>
                      <a:pt x="892" y="33"/>
                    </a:lnTo>
                    <a:lnTo>
                      <a:pt x="693" y="99"/>
                    </a:lnTo>
                    <a:lnTo>
                      <a:pt x="528" y="231"/>
                    </a:lnTo>
                    <a:lnTo>
                      <a:pt x="330" y="363"/>
                    </a:lnTo>
                    <a:lnTo>
                      <a:pt x="198" y="528"/>
                    </a:lnTo>
                    <a:lnTo>
                      <a:pt x="99" y="726"/>
                    </a:lnTo>
                    <a:lnTo>
                      <a:pt x="33" y="924"/>
                    </a:lnTo>
                    <a:lnTo>
                      <a:pt x="0" y="1123"/>
                    </a:lnTo>
                    <a:lnTo>
                      <a:pt x="0" y="1321"/>
                    </a:lnTo>
                    <a:lnTo>
                      <a:pt x="33" y="1552"/>
                    </a:lnTo>
                    <a:lnTo>
                      <a:pt x="99" y="1750"/>
                    </a:lnTo>
                    <a:lnTo>
                      <a:pt x="198" y="1915"/>
                    </a:lnTo>
                    <a:lnTo>
                      <a:pt x="330" y="2080"/>
                    </a:lnTo>
                    <a:lnTo>
                      <a:pt x="495" y="2212"/>
                    </a:lnTo>
                    <a:lnTo>
                      <a:pt x="693" y="2311"/>
                    </a:lnTo>
                    <a:lnTo>
                      <a:pt x="892" y="2377"/>
                    </a:lnTo>
                    <a:lnTo>
                      <a:pt x="1090" y="2443"/>
                    </a:lnTo>
                    <a:lnTo>
                      <a:pt x="1288" y="2443"/>
                    </a:lnTo>
                    <a:lnTo>
                      <a:pt x="1519" y="2410"/>
                    </a:lnTo>
                    <a:lnTo>
                      <a:pt x="1717" y="2311"/>
                    </a:lnTo>
                    <a:lnTo>
                      <a:pt x="1882" y="2212"/>
                    </a:lnTo>
                    <a:lnTo>
                      <a:pt x="2080" y="2080"/>
                    </a:lnTo>
                    <a:lnTo>
                      <a:pt x="2212" y="1915"/>
                    </a:lnTo>
                    <a:lnTo>
                      <a:pt x="2311" y="1717"/>
                    </a:lnTo>
                    <a:lnTo>
                      <a:pt x="2377" y="1519"/>
                    </a:lnTo>
                    <a:lnTo>
                      <a:pt x="2410" y="1321"/>
                    </a:lnTo>
                    <a:lnTo>
                      <a:pt x="2410" y="1090"/>
                    </a:lnTo>
                    <a:lnTo>
                      <a:pt x="2377" y="891"/>
                    </a:lnTo>
                    <a:lnTo>
                      <a:pt x="2311" y="693"/>
                    </a:lnTo>
                    <a:lnTo>
                      <a:pt x="2179" y="528"/>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4"/>
              <p:cNvSpPr/>
              <p:nvPr/>
            </p:nvSpPr>
            <p:spPr>
              <a:xfrm>
                <a:off x="2072775" y="2173525"/>
                <a:ext cx="43750" cy="9100"/>
              </a:xfrm>
              <a:custGeom>
                <a:avLst/>
                <a:gdLst/>
                <a:ahLst/>
                <a:cxnLst/>
                <a:rect l="l" t="t" r="r" b="b"/>
                <a:pathLst>
                  <a:path w="1750" h="364" extrusionOk="0">
                    <a:moveTo>
                      <a:pt x="1585" y="231"/>
                    </a:moveTo>
                    <a:lnTo>
                      <a:pt x="1585" y="231"/>
                    </a:lnTo>
                    <a:lnTo>
                      <a:pt x="1585" y="231"/>
                    </a:lnTo>
                    <a:lnTo>
                      <a:pt x="1585" y="231"/>
                    </a:lnTo>
                    <a:lnTo>
                      <a:pt x="1750" y="363"/>
                    </a:lnTo>
                    <a:lnTo>
                      <a:pt x="1750" y="363"/>
                    </a:lnTo>
                    <a:lnTo>
                      <a:pt x="1750" y="363"/>
                    </a:lnTo>
                    <a:lnTo>
                      <a:pt x="1750" y="363"/>
                    </a:lnTo>
                    <a:lnTo>
                      <a:pt x="1585" y="231"/>
                    </a:lnTo>
                    <a:lnTo>
                      <a:pt x="1585" y="231"/>
                    </a:lnTo>
                    <a:lnTo>
                      <a:pt x="1585" y="231"/>
                    </a:lnTo>
                    <a:close/>
                    <a:moveTo>
                      <a:pt x="1552" y="198"/>
                    </a:moveTo>
                    <a:lnTo>
                      <a:pt x="1552" y="198"/>
                    </a:lnTo>
                    <a:lnTo>
                      <a:pt x="1552" y="198"/>
                    </a:lnTo>
                    <a:lnTo>
                      <a:pt x="1552" y="198"/>
                    </a:lnTo>
                    <a:lnTo>
                      <a:pt x="1552" y="198"/>
                    </a:lnTo>
                    <a:close/>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close/>
                    <a:moveTo>
                      <a:pt x="859" y="0"/>
                    </a:moveTo>
                    <a:lnTo>
                      <a:pt x="859" y="0"/>
                    </a:lnTo>
                    <a:lnTo>
                      <a:pt x="859" y="0"/>
                    </a:lnTo>
                    <a:lnTo>
                      <a:pt x="892" y="0"/>
                    </a:lnTo>
                    <a:lnTo>
                      <a:pt x="892"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4"/>
              <p:cNvSpPr/>
              <p:nvPr/>
            </p:nvSpPr>
            <p:spPr>
              <a:xfrm>
                <a:off x="2112375" y="2179300"/>
                <a:ext cx="4150" cy="3325"/>
              </a:xfrm>
              <a:custGeom>
                <a:avLst/>
                <a:gdLst/>
                <a:ahLst/>
                <a:cxnLst/>
                <a:rect l="l" t="t" r="r" b="b"/>
                <a:pathLst>
                  <a:path w="166" h="133" fill="none" extrusionOk="0">
                    <a:moveTo>
                      <a:pt x="1" y="0"/>
                    </a:moveTo>
                    <a:lnTo>
                      <a:pt x="1" y="0"/>
                    </a:lnTo>
                    <a:lnTo>
                      <a:pt x="1" y="0"/>
                    </a:lnTo>
                    <a:lnTo>
                      <a:pt x="1" y="0"/>
                    </a:lnTo>
                    <a:lnTo>
                      <a:pt x="166" y="132"/>
                    </a:lnTo>
                    <a:lnTo>
                      <a:pt x="166" y="132"/>
                    </a:lnTo>
                    <a:lnTo>
                      <a:pt x="166" y="132"/>
                    </a:lnTo>
                    <a:lnTo>
                      <a:pt x="166"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4"/>
              <p:cNvSpPr/>
              <p:nvPr/>
            </p:nvSpPr>
            <p:spPr>
              <a:xfrm>
                <a:off x="211155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4"/>
              <p:cNvSpPr/>
              <p:nvPr/>
            </p:nvSpPr>
            <p:spPr>
              <a:xfrm>
                <a:off x="2072775" y="2173525"/>
                <a:ext cx="21475" cy="9100"/>
              </a:xfrm>
              <a:custGeom>
                <a:avLst/>
                <a:gdLst/>
                <a:ahLst/>
                <a:cxnLst/>
                <a:rect l="l" t="t" r="r" b="b"/>
                <a:pathLst>
                  <a:path w="859" h="364" fill="none" extrusionOk="0">
                    <a:moveTo>
                      <a:pt x="859" y="0"/>
                    </a:moveTo>
                    <a:lnTo>
                      <a:pt x="859" y="0"/>
                    </a:lnTo>
                    <a:lnTo>
                      <a:pt x="628" y="33"/>
                    </a:lnTo>
                    <a:lnTo>
                      <a:pt x="429" y="99"/>
                    </a:lnTo>
                    <a:lnTo>
                      <a:pt x="198" y="198"/>
                    </a:lnTo>
                    <a:lnTo>
                      <a:pt x="0" y="363"/>
                    </a:lnTo>
                    <a:lnTo>
                      <a:pt x="0" y="363"/>
                    </a:lnTo>
                    <a:lnTo>
                      <a:pt x="0" y="363"/>
                    </a:lnTo>
                    <a:lnTo>
                      <a:pt x="0" y="363"/>
                    </a:lnTo>
                    <a:lnTo>
                      <a:pt x="198" y="198"/>
                    </a:lnTo>
                    <a:lnTo>
                      <a:pt x="429" y="99"/>
                    </a:lnTo>
                    <a:lnTo>
                      <a:pt x="628" y="33"/>
                    </a:lnTo>
                    <a:lnTo>
                      <a:pt x="8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4"/>
              <p:cNvSpPr/>
              <p:nvPr/>
            </p:nvSpPr>
            <p:spPr>
              <a:xfrm>
                <a:off x="2094225" y="2173525"/>
                <a:ext cx="850" cy="25"/>
              </a:xfrm>
              <a:custGeom>
                <a:avLst/>
                <a:gdLst/>
                <a:ahLst/>
                <a:cxnLst/>
                <a:rect l="l" t="t" r="r" b="b"/>
                <a:pathLst>
                  <a:path w="34" h="1" fill="none" extrusionOk="0">
                    <a:moveTo>
                      <a:pt x="1" y="0"/>
                    </a:moveTo>
                    <a:lnTo>
                      <a:pt x="1" y="0"/>
                    </a:lnTo>
                    <a:lnTo>
                      <a:pt x="1" y="0"/>
                    </a:lnTo>
                    <a:lnTo>
                      <a:pt x="34" y="0"/>
                    </a:lnTo>
                    <a:lnTo>
                      <a:pt x="3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4"/>
              <p:cNvSpPr/>
              <p:nvPr/>
            </p:nvSpPr>
            <p:spPr>
              <a:xfrm>
                <a:off x="2070300" y="2173525"/>
                <a:ext cx="54500" cy="55300"/>
              </a:xfrm>
              <a:custGeom>
                <a:avLst/>
                <a:gdLst/>
                <a:ahLst/>
                <a:cxnLst/>
                <a:rect l="l" t="t" r="r" b="b"/>
                <a:pathLst>
                  <a:path w="2180" h="2212" extrusionOk="0">
                    <a:moveTo>
                      <a:pt x="958" y="0"/>
                    </a:moveTo>
                    <a:lnTo>
                      <a:pt x="727" y="33"/>
                    </a:lnTo>
                    <a:lnTo>
                      <a:pt x="528" y="99"/>
                    </a:lnTo>
                    <a:lnTo>
                      <a:pt x="297" y="198"/>
                    </a:lnTo>
                    <a:lnTo>
                      <a:pt x="99" y="363"/>
                    </a:lnTo>
                    <a:lnTo>
                      <a:pt x="0" y="528"/>
                    </a:lnTo>
                    <a:lnTo>
                      <a:pt x="132" y="429"/>
                    </a:lnTo>
                    <a:lnTo>
                      <a:pt x="330" y="330"/>
                    </a:lnTo>
                    <a:lnTo>
                      <a:pt x="495" y="297"/>
                    </a:lnTo>
                    <a:lnTo>
                      <a:pt x="859" y="297"/>
                    </a:lnTo>
                    <a:lnTo>
                      <a:pt x="1057" y="330"/>
                    </a:lnTo>
                    <a:lnTo>
                      <a:pt x="1222" y="429"/>
                    </a:lnTo>
                    <a:lnTo>
                      <a:pt x="1387" y="528"/>
                    </a:lnTo>
                    <a:lnTo>
                      <a:pt x="1552" y="660"/>
                    </a:lnTo>
                    <a:lnTo>
                      <a:pt x="1684" y="792"/>
                    </a:lnTo>
                    <a:lnTo>
                      <a:pt x="1783" y="957"/>
                    </a:lnTo>
                    <a:lnTo>
                      <a:pt x="1849" y="1123"/>
                    </a:lnTo>
                    <a:lnTo>
                      <a:pt x="1882" y="1321"/>
                    </a:lnTo>
                    <a:lnTo>
                      <a:pt x="1915" y="1519"/>
                    </a:lnTo>
                    <a:lnTo>
                      <a:pt x="1882" y="1684"/>
                    </a:lnTo>
                    <a:lnTo>
                      <a:pt x="1849" y="1882"/>
                    </a:lnTo>
                    <a:lnTo>
                      <a:pt x="1783" y="2047"/>
                    </a:lnTo>
                    <a:lnTo>
                      <a:pt x="1684" y="2212"/>
                    </a:lnTo>
                    <a:lnTo>
                      <a:pt x="1849" y="2080"/>
                    </a:lnTo>
                    <a:lnTo>
                      <a:pt x="1981" y="1882"/>
                    </a:lnTo>
                    <a:lnTo>
                      <a:pt x="2113" y="1684"/>
                    </a:lnTo>
                    <a:lnTo>
                      <a:pt x="2179" y="1453"/>
                    </a:lnTo>
                    <a:lnTo>
                      <a:pt x="2179" y="1222"/>
                    </a:lnTo>
                    <a:lnTo>
                      <a:pt x="2179" y="1024"/>
                    </a:lnTo>
                    <a:lnTo>
                      <a:pt x="2146" y="858"/>
                    </a:lnTo>
                    <a:lnTo>
                      <a:pt x="2047" y="693"/>
                    </a:lnTo>
                    <a:lnTo>
                      <a:pt x="1948" y="528"/>
                    </a:lnTo>
                    <a:lnTo>
                      <a:pt x="1849" y="363"/>
                    </a:lnTo>
                    <a:lnTo>
                      <a:pt x="1684" y="231"/>
                    </a:lnTo>
                    <a:lnTo>
                      <a:pt x="1651" y="198"/>
                    </a:lnTo>
                    <a:lnTo>
                      <a:pt x="1486" y="132"/>
                    </a:lnTo>
                    <a:lnTo>
                      <a:pt x="1321" y="66"/>
                    </a:lnTo>
                    <a:lnTo>
                      <a:pt x="115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4"/>
              <p:cNvSpPr/>
              <p:nvPr/>
            </p:nvSpPr>
            <p:spPr>
              <a:xfrm>
                <a:off x="2147875" y="2265125"/>
                <a:ext cx="60275" cy="61100"/>
              </a:xfrm>
              <a:custGeom>
                <a:avLst/>
                <a:gdLst/>
                <a:ahLst/>
                <a:cxnLst/>
                <a:rect l="l" t="t" r="r" b="b"/>
                <a:pathLst>
                  <a:path w="2411" h="2444" extrusionOk="0">
                    <a:moveTo>
                      <a:pt x="1123" y="0"/>
                    </a:moveTo>
                    <a:lnTo>
                      <a:pt x="892" y="33"/>
                    </a:lnTo>
                    <a:lnTo>
                      <a:pt x="694" y="99"/>
                    </a:lnTo>
                    <a:lnTo>
                      <a:pt x="528" y="231"/>
                    </a:lnTo>
                    <a:lnTo>
                      <a:pt x="363" y="363"/>
                    </a:lnTo>
                    <a:lnTo>
                      <a:pt x="198" y="529"/>
                    </a:lnTo>
                    <a:lnTo>
                      <a:pt x="99" y="727"/>
                    </a:lnTo>
                    <a:lnTo>
                      <a:pt x="33" y="925"/>
                    </a:lnTo>
                    <a:lnTo>
                      <a:pt x="0" y="1123"/>
                    </a:lnTo>
                    <a:lnTo>
                      <a:pt x="0" y="1321"/>
                    </a:lnTo>
                    <a:lnTo>
                      <a:pt x="33" y="1552"/>
                    </a:lnTo>
                    <a:lnTo>
                      <a:pt x="99" y="1750"/>
                    </a:lnTo>
                    <a:lnTo>
                      <a:pt x="231" y="1915"/>
                    </a:lnTo>
                    <a:lnTo>
                      <a:pt x="363" y="2080"/>
                    </a:lnTo>
                    <a:lnTo>
                      <a:pt x="495" y="2212"/>
                    </a:lnTo>
                    <a:lnTo>
                      <a:pt x="694" y="2311"/>
                    </a:lnTo>
                    <a:lnTo>
                      <a:pt x="892" y="2410"/>
                    </a:lnTo>
                    <a:lnTo>
                      <a:pt x="1090" y="2443"/>
                    </a:lnTo>
                    <a:lnTo>
                      <a:pt x="1288" y="2443"/>
                    </a:lnTo>
                    <a:lnTo>
                      <a:pt x="1519" y="2410"/>
                    </a:lnTo>
                    <a:lnTo>
                      <a:pt x="1717" y="2344"/>
                    </a:lnTo>
                    <a:lnTo>
                      <a:pt x="1882" y="2212"/>
                    </a:lnTo>
                    <a:lnTo>
                      <a:pt x="2080" y="2080"/>
                    </a:lnTo>
                    <a:lnTo>
                      <a:pt x="2212" y="1915"/>
                    </a:lnTo>
                    <a:lnTo>
                      <a:pt x="2311" y="1717"/>
                    </a:lnTo>
                    <a:lnTo>
                      <a:pt x="2377" y="1519"/>
                    </a:lnTo>
                    <a:lnTo>
                      <a:pt x="2410" y="1321"/>
                    </a:lnTo>
                    <a:lnTo>
                      <a:pt x="2410" y="1123"/>
                    </a:lnTo>
                    <a:lnTo>
                      <a:pt x="2377" y="892"/>
                    </a:lnTo>
                    <a:lnTo>
                      <a:pt x="2311" y="694"/>
                    </a:lnTo>
                    <a:lnTo>
                      <a:pt x="2212" y="529"/>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4"/>
              <p:cNvSpPr/>
              <p:nvPr/>
            </p:nvSpPr>
            <p:spPr>
              <a:xfrm>
                <a:off x="2156950" y="2265125"/>
                <a:ext cx="42925" cy="52000"/>
              </a:xfrm>
              <a:custGeom>
                <a:avLst/>
                <a:gdLst/>
                <a:ahLst/>
                <a:cxnLst/>
                <a:rect l="l" t="t" r="r" b="b"/>
                <a:pathLst>
                  <a:path w="1717" h="2080" extrusionOk="0">
                    <a:moveTo>
                      <a:pt x="1717" y="2080"/>
                    </a:moveTo>
                    <a:lnTo>
                      <a:pt x="1717" y="2080"/>
                    </a:lnTo>
                    <a:lnTo>
                      <a:pt x="1684" y="2080"/>
                    </a:lnTo>
                    <a:lnTo>
                      <a:pt x="1684" y="2080"/>
                    </a:lnTo>
                    <a:lnTo>
                      <a:pt x="1717" y="2080"/>
                    </a:lnTo>
                    <a:close/>
                    <a:moveTo>
                      <a:pt x="1552" y="231"/>
                    </a:moveTo>
                    <a:lnTo>
                      <a:pt x="1552" y="231"/>
                    </a:lnTo>
                    <a:lnTo>
                      <a:pt x="1552" y="231"/>
                    </a:lnTo>
                    <a:lnTo>
                      <a:pt x="1552" y="231"/>
                    </a:lnTo>
                    <a:lnTo>
                      <a:pt x="1552" y="231"/>
                    </a:lnTo>
                    <a:lnTo>
                      <a:pt x="1552" y="231"/>
                    </a:lnTo>
                    <a:lnTo>
                      <a:pt x="1552" y="231"/>
                    </a:lnTo>
                    <a:close/>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4"/>
              <p:cNvSpPr/>
              <p:nvPr/>
            </p:nvSpPr>
            <p:spPr>
              <a:xfrm>
                <a:off x="2199025" y="2317100"/>
                <a:ext cx="850" cy="25"/>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4"/>
              <p:cNvSpPr/>
              <p:nvPr/>
            </p:nvSpPr>
            <p:spPr>
              <a:xfrm>
                <a:off x="2195725" y="227090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4"/>
              <p:cNvSpPr/>
              <p:nvPr/>
            </p:nvSpPr>
            <p:spPr>
              <a:xfrm>
                <a:off x="2156950" y="2265125"/>
                <a:ext cx="20650" cy="9100"/>
              </a:xfrm>
              <a:custGeom>
                <a:avLst/>
                <a:gdLst/>
                <a:ahLst/>
                <a:cxnLst/>
                <a:rect l="l" t="t" r="r" b="b"/>
                <a:pathLst>
                  <a:path w="826" h="364" fill="none" extrusionOk="0">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4"/>
              <p:cNvSpPr/>
              <p:nvPr/>
            </p:nvSpPr>
            <p:spPr>
              <a:xfrm>
                <a:off x="2178400" y="22651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4"/>
              <p:cNvSpPr/>
              <p:nvPr/>
            </p:nvSpPr>
            <p:spPr>
              <a:xfrm>
                <a:off x="2153650" y="2265125"/>
                <a:ext cx="54500" cy="55325"/>
              </a:xfrm>
              <a:custGeom>
                <a:avLst/>
                <a:gdLst/>
                <a:ahLst/>
                <a:cxnLst/>
                <a:rect l="l" t="t" r="r" b="b"/>
                <a:pathLst>
                  <a:path w="2180" h="2213" extrusionOk="0">
                    <a:moveTo>
                      <a:pt x="958" y="0"/>
                    </a:moveTo>
                    <a:lnTo>
                      <a:pt x="727" y="33"/>
                    </a:lnTo>
                    <a:lnTo>
                      <a:pt x="529" y="99"/>
                    </a:lnTo>
                    <a:lnTo>
                      <a:pt x="297" y="198"/>
                    </a:lnTo>
                    <a:lnTo>
                      <a:pt x="132" y="363"/>
                    </a:lnTo>
                    <a:lnTo>
                      <a:pt x="0" y="529"/>
                    </a:lnTo>
                    <a:lnTo>
                      <a:pt x="165" y="429"/>
                    </a:lnTo>
                    <a:lnTo>
                      <a:pt x="330" y="330"/>
                    </a:lnTo>
                    <a:lnTo>
                      <a:pt x="496" y="297"/>
                    </a:lnTo>
                    <a:lnTo>
                      <a:pt x="892" y="297"/>
                    </a:lnTo>
                    <a:lnTo>
                      <a:pt x="1057" y="330"/>
                    </a:lnTo>
                    <a:lnTo>
                      <a:pt x="1222" y="429"/>
                    </a:lnTo>
                    <a:lnTo>
                      <a:pt x="1387" y="529"/>
                    </a:lnTo>
                    <a:lnTo>
                      <a:pt x="1552" y="661"/>
                    </a:lnTo>
                    <a:lnTo>
                      <a:pt x="1684" y="793"/>
                    </a:lnTo>
                    <a:lnTo>
                      <a:pt x="1783" y="958"/>
                    </a:lnTo>
                    <a:lnTo>
                      <a:pt x="1849" y="1156"/>
                    </a:lnTo>
                    <a:lnTo>
                      <a:pt x="1882" y="1321"/>
                    </a:lnTo>
                    <a:lnTo>
                      <a:pt x="1915" y="1519"/>
                    </a:lnTo>
                    <a:lnTo>
                      <a:pt x="1882" y="1684"/>
                    </a:lnTo>
                    <a:lnTo>
                      <a:pt x="1849" y="1882"/>
                    </a:lnTo>
                    <a:lnTo>
                      <a:pt x="1783" y="2047"/>
                    </a:lnTo>
                    <a:lnTo>
                      <a:pt x="1684" y="2212"/>
                    </a:lnTo>
                    <a:lnTo>
                      <a:pt x="1816" y="2080"/>
                    </a:lnTo>
                    <a:lnTo>
                      <a:pt x="1849" y="2080"/>
                    </a:lnTo>
                    <a:lnTo>
                      <a:pt x="1981" y="1915"/>
                    </a:lnTo>
                    <a:lnTo>
                      <a:pt x="2080" y="1750"/>
                    </a:lnTo>
                    <a:lnTo>
                      <a:pt x="2146" y="1552"/>
                    </a:lnTo>
                    <a:lnTo>
                      <a:pt x="2179" y="1354"/>
                    </a:lnTo>
                    <a:lnTo>
                      <a:pt x="2179" y="1156"/>
                    </a:lnTo>
                    <a:lnTo>
                      <a:pt x="2146" y="925"/>
                    </a:lnTo>
                    <a:lnTo>
                      <a:pt x="2080" y="760"/>
                    </a:lnTo>
                    <a:lnTo>
                      <a:pt x="1981" y="562"/>
                    </a:lnTo>
                    <a:lnTo>
                      <a:pt x="1981" y="529"/>
                    </a:lnTo>
                    <a:lnTo>
                      <a:pt x="1849" y="363"/>
                    </a:lnTo>
                    <a:lnTo>
                      <a:pt x="1816" y="363"/>
                    </a:lnTo>
                    <a:lnTo>
                      <a:pt x="1684" y="231"/>
                    </a:lnTo>
                    <a:lnTo>
                      <a:pt x="1519"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4"/>
              <p:cNvSpPr/>
              <p:nvPr/>
            </p:nvSpPr>
            <p:spPr>
              <a:xfrm>
                <a:off x="2147875" y="2173525"/>
                <a:ext cx="60275" cy="61075"/>
              </a:xfrm>
              <a:custGeom>
                <a:avLst/>
                <a:gdLst/>
                <a:ahLst/>
                <a:cxnLst/>
                <a:rect l="l" t="t" r="r" b="b"/>
                <a:pathLst>
                  <a:path w="2411" h="2443" extrusionOk="0">
                    <a:moveTo>
                      <a:pt x="1123" y="0"/>
                    </a:moveTo>
                    <a:lnTo>
                      <a:pt x="892" y="33"/>
                    </a:lnTo>
                    <a:lnTo>
                      <a:pt x="694" y="99"/>
                    </a:lnTo>
                    <a:lnTo>
                      <a:pt x="528" y="231"/>
                    </a:lnTo>
                    <a:lnTo>
                      <a:pt x="363" y="363"/>
                    </a:lnTo>
                    <a:lnTo>
                      <a:pt x="198" y="528"/>
                    </a:lnTo>
                    <a:lnTo>
                      <a:pt x="99" y="726"/>
                    </a:lnTo>
                    <a:lnTo>
                      <a:pt x="33" y="924"/>
                    </a:lnTo>
                    <a:lnTo>
                      <a:pt x="0" y="1123"/>
                    </a:lnTo>
                    <a:lnTo>
                      <a:pt x="0" y="1321"/>
                    </a:lnTo>
                    <a:lnTo>
                      <a:pt x="33" y="1552"/>
                    </a:lnTo>
                    <a:lnTo>
                      <a:pt x="99" y="1750"/>
                    </a:lnTo>
                    <a:lnTo>
                      <a:pt x="231" y="1915"/>
                    </a:lnTo>
                    <a:lnTo>
                      <a:pt x="363" y="2080"/>
                    </a:lnTo>
                    <a:lnTo>
                      <a:pt x="495" y="2212"/>
                    </a:lnTo>
                    <a:lnTo>
                      <a:pt x="694" y="2311"/>
                    </a:lnTo>
                    <a:lnTo>
                      <a:pt x="892" y="2377"/>
                    </a:lnTo>
                    <a:lnTo>
                      <a:pt x="1090" y="2443"/>
                    </a:lnTo>
                    <a:lnTo>
                      <a:pt x="1288" y="2443"/>
                    </a:lnTo>
                    <a:lnTo>
                      <a:pt x="1519" y="2410"/>
                    </a:lnTo>
                    <a:lnTo>
                      <a:pt x="1717" y="2311"/>
                    </a:lnTo>
                    <a:lnTo>
                      <a:pt x="1882" y="2212"/>
                    </a:lnTo>
                    <a:lnTo>
                      <a:pt x="2080" y="2080"/>
                    </a:lnTo>
                    <a:lnTo>
                      <a:pt x="2212" y="1915"/>
                    </a:lnTo>
                    <a:lnTo>
                      <a:pt x="2311" y="1717"/>
                    </a:lnTo>
                    <a:lnTo>
                      <a:pt x="2377" y="1519"/>
                    </a:lnTo>
                    <a:lnTo>
                      <a:pt x="2410" y="1321"/>
                    </a:lnTo>
                    <a:lnTo>
                      <a:pt x="2410" y="1090"/>
                    </a:lnTo>
                    <a:lnTo>
                      <a:pt x="2377" y="891"/>
                    </a:lnTo>
                    <a:lnTo>
                      <a:pt x="2311" y="693"/>
                    </a:lnTo>
                    <a:lnTo>
                      <a:pt x="2212" y="528"/>
                    </a:lnTo>
                    <a:lnTo>
                      <a:pt x="2080" y="363"/>
                    </a:lnTo>
                    <a:lnTo>
                      <a:pt x="1915" y="231"/>
                    </a:lnTo>
                    <a:lnTo>
                      <a:pt x="1717" y="132"/>
                    </a:lnTo>
                    <a:lnTo>
                      <a:pt x="1519" y="33"/>
                    </a:lnTo>
                    <a:lnTo>
                      <a:pt x="1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4"/>
              <p:cNvSpPr/>
              <p:nvPr/>
            </p:nvSpPr>
            <p:spPr>
              <a:xfrm>
                <a:off x="2156950" y="2173525"/>
                <a:ext cx="42925" cy="52000"/>
              </a:xfrm>
              <a:custGeom>
                <a:avLst/>
                <a:gdLst/>
                <a:ahLst/>
                <a:cxnLst/>
                <a:rect l="l" t="t" r="r" b="b"/>
                <a:pathLst>
                  <a:path w="1717" h="2080" extrusionOk="0">
                    <a:moveTo>
                      <a:pt x="1717" y="2080"/>
                    </a:moveTo>
                    <a:lnTo>
                      <a:pt x="1717" y="2080"/>
                    </a:lnTo>
                    <a:lnTo>
                      <a:pt x="1684" y="2080"/>
                    </a:lnTo>
                    <a:lnTo>
                      <a:pt x="1684" y="2080"/>
                    </a:lnTo>
                    <a:lnTo>
                      <a:pt x="1717" y="2080"/>
                    </a:lnTo>
                    <a:close/>
                    <a:moveTo>
                      <a:pt x="1552" y="231"/>
                    </a:moveTo>
                    <a:lnTo>
                      <a:pt x="1552" y="231"/>
                    </a:lnTo>
                    <a:lnTo>
                      <a:pt x="1552" y="231"/>
                    </a:lnTo>
                    <a:lnTo>
                      <a:pt x="1552" y="231"/>
                    </a:lnTo>
                    <a:lnTo>
                      <a:pt x="1717" y="363"/>
                    </a:lnTo>
                    <a:lnTo>
                      <a:pt x="1717" y="363"/>
                    </a:lnTo>
                    <a:lnTo>
                      <a:pt x="1717" y="363"/>
                    </a:lnTo>
                    <a:lnTo>
                      <a:pt x="1717" y="363"/>
                    </a:lnTo>
                    <a:lnTo>
                      <a:pt x="1717" y="363"/>
                    </a:lnTo>
                    <a:lnTo>
                      <a:pt x="1717" y="363"/>
                    </a:lnTo>
                    <a:lnTo>
                      <a:pt x="1552" y="231"/>
                    </a:lnTo>
                    <a:lnTo>
                      <a:pt x="1552" y="231"/>
                    </a:lnTo>
                    <a:lnTo>
                      <a:pt x="1552" y="231"/>
                    </a:lnTo>
                    <a:close/>
                    <a:moveTo>
                      <a:pt x="1519" y="198"/>
                    </a:moveTo>
                    <a:lnTo>
                      <a:pt x="1519" y="198"/>
                    </a:lnTo>
                    <a:lnTo>
                      <a:pt x="1519" y="198"/>
                    </a:lnTo>
                    <a:lnTo>
                      <a:pt x="1519" y="198"/>
                    </a:lnTo>
                    <a:lnTo>
                      <a:pt x="1519" y="198"/>
                    </a:lnTo>
                    <a:close/>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close/>
                    <a:moveTo>
                      <a:pt x="859" y="0"/>
                    </a:moveTo>
                    <a:lnTo>
                      <a:pt x="859" y="0"/>
                    </a:lnTo>
                    <a:lnTo>
                      <a:pt x="859" y="0"/>
                    </a:lnTo>
                    <a:lnTo>
                      <a:pt x="859" y="0"/>
                    </a:lnTo>
                    <a:lnTo>
                      <a:pt x="859" y="0"/>
                    </a:lnTo>
                    <a:lnTo>
                      <a:pt x="859" y="0"/>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4"/>
              <p:cNvSpPr/>
              <p:nvPr/>
            </p:nvSpPr>
            <p:spPr>
              <a:xfrm>
                <a:off x="2199025" y="2225500"/>
                <a:ext cx="850" cy="25"/>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4"/>
              <p:cNvSpPr/>
              <p:nvPr/>
            </p:nvSpPr>
            <p:spPr>
              <a:xfrm>
                <a:off x="2195725" y="2179300"/>
                <a:ext cx="4150" cy="3325"/>
              </a:xfrm>
              <a:custGeom>
                <a:avLst/>
                <a:gdLst/>
                <a:ahLst/>
                <a:cxnLst/>
                <a:rect l="l" t="t" r="r" b="b"/>
                <a:pathLst>
                  <a:path w="166" h="133" fill="none" extrusionOk="0">
                    <a:moveTo>
                      <a:pt x="1" y="0"/>
                    </a:moveTo>
                    <a:lnTo>
                      <a:pt x="1" y="0"/>
                    </a:lnTo>
                    <a:lnTo>
                      <a:pt x="1" y="0"/>
                    </a:lnTo>
                    <a:lnTo>
                      <a:pt x="1" y="0"/>
                    </a:lnTo>
                    <a:lnTo>
                      <a:pt x="166" y="132"/>
                    </a:lnTo>
                    <a:lnTo>
                      <a:pt x="166" y="132"/>
                    </a:lnTo>
                    <a:lnTo>
                      <a:pt x="166" y="132"/>
                    </a:lnTo>
                    <a:lnTo>
                      <a:pt x="166" y="132"/>
                    </a:lnTo>
                    <a:lnTo>
                      <a:pt x="166" y="132"/>
                    </a:lnTo>
                    <a:lnTo>
                      <a:pt x="166" y="13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4"/>
              <p:cNvSpPr/>
              <p:nvPr/>
            </p:nvSpPr>
            <p:spPr>
              <a:xfrm>
                <a:off x="2194900" y="2178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4"/>
              <p:cNvSpPr/>
              <p:nvPr/>
            </p:nvSpPr>
            <p:spPr>
              <a:xfrm>
                <a:off x="2156950" y="2173525"/>
                <a:ext cx="20650" cy="9100"/>
              </a:xfrm>
              <a:custGeom>
                <a:avLst/>
                <a:gdLst/>
                <a:ahLst/>
                <a:cxnLst/>
                <a:rect l="l" t="t" r="r" b="b"/>
                <a:pathLst>
                  <a:path w="826" h="364" fill="none" extrusionOk="0">
                    <a:moveTo>
                      <a:pt x="826" y="0"/>
                    </a:moveTo>
                    <a:lnTo>
                      <a:pt x="826" y="0"/>
                    </a:lnTo>
                    <a:lnTo>
                      <a:pt x="595" y="33"/>
                    </a:lnTo>
                    <a:lnTo>
                      <a:pt x="397" y="99"/>
                    </a:lnTo>
                    <a:lnTo>
                      <a:pt x="165" y="198"/>
                    </a:lnTo>
                    <a:lnTo>
                      <a:pt x="0" y="363"/>
                    </a:lnTo>
                    <a:lnTo>
                      <a:pt x="0" y="363"/>
                    </a:lnTo>
                    <a:lnTo>
                      <a:pt x="0" y="363"/>
                    </a:lnTo>
                    <a:lnTo>
                      <a:pt x="0" y="363"/>
                    </a:lnTo>
                    <a:lnTo>
                      <a:pt x="165" y="198"/>
                    </a:lnTo>
                    <a:lnTo>
                      <a:pt x="397" y="99"/>
                    </a:lnTo>
                    <a:lnTo>
                      <a:pt x="595" y="33"/>
                    </a:lnTo>
                    <a:lnTo>
                      <a:pt x="8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4"/>
              <p:cNvSpPr/>
              <p:nvPr/>
            </p:nvSpPr>
            <p:spPr>
              <a:xfrm>
                <a:off x="2178400" y="21735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4"/>
              <p:cNvSpPr/>
              <p:nvPr/>
            </p:nvSpPr>
            <p:spPr>
              <a:xfrm>
                <a:off x="2153650" y="2173525"/>
                <a:ext cx="54500" cy="55300"/>
              </a:xfrm>
              <a:custGeom>
                <a:avLst/>
                <a:gdLst/>
                <a:ahLst/>
                <a:cxnLst/>
                <a:rect l="l" t="t" r="r" b="b"/>
                <a:pathLst>
                  <a:path w="2180" h="2212" extrusionOk="0">
                    <a:moveTo>
                      <a:pt x="958" y="0"/>
                    </a:moveTo>
                    <a:lnTo>
                      <a:pt x="727" y="33"/>
                    </a:lnTo>
                    <a:lnTo>
                      <a:pt x="529" y="99"/>
                    </a:lnTo>
                    <a:lnTo>
                      <a:pt x="297" y="198"/>
                    </a:lnTo>
                    <a:lnTo>
                      <a:pt x="132" y="363"/>
                    </a:lnTo>
                    <a:lnTo>
                      <a:pt x="0" y="528"/>
                    </a:lnTo>
                    <a:lnTo>
                      <a:pt x="165" y="429"/>
                    </a:lnTo>
                    <a:lnTo>
                      <a:pt x="330" y="330"/>
                    </a:lnTo>
                    <a:lnTo>
                      <a:pt x="496" y="297"/>
                    </a:lnTo>
                    <a:lnTo>
                      <a:pt x="892" y="297"/>
                    </a:lnTo>
                    <a:lnTo>
                      <a:pt x="1057" y="330"/>
                    </a:lnTo>
                    <a:lnTo>
                      <a:pt x="1222" y="429"/>
                    </a:lnTo>
                    <a:lnTo>
                      <a:pt x="1387" y="528"/>
                    </a:lnTo>
                    <a:lnTo>
                      <a:pt x="1552" y="660"/>
                    </a:lnTo>
                    <a:lnTo>
                      <a:pt x="1684" y="792"/>
                    </a:lnTo>
                    <a:lnTo>
                      <a:pt x="1783" y="957"/>
                    </a:lnTo>
                    <a:lnTo>
                      <a:pt x="1849" y="1123"/>
                    </a:lnTo>
                    <a:lnTo>
                      <a:pt x="1882" y="1321"/>
                    </a:lnTo>
                    <a:lnTo>
                      <a:pt x="1915" y="1519"/>
                    </a:lnTo>
                    <a:lnTo>
                      <a:pt x="1882" y="1684"/>
                    </a:lnTo>
                    <a:lnTo>
                      <a:pt x="1849" y="1882"/>
                    </a:lnTo>
                    <a:lnTo>
                      <a:pt x="1783" y="2047"/>
                    </a:lnTo>
                    <a:lnTo>
                      <a:pt x="1684" y="2212"/>
                    </a:lnTo>
                    <a:lnTo>
                      <a:pt x="1816" y="2080"/>
                    </a:lnTo>
                    <a:lnTo>
                      <a:pt x="1849" y="2080"/>
                    </a:lnTo>
                    <a:lnTo>
                      <a:pt x="1981" y="1915"/>
                    </a:lnTo>
                    <a:lnTo>
                      <a:pt x="2080" y="1717"/>
                    </a:lnTo>
                    <a:lnTo>
                      <a:pt x="2146" y="1552"/>
                    </a:lnTo>
                    <a:lnTo>
                      <a:pt x="2179" y="1354"/>
                    </a:lnTo>
                    <a:lnTo>
                      <a:pt x="2179" y="1123"/>
                    </a:lnTo>
                    <a:lnTo>
                      <a:pt x="2146" y="924"/>
                    </a:lnTo>
                    <a:lnTo>
                      <a:pt x="2080" y="759"/>
                    </a:lnTo>
                    <a:lnTo>
                      <a:pt x="1981" y="561"/>
                    </a:lnTo>
                    <a:lnTo>
                      <a:pt x="1981" y="528"/>
                    </a:lnTo>
                    <a:lnTo>
                      <a:pt x="1849" y="363"/>
                    </a:lnTo>
                    <a:lnTo>
                      <a:pt x="1684" y="231"/>
                    </a:lnTo>
                    <a:lnTo>
                      <a:pt x="1651" y="198"/>
                    </a:lnTo>
                    <a:lnTo>
                      <a:pt x="1486" y="132"/>
                    </a:lnTo>
                    <a:lnTo>
                      <a:pt x="1321" y="66"/>
                    </a:lnTo>
                    <a:lnTo>
                      <a:pt x="1156" y="33"/>
                    </a:lnTo>
                    <a:lnTo>
                      <a:pt x="99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4"/>
              <p:cNvSpPr/>
              <p:nvPr/>
            </p:nvSpPr>
            <p:spPr>
              <a:xfrm>
                <a:off x="1886275" y="2246975"/>
                <a:ext cx="12400" cy="5800"/>
              </a:xfrm>
              <a:custGeom>
                <a:avLst/>
                <a:gdLst/>
                <a:ahLst/>
                <a:cxnLst/>
                <a:rect l="l" t="t" r="r" b="b"/>
                <a:pathLst>
                  <a:path w="496" h="232" extrusionOk="0">
                    <a:moveTo>
                      <a:pt x="99" y="0"/>
                    </a:moveTo>
                    <a:lnTo>
                      <a:pt x="33" y="33"/>
                    </a:lnTo>
                    <a:lnTo>
                      <a:pt x="0" y="99"/>
                    </a:lnTo>
                    <a:lnTo>
                      <a:pt x="33" y="198"/>
                    </a:lnTo>
                    <a:lnTo>
                      <a:pt x="99" y="231"/>
                    </a:lnTo>
                    <a:lnTo>
                      <a:pt x="363" y="231"/>
                    </a:lnTo>
                    <a:lnTo>
                      <a:pt x="462" y="198"/>
                    </a:lnTo>
                    <a:lnTo>
                      <a:pt x="495" y="99"/>
                    </a:lnTo>
                    <a:lnTo>
                      <a:pt x="462" y="33"/>
                    </a:lnTo>
                    <a:lnTo>
                      <a:pt x="36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4"/>
              <p:cNvSpPr/>
              <p:nvPr/>
            </p:nvSpPr>
            <p:spPr>
              <a:xfrm>
                <a:off x="1912675" y="2246975"/>
                <a:ext cx="280600" cy="5800"/>
              </a:xfrm>
              <a:custGeom>
                <a:avLst/>
                <a:gdLst/>
                <a:ahLst/>
                <a:cxnLst/>
                <a:rect l="l" t="t" r="r" b="b"/>
                <a:pathLst>
                  <a:path w="11224" h="232" extrusionOk="0">
                    <a:moveTo>
                      <a:pt x="132" y="0"/>
                    </a:moveTo>
                    <a:lnTo>
                      <a:pt x="33" y="33"/>
                    </a:lnTo>
                    <a:lnTo>
                      <a:pt x="0" y="99"/>
                    </a:lnTo>
                    <a:lnTo>
                      <a:pt x="33" y="198"/>
                    </a:lnTo>
                    <a:lnTo>
                      <a:pt x="132" y="231"/>
                    </a:lnTo>
                    <a:lnTo>
                      <a:pt x="628" y="231"/>
                    </a:lnTo>
                    <a:lnTo>
                      <a:pt x="694" y="198"/>
                    </a:lnTo>
                    <a:lnTo>
                      <a:pt x="727" y="99"/>
                    </a:lnTo>
                    <a:lnTo>
                      <a:pt x="694" y="33"/>
                    </a:lnTo>
                    <a:lnTo>
                      <a:pt x="628" y="0"/>
                    </a:lnTo>
                    <a:close/>
                    <a:moveTo>
                      <a:pt x="1420" y="0"/>
                    </a:moveTo>
                    <a:lnTo>
                      <a:pt x="1354" y="33"/>
                    </a:lnTo>
                    <a:lnTo>
                      <a:pt x="1321" y="99"/>
                    </a:lnTo>
                    <a:lnTo>
                      <a:pt x="1354" y="198"/>
                    </a:lnTo>
                    <a:lnTo>
                      <a:pt x="1420" y="231"/>
                    </a:lnTo>
                    <a:lnTo>
                      <a:pt x="1915" y="231"/>
                    </a:lnTo>
                    <a:lnTo>
                      <a:pt x="2014" y="198"/>
                    </a:lnTo>
                    <a:lnTo>
                      <a:pt x="2047" y="99"/>
                    </a:lnTo>
                    <a:lnTo>
                      <a:pt x="2014" y="33"/>
                    </a:lnTo>
                    <a:lnTo>
                      <a:pt x="1915" y="0"/>
                    </a:lnTo>
                    <a:close/>
                    <a:moveTo>
                      <a:pt x="2740" y="0"/>
                    </a:moveTo>
                    <a:lnTo>
                      <a:pt x="2641" y="33"/>
                    </a:lnTo>
                    <a:lnTo>
                      <a:pt x="2608" y="99"/>
                    </a:lnTo>
                    <a:lnTo>
                      <a:pt x="2641" y="198"/>
                    </a:lnTo>
                    <a:lnTo>
                      <a:pt x="2740" y="231"/>
                    </a:lnTo>
                    <a:lnTo>
                      <a:pt x="3235" y="231"/>
                    </a:lnTo>
                    <a:lnTo>
                      <a:pt x="3334" y="198"/>
                    </a:lnTo>
                    <a:lnTo>
                      <a:pt x="3367" y="99"/>
                    </a:lnTo>
                    <a:lnTo>
                      <a:pt x="3334" y="33"/>
                    </a:lnTo>
                    <a:lnTo>
                      <a:pt x="3235" y="0"/>
                    </a:lnTo>
                    <a:close/>
                    <a:moveTo>
                      <a:pt x="4061" y="0"/>
                    </a:moveTo>
                    <a:lnTo>
                      <a:pt x="3962" y="33"/>
                    </a:lnTo>
                    <a:lnTo>
                      <a:pt x="3929" y="99"/>
                    </a:lnTo>
                    <a:lnTo>
                      <a:pt x="3962" y="198"/>
                    </a:lnTo>
                    <a:lnTo>
                      <a:pt x="4061" y="231"/>
                    </a:lnTo>
                    <a:lnTo>
                      <a:pt x="4556" y="231"/>
                    </a:lnTo>
                    <a:lnTo>
                      <a:pt x="4622" y="198"/>
                    </a:lnTo>
                    <a:lnTo>
                      <a:pt x="4655" y="99"/>
                    </a:lnTo>
                    <a:lnTo>
                      <a:pt x="4622" y="33"/>
                    </a:lnTo>
                    <a:lnTo>
                      <a:pt x="4556" y="0"/>
                    </a:lnTo>
                    <a:close/>
                    <a:moveTo>
                      <a:pt x="5381" y="0"/>
                    </a:moveTo>
                    <a:lnTo>
                      <a:pt x="5282" y="33"/>
                    </a:lnTo>
                    <a:lnTo>
                      <a:pt x="5249" y="99"/>
                    </a:lnTo>
                    <a:lnTo>
                      <a:pt x="5282" y="198"/>
                    </a:lnTo>
                    <a:lnTo>
                      <a:pt x="5381" y="231"/>
                    </a:lnTo>
                    <a:lnTo>
                      <a:pt x="5843" y="231"/>
                    </a:lnTo>
                    <a:lnTo>
                      <a:pt x="5942" y="198"/>
                    </a:lnTo>
                    <a:lnTo>
                      <a:pt x="5975" y="99"/>
                    </a:lnTo>
                    <a:lnTo>
                      <a:pt x="5942" y="33"/>
                    </a:lnTo>
                    <a:lnTo>
                      <a:pt x="5843" y="0"/>
                    </a:lnTo>
                    <a:close/>
                    <a:moveTo>
                      <a:pt x="6668" y="0"/>
                    </a:moveTo>
                    <a:lnTo>
                      <a:pt x="6602" y="33"/>
                    </a:lnTo>
                    <a:lnTo>
                      <a:pt x="6536" y="99"/>
                    </a:lnTo>
                    <a:lnTo>
                      <a:pt x="6602" y="198"/>
                    </a:lnTo>
                    <a:lnTo>
                      <a:pt x="6668" y="231"/>
                    </a:lnTo>
                    <a:lnTo>
                      <a:pt x="7164" y="231"/>
                    </a:lnTo>
                    <a:lnTo>
                      <a:pt x="7263" y="198"/>
                    </a:lnTo>
                    <a:lnTo>
                      <a:pt x="7296" y="99"/>
                    </a:lnTo>
                    <a:lnTo>
                      <a:pt x="7263" y="33"/>
                    </a:lnTo>
                    <a:lnTo>
                      <a:pt x="7164" y="0"/>
                    </a:lnTo>
                    <a:close/>
                    <a:moveTo>
                      <a:pt x="7989" y="0"/>
                    </a:moveTo>
                    <a:lnTo>
                      <a:pt x="7890" y="33"/>
                    </a:lnTo>
                    <a:lnTo>
                      <a:pt x="7857" y="99"/>
                    </a:lnTo>
                    <a:lnTo>
                      <a:pt x="7890" y="198"/>
                    </a:lnTo>
                    <a:lnTo>
                      <a:pt x="7989" y="231"/>
                    </a:lnTo>
                    <a:lnTo>
                      <a:pt x="8484" y="231"/>
                    </a:lnTo>
                    <a:lnTo>
                      <a:pt x="8550" y="198"/>
                    </a:lnTo>
                    <a:lnTo>
                      <a:pt x="8616" y="99"/>
                    </a:lnTo>
                    <a:lnTo>
                      <a:pt x="8550" y="33"/>
                    </a:lnTo>
                    <a:lnTo>
                      <a:pt x="8484" y="0"/>
                    </a:lnTo>
                    <a:close/>
                    <a:moveTo>
                      <a:pt x="9309" y="0"/>
                    </a:moveTo>
                    <a:lnTo>
                      <a:pt x="9210" y="33"/>
                    </a:lnTo>
                    <a:lnTo>
                      <a:pt x="9177" y="99"/>
                    </a:lnTo>
                    <a:lnTo>
                      <a:pt x="9210" y="198"/>
                    </a:lnTo>
                    <a:lnTo>
                      <a:pt x="9309" y="231"/>
                    </a:lnTo>
                    <a:lnTo>
                      <a:pt x="9804" y="231"/>
                    </a:lnTo>
                    <a:lnTo>
                      <a:pt x="9870" y="198"/>
                    </a:lnTo>
                    <a:lnTo>
                      <a:pt x="9903" y="99"/>
                    </a:lnTo>
                    <a:lnTo>
                      <a:pt x="9870" y="33"/>
                    </a:lnTo>
                    <a:lnTo>
                      <a:pt x="9804" y="0"/>
                    </a:lnTo>
                    <a:close/>
                    <a:moveTo>
                      <a:pt x="10597" y="0"/>
                    </a:moveTo>
                    <a:lnTo>
                      <a:pt x="10531" y="33"/>
                    </a:lnTo>
                    <a:lnTo>
                      <a:pt x="10498" y="99"/>
                    </a:lnTo>
                    <a:lnTo>
                      <a:pt x="10531" y="198"/>
                    </a:lnTo>
                    <a:lnTo>
                      <a:pt x="10597" y="231"/>
                    </a:lnTo>
                    <a:lnTo>
                      <a:pt x="11092" y="231"/>
                    </a:lnTo>
                    <a:lnTo>
                      <a:pt x="11191" y="198"/>
                    </a:lnTo>
                    <a:lnTo>
                      <a:pt x="11224" y="99"/>
                    </a:lnTo>
                    <a:lnTo>
                      <a:pt x="11191" y="33"/>
                    </a:lnTo>
                    <a:lnTo>
                      <a:pt x="11092"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4"/>
              <p:cNvSpPr/>
              <p:nvPr/>
            </p:nvSpPr>
            <p:spPr>
              <a:xfrm>
                <a:off x="2207300" y="2246975"/>
                <a:ext cx="12400" cy="5800"/>
              </a:xfrm>
              <a:custGeom>
                <a:avLst/>
                <a:gdLst/>
                <a:ahLst/>
                <a:cxnLst/>
                <a:rect l="l" t="t" r="r" b="b"/>
                <a:pathLst>
                  <a:path w="496" h="232" extrusionOk="0">
                    <a:moveTo>
                      <a:pt x="132" y="0"/>
                    </a:moveTo>
                    <a:lnTo>
                      <a:pt x="33" y="33"/>
                    </a:lnTo>
                    <a:lnTo>
                      <a:pt x="0" y="99"/>
                    </a:lnTo>
                    <a:lnTo>
                      <a:pt x="33" y="198"/>
                    </a:lnTo>
                    <a:lnTo>
                      <a:pt x="132" y="231"/>
                    </a:lnTo>
                    <a:lnTo>
                      <a:pt x="396" y="231"/>
                    </a:lnTo>
                    <a:lnTo>
                      <a:pt x="462" y="198"/>
                    </a:lnTo>
                    <a:lnTo>
                      <a:pt x="495" y="99"/>
                    </a:lnTo>
                    <a:lnTo>
                      <a:pt x="462" y="33"/>
                    </a:lnTo>
                    <a:lnTo>
                      <a:pt x="39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4"/>
              <p:cNvSpPr/>
              <p:nvPr/>
            </p:nvSpPr>
            <p:spPr>
              <a:xfrm>
                <a:off x="1871400" y="2303075"/>
                <a:ext cx="360675" cy="316100"/>
              </a:xfrm>
              <a:custGeom>
                <a:avLst/>
                <a:gdLst/>
                <a:ahLst/>
                <a:cxnLst/>
                <a:rect l="l" t="t" r="r" b="b"/>
                <a:pathLst>
                  <a:path w="14427" h="12644" extrusionOk="0">
                    <a:moveTo>
                      <a:pt x="1" y="1"/>
                    </a:moveTo>
                    <a:lnTo>
                      <a:pt x="1" y="12644"/>
                    </a:lnTo>
                    <a:lnTo>
                      <a:pt x="14426" y="12644"/>
                    </a:lnTo>
                    <a:lnTo>
                      <a:pt x="14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4"/>
              <p:cNvSpPr/>
              <p:nvPr/>
            </p:nvSpPr>
            <p:spPr>
              <a:xfrm>
                <a:off x="1871400" y="2383950"/>
                <a:ext cx="360675" cy="235225"/>
              </a:xfrm>
              <a:custGeom>
                <a:avLst/>
                <a:gdLst/>
                <a:ahLst/>
                <a:cxnLst/>
                <a:rect l="l" t="t" r="r" b="b"/>
                <a:pathLst>
                  <a:path w="14427" h="9409" extrusionOk="0">
                    <a:moveTo>
                      <a:pt x="11554" y="1"/>
                    </a:moveTo>
                    <a:lnTo>
                      <a:pt x="10696" y="34"/>
                    </a:lnTo>
                    <a:lnTo>
                      <a:pt x="9871" y="100"/>
                    </a:lnTo>
                    <a:lnTo>
                      <a:pt x="9079" y="232"/>
                    </a:lnTo>
                    <a:lnTo>
                      <a:pt x="8286" y="397"/>
                    </a:lnTo>
                    <a:lnTo>
                      <a:pt x="7494" y="562"/>
                    </a:lnTo>
                    <a:lnTo>
                      <a:pt x="5910" y="925"/>
                    </a:lnTo>
                    <a:lnTo>
                      <a:pt x="5051" y="1090"/>
                    </a:lnTo>
                    <a:lnTo>
                      <a:pt x="4160" y="1189"/>
                    </a:lnTo>
                    <a:lnTo>
                      <a:pt x="3236" y="1255"/>
                    </a:lnTo>
                    <a:lnTo>
                      <a:pt x="2246" y="1222"/>
                    </a:lnTo>
                    <a:lnTo>
                      <a:pt x="1717" y="1189"/>
                    </a:lnTo>
                    <a:lnTo>
                      <a:pt x="1156" y="1156"/>
                    </a:lnTo>
                    <a:lnTo>
                      <a:pt x="595" y="1057"/>
                    </a:lnTo>
                    <a:lnTo>
                      <a:pt x="1" y="958"/>
                    </a:lnTo>
                    <a:lnTo>
                      <a:pt x="1" y="9409"/>
                    </a:lnTo>
                    <a:lnTo>
                      <a:pt x="14426" y="9409"/>
                    </a:lnTo>
                    <a:lnTo>
                      <a:pt x="14426" y="496"/>
                    </a:lnTo>
                    <a:lnTo>
                      <a:pt x="13931" y="364"/>
                    </a:lnTo>
                    <a:lnTo>
                      <a:pt x="13403" y="232"/>
                    </a:lnTo>
                    <a:lnTo>
                      <a:pt x="12941" y="166"/>
                    </a:lnTo>
                    <a:lnTo>
                      <a:pt x="12446" y="67"/>
                    </a:lnTo>
                    <a:lnTo>
                      <a:pt x="12017" y="34"/>
                    </a:lnTo>
                    <a:lnTo>
                      <a:pt x="115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4"/>
              <p:cNvSpPr/>
              <p:nvPr/>
            </p:nvSpPr>
            <p:spPr>
              <a:xfrm>
                <a:off x="1871400" y="2354250"/>
                <a:ext cx="360675" cy="43775"/>
              </a:xfrm>
              <a:custGeom>
                <a:avLst/>
                <a:gdLst/>
                <a:ahLst/>
                <a:cxnLst/>
                <a:rect l="l" t="t" r="r" b="b"/>
                <a:pathLst>
                  <a:path w="14427" h="1751" extrusionOk="0">
                    <a:moveTo>
                      <a:pt x="11455" y="0"/>
                    </a:moveTo>
                    <a:lnTo>
                      <a:pt x="10564" y="33"/>
                    </a:lnTo>
                    <a:lnTo>
                      <a:pt x="9706" y="99"/>
                    </a:lnTo>
                    <a:lnTo>
                      <a:pt x="8881" y="232"/>
                    </a:lnTo>
                    <a:lnTo>
                      <a:pt x="8055" y="430"/>
                    </a:lnTo>
                    <a:lnTo>
                      <a:pt x="7263" y="595"/>
                    </a:lnTo>
                    <a:lnTo>
                      <a:pt x="6471" y="793"/>
                    </a:lnTo>
                    <a:lnTo>
                      <a:pt x="5712" y="958"/>
                    </a:lnTo>
                    <a:lnTo>
                      <a:pt x="4886" y="1090"/>
                    </a:lnTo>
                    <a:lnTo>
                      <a:pt x="4061" y="1189"/>
                    </a:lnTo>
                    <a:lnTo>
                      <a:pt x="3170" y="1222"/>
                    </a:lnTo>
                    <a:lnTo>
                      <a:pt x="2213" y="1222"/>
                    </a:lnTo>
                    <a:lnTo>
                      <a:pt x="1717" y="1189"/>
                    </a:lnTo>
                    <a:lnTo>
                      <a:pt x="1222" y="1123"/>
                    </a:lnTo>
                    <a:lnTo>
                      <a:pt x="661" y="1057"/>
                    </a:lnTo>
                    <a:lnTo>
                      <a:pt x="133" y="958"/>
                    </a:lnTo>
                    <a:lnTo>
                      <a:pt x="1" y="925"/>
                    </a:lnTo>
                    <a:lnTo>
                      <a:pt x="1" y="1453"/>
                    </a:lnTo>
                    <a:lnTo>
                      <a:pt x="595" y="1552"/>
                    </a:lnTo>
                    <a:lnTo>
                      <a:pt x="1156" y="1651"/>
                    </a:lnTo>
                    <a:lnTo>
                      <a:pt x="1717" y="1717"/>
                    </a:lnTo>
                    <a:lnTo>
                      <a:pt x="2246" y="1750"/>
                    </a:lnTo>
                    <a:lnTo>
                      <a:pt x="3236" y="1750"/>
                    </a:lnTo>
                    <a:lnTo>
                      <a:pt x="4160" y="1684"/>
                    </a:lnTo>
                    <a:lnTo>
                      <a:pt x="5051" y="1585"/>
                    </a:lnTo>
                    <a:lnTo>
                      <a:pt x="5910" y="1420"/>
                    </a:lnTo>
                    <a:lnTo>
                      <a:pt x="7494" y="1090"/>
                    </a:lnTo>
                    <a:lnTo>
                      <a:pt x="8286" y="892"/>
                    </a:lnTo>
                    <a:lnTo>
                      <a:pt x="9079" y="727"/>
                    </a:lnTo>
                    <a:lnTo>
                      <a:pt x="9871" y="595"/>
                    </a:lnTo>
                    <a:lnTo>
                      <a:pt x="10696" y="529"/>
                    </a:lnTo>
                    <a:lnTo>
                      <a:pt x="11554" y="529"/>
                    </a:lnTo>
                    <a:lnTo>
                      <a:pt x="12017" y="562"/>
                    </a:lnTo>
                    <a:lnTo>
                      <a:pt x="12446" y="595"/>
                    </a:lnTo>
                    <a:lnTo>
                      <a:pt x="12941" y="661"/>
                    </a:lnTo>
                    <a:lnTo>
                      <a:pt x="13403" y="760"/>
                    </a:lnTo>
                    <a:lnTo>
                      <a:pt x="13931" y="859"/>
                    </a:lnTo>
                    <a:lnTo>
                      <a:pt x="14426" y="1024"/>
                    </a:lnTo>
                    <a:lnTo>
                      <a:pt x="14426" y="463"/>
                    </a:lnTo>
                    <a:lnTo>
                      <a:pt x="13898" y="331"/>
                    </a:lnTo>
                    <a:lnTo>
                      <a:pt x="13370" y="199"/>
                    </a:lnTo>
                    <a:lnTo>
                      <a:pt x="12875" y="133"/>
                    </a:lnTo>
                    <a:lnTo>
                      <a:pt x="12380" y="66"/>
                    </a:lnTo>
                    <a:lnTo>
                      <a:pt x="119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4"/>
              <p:cNvSpPr/>
              <p:nvPr/>
            </p:nvSpPr>
            <p:spPr>
              <a:xfrm>
                <a:off x="1900300" y="2322900"/>
                <a:ext cx="108125" cy="15700"/>
              </a:xfrm>
              <a:custGeom>
                <a:avLst/>
                <a:gdLst/>
                <a:ahLst/>
                <a:cxnLst/>
                <a:rect l="l" t="t" r="r" b="b"/>
                <a:pathLst>
                  <a:path w="4325" h="628" extrusionOk="0">
                    <a:moveTo>
                      <a:pt x="0" y="0"/>
                    </a:moveTo>
                    <a:lnTo>
                      <a:pt x="0" y="627"/>
                    </a:lnTo>
                    <a:lnTo>
                      <a:pt x="4325" y="627"/>
                    </a:lnTo>
                    <a:lnTo>
                      <a:pt x="43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4"/>
              <p:cNvSpPr/>
              <p:nvPr/>
            </p:nvSpPr>
            <p:spPr>
              <a:xfrm>
                <a:off x="1900300" y="2349300"/>
                <a:ext cx="77600" cy="11575"/>
              </a:xfrm>
              <a:custGeom>
                <a:avLst/>
                <a:gdLst/>
                <a:ahLst/>
                <a:cxnLst/>
                <a:rect l="l" t="t" r="r" b="b"/>
                <a:pathLst>
                  <a:path w="3104" h="463" extrusionOk="0">
                    <a:moveTo>
                      <a:pt x="0" y="0"/>
                    </a:moveTo>
                    <a:lnTo>
                      <a:pt x="0" y="463"/>
                    </a:lnTo>
                    <a:lnTo>
                      <a:pt x="3103" y="463"/>
                    </a:lnTo>
                    <a:lnTo>
                      <a:pt x="3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4"/>
              <p:cNvSpPr/>
              <p:nvPr/>
            </p:nvSpPr>
            <p:spPr>
              <a:xfrm>
                <a:off x="2055450" y="2440900"/>
                <a:ext cx="121325" cy="122175"/>
              </a:xfrm>
              <a:custGeom>
                <a:avLst/>
                <a:gdLst/>
                <a:ahLst/>
                <a:cxnLst/>
                <a:rect l="l" t="t" r="r" b="b"/>
                <a:pathLst>
                  <a:path w="4853" h="4887" extrusionOk="0">
                    <a:moveTo>
                      <a:pt x="2179" y="1"/>
                    </a:moveTo>
                    <a:lnTo>
                      <a:pt x="1948" y="67"/>
                    </a:lnTo>
                    <a:lnTo>
                      <a:pt x="1717" y="100"/>
                    </a:lnTo>
                    <a:lnTo>
                      <a:pt x="1486" y="199"/>
                    </a:lnTo>
                    <a:lnTo>
                      <a:pt x="1255" y="298"/>
                    </a:lnTo>
                    <a:lnTo>
                      <a:pt x="1056" y="430"/>
                    </a:lnTo>
                    <a:lnTo>
                      <a:pt x="891" y="562"/>
                    </a:lnTo>
                    <a:lnTo>
                      <a:pt x="693" y="727"/>
                    </a:lnTo>
                    <a:lnTo>
                      <a:pt x="528" y="892"/>
                    </a:lnTo>
                    <a:lnTo>
                      <a:pt x="396" y="1090"/>
                    </a:lnTo>
                    <a:lnTo>
                      <a:pt x="297" y="1288"/>
                    </a:lnTo>
                    <a:lnTo>
                      <a:pt x="165" y="1486"/>
                    </a:lnTo>
                    <a:lnTo>
                      <a:pt x="99" y="1717"/>
                    </a:lnTo>
                    <a:lnTo>
                      <a:pt x="33" y="1948"/>
                    </a:lnTo>
                    <a:lnTo>
                      <a:pt x="0" y="2179"/>
                    </a:lnTo>
                    <a:lnTo>
                      <a:pt x="0" y="2443"/>
                    </a:lnTo>
                    <a:lnTo>
                      <a:pt x="0" y="2674"/>
                    </a:lnTo>
                    <a:lnTo>
                      <a:pt x="33" y="2938"/>
                    </a:lnTo>
                    <a:lnTo>
                      <a:pt x="99" y="3170"/>
                    </a:lnTo>
                    <a:lnTo>
                      <a:pt x="165" y="3401"/>
                    </a:lnTo>
                    <a:lnTo>
                      <a:pt x="297" y="3599"/>
                    </a:lnTo>
                    <a:lnTo>
                      <a:pt x="396" y="3797"/>
                    </a:lnTo>
                    <a:lnTo>
                      <a:pt x="528" y="3995"/>
                    </a:lnTo>
                    <a:lnTo>
                      <a:pt x="693" y="4160"/>
                    </a:lnTo>
                    <a:lnTo>
                      <a:pt x="891" y="4325"/>
                    </a:lnTo>
                    <a:lnTo>
                      <a:pt x="1056" y="4457"/>
                    </a:lnTo>
                    <a:lnTo>
                      <a:pt x="1255" y="4589"/>
                    </a:lnTo>
                    <a:lnTo>
                      <a:pt x="1486" y="4688"/>
                    </a:lnTo>
                    <a:lnTo>
                      <a:pt x="1717" y="4754"/>
                    </a:lnTo>
                    <a:lnTo>
                      <a:pt x="1948" y="4820"/>
                    </a:lnTo>
                    <a:lnTo>
                      <a:pt x="2179" y="4853"/>
                    </a:lnTo>
                    <a:lnTo>
                      <a:pt x="2410" y="4886"/>
                    </a:lnTo>
                    <a:lnTo>
                      <a:pt x="2674" y="4853"/>
                    </a:lnTo>
                    <a:lnTo>
                      <a:pt x="2905" y="4820"/>
                    </a:lnTo>
                    <a:lnTo>
                      <a:pt x="3136" y="4754"/>
                    </a:lnTo>
                    <a:lnTo>
                      <a:pt x="3367" y="4688"/>
                    </a:lnTo>
                    <a:lnTo>
                      <a:pt x="3598" y="4589"/>
                    </a:lnTo>
                    <a:lnTo>
                      <a:pt x="3796" y="4457"/>
                    </a:lnTo>
                    <a:lnTo>
                      <a:pt x="3961" y="4325"/>
                    </a:lnTo>
                    <a:lnTo>
                      <a:pt x="4159" y="4160"/>
                    </a:lnTo>
                    <a:lnTo>
                      <a:pt x="4291" y="3995"/>
                    </a:lnTo>
                    <a:lnTo>
                      <a:pt x="4457" y="3797"/>
                    </a:lnTo>
                    <a:lnTo>
                      <a:pt x="4556" y="3599"/>
                    </a:lnTo>
                    <a:lnTo>
                      <a:pt x="4688" y="3401"/>
                    </a:lnTo>
                    <a:lnTo>
                      <a:pt x="4754" y="3170"/>
                    </a:lnTo>
                    <a:lnTo>
                      <a:pt x="4820" y="2938"/>
                    </a:lnTo>
                    <a:lnTo>
                      <a:pt x="4853" y="2674"/>
                    </a:lnTo>
                    <a:lnTo>
                      <a:pt x="4853" y="2443"/>
                    </a:lnTo>
                    <a:lnTo>
                      <a:pt x="4853" y="2179"/>
                    </a:lnTo>
                    <a:lnTo>
                      <a:pt x="4820" y="1948"/>
                    </a:lnTo>
                    <a:lnTo>
                      <a:pt x="4754" y="1717"/>
                    </a:lnTo>
                    <a:lnTo>
                      <a:pt x="4688" y="1486"/>
                    </a:lnTo>
                    <a:lnTo>
                      <a:pt x="4556" y="1288"/>
                    </a:lnTo>
                    <a:lnTo>
                      <a:pt x="4457" y="1090"/>
                    </a:lnTo>
                    <a:lnTo>
                      <a:pt x="4291" y="892"/>
                    </a:lnTo>
                    <a:lnTo>
                      <a:pt x="4159" y="727"/>
                    </a:lnTo>
                    <a:lnTo>
                      <a:pt x="3961" y="562"/>
                    </a:lnTo>
                    <a:lnTo>
                      <a:pt x="3796" y="430"/>
                    </a:lnTo>
                    <a:lnTo>
                      <a:pt x="3598" y="298"/>
                    </a:lnTo>
                    <a:lnTo>
                      <a:pt x="3367" y="199"/>
                    </a:lnTo>
                    <a:lnTo>
                      <a:pt x="3136" y="100"/>
                    </a:lnTo>
                    <a:lnTo>
                      <a:pt x="2905" y="67"/>
                    </a:lnTo>
                    <a:lnTo>
                      <a:pt x="26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4"/>
              <p:cNvSpPr/>
              <p:nvPr/>
            </p:nvSpPr>
            <p:spPr>
              <a:xfrm>
                <a:off x="2071125" y="2457400"/>
                <a:ext cx="89975" cy="89150"/>
              </a:xfrm>
              <a:custGeom>
                <a:avLst/>
                <a:gdLst/>
                <a:ahLst/>
                <a:cxnLst/>
                <a:rect l="l" t="t" r="r" b="b"/>
                <a:pathLst>
                  <a:path w="3599" h="3566" extrusionOk="0">
                    <a:moveTo>
                      <a:pt x="1783" y="1"/>
                    </a:moveTo>
                    <a:lnTo>
                      <a:pt x="1453" y="34"/>
                    </a:lnTo>
                    <a:lnTo>
                      <a:pt x="1090" y="133"/>
                    </a:lnTo>
                    <a:lnTo>
                      <a:pt x="793" y="298"/>
                    </a:lnTo>
                    <a:lnTo>
                      <a:pt x="529" y="529"/>
                    </a:lnTo>
                    <a:lnTo>
                      <a:pt x="330" y="793"/>
                    </a:lnTo>
                    <a:lnTo>
                      <a:pt x="165" y="1090"/>
                    </a:lnTo>
                    <a:lnTo>
                      <a:pt x="33" y="1420"/>
                    </a:lnTo>
                    <a:lnTo>
                      <a:pt x="0" y="1783"/>
                    </a:lnTo>
                    <a:lnTo>
                      <a:pt x="33" y="2146"/>
                    </a:lnTo>
                    <a:lnTo>
                      <a:pt x="165" y="2477"/>
                    </a:lnTo>
                    <a:lnTo>
                      <a:pt x="330" y="2774"/>
                    </a:lnTo>
                    <a:lnTo>
                      <a:pt x="529" y="3038"/>
                    </a:lnTo>
                    <a:lnTo>
                      <a:pt x="793" y="3269"/>
                    </a:lnTo>
                    <a:lnTo>
                      <a:pt x="1090" y="3434"/>
                    </a:lnTo>
                    <a:lnTo>
                      <a:pt x="1453" y="3533"/>
                    </a:lnTo>
                    <a:lnTo>
                      <a:pt x="1783" y="3566"/>
                    </a:lnTo>
                    <a:lnTo>
                      <a:pt x="2146" y="3533"/>
                    </a:lnTo>
                    <a:lnTo>
                      <a:pt x="2509" y="3434"/>
                    </a:lnTo>
                    <a:lnTo>
                      <a:pt x="2806" y="3269"/>
                    </a:lnTo>
                    <a:lnTo>
                      <a:pt x="3070" y="3038"/>
                    </a:lnTo>
                    <a:lnTo>
                      <a:pt x="3268" y="2774"/>
                    </a:lnTo>
                    <a:lnTo>
                      <a:pt x="3433" y="2477"/>
                    </a:lnTo>
                    <a:lnTo>
                      <a:pt x="3565" y="2146"/>
                    </a:lnTo>
                    <a:lnTo>
                      <a:pt x="3598" y="1783"/>
                    </a:lnTo>
                    <a:lnTo>
                      <a:pt x="3565" y="1420"/>
                    </a:lnTo>
                    <a:lnTo>
                      <a:pt x="3433" y="1090"/>
                    </a:lnTo>
                    <a:lnTo>
                      <a:pt x="3268" y="793"/>
                    </a:lnTo>
                    <a:lnTo>
                      <a:pt x="3070" y="529"/>
                    </a:lnTo>
                    <a:lnTo>
                      <a:pt x="2806" y="298"/>
                    </a:lnTo>
                    <a:lnTo>
                      <a:pt x="2509" y="133"/>
                    </a:lnTo>
                    <a:lnTo>
                      <a:pt x="2146" y="34"/>
                    </a:lnTo>
                    <a:lnTo>
                      <a:pt x="17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4"/>
              <p:cNvSpPr/>
              <p:nvPr/>
            </p:nvSpPr>
            <p:spPr>
              <a:xfrm>
                <a:off x="1902775" y="2450800"/>
                <a:ext cx="125450" cy="23125"/>
              </a:xfrm>
              <a:custGeom>
                <a:avLst/>
                <a:gdLst/>
                <a:ahLst/>
                <a:cxnLst/>
                <a:rect l="l" t="t" r="r" b="b"/>
                <a:pathLst>
                  <a:path w="5018" h="925" extrusionOk="0">
                    <a:moveTo>
                      <a:pt x="0" y="1"/>
                    </a:moveTo>
                    <a:lnTo>
                      <a:pt x="0" y="925"/>
                    </a:lnTo>
                    <a:lnTo>
                      <a:pt x="5018" y="925"/>
                    </a:lnTo>
                    <a:lnTo>
                      <a:pt x="50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4"/>
              <p:cNvSpPr/>
              <p:nvPr/>
            </p:nvSpPr>
            <p:spPr>
              <a:xfrm>
                <a:off x="1902775" y="2489600"/>
                <a:ext cx="65225" cy="12400"/>
              </a:xfrm>
              <a:custGeom>
                <a:avLst/>
                <a:gdLst/>
                <a:ahLst/>
                <a:cxnLst/>
                <a:rect l="l" t="t" r="r" b="b"/>
                <a:pathLst>
                  <a:path w="2609" h="496" extrusionOk="0">
                    <a:moveTo>
                      <a:pt x="0" y="0"/>
                    </a:moveTo>
                    <a:lnTo>
                      <a:pt x="0" y="495"/>
                    </a:lnTo>
                    <a:lnTo>
                      <a:pt x="2608" y="495"/>
                    </a:lnTo>
                    <a:lnTo>
                      <a:pt x="26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4"/>
              <p:cNvSpPr/>
              <p:nvPr/>
            </p:nvSpPr>
            <p:spPr>
              <a:xfrm>
                <a:off x="1902775" y="2517650"/>
                <a:ext cx="94100" cy="12400"/>
              </a:xfrm>
              <a:custGeom>
                <a:avLst/>
                <a:gdLst/>
                <a:ahLst/>
                <a:cxnLst/>
                <a:rect l="l" t="t" r="r" b="b"/>
                <a:pathLst>
                  <a:path w="3764" h="496" extrusionOk="0">
                    <a:moveTo>
                      <a:pt x="0" y="1"/>
                    </a:moveTo>
                    <a:lnTo>
                      <a:pt x="0" y="496"/>
                    </a:lnTo>
                    <a:lnTo>
                      <a:pt x="3763" y="496"/>
                    </a:lnTo>
                    <a:lnTo>
                      <a:pt x="37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4"/>
              <p:cNvSpPr/>
              <p:nvPr/>
            </p:nvSpPr>
            <p:spPr>
              <a:xfrm>
                <a:off x="1902775" y="2545700"/>
                <a:ext cx="75125" cy="12425"/>
              </a:xfrm>
              <a:custGeom>
                <a:avLst/>
                <a:gdLst/>
                <a:ahLst/>
                <a:cxnLst/>
                <a:rect l="l" t="t" r="r" b="b"/>
                <a:pathLst>
                  <a:path w="3005" h="497" extrusionOk="0">
                    <a:moveTo>
                      <a:pt x="0" y="1"/>
                    </a:moveTo>
                    <a:lnTo>
                      <a:pt x="0" y="496"/>
                    </a:lnTo>
                    <a:lnTo>
                      <a:pt x="3004" y="496"/>
                    </a:lnTo>
                    <a:lnTo>
                      <a:pt x="30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0"/>
        <p:cNvGrpSpPr/>
        <p:nvPr/>
      </p:nvGrpSpPr>
      <p:grpSpPr>
        <a:xfrm>
          <a:off x="0" y="0"/>
          <a:ext cx="0" cy="0"/>
          <a:chOff x="0" y="0"/>
          <a:chExt cx="0" cy="0"/>
        </a:xfrm>
      </p:grpSpPr>
      <p:sp>
        <p:nvSpPr>
          <p:cNvPr id="2742" name="Google Shape;2742;p64"/>
          <p:cNvSpPr txBox="1"/>
          <p:nvPr/>
        </p:nvSpPr>
        <p:spPr>
          <a:xfrm>
            <a:off x="6277050" y="1906629"/>
            <a:ext cx="2146800" cy="60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smtClean="0">
                <a:solidFill>
                  <a:schemeClr val="lt1"/>
                </a:solidFill>
                <a:latin typeface="Plus Jakarta Sans"/>
                <a:ea typeface="Plus Jakarta Sans"/>
                <a:cs typeface="Plus Jakarta Sans"/>
                <a:sym typeface="Plus Jakarta Sans"/>
              </a:rPr>
              <a:t>Tooth decay </a:t>
            </a:r>
            <a:endParaRPr dirty="0">
              <a:solidFill>
                <a:schemeClr val="lt1"/>
              </a:solidFill>
              <a:latin typeface="Plus Jakarta Sans"/>
              <a:ea typeface="Plus Jakarta Sans"/>
              <a:cs typeface="Plus Jakarta Sans"/>
              <a:sym typeface="Plus Jakarta Sans"/>
            </a:endParaRPr>
          </a:p>
        </p:txBody>
      </p:sp>
      <p:sp>
        <p:nvSpPr>
          <p:cNvPr id="2743" name="Google Shape;2743;p64"/>
          <p:cNvSpPr txBox="1"/>
          <p:nvPr/>
        </p:nvSpPr>
        <p:spPr>
          <a:xfrm>
            <a:off x="6277050" y="1378913"/>
            <a:ext cx="2146800" cy="527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chemeClr val="dk1"/>
                </a:solidFill>
                <a:latin typeface="Bowlby One"/>
                <a:ea typeface="Bowlby One"/>
                <a:cs typeface="Bowlby One"/>
                <a:sym typeface="Bowlby One"/>
              </a:rPr>
              <a:t> </a:t>
            </a:r>
            <a:r>
              <a:rPr lang="en" sz="1800" dirty="0">
                <a:solidFill>
                  <a:schemeClr val="dk1"/>
                </a:solidFill>
                <a:latin typeface="Bowlby One"/>
                <a:ea typeface="Bowlby One"/>
                <a:cs typeface="Bowlby One"/>
                <a:sym typeface="Bowlby One"/>
              </a:rPr>
              <a:t>5</a:t>
            </a:r>
            <a:endParaRPr sz="1800" dirty="0">
              <a:solidFill>
                <a:schemeClr val="dk1"/>
              </a:solidFill>
              <a:latin typeface="Bowlby One"/>
              <a:ea typeface="Bowlby One"/>
              <a:cs typeface="Bowlby One"/>
              <a:sym typeface="Bowlby One"/>
            </a:endParaRPr>
          </a:p>
        </p:txBody>
      </p:sp>
      <p:sp>
        <p:nvSpPr>
          <p:cNvPr id="2744" name="Google Shape;2744;p64"/>
          <p:cNvSpPr txBox="1"/>
          <p:nvPr/>
        </p:nvSpPr>
        <p:spPr>
          <a:xfrm>
            <a:off x="720000" y="1378913"/>
            <a:ext cx="2146800" cy="527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chemeClr val="dk1"/>
                </a:solidFill>
                <a:latin typeface="Bowlby One"/>
                <a:ea typeface="Bowlby One"/>
                <a:cs typeface="Bowlby One"/>
                <a:sym typeface="Bowlby One"/>
              </a:rPr>
              <a:t>1</a:t>
            </a:r>
            <a:endParaRPr sz="1800" dirty="0">
              <a:solidFill>
                <a:schemeClr val="dk1"/>
              </a:solidFill>
              <a:latin typeface="Bowlby One"/>
              <a:ea typeface="Bowlby One"/>
              <a:cs typeface="Bowlby One"/>
              <a:sym typeface="Bowlby One"/>
            </a:endParaRPr>
          </a:p>
        </p:txBody>
      </p:sp>
      <p:sp>
        <p:nvSpPr>
          <p:cNvPr id="2745" name="Google Shape;2745;p64"/>
          <p:cNvSpPr txBox="1"/>
          <p:nvPr/>
        </p:nvSpPr>
        <p:spPr>
          <a:xfrm>
            <a:off x="720000" y="1906629"/>
            <a:ext cx="2146800" cy="60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smtClean="0">
                <a:solidFill>
                  <a:schemeClr val="lt1"/>
                </a:solidFill>
                <a:latin typeface="Plus Jakarta Sans"/>
                <a:ea typeface="Plus Jakarta Sans"/>
                <a:cs typeface="Plus Jakarta Sans"/>
                <a:sym typeface="Plus Jakarta Sans"/>
              </a:rPr>
              <a:t>Overweight and even obese</a:t>
            </a:r>
            <a:endParaRPr dirty="0">
              <a:solidFill>
                <a:schemeClr val="lt1"/>
              </a:solidFill>
              <a:latin typeface="Plus Jakarta Sans"/>
              <a:ea typeface="Plus Jakarta Sans"/>
              <a:cs typeface="Plus Jakarta Sans"/>
              <a:sym typeface="Plus Jakarta Sans"/>
            </a:endParaRPr>
          </a:p>
        </p:txBody>
      </p:sp>
      <p:sp>
        <p:nvSpPr>
          <p:cNvPr id="2746" name="Google Shape;2746;p64"/>
          <p:cNvSpPr txBox="1"/>
          <p:nvPr/>
        </p:nvSpPr>
        <p:spPr>
          <a:xfrm>
            <a:off x="3498525" y="1378913"/>
            <a:ext cx="2146800" cy="527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chemeClr val="dk1"/>
                </a:solidFill>
                <a:latin typeface="Bowlby One"/>
                <a:ea typeface="Bowlby One"/>
                <a:cs typeface="Bowlby One"/>
                <a:sym typeface="Bowlby One"/>
              </a:rPr>
              <a:t>3</a:t>
            </a:r>
            <a:endParaRPr sz="1800" dirty="0">
              <a:solidFill>
                <a:schemeClr val="dk1"/>
              </a:solidFill>
              <a:latin typeface="Bowlby One"/>
              <a:ea typeface="Bowlby One"/>
              <a:cs typeface="Bowlby One"/>
              <a:sym typeface="Bowlby One"/>
            </a:endParaRPr>
          </a:p>
        </p:txBody>
      </p:sp>
      <p:sp>
        <p:nvSpPr>
          <p:cNvPr id="2747" name="Google Shape;2747;p64"/>
          <p:cNvSpPr txBox="1"/>
          <p:nvPr/>
        </p:nvSpPr>
        <p:spPr>
          <a:xfrm>
            <a:off x="3498525" y="1906629"/>
            <a:ext cx="2146800" cy="60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smtClean="0">
                <a:solidFill>
                  <a:schemeClr val="lt1"/>
                </a:solidFill>
                <a:latin typeface="Plus Jakarta Sans"/>
                <a:ea typeface="Plus Jakarta Sans"/>
                <a:cs typeface="Plus Jakarta Sans"/>
                <a:sym typeface="Plus Jakarta Sans"/>
              </a:rPr>
              <a:t>Problems with the joints such as the knees.</a:t>
            </a:r>
            <a:endParaRPr dirty="0">
              <a:solidFill>
                <a:schemeClr val="lt1"/>
              </a:solidFill>
              <a:latin typeface="Plus Jakarta Sans"/>
              <a:ea typeface="Plus Jakarta Sans"/>
              <a:cs typeface="Plus Jakarta Sans"/>
              <a:sym typeface="Plus Jakarta Sans"/>
            </a:endParaRPr>
          </a:p>
        </p:txBody>
      </p:sp>
      <p:sp>
        <p:nvSpPr>
          <p:cNvPr id="2748" name="Google Shape;2748;p64"/>
          <p:cNvSpPr txBox="1"/>
          <p:nvPr/>
        </p:nvSpPr>
        <p:spPr>
          <a:xfrm>
            <a:off x="2109262" y="3175025"/>
            <a:ext cx="2146800" cy="527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chemeClr val="dk1"/>
                </a:solidFill>
                <a:latin typeface="Bowlby One"/>
                <a:ea typeface="Bowlby One"/>
                <a:cs typeface="Bowlby One"/>
                <a:sym typeface="Bowlby One"/>
              </a:rPr>
              <a:t>2</a:t>
            </a:r>
            <a:endParaRPr sz="1800" dirty="0">
              <a:solidFill>
                <a:schemeClr val="dk1"/>
              </a:solidFill>
              <a:latin typeface="Bowlby One"/>
              <a:ea typeface="Bowlby One"/>
              <a:cs typeface="Bowlby One"/>
              <a:sym typeface="Bowlby One"/>
            </a:endParaRPr>
          </a:p>
        </p:txBody>
      </p:sp>
      <p:sp>
        <p:nvSpPr>
          <p:cNvPr id="2749" name="Google Shape;2749;p64"/>
          <p:cNvSpPr txBox="1"/>
          <p:nvPr/>
        </p:nvSpPr>
        <p:spPr>
          <a:xfrm>
            <a:off x="2109262" y="3702725"/>
            <a:ext cx="2146800" cy="60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smtClean="0">
                <a:solidFill>
                  <a:schemeClr val="lt1"/>
                </a:solidFill>
                <a:latin typeface="Plus Jakarta Sans"/>
                <a:ea typeface="Plus Jakarta Sans"/>
                <a:cs typeface="Plus Jakarta Sans"/>
                <a:sym typeface="Plus Jakarta Sans"/>
              </a:rPr>
              <a:t>Heart disease </a:t>
            </a:r>
            <a:endParaRPr dirty="0">
              <a:solidFill>
                <a:schemeClr val="lt1"/>
              </a:solidFill>
              <a:latin typeface="Plus Jakarta Sans"/>
              <a:ea typeface="Plus Jakarta Sans"/>
              <a:cs typeface="Plus Jakarta Sans"/>
              <a:sym typeface="Plus Jakarta Sans"/>
            </a:endParaRPr>
          </a:p>
        </p:txBody>
      </p:sp>
      <p:sp>
        <p:nvSpPr>
          <p:cNvPr id="2750" name="Google Shape;2750;p64"/>
          <p:cNvSpPr txBox="1"/>
          <p:nvPr/>
        </p:nvSpPr>
        <p:spPr>
          <a:xfrm>
            <a:off x="4887787" y="3175025"/>
            <a:ext cx="2146800" cy="527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chemeClr val="dk1"/>
                </a:solidFill>
                <a:latin typeface="Bowlby One"/>
                <a:ea typeface="Bowlby One"/>
                <a:cs typeface="Bowlby One"/>
                <a:sym typeface="Bowlby One"/>
              </a:rPr>
              <a:t> </a:t>
            </a:r>
            <a:r>
              <a:rPr lang="en" sz="1800" dirty="0">
                <a:solidFill>
                  <a:schemeClr val="dk1"/>
                </a:solidFill>
                <a:latin typeface="Bowlby One"/>
                <a:ea typeface="Bowlby One"/>
                <a:cs typeface="Bowlby One"/>
                <a:sym typeface="Bowlby One"/>
              </a:rPr>
              <a:t>4</a:t>
            </a:r>
            <a:endParaRPr sz="1800" dirty="0">
              <a:solidFill>
                <a:schemeClr val="dk1"/>
              </a:solidFill>
              <a:latin typeface="Bowlby One"/>
              <a:ea typeface="Bowlby One"/>
              <a:cs typeface="Bowlby One"/>
              <a:sym typeface="Bowlby One"/>
            </a:endParaRPr>
          </a:p>
        </p:txBody>
      </p:sp>
      <p:sp>
        <p:nvSpPr>
          <p:cNvPr id="2751" name="Google Shape;2751;p64"/>
          <p:cNvSpPr txBox="1"/>
          <p:nvPr/>
        </p:nvSpPr>
        <p:spPr>
          <a:xfrm>
            <a:off x="5125500" y="3558136"/>
            <a:ext cx="2146800" cy="131601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smtClean="0">
                <a:solidFill>
                  <a:schemeClr val="lt1"/>
                </a:solidFill>
                <a:latin typeface="Plus Jakarta Sans"/>
                <a:ea typeface="Plus Jakarta Sans"/>
                <a:cs typeface="Plus Jakarta Sans"/>
                <a:sym typeface="Plus Jakarta Sans"/>
              </a:rPr>
              <a:t>Eating too much sugar can also lead, when a peson gets older,to Type 2 diabetes.</a:t>
            </a:r>
            <a:endParaRPr dirty="0">
              <a:solidFill>
                <a:schemeClr val="lt1"/>
              </a:solidFill>
              <a:latin typeface="Plus Jakarta Sans"/>
              <a:ea typeface="Plus Jakarta Sans"/>
              <a:cs typeface="Plus Jakarta Sans"/>
              <a:sym typeface="Plus Jakarta Sans"/>
            </a:endParaRPr>
          </a:p>
        </p:txBody>
      </p:sp>
      <p:sp>
        <p:nvSpPr>
          <p:cNvPr id="2752" name="Google Shape;2752;p64"/>
          <p:cNvSpPr/>
          <p:nvPr/>
        </p:nvSpPr>
        <p:spPr>
          <a:xfrm>
            <a:off x="1715100" y="2767325"/>
            <a:ext cx="156600" cy="156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4"/>
          <p:cNvSpPr/>
          <p:nvPr/>
        </p:nvSpPr>
        <p:spPr>
          <a:xfrm>
            <a:off x="3104400" y="2767325"/>
            <a:ext cx="156600" cy="156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4"/>
          <p:cNvSpPr/>
          <p:nvPr/>
        </p:nvSpPr>
        <p:spPr>
          <a:xfrm>
            <a:off x="4493700" y="2767325"/>
            <a:ext cx="156600" cy="156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4"/>
          <p:cNvSpPr/>
          <p:nvPr/>
        </p:nvSpPr>
        <p:spPr>
          <a:xfrm>
            <a:off x="5883000" y="2767325"/>
            <a:ext cx="156600" cy="156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56" name="Google Shape;2756;p64"/>
          <p:cNvCxnSpPr>
            <a:stCxn id="2752" idx="6"/>
            <a:endCxn id="2753" idx="2"/>
          </p:cNvCxnSpPr>
          <p:nvPr/>
        </p:nvCxnSpPr>
        <p:spPr>
          <a:xfrm>
            <a:off x="1871700" y="2845625"/>
            <a:ext cx="1232700" cy="0"/>
          </a:xfrm>
          <a:prstGeom prst="straightConnector1">
            <a:avLst/>
          </a:prstGeom>
          <a:noFill/>
          <a:ln w="9525" cap="flat" cmpd="sng">
            <a:solidFill>
              <a:schemeClr val="dk1"/>
            </a:solidFill>
            <a:prstDash val="solid"/>
            <a:round/>
            <a:headEnd type="none" w="med" len="med"/>
            <a:tailEnd type="none" w="med" len="med"/>
          </a:ln>
        </p:spPr>
      </p:cxnSp>
      <p:cxnSp>
        <p:nvCxnSpPr>
          <p:cNvPr id="2757" name="Google Shape;2757;p64"/>
          <p:cNvCxnSpPr>
            <a:stCxn id="2753" idx="6"/>
            <a:endCxn id="2754" idx="2"/>
          </p:cNvCxnSpPr>
          <p:nvPr/>
        </p:nvCxnSpPr>
        <p:spPr>
          <a:xfrm>
            <a:off x="3261000" y="2845625"/>
            <a:ext cx="1232700" cy="0"/>
          </a:xfrm>
          <a:prstGeom prst="straightConnector1">
            <a:avLst/>
          </a:prstGeom>
          <a:noFill/>
          <a:ln w="9525" cap="flat" cmpd="sng">
            <a:solidFill>
              <a:schemeClr val="dk1"/>
            </a:solidFill>
            <a:prstDash val="solid"/>
            <a:round/>
            <a:headEnd type="none" w="med" len="med"/>
            <a:tailEnd type="none" w="med" len="med"/>
          </a:ln>
        </p:spPr>
      </p:cxnSp>
      <p:cxnSp>
        <p:nvCxnSpPr>
          <p:cNvPr id="2758" name="Google Shape;2758;p64"/>
          <p:cNvCxnSpPr>
            <a:stCxn id="2754" idx="6"/>
            <a:endCxn id="2755" idx="2"/>
          </p:cNvCxnSpPr>
          <p:nvPr/>
        </p:nvCxnSpPr>
        <p:spPr>
          <a:xfrm>
            <a:off x="4650300" y="2845625"/>
            <a:ext cx="1232700" cy="0"/>
          </a:xfrm>
          <a:prstGeom prst="straightConnector1">
            <a:avLst/>
          </a:prstGeom>
          <a:noFill/>
          <a:ln w="9525" cap="flat" cmpd="sng">
            <a:solidFill>
              <a:schemeClr val="dk1"/>
            </a:solidFill>
            <a:prstDash val="solid"/>
            <a:round/>
            <a:headEnd type="none" w="med" len="med"/>
            <a:tailEnd type="none" w="med" len="med"/>
          </a:ln>
        </p:spPr>
      </p:cxnSp>
      <p:sp>
        <p:nvSpPr>
          <p:cNvPr id="2759" name="Google Shape;2759;p64"/>
          <p:cNvSpPr/>
          <p:nvPr/>
        </p:nvSpPr>
        <p:spPr>
          <a:xfrm>
            <a:off x="7272300" y="2767325"/>
            <a:ext cx="156600" cy="156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0" name="Google Shape;2760;p64"/>
          <p:cNvCxnSpPr>
            <a:stCxn id="2755" idx="6"/>
            <a:endCxn id="2759" idx="2"/>
          </p:cNvCxnSpPr>
          <p:nvPr/>
        </p:nvCxnSpPr>
        <p:spPr>
          <a:xfrm>
            <a:off x="6039600" y="2845625"/>
            <a:ext cx="1232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Food scientists </a:t>
            </a:r>
            <a:r>
              <a:rPr lang="en-US" dirty="0" smtClean="0"/>
              <a:t/>
            </a:r>
            <a:br>
              <a:rPr lang="en-US" dirty="0" smtClean="0"/>
            </a:br>
            <a:r>
              <a:rPr lang="en-US" dirty="0" smtClean="0"/>
              <a:t>They study food under a microscope.</a:t>
            </a:r>
            <a:endParaRPr lang="en-US" dirty="0"/>
          </a:p>
        </p:txBody>
      </p:sp>
      <p:sp>
        <p:nvSpPr>
          <p:cNvPr id="3" name="Rectangle 2"/>
          <p:cNvSpPr/>
          <p:nvPr/>
        </p:nvSpPr>
        <p:spPr>
          <a:xfrm>
            <a:off x="2300914" y="500542"/>
            <a:ext cx="625492" cy="461665"/>
          </a:xfrm>
          <a:prstGeom prst="rect">
            <a:avLst/>
          </a:prstGeom>
        </p:spPr>
        <p:txBody>
          <a:bodyPr wrap="none">
            <a:spAutoFit/>
          </a:bodyPr>
          <a:lstStyle/>
          <a:p>
            <a:pPr lvl="0" algn="ctr">
              <a:buClr>
                <a:srgbClr val="E65A49"/>
              </a:buClr>
              <a:buSzPts val="3000"/>
            </a:pPr>
            <a:r>
              <a:rPr lang="en" sz="2400" dirty="0">
                <a:solidFill>
                  <a:srgbClr val="444444"/>
                </a:solidFill>
                <a:latin typeface="Bowlby One"/>
                <a:sym typeface="Bowlby One"/>
              </a:rPr>
              <a:t>05</a:t>
            </a:r>
          </a:p>
        </p:txBody>
      </p:sp>
      <p:sp>
        <p:nvSpPr>
          <p:cNvPr id="4" name="TextBox 3"/>
          <p:cNvSpPr txBox="1"/>
          <p:nvPr/>
        </p:nvSpPr>
        <p:spPr>
          <a:xfrm>
            <a:off x="1059180" y="1851660"/>
            <a:ext cx="6667500" cy="2554545"/>
          </a:xfrm>
          <a:prstGeom prst="rect">
            <a:avLst/>
          </a:prstGeom>
          <a:noFill/>
        </p:spPr>
        <p:txBody>
          <a:bodyPr wrap="square" rtlCol="0">
            <a:spAutoFit/>
          </a:bodyPr>
          <a:lstStyle/>
          <a:p>
            <a:pPr algn="ctr"/>
            <a:r>
              <a:rPr lang="en-US" sz="4000" dirty="0" smtClean="0"/>
              <a:t>Much of the food you eat has been specially designed and made by the following food scientists:</a:t>
            </a:r>
            <a:endParaRPr lang="en-US" sz="4000" dirty="0"/>
          </a:p>
        </p:txBody>
      </p:sp>
    </p:spTree>
    <p:extLst>
      <p:ext uri="{BB962C8B-B14F-4D97-AF65-F5344CB8AC3E}">
        <p14:creationId xmlns:p14="http://schemas.microsoft.com/office/powerpoint/2010/main" val="179090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5776" y="708598"/>
            <a:ext cx="4196345" cy="1920821"/>
          </a:xfrm>
          <a:prstGeom prst="roundRect">
            <a:avLst/>
          </a:prstGeom>
          <a:solidFill>
            <a:schemeClr val="tx1">
              <a:lumMod val="40000"/>
              <a:lumOff val="6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Rounded Rectangle 4"/>
          <p:cNvSpPr/>
          <p:nvPr/>
        </p:nvSpPr>
        <p:spPr>
          <a:xfrm>
            <a:off x="285776" y="2829474"/>
            <a:ext cx="4308110" cy="1786152"/>
          </a:xfrm>
          <a:prstGeom prst="roundRect">
            <a:avLst/>
          </a:prstGeom>
          <a:solidFill>
            <a:schemeClr val="accent1">
              <a:lumMod val="20000"/>
              <a:lumOff val="8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TextBox 5"/>
          <p:cNvSpPr txBox="1"/>
          <p:nvPr/>
        </p:nvSpPr>
        <p:spPr>
          <a:xfrm>
            <a:off x="697230" y="772117"/>
            <a:ext cx="2979420" cy="400110"/>
          </a:xfrm>
          <a:prstGeom prst="rect">
            <a:avLst/>
          </a:prstGeom>
          <a:noFill/>
        </p:spPr>
        <p:txBody>
          <a:bodyPr wrap="square" rtlCol="0">
            <a:spAutoFit/>
          </a:bodyPr>
          <a:lstStyle/>
          <a:p>
            <a:pPr algn="ctr"/>
            <a:r>
              <a:rPr lang="en-US" sz="2000" b="1" i="1" dirty="0" smtClean="0"/>
              <a:t>Biologists</a:t>
            </a:r>
            <a:endParaRPr lang="en-US" sz="2000" b="1" i="1" dirty="0"/>
          </a:p>
        </p:txBody>
      </p:sp>
      <p:sp>
        <p:nvSpPr>
          <p:cNvPr id="8" name="TextBox 7"/>
          <p:cNvSpPr txBox="1"/>
          <p:nvPr/>
        </p:nvSpPr>
        <p:spPr>
          <a:xfrm>
            <a:off x="287086" y="1108298"/>
            <a:ext cx="4193724" cy="1384995"/>
          </a:xfrm>
          <a:prstGeom prst="rect">
            <a:avLst/>
          </a:prstGeom>
          <a:noFill/>
        </p:spPr>
        <p:txBody>
          <a:bodyPr wrap="square" rtlCol="0">
            <a:spAutoFit/>
          </a:bodyPr>
          <a:lstStyle/>
          <a:p>
            <a:r>
              <a:rPr lang="en-US" dirty="0" smtClean="0"/>
              <a:t>Biologists play a key role in producing food and drinks, and developing new products. They find new ways of growing crops that will withstand drought conditions due to climate change, develop plants that are resistant to pests and develop food that has more vitamins and minerals in it.</a:t>
            </a:r>
            <a:endParaRPr lang="en-US" dirty="0"/>
          </a:p>
        </p:txBody>
      </p:sp>
      <p:sp>
        <p:nvSpPr>
          <p:cNvPr id="9" name="TextBox 8"/>
          <p:cNvSpPr txBox="1"/>
          <p:nvPr/>
        </p:nvSpPr>
        <p:spPr>
          <a:xfrm>
            <a:off x="1049564" y="2892993"/>
            <a:ext cx="2895600" cy="400110"/>
          </a:xfrm>
          <a:prstGeom prst="rect">
            <a:avLst/>
          </a:prstGeom>
          <a:noFill/>
        </p:spPr>
        <p:txBody>
          <a:bodyPr wrap="square" rtlCol="0">
            <a:spAutoFit/>
          </a:bodyPr>
          <a:lstStyle/>
          <a:p>
            <a:pPr algn="ctr"/>
            <a:r>
              <a:rPr lang="en-US" sz="2000" b="1" i="1" dirty="0" smtClean="0"/>
              <a:t>Chemical engineers </a:t>
            </a:r>
            <a:endParaRPr lang="en-US" sz="2000" b="1" i="1" dirty="0"/>
          </a:p>
        </p:txBody>
      </p:sp>
      <p:sp>
        <p:nvSpPr>
          <p:cNvPr id="10" name="TextBox 9"/>
          <p:cNvSpPr txBox="1"/>
          <p:nvPr/>
        </p:nvSpPr>
        <p:spPr>
          <a:xfrm>
            <a:off x="416596" y="3263130"/>
            <a:ext cx="4046470" cy="1384995"/>
          </a:xfrm>
          <a:prstGeom prst="rect">
            <a:avLst/>
          </a:prstGeom>
          <a:noFill/>
        </p:spPr>
        <p:txBody>
          <a:bodyPr wrap="square" rtlCol="0">
            <a:spAutoFit/>
          </a:bodyPr>
          <a:lstStyle/>
          <a:p>
            <a:r>
              <a:rPr lang="en-US" dirty="0" smtClean="0"/>
              <a:t>Chemical engineers help to create food additives to make food taste better and look more attractive.</a:t>
            </a:r>
          </a:p>
          <a:p>
            <a:r>
              <a:rPr lang="en-US" dirty="0" smtClean="0"/>
              <a:t>They also help design new foods and solve problems.</a:t>
            </a:r>
          </a:p>
          <a:p>
            <a:endParaRPr lang="en-US" dirty="0"/>
          </a:p>
        </p:txBody>
      </p:sp>
      <p:sp>
        <p:nvSpPr>
          <p:cNvPr id="11" name="Rounded Rectangle 10"/>
          <p:cNvSpPr/>
          <p:nvPr/>
        </p:nvSpPr>
        <p:spPr>
          <a:xfrm>
            <a:off x="4652036" y="701660"/>
            <a:ext cx="4196345" cy="1920821"/>
          </a:xfrm>
          <a:prstGeom prst="roundRect">
            <a:avLst/>
          </a:prstGeom>
          <a:solidFill>
            <a:schemeClr val="accent3">
              <a:lumMod val="40000"/>
              <a:lumOff val="6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ounded Rectangle 11"/>
          <p:cNvSpPr/>
          <p:nvPr/>
        </p:nvSpPr>
        <p:spPr>
          <a:xfrm>
            <a:off x="4804436" y="2829474"/>
            <a:ext cx="4196345" cy="1920821"/>
          </a:xfrm>
          <a:prstGeom prst="roundRect">
            <a:avLst/>
          </a:prstGeom>
          <a:solidFill>
            <a:srgbClr val="F1BBE3"/>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TextBox 12"/>
          <p:cNvSpPr txBox="1"/>
          <p:nvPr/>
        </p:nvSpPr>
        <p:spPr>
          <a:xfrm>
            <a:off x="5200650" y="791789"/>
            <a:ext cx="2979420" cy="400110"/>
          </a:xfrm>
          <a:prstGeom prst="rect">
            <a:avLst/>
          </a:prstGeom>
          <a:noFill/>
        </p:spPr>
        <p:txBody>
          <a:bodyPr wrap="square" rtlCol="0">
            <a:spAutoFit/>
          </a:bodyPr>
          <a:lstStyle/>
          <a:p>
            <a:pPr algn="ctr"/>
            <a:r>
              <a:rPr lang="en-US" sz="2000" b="1" i="1" dirty="0" smtClean="0"/>
              <a:t>Biotechnologists</a:t>
            </a:r>
            <a:endParaRPr lang="en-US" sz="2000" b="1" i="1" dirty="0"/>
          </a:p>
        </p:txBody>
      </p:sp>
      <p:sp>
        <p:nvSpPr>
          <p:cNvPr id="14" name="TextBox 13"/>
          <p:cNvSpPr txBox="1"/>
          <p:nvPr/>
        </p:nvSpPr>
        <p:spPr>
          <a:xfrm>
            <a:off x="5357674" y="2892993"/>
            <a:ext cx="2979420" cy="400110"/>
          </a:xfrm>
          <a:prstGeom prst="rect">
            <a:avLst/>
          </a:prstGeom>
          <a:noFill/>
        </p:spPr>
        <p:txBody>
          <a:bodyPr wrap="square" rtlCol="0">
            <a:spAutoFit/>
          </a:bodyPr>
          <a:lstStyle/>
          <a:p>
            <a:pPr algn="ctr"/>
            <a:r>
              <a:rPr lang="en-US" sz="2000" b="1" i="1" dirty="0" smtClean="0"/>
              <a:t>Biochemists </a:t>
            </a:r>
            <a:endParaRPr lang="en-US" sz="2000" b="1" i="1" dirty="0"/>
          </a:p>
        </p:txBody>
      </p:sp>
      <p:sp>
        <p:nvSpPr>
          <p:cNvPr id="15" name="TextBox 14"/>
          <p:cNvSpPr txBox="1"/>
          <p:nvPr/>
        </p:nvSpPr>
        <p:spPr>
          <a:xfrm>
            <a:off x="4652036" y="1223724"/>
            <a:ext cx="4277294" cy="738664"/>
          </a:xfrm>
          <a:prstGeom prst="rect">
            <a:avLst/>
          </a:prstGeom>
          <a:noFill/>
        </p:spPr>
        <p:txBody>
          <a:bodyPr wrap="square" rtlCol="0">
            <a:spAutoFit/>
          </a:bodyPr>
          <a:lstStyle/>
          <a:p>
            <a:r>
              <a:rPr lang="en-US" dirty="0" smtClean="0"/>
              <a:t>Biotechnologists design a system for producing food.</a:t>
            </a:r>
            <a:r>
              <a:rPr lang="en-US" dirty="0"/>
              <a:t> </a:t>
            </a:r>
            <a:r>
              <a:rPr lang="en-US" dirty="0" smtClean="0"/>
              <a:t>For example, they design a system that turns milk into yoghurt.</a:t>
            </a:r>
            <a:endParaRPr lang="en-US" dirty="0"/>
          </a:p>
        </p:txBody>
      </p:sp>
      <p:sp>
        <p:nvSpPr>
          <p:cNvPr id="16" name="TextBox 15"/>
          <p:cNvSpPr txBox="1"/>
          <p:nvPr/>
        </p:nvSpPr>
        <p:spPr>
          <a:xfrm>
            <a:off x="4832662" y="3230631"/>
            <a:ext cx="4193724" cy="954107"/>
          </a:xfrm>
          <a:prstGeom prst="rect">
            <a:avLst/>
          </a:prstGeom>
          <a:noFill/>
        </p:spPr>
        <p:txBody>
          <a:bodyPr wrap="square" rtlCol="0">
            <a:spAutoFit/>
          </a:bodyPr>
          <a:lstStyle/>
          <a:p>
            <a:r>
              <a:rPr lang="en-US" dirty="0" smtClean="0"/>
              <a:t>Biochemists find out about how living things are made. They help to develop nutritious food by finding out about different chemicals in food and inventing new chemicals. </a:t>
            </a:r>
            <a:endParaRPr lang="en-US" dirty="0"/>
          </a:p>
        </p:txBody>
      </p:sp>
    </p:spTree>
    <p:extLst>
      <p:ext uri="{BB962C8B-B14F-4D97-AF65-F5344CB8AC3E}">
        <p14:creationId xmlns:p14="http://schemas.microsoft.com/office/powerpoint/2010/main" val="121943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6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Which digestive organ is correct?</a:t>
            </a:r>
            <a:endParaRPr/>
          </a:p>
        </p:txBody>
      </p:sp>
      <p:sp>
        <p:nvSpPr>
          <p:cNvPr id="2884" name="Google Shape;2884;p67"/>
          <p:cNvSpPr txBox="1">
            <a:spLocks noGrp="1"/>
          </p:cNvSpPr>
          <p:nvPr>
            <p:ph type="body" idx="4294967295"/>
          </p:nvPr>
        </p:nvSpPr>
        <p:spPr>
          <a:xfrm>
            <a:off x="720000" y="1058221"/>
            <a:ext cx="7704000" cy="4074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b="1"/>
              <a:t>Color the correct answer</a:t>
            </a:r>
            <a:r>
              <a:rPr lang="en"/>
              <a:t>. Use the “fill color” option to do so</a:t>
            </a:r>
            <a:endParaRPr/>
          </a:p>
        </p:txBody>
      </p:sp>
      <p:sp>
        <p:nvSpPr>
          <p:cNvPr id="2885" name="Google Shape;2885;p67"/>
          <p:cNvSpPr/>
          <p:nvPr/>
        </p:nvSpPr>
        <p:spPr>
          <a:xfrm>
            <a:off x="1837800" y="2172825"/>
            <a:ext cx="2571300" cy="639900"/>
          </a:xfrm>
          <a:prstGeom prst="roundRect">
            <a:avLst>
              <a:gd name="adj" fmla="val 16667"/>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chemeClr val="dk1"/>
                </a:solidFill>
                <a:latin typeface="Bowlby One"/>
                <a:ea typeface="Bowlby One"/>
                <a:cs typeface="Bowlby One"/>
                <a:sym typeface="Bowlby One"/>
              </a:rPr>
              <a:t>Heart</a:t>
            </a:r>
            <a:endParaRPr/>
          </a:p>
        </p:txBody>
      </p:sp>
      <p:sp>
        <p:nvSpPr>
          <p:cNvPr id="2886" name="Google Shape;2886;p67"/>
          <p:cNvSpPr/>
          <p:nvPr/>
        </p:nvSpPr>
        <p:spPr>
          <a:xfrm>
            <a:off x="4734900" y="2172825"/>
            <a:ext cx="2571300" cy="639900"/>
          </a:xfrm>
          <a:prstGeom prst="roundRect">
            <a:avLst>
              <a:gd name="adj" fmla="val 16667"/>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chemeClr val="dk1"/>
                </a:solidFill>
                <a:latin typeface="Bowlby One"/>
                <a:ea typeface="Bowlby One"/>
                <a:cs typeface="Bowlby One"/>
                <a:sym typeface="Bowlby One"/>
              </a:rPr>
              <a:t>Kidney</a:t>
            </a:r>
            <a:endParaRPr/>
          </a:p>
        </p:txBody>
      </p:sp>
      <p:sp>
        <p:nvSpPr>
          <p:cNvPr id="2887" name="Google Shape;2887;p67"/>
          <p:cNvSpPr/>
          <p:nvPr/>
        </p:nvSpPr>
        <p:spPr>
          <a:xfrm>
            <a:off x="1837800" y="3090250"/>
            <a:ext cx="2571300" cy="639900"/>
          </a:xfrm>
          <a:prstGeom prst="roundRect">
            <a:avLst>
              <a:gd name="adj" fmla="val 16667"/>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chemeClr val="lt1"/>
                </a:solidFill>
                <a:latin typeface="Bowlby One"/>
                <a:ea typeface="Bowlby One"/>
                <a:cs typeface="Bowlby One"/>
                <a:sym typeface="Bowlby One"/>
              </a:rPr>
              <a:t>Stomach</a:t>
            </a:r>
            <a:endParaRPr>
              <a:solidFill>
                <a:schemeClr val="lt1"/>
              </a:solidFill>
            </a:endParaRPr>
          </a:p>
        </p:txBody>
      </p:sp>
      <p:sp>
        <p:nvSpPr>
          <p:cNvPr id="2888" name="Google Shape;2888;p67"/>
          <p:cNvSpPr/>
          <p:nvPr/>
        </p:nvSpPr>
        <p:spPr>
          <a:xfrm>
            <a:off x="4734900" y="3090250"/>
            <a:ext cx="2571300" cy="639900"/>
          </a:xfrm>
          <a:prstGeom prst="roundRect">
            <a:avLst>
              <a:gd name="adj" fmla="val 16667"/>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chemeClr val="dk1"/>
                </a:solidFill>
                <a:latin typeface="Bowlby One"/>
                <a:ea typeface="Bowlby One"/>
                <a:cs typeface="Bowlby One"/>
                <a:sym typeface="Bowlby One"/>
              </a:rPr>
              <a:t>Lungs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2"/>
        <p:cNvGrpSpPr/>
        <p:nvPr/>
      </p:nvGrpSpPr>
      <p:grpSpPr>
        <a:xfrm>
          <a:off x="0" y="0"/>
          <a:ext cx="0" cy="0"/>
          <a:chOff x="0" y="0"/>
          <a:chExt cx="0" cy="0"/>
        </a:xfrm>
      </p:grpSpPr>
      <p:sp>
        <p:nvSpPr>
          <p:cNvPr id="2893" name="Google Shape;2893;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Match the organs</a:t>
            </a:r>
            <a:endParaRPr/>
          </a:p>
        </p:txBody>
      </p:sp>
      <p:grpSp>
        <p:nvGrpSpPr>
          <p:cNvPr id="2894" name="Google Shape;2894;p68"/>
          <p:cNvGrpSpPr/>
          <p:nvPr/>
        </p:nvGrpSpPr>
        <p:grpSpPr>
          <a:xfrm>
            <a:off x="1578735" y="1618660"/>
            <a:ext cx="1497160" cy="2833673"/>
            <a:chOff x="5930102" y="539430"/>
            <a:chExt cx="2147390" cy="4064362"/>
          </a:xfrm>
        </p:grpSpPr>
        <p:sp>
          <p:nvSpPr>
            <p:cNvPr id="2895" name="Google Shape;2895;p68"/>
            <p:cNvSpPr/>
            <p:nvPr/>
          </p:nvSpPr>
          <p:spPr>
            <a:xfrm>
              <a:off x="5930102" y="539481"/>
              <a:ext cx="2147390" cy="4064308"/>
            </a:xfrm>
            <a:custGeom>
              <a:avLst/>
              <a:gdLst/>
              <a:ahLst/>
              <a:cxnLst/>
              <a:rect l="l" t="t" r="r" b="b"/>
              <a:pathLst>
                <a:path w="24924" h="47173" extrusionOk="0">
                  <a:moveTo>
                    <a:pt x="10762" y="0"/>
                  </a:moveTo>
                  <a:lnTo>
                    <a:pt x="10795" y="7163"/>
                  </a:lnTo>
                  <a:lnTo>
                    <a:pt x="10003" y="7196"/>
                  </a:lnTo>
                  <a:lnTo>
                    <a:pt x="9277" y="7262"/>
                  </a:lnTo>
                  <a:lnTo>
                    <a:pt x="8946" y="7295"/>
                  </a:lnTo>
                  <a:lnTo>
                    <a:pt x="8022" y="7295"/>
                  </a:lnTo>
                  <a:lnTo>
                    <a:pt x="7494" y="7196"/>
                  </a:lnTo>
                  <a:lnTo>
                    <a:pt x="6933" y="7097"/>
                  </a:lnTo>
                  <a:lnTo>
                    <a:pt x="6405" y="7031"/>
                  </a:lnTo>
                  <a:lnTo>
                    <a:pt x="5844" y="6932"/>
                  </a:lnTo>
                  <a:lnTo>
                    <a:pt x="4919" y="6932"/>
                  </a:lnTo>
                  <a:lnTo>
                    <a:pt x="4589" y="6965"/>
                  </a:lnTo>
                  <a:lnTo>
                    <a:pt x="4226" y="7064"/>
                  </a:lnTo>
                  <a:lnTo>
                    <a:pt x="3797" y="7196"/>
                  </a:lnTo>
                  <a:lnTo>
                    <a:pt x="3302" y="7395"/>
                  </a:lnTo>
                  <a:lnTo>
                    <a:pt x="2774" y="7692"/>
                  </a:lnTo>
                  <a:lnTo>
                    <a:pt x="2542" y="7857"/>
                  </a:lnTo>
                  <a:lnTo>
                    <a:pt x="2278" y="8055"/>
                  </a:lnTo>
                  <a:lnTo>
                    <a:pt x="2047" y="8286"/>
                  </a:lnTo>
                  <a:lnTo>
                    <a:pt x="1816" y="8550"/>
                  </a:lnTo>
                  <a:lnTo>
                    <a:pt x="1585" y="8814"/>
                  </a:lnTo>
                  <a:lnTo>
                    <a:pt x="1387" y="9144"/>
                  </a:lnTo>
                  <a:lnTo>
                    <a:pt x="1189" y="9474"/>
                  </a:lnTo>
                  <a:lnTo>
                    <a:pt x="1057" y="9837"/>
                  </a:lnTo>
                  <a:lnTo>
                    <a:pt x="859" y="10299"/>
                  </a:lnTo>
                  <a:lnTo>
                    <a:pt x="595" y="10828"/>
                  </a:lnTo>
                  <a:lnTo>
                    <a:pt x="364" y="11422"/>
                  </a:lnTo>
                  <a:lnTo>
                    <a:pt x="265" y="11752"/>
                  </a:lnTo>
                  <a:lnTo>
                    <a:pt x="166" y="12115"/>
                  </a:lnTo>
                  <a:lnTo>
                    <a:pt x="67" y="12511"/>
                  </a:lnTo>
                  <a:lnTo>
                    <a:pt x="34" y="12907"/>
                  </a:lnTo>
                  <a:lnTo>
                    <a:pt x="1" y="13369"/>
                  </a:lnTo>
                  <a:lnTo>
                    <a:pt x="34" y="13832"/>
                  </a:lnTo>
                  <a:lnTo>
                    <a:pt x="100" y="14360"/>
                  </a:lnTo>
                  <a:lnTo>
                    <a:pt x="199" y="14921"/>
                  </a:lnTo>
                  <a:lnTo>
                    <a:pt x="331" y="15515"/>
                  </a:lnTo>
                  <a:lnTo>
                    <a:pt x="562" y="16142"/>
                  </a:lnTo>
                  <a:lnTo>
                    <a:pt x="628" y="16406"/>
                  </a:lnTo>
                  <a:lnTo>
                    <a:pt x="694" y="16703"/>
                  </a:lnTo>
                  <a:lnTo>
                    <a:pt x="793" y="17232"/>
                  </a:lnTo>
                  <a:lnTo>
                    <a:pt x="793" y="17793"/>
                  </a:lnTo>
                  <a:lnTo>
                    <a:pt x="793" y="18354"/>
                  </a:lnTo>
                  <a:lnTo>
                    <a:pt x="793" y="18519"/>
                  </a:lnTo>
                  <a:lnTo>
                    <a:pt x="826" y="18684"/>
                  </a:lnTo>
                  <a:lnTo>
                    <a:pt x="892" y="18816"/>
                  </a:lnTo>
                  <a:lnTo>
                    <a:pt x="958" y="18948"/>
                  </a:lnTo>
                  <a:lnTo>
                    <a:pt x="1090" y="19080"/>
                  </a:lnTo>
                  <a:lnTo>
                    <a:pt x="1189" y="19146"/>
                  </a:lnTo>
                  <a:lnTo>
                    <a:pt x="1321" y="19245"/>
                  </a:lnTo>
                  <a:lnTo>
                    <a:pt x="1486" y="19278"/>
                  </a:lnTo>
                  <a:lnTo>
                    <a:pt x="1585" y="19311"/>
                  </a:lnTo>
                  <a:lnTo>
                    <a:pt x="1750" y="19311"/>
                  </a:lnTo>
                  <a:lnTo>
                    <a:pt x="1816" y="19278"/>
                  </a:lnTo>
                  <a:lnTo>
                    <a:pt x="1915" y="19278"/>
                  </a:lnTo>
                  <a:lnTo>
                    <a:pt x="2047" y="19212"/>
                  </a:lnTo>
                  <a:lnTo>
                    <a:pt x="3533" y="18585"/>
                  </a:lnTo>
                  <a:lnTo>
                    <a:pt x="4292" y="18255"/>
                  </a:lnTo>
                  <a:lnTo>
                    <a:pt x="5051" y="17958"/>
                  </a:lnTo>
                  <a:lnTo>
                    <a:pt x="5612" y="17793"/>
                  </a:lnTo>
                  <a:lnTo>
                    <a:pt x="6174" y="17661"/>
                  </a:lnTo>
                  <a:lnTo>
                    <a:pt x="5943" y="17859"/>
                  </a:lnTo>
                  <a:lnTo>
                    <a:pt x="5711" y="18057"/>
                  </a:lnTo>
                  <a:lnTo>
                    <a:pt x="5480" y="18288"/>
                  </a:lnTo>
                  <a:lnTo>
                    <a:pt x="5282" y="18519"/>
                  </a:lnTo>
                  <a:lnTo>
                    <a:pt x="5117" y="18783"/>
                  </a:lnTo>
                  <a:lnTo>
                    <a:pt x="4952" y="19014"/>
                  </a:lnTo>
                  <a:lnTo>
                    <a:pt x="4787" y="19311"/>
                  </a:lnTo>
                  <a:lnTo>
                    <a:pt x="4655" y="19575"/>
                  </a:lnTo>
                  <a:lnTo>
                    <a:pt x="4523" y="19971"/>
                  </a:lnTo>
                  <a:lnTo>
                    <a:pt x="4424" y="20368"/>
                  </a:lnTo>
                  <a:lnTo>
                    <a:pt x="4391" y="20797"/>
                  </a:lnTo>
                  <a:lnTo>
                    <a:pt x="4358" y="21193"/>
                  </a:lnTo>
                  <a:lnTo>
                    <a:pt x="4061" y="21160"/>
                  </a:lnTo>
                  <a:lnTo>
                    <a:pt x="3731" y="21160"/>
                  </a:lnTo>
                  <a:lnTo>
                    <a:pt x="3434" y="21226"/>
                  </a:lnTo>
                  <a:lnTo>
                    <a:pt x="3137" y="21358"/>
                  </a:lnTo>
                  <a:lnTo>
                    <a:pt x="2873" y="21523"/>
                  </a:lnTo>
                  <a:lnTo>
                    <a:pt x="2641" y="21721"/>
                  </a:lnTo>
                  <a:lnTo>
                    <a:pt x="2443" y="21952"/>
                  </a:lnTo>
                  <a:lnTo>
                    <a:pt x="2278" y="22249"/>
                  </a:lnTo>
                  <a:lnTo>
                    <a:pt x="2047" y="22777"/>
                  </a:lnTo>
                  <a:lnTo>
                    <a:pt x="1849" y="22876"/>
                  </a:lnTo>
                  <a:lnTo>
                    <a:pt x="1684" y="23041"/>
                  </a:lnTo>
                  <a:lnTo>
                    <a:pt x="1519" y="23173"/>
                  </a:lnTo>
                  <a:lnTo>
                    <a:pt x="1387" y="23372"/>
                  </a:lnTo>
                  <a:lnTo>
                    <a:pt x="1288" y="23570"/>
                  </a:lnTo>
                  <a:lnTo>
                    <a:pt x="1222" y="23768"/>
                  </a:lnTo>
                  <a:lnTo>
                    <a:pt x="1156" y="23999"/>
                  </a:lnTo>
                  <a:lnTo>
                    <a:pt x="1123" y="24230"/>
                  </a:lnTo>
                  <a:lnTo>
                    <a:pt x="1156" y="24527"/>
                  </a:lnTo>
                  <a:lnTo>
                    <a:pt x="1222" y="24791"/>
                  </a:lnTo>
                  <a:lnTo>
                    <a:pt x="1354" y="25022"/>
                  </a:lnTo>
                  <a:lnTo>
                    <a:pt x="1486" y="25253"/>
                  </a:lnTo>
                  <a:lnTo>
                    <a:pt x="1453" y="25418"/>
                  </a:lnTo>
                  <a:lnTo>
                    <a:pt x="1321" y="25550"/>
                  </a:lnTo>
                  <a:lnTo>
                    <a:pt x="1189" y="25682"/>
                  </a:lnTo>
                  <a:lnTo>
                    <a:pt x="1057" y="25847"/>
                  </a:lnTo>
                  <a:lnTo>
                    <a:pt x="958" y="26045"/>
                  </a:lnTo>
                  <a:lnTo>
                    <a:pt x="892" y="26210"/>
                  </a:lnTo>
                  <a:lnTo>
                    <a:pt x="826" y="26409"/>
                  </a:lnTo>
                  <a:lnTo>
                    <a:pt x="793" y="26607"/>
                  </a:lnTo>
                  <a:lnTo>
                    <a:pt x="793" y="26838"/>
                  </a:lnTo>
                  <a:lnTo>
                    <a:pt x="826" y="27168"/>
                  </a:lnTo>
                  <a:lnTo>
                    <a:pt x="925" y="27531"/>
                  </a:lnTo>
                  <a:lnTo>
                    <a:pt x="1090" y="27828"/>
                  </a:lnTo>
                  <a:lnTo>
                    <a:pt x="1288" y="28092"/>
                  </a:lnTo>
                  <a:lnTo>
                    <a:pt x="1090" y="28356"/>
                  </a:lnTo>
                  <a:lnTo>
                    <a:pt x="925" y="28653"/>
                  </a:lnTo>
                  <a:lnTo>
                    <a:pt x="826" y="28983"/>
                  </a:lnTo>
                  <a:lnTo>
                    <a:pt x="793" y="29346"/>
                  </a:lnTo>
                  <a:lnTo>
                    <a:pt x="793" y="29578"/>
                  </a:lnTo>
                  <a:lnTo>
                    <a:pt x="826" y="29809"/>
                  </a:lnTo>
                  <a:lnTo>
                    <a:pt x="925" y="30007"/>
                  </a:lnTo>
                  <a:lnTo>
                    <a:pt x="991" y="30205"/>
                  </a:lnTo>
                  <a:lnTo>
                    <a:pt x="1123" y="30403"/>
                  </a:lnTo>
                  <a:lnTo>
                    <a:pt x="1255" y="30568"/>
                  </a:lnTo>
                  <a:lnTo>
                    <a:pt x="1420" y="30733"/>
                  </a:lnTo>
                  <a:lnTo>
                    <a:pt x="1585" y="30832"/>
                  </a:lnTo>
                  <a:lnTo>
                    <a:pt x="1387" y="31096"/>
                  </a:lnTo>
                  <a:lnTo>
                    <a:pt x="1255" y="31393"/>
                  </a:lnTo>
                  <a:lnTo>
                    <a:pt x="1156" y="31723"/>
                  </a:lnTo>
                  <a:lnTo>
                    <a:pt x="1123" y="32053"/>
                  </a:lnTo>
                  <a:lnTo>
                    <a:pt x="1156" y="32317"/>
                  </a:lnTo>
                  <a:lnTo>
                    <a:pt x="1189" y="32581"/>
                  </a:lnTo>
                  <a:lnTo>
                    <a:pt x="1288" y="32813"/>
                  </a:lnTo>
                  <a:lnTo>
                    <a:pt x="1420" y="33044"/>
                  </a:lnTo>
                  <a:lnTo>
                    <a:pt x="1552" y="33242"/>
                  </a:lnTo>
                  <a:lnTo>
                    <a:pt x="1717" y="33407"/>
                  </a:lnTo>
                  <a:lnTo>
                    <a:pt x="1915" y="33572"/>
                  </a:lnTo>
                  <a:lnTo>
                    <a:pt x="2146" y="33704"/>
                  </a:lnTo>
                  <a:lnTo>
                    <a:pt x="2047" y="33869"/>
                  </a:lnTo>
                  <a:lnTo>
                    <a:pt x="1981" y="34067"/>
                  </a:lnTo>
                  <a:lnTo>
                    <a:pt x="1948" y="34298"/>
                  </a:lnTo>
                  <a:lnTo>
                    <a:pt x="1915" y="34529"/>
                  </a:lnTo>
                  <a:lnTo>
                    <a:pt x="1948" y="34793"/>
                  </a:lnTo>
                  <a:lnTo>
                    <a:pt x="2014" y="35090"/>
                  </a:lnTo>
                  <a:lnTo>
                    <a:pt x="2113" y="35354"/>
                  </a:lnTo>
                  <a:lnTo>
                    <a:pt x="2278" y="35585"/>
                  </a:lnTo>
                  <a:lnTo>
                    <a:pt x="2443" y="35783"/>
                  </a:lnTo>
                  <a:lnTo>
                    <a:pt x="2641" y="35949"/>
                  </a:lnTo>
                  <a:lnTo>
                    <a:pt x="2873" y="36114"/>
                  </a:lnTo>
                  <a:lnTo>
                    <a:pt x="3137" y="36213"/>
                  </a:lnTo>
                  <a:lnTo>
                    <a:pt x="3269" y="36576"/>
                  </a:lnTo>
                  <a:lnTo>
                    <a:pt x="3368" y="36741"/>
                  </a:lnTo>
                  <a:lnTo>
                    <a:pt x="3467" y="36906"/>
                  </a:lnTo>
                  <a:lnTo>
                    <a:pt x="3599" y="37071"/>
                  </a:lnTo>
                  <a:lnTo>
                    <a:pt x="3731" y="37203"/>
                  </a:lnTo>
                  <a:lnTo>
                    <a:pt x="4061" y="37434"/>
                  </a:lnTo>
                  <a:lnTo>
                    <a:pt x="4391" y="37599"/>
                  </a:lnTo>
                  <a:lnTo>
                    <a:pt x="4688" y="37665"/>
                  </a:lnTo>
                  <a:lnTo>
                    <a:pt x="4985" y="37698"/>
                  </a:lnTo>
                  <a:lnTo>
                    <a:pt x="5282" y="37665"/>
                  </a:lnTo>
                  <a:lnTo>
                    <a:pt x="5579" y="37599"/>
                  </a:lnTo>
                  <a:lnTo>
                    <a:pt x="5844" y="37830"/>
                  </a:lnTo>
                  <a:lnTo>
                    <a:pt x="6042" y="38094"/>
                  </a:lnTo>
                  <a:lnTo>
                    <a:pt x="6207" y="38424"/>
                  </a:lnTo>
                  <a:lnTo>
                    <a:pt x="6306" y="38754"/>
                  </a:lnTo>
                  <a:lnTo>
                    <a:pt x="6339" y="39118"/>
                  </a:lnTo>
                  <a:lnTo>
                    <a:pt x="6306" y="39481"/>
                  </a:lnTo>
                  <a:lnTo>
                    <a:pt x="6207" y="39844"/>
                  </a:lnTo>
                  <a:lnTo>
                    <a:pt x="6009" y="40174"/>
                  </a:lnTo>
                  <a:lnTo>
                    <a:pt x="5976" y="40306"/>
                  </a:lnTo>
                  <a:lnTo>
                    <a:pt x="5976" y="40438"/>
                  </a:lnTo>
                  <a:lnTo>
                    <a:pt x="6009" y="40537"/>
                  </a:lnTo>
                  <a:lnTo>
                    <a:pt x="6108" y="40636"/>
                  </a:lnTo>
                  <a:lnTo>
                    <a:pt x="6207" y="40669"/>
                  </a:lnTo>
                  <a:lnTo>
                    <a:pt x="6306" y="40702"/>
                  </a:lnTo>
                  <a:lnTo>
                    <a:pt x="6372" y="40702"/>
                  </a:lnTo>
                  <a:lnTo>
                    <a:pt x="6471" y="40669"/>
                  </a:lnTo>
                  <a:lnTo>
                    <a:pt x="6537" y="40603"/>
                  </a:lnTo>
                  <a:lnTo>
                    <a:pt x="6603" y="40537"/>
                  </a:lnTo>
                  <a:lnTo>
                    <a:pt x="6702" y="40339"/>
                  </a:lnTo>
                  <a:lnTo>
                    <a:pt x="6834" y="40108"/>
                  </a:lnTo>
                  <a:lnTo>
                    <a:pt x="6900" y="39877"/>
                  </a:lnTo>
                  <a:lnTo>
                    <a:pt x="6966" y="39613"/>
                  </a:lnTo>
                  <a:lnTo>
                    <a:pt x="6999" y="39382"/>
                  </a:lnTo>
                  <a:lnTo>
                    <a:pt x="7032" y="39118"/>
                  </a:lnTo>
                  <a:lnTo>
                    <a:pt x="6999" y="38886"/>
                  </a:lnTo>
                  <a:lnTo>
                    <a:pt x="6966" y="38622"/>
                  </a:lnTo>
                  <a:lnTo>
                    <a:pt x="6867" y="38226"/>
                  </a:lnTo>
                  <a:lnTo>
                    <a:pt x="6702" y="37863"/>
                  </a:lnTo>
                  <a:lnTo>
                    <a:pt x="6471" y="37533"/>
                  </a:lnTo>
                  <a:lnTo>
                    <a:pt x="6207" y="37236"/>
                  </a:lnTo>
                  <a:lnTo>
                    <a:pt x="6438" y="37038"/>
                  </a:lnTo>
                  <a:lnTo>
                    <a:pt x="6603" y="36774"/>
                  </a:lnTo>
                  <a:lnTo>
                    <a:pt x="6735" y="36510"/>
                  </a:lnTo>
                  <a:lnTo>
                    <a:pt x="6834" y="36246"/>
                  </a:lnTo>
                  <a:lnTo>
                    <a:pt x="6867" y="35949"/>
                  </a:lnTo>
                  <a:lnTo>
                    <a:pt x="6867" y="35618"/>
                  </a:lnTo>
                  <a:lnTo>
                    <a:pt x="6834" y="35321"/>
                  </a:lnTo>
                  <a:lnTo>
                    <a:pt x="6702" y="35024"/>
                  </a:lnTo>
                  <a:lnTo>
                    <a:pt x="6504" y="34562"/>
                  </a:lnTo>
                  <a:lnTo>
                    <a:pt x="6306" y="34034"/>
                  </a:lnTo>
                  <a:lnTo>
                    <a:pt x="6471" y="34232"/>
                  </a:lnTo>
                  <a:lnTo>
                    <a:pt x="6702" y="34430"/>
                  </a:lnTo>
                  <a:lnTo>
                    <a:pt x="7065" y="34760"/>
                  </a:lnTo>
                  <a:lnTo>
                    <a:pt x="7560" y="35156"/>
                  </a:lnTo>
                  <a:lnTo>
                    <a:pt x="7989" y="35486"/>
                  </a:lnTo>
                  <a:lnTo>
                    <a:pt x="8418" y="35783"/>
                  </a:lnTo>
                  <a:lnTo>
                    <a:pt x="8847" y="36048"/>
                  </a:lnTo>
                  <a:lnTo>
                    <a:pt x="9310" y="36279"/>
                  </a:lnTo>
                  <a:lnTo>
                    <a:pt x="9772" y="36477"/>
                  </a:lnTo>
                  <a:lnTo>
                    <a:pt x="10036" y="36543"/>
                  </a:lnTo>
                  <a:lnTo>
                    <a:pt x="10300" y="36609"/>
                  </a:lnTo>
                  <a:lnTo>
                    <a:pt x="11158" y="36609"/>
                  </a:lnTo>
                  <a:lnTo>
                    <a:pt x="11422" y="36576"/>
                  </a:lnTo>
                  <a:lnTo>
                    <a:pt x="11686" y="36510"/>
                  </a:lnTo>
                  <a:lnTo>
                    <a:pt x="11950" y="36411"/>
                  </a:lnTo>
                  <a:lnTo>
                    <a:pt x="12347" y="36246"/>
                  </a:lnTo>
                  <a:lnTo>
                    <a:pt x="12710" y="36048"/>
                  </a:lnTo>
                  <a:lnTo>
                    <a:pt x="12809" y="36114"/>
                  </a:lnTo>
                  <a:lnTo>
                    <a:pt x="13073" y="36246"/>
                  </a:lnTo>
                  <a:lnTo>
                    <a:pt x="13370" y="36345"/>
                  </a:lnTo>
                  <a:lnTo>
                    <a:pt x="12908" y="36609"/>
                  </a:lnTo>
                  <a:lnTo>
                    <a:pt x="12446" y="36972"/>
                  </a:lnTo>
                  <a:lnTo>
                    <a:pt x="12082" y="37368"/>
                  </a:lnTo>
                  <a:lnTo>
                    <a:pt x="11752" y="37830"/>
                  </a:lnTo>
                  <a:lnTo>
                    <a:pt x="11488" y="38325"/>
                  </a:lnTo>
                  <a:lnTo>
                    <a:pt x="11290" y="38853"/>
                  </a:lnTo>
                  <a:lnTo>
                    <a:pt x="11224" y="39118"/>
                  </a:lnTo>
                  <a:lnTo>
                    <a:pt x="11158" y="39415"/>
                  </a:lnTo>
                  <a:lnTo>
                    <a:pt x="11125" y="39712"/>
                  </a:lnTo>
                  <a:lnTo>
                    <a:pt x="11125" y="40009"/>
                  </a:lnTo>
                  <a:lnTo>
                    <a:pt x="11125" y="42452"/>
                  </a:lnTo>
                  <a:lnTo>
                    <a:pt x="11125" y="42650"/>
                  </a:lnTo>
                  <a:lnTo>
                    <a:pt x="11191" y="42881"/>
                  </a:lnTo>
                  <a:lnTo>
                    <a:pt x="11257" y="43145"/>
                  </a:lnTo>
                  <a:lnTo>
                    <a:pt x="11356" y="43376"/>
                  </a:lnTo>
                  <a:lnTo>
                    <a:pt x="11488" y="43574"/>
                  </a:lnTo>
                  <a:lnTo>
                    <a:pt x="11653" y="43772"/>
                  </a:lnTo>
                  <a:lnTo>
                    <a:pt x="11851" y="43937"/>
                  </a:lnTo>
                  <a:lnTo>
                    <a:pt x="12049" y="44069"/>
                  </a:lnTo>
                  <a:lnTo>
                    <a:pt x="12281" y="44168"/>
                  </a:lnTo>
                  <a:lnTo>
                    <a:pt x="12314" y="44300"/>
                  </a:lnTo>
                  <a:lnTo>
                    <a:pt x="12380" y="44663"/>
                  </a:lnTo>
                  <a:lnTo>
                    <a:pt x="12479" y="45687"/>
                  </a:lnTo>
                  <a:lnTo>
                    <a:pt x="12578" y="46710"/>
                  </a:lnTo>
                  <a:lnTo>
                    <a:pt x="12644" y="47040"/>
                  </a:lnTo>
                  <a:lnTo>
                    <a:pt x="12677" y="47139"/>
                  </a:lnTo>
                  <a:lnTo>
                    <a:pt x="12677" y="47172"/>
                  </a:lnTo>
                  <a:lnTo>
                    <a:pt x="13502" y="47172"/>
                  </a:lnTo>
                  <a:lnTo>
                    <a:pt x="13535" y="47139"/>
                  </a:lnTo>
                  <a:lnTo>
                    <a:pt x="13601" y="47040"/>
                  </a:lnTo>
                  <a:lnTo>
                    <a:pt x="13634" y="46743"/>
                  </a:lnTo>
                  <a:lnTo>
                    <a:pt x="13667" y="46281"/>
                  </a:lnTo>
                  <a:lnTo>
                    <a:pt x="13667" y="45753"/>
                  </a:lnTo>
                  <a:lnTo>
                    <a:pt x="13700" y="45191"/>
                  </a:lnTo>
                  <a:lnTo>
                    <a:pt x="13733" y="44696"/>
                  </a:lnTo>
                  <a:lnTo>
                    <a:pt x="13766" y="44465"/>
                  </a:lnTo>
                  <a:lnTo>
                    <a:pt x="13832" y="44300"/>
                  </a:lnTo>
                  <a:lnTo>
                    <a:pt x="13898" y="44135"/>
                  </a:lnTo>
                  <a:lnTo>
                    <a:pt x="13997" y="44036"/>
                  </a:lnTo>
                  <a:lnTo>
                    <a:pt x="14195" y="43904"/>
                  </a:lnTo>
                  <a:lnTo>
                    <a:pt x="14360" y="43739"/>
                  </a:lnTo>
                  <a:lnTo>
                    <a:pt x="14492" y="43541"/>
                  </a:lnTo>
                  <a:lnTo>
                    <a:pt x="14624" y="43343"/>
                  </a:lnTo>
                  <a:lnTo>
                    <a:pt x="14756" y="43145"/>
                  </a:lnTo>
                  <a:lnTo>
                    <a:pt x="14822" y="42914"/>
                  </a:lnTo>
                  <a:lnTo>
                    <a:pt x="14855" y="42683"/>
                  </a:lnTo>
                  <a:lnTo>
                    <a:pt x="14888" y="42452"/>
                  </a:lnTo>
                  <a:lnTo>
                    <a:pt x="14888" y="40174"/>
                  </a:lnTo>
                  <a:lnTo>
                    <a:pt x="15086" y="40273"/>
                  </a:lnTo>
                  <a:lnTo>
                    <a:pt x="15317" y="40372"/>
                  </a:lnTo>
                  <a:lnTo>
                    <a:pt x="15549" y="40438"/>
                  </a:lnTo>
                  <a:lnTo>
                    <a:pt x="15978" y="40438"/>
                  </a:lnTo>
                  <a:lnTo>
                    <a:pt x="16176" y="40405"/>
                  </a:lnTo>
                  <a:lnTo>
                    <a:pt x="16374" y="40339"/>
                  </a:lnTo>
                  <a:lnTo>
                    <a:pt x="16572" y="40240"/>
                  </a:lnTo>
                  <a:lnTo>
                    <a:pt x="16737" y="40141"/>
                  </a:lnTo>
                  <a:lnTo>
                    <a:pt x="16869" y="40009"/>
                  </a:lnTo>
                  <a:lnTo>
                    <a:pt x="17001" y="39877"/>
                  </a:lnTo>
                  <a:lnTo>
                    <a:pt x="17133" y="39712"/>
                  </a:lnTo>
                  <a:lnTo>
                    <a:pt x="17331" y="39811"/>
                  </a:lnTo>
                  <a:lnTo>
                    <a:pt x="17529" y="39910"/>
                  </a:lnTo>
                  <a:lnTo>
                    <a:pt x="17760" y="39943"/>
                  </a:lnTo>
                  <a:lnTo>
                    <a:pt x="17991" y="39976"/>
                  </a:lnTo>
                  <a:lnTo>
                    <a:pt x="18189" y="39976"/>
                  </a:lnTo>
                  <a:lnTo>
                    <a:pt x="18354" y="39943"/>
                  </a:lnTo>
                  <a:lnTo>
                    <a:pt x="18685" y="39811"/>
                  </a:lnTo>
                  <a:lnTo>
                    <a:pt x="18949" y="39646"/>
                  </a:lnTo>
                  <a:lnTo>
                    <a:pt x="19213" y="39415"/>
                  </a:lnTo>
                  <a:lnTo>
                    <a:pt x="19411" y="39514"/>
                  </a:lnTo>
                  <a:lnTo>
                    <a:pt x="19576" y="39580"/>
                  </a:lnTo>
                  <a:lnTo>
                    <a:pt x="19807" y="39646"/>
                  </a:lnTo>
                  <a:lnTo>
                    <a:pt x="20005" y="39646"/>
                  </a:lnTo>
                  <a:lnTo>
                    <a:pt x="20302" y="39613"/>
                  </a:lnTo>
                  <a:lnTo>
                    <a:pt x="20566" y="39547"/>
                  </a:lnTo>
                  <a:lnTo>
                    <a:pt x="20830" y="39415"/>
                  </a:lnTo>
                  <a:lnTo>
                    <a:pt x="21061" y="39250"/>
                  </a:lnTo>
                  <a:lnTo>
                    <a:pt x="21259" y="39051"/>
                  </a:lnTo>
                  <a:lnTo>
                    <a:pt x="21424" y="38853"/>
                  </a:lnTo>
                  <a:lnTo>
                    <a:pt x="21523" y="38589"/>
                  </a:lnTo>
                  <a:lnTo>
                    <a:pt x="21622" y="38292"/>
                  </a:lnTo>
                  <a:lnTo>
                    <a:pt x="21655" y="38292"/>
                  </a:lnTo>
                  <a:lnTo>
                    <a:pt x="21986" y="38259"/>
                  </a:lnTo>
                  <a:lnTo>
                    <a:pt x="22283" y="38193"/>
                  </a:lnTo>
                  <a:lnTo>
                    <a:pt x="22547" y="38028"/>
                  </a:lnTo>
                  <a:lnTo>
                    <a:pt x="22811" y="37830"/>
                  </a:lnTo>
                  <a:lnTo>
                    <a:pt x="23009" y="37566"/>
                  </a:lnTo>
                  <a:lnTo>
                    <a:pt x="23141" y="37302"/>
                  </a:lnTo>
                  <a:lnTo>
                    <a:pt x="23240" y="36972"/>
                  </a:lnTo>
                  <a:lnTo>
                    <a:pt x="23273" y="36642"/>
                  </a:lnTo>
                  <a:lnTo>
                    <a:pt x="23240" y="36345"/>
                  </a:lnTo>
                  <a:lnTo>
                    <a:pt x="23174" y="36048"/>
                  </a:lnTo>
                  <a:lnTo>
                    <a:pt x="23339" y="35916"/>
                  </a:lnTo>
                  <a:lnTo>
                    <a:pt x="23471" y="35783"/>
                  </a:lnTo>
                  <a:lnTo>
                    <a:pt x="23603" y="35618"/>
                  </a:lnTo>
                  <a:lnTo>
                    <a:pt x="23735" y="35453"/>
                  </a:lnTo>
                  <a:lnTo>
                    <a:pt x="23801" y="35288"/>
                  </a:lnTo>
                  <a:lnTo>
                    <a:pt x="23867" y="35090"/>
                  </a:lnTo>
                  <a:lnTo>
                    <a:pt x="23900" y="34859"/>
                  </a:lnTo>
                  <a:lnTo>
                    <a:pt x="23933" y="34661"/>
                  </a:lnTo>
                  <a:lnTo>
                    <a:pt x="23933" y="34430"/>
                  </a:lnTo>
                  <a:lnTo>
                    <a:pt x="23867" y="34232"/>
                  </a:lnTo>
                  <a:lnTo>
                    <a:pt x="23801" y="34067"/>
                  </a:lnTo>
                  <a:lnTo>
                    <a:pt x="23735" y="33869"/>
                  </a:lnTo>
                  <a:lnTo>
                    <a:pt x="23768" y="33770"/>
                  </a:lnTo>
                  <a:lnTo>
                    <a:pt x="23966" y="33506"/>
                  </a:lnTo>
                  <a:lnTo>
                    <a:pt x="24098" y="33242"/>
                  </a:lnTo>
                  <a:lnTo>
                    <a:pt x="24197" y="32912"/>
                  </a:lnTo>
                  <a:lnTo>
                    <a:pt x="24230" y="32581"/>
                  </a:lnTo>
                  <a:lnTo>
                    <a:pt x="24197" y="32251"/>
                  </a:lnTo>
                  <a:lnTo>
                    <a:pt x="24098" y="31954"/>
                  </a:lnTo>
                  <a:lnTo>
                    <a:pt x="24131" y="31855"/>
                  </a:lnTo>
                  <a:lnTo>
                    <a:pt x="24362" y="31591"/>
                  </a:lnTo>
                  <a:lnTo>
                    <a:pt x="24494" y="31426"/>
                  </a:lnTo>
                  <a:lnTo>
                    <a:pt x="24560" y="31294"/>
                  </a:lnTo>
                  <a:lnTo>
                    <a:pt x="24659" y="31096"/>
                  </a:lnTo>
                  <a:lnTo>
                    <a:pt x="24692" y="30931"/>
                  </a:lnTo>
                  <a:lnTo>
                    <a:pt x="24725" y="30733"/>
                  </a:lnTo>
                  <a:lnTo>
                    <a:pt x="24725" y="30535"/>
                  </a:lnTo>
                  <a:lnTo>
                    <a:pt x="24725" y="30271"/>
                  </a:lnTo>
                  <a:lnTo>
                    <a:pt x="24659" y="30007"/>
                  </a:lnTo>
                  <a:lnTo>
                    <a:pt x="24527" y="29743"/>
                  </a:lnTo>
                  <a:lnTo>
                    <a:pt x="24395" y="29511"/>
                  </a:lnTo>
                  <a:lnTo>
                    <a:pt x="24527" y="29280"/>
                  </a:lnTo>
                  <a:lnTo>
                    <a:pt x="24659" y="29049"/>
                  </a:lnTo>
                  <a:lnTo>
                    <a:pt x="24725" y="28785"/>
                  </a:lnTo>
                  <a:lnTo>
                    <a:pt x="24725" y="28488"/>
                  </a:lnTo>
                  <a:lnTo>
                    <a:pt x="24725" y="28224"/>
                  </a:lnTo>
                  <a:lnTo>
                    <a:pt x="24659" y="27993"/>
                  </a:lnTo>
                  <a:lnTo>
                    <a:pt x="24560" y="27762"/>
                  </a:lnTo>
                  <a:lnTo>
                    <a:pt x="24428" y="27531"/>
                  </a:lnTo>
                  <a:lnTo>
                    <a:pt x="24626" y="27300"/>
                  </a:lnTo>
                  <a:lnTo>
                    <a:pt x="24791" y="27003"/>
                  </a:lnTo>
                  <a:lnTo>
                    <a:pt x="24890" y="26706"/>
                  </a:lnTo>
                  <a:lnTo>
                    <a:pt x="24923" y="26375"/>
                  </a:lnTo>
                  <a:lnTo>
                    <a:pt x="24890" y="26045"/>
                  </a:lnTo>
                  <a:lnTo>
                    <a:pt x="24791" y="25715"/>
                  </a:lnTo>
                  <a:lnTo>
                    <a:pt x="24626" y="25451"/>
                  </a:lnTo>
                  <a:lnTo>
                    <a:pt x="24428" y="25187"/>
                  </a:lnTo>
                  <a:lnTo>
                    <a:pt x="24560" y="24989"/>
                  </a:lnTo>
                  <a:lnTo>
                    <a:pt x="24659" y="24725"/>
                  </a:lnTo>
                  <a:lnTo>
                    <a:pt x="24725" y="24494"/>
                  </a:lnTo>
                  <a:lnTo>
                    <a:pt x="24725" y="24230"/>
                  </a:lnTo>
                  <a:lnTo>
                    <a:pt x="24692" y="23867"/>
                  </a:lnTo>
                  <a:lnTo>
                    <a:pt x="24593" y="23537"/>
                  </a:lnTo>
                  <a:lnTo>
                    <a:pt x="24428" y="23240"/>
                  </a:lnTo>
                  <a:lnTo>
                    <a:pt x="24230" y="23008"/>
                  </a:lnTo>
                  <a:lnTo>
                    <a:pt x="24197" y="22876"/>
                  </a:lnTo>
                  <a:lnTo>
                    <a:pt x="24296" y="22678"/>
                  </a:lnTo>
                  <a:lnTo>
                    <a:pt x="24362" y="22480"/>
                  </a:lnTo>
                  <a:lnTo>
                    <a:pt x="24428" y="22249"/>
                  </a:lnTo>
                  <a:lnTo>
                    <a:pt x="24428" y="22051"/>
                  </a:lnTo>
                  <a:lnTo>
                    <a:pt x="24395" y="21688"/>
                  </a:lnTo>
                  <a:lnTo>
                    <a:pt x="24296" y="21391"/>
                  </a:lnTo>
                  <a:lnTo>
                    <a:pt x="24164" y="21094"/>
                  </a:lnTo>
                  <a:lnTo>
                    <a:pt x="23966" y="20863"/>
                  </a:lnTo>
                  <a:lnTo>
                    <a:pt x="23867" y="20368"/>
                  </a:lnTo>
                  <a:lnTo>
                    <a:pt x="23834" y="20104"/>
                  </a:lnTo>
                  <a:lnTo>
                    <a:pt x="23735" y="19872"/>
                  </a:lnTo>
                  <a:lnTo>
                    <a:pt x="23636" y="19674"/>
                  </a:lnTo>
                  <a:lnTo>
                    <a:pt x="23504" y="19476"/>
                  </a:lnTo>
                  <a:lnTo>
                    <a:pt x="23339" y="19278"/>
                  </a:lnTo>
                  <a:lnTo>
                    <a:pt x="23141" y="19113"/>
                  </a:lnTo>
                  <a:lnTo>
                    <a:pt x="22943" y="18981"/>
                  </a:lnTo>
                  <a:lnTo>
                    <a:pt x="22712" y="18882"/>
                  </a:lnTo>
                  <a:lnTo>
                    <a:pt x="22481" y="18816"/>
                  </a:lnTo>
                  <a:lnTo>
                    <a:pt x="22217" y="18783"/>
                  </a:lnTo>
                  <a:lnTo>
                    <a:pt x="21986" y="18750"/>
                  </a:lnTo>
                  <a:lnTo>
                    <a:pt x="21754" y="18783"/>
                  </a:lnTo>
                  <a:lnTo>
                    <a:pt x="21523" y="18849"/>
                  </a:lnTo>
                  <a:lnTo>
                    <a:pt x="21292" y="18915"/>
                  </a:lnTo>
                  <a:lnTo>
                    <a:pt x="21061" y="19014"/>
                  </a:lnTo>
                  <a:lnTo>
                    <a:pt x="20863" y="19179"/>
                  </a:lnTo>
                  <a:lnTo>
                    <a:pt x="21061" y="18882"/>
                  </a:lnTo>
                  <a:lnTo>
                    <a:pt x="21259" y="18618"/>
                  </a:lnTo>
                  <a:lnTo>
                    <a:pt x="21457" y="18387"/>
                  </a:lnTo>
                  <a:lnTo>
                    <a:pt x="21721" y="18156"/>
                  </a:lnTo>
                  <a:lnTo>
                    <a:pt x="21920" y="18024"/>
                  </a:lnTo>
                  <a:lnTo>
                    <a:pt x="22085" y="17859"/>
                  </a:lnTo>
                  <a:lnTo>
                    <a:pt x="22217" y="17727"/>
                  </a:lnTo>
                  <a:lnTo>
                    <a:pt x="22283" y="17628"/>
                  </a:lnTo>
                  <a:lnTo>
                    <a:pt x="22283" y="17529"/>
                  </a:lnTo>
                  <a:lnTo>
                    <a:pt x="21986" y="17331"/>
                  </a:lnTo>
                  <a:lnTo>
                    <a:pt x="21688" y="17100"/>
                  </a:lnTo>
                  <a:lnTo>
                    <a:pt x="21061" y="16571"/>
                  </a:lnTo>
                  <a:lnTo>
                    <a:pt x="21193" y="16142"/>
                  </a:lnTo>
                  <a:lnTo>
                    <a:pt x="21292" y="15746"/>
                  </a:lnTo>
                  <a:lnTo>
                    <a:pt x="21391" y="15350"/>
                  </a:lnTo>
                  <a:lnTo>
                    <a:pt x="21457" y="14921"/>
                  </a:lnTo>
                  <a:lnTo>
                    <a:pt x="21490" y="14492"/>
                  </a:lnTo>
                  <a:lnTo>
                    <a:pt x="21457" y="14030"/>
                  </a:lnTo>
                  <a:lnTo>
                    <a:pt x="21424" y="13567"/>
                  </a:lnTo>
                  <a:lnTo>
                    <a:pt x="21325" y="13138"/>
                  </a:lnTo>
                  <a:lnTo>
                    <a:pt x="21226" y="12775"/>
                  </a:lnTo>
                  <a:lnTo>
                    <a:pt x="21094" y="12412"/>
                  </a:lnTo>
                  <a:lnTo>
                    <a:pt x="20896" y="12082"/>
                  </a:lnTo>
                  <a:lnTo>
                    <a:pt x="20665" y="11752"/>
                  </a:lnTo>
                  <a:lnTo>
                    <a:pt x="20467" y="11521"/>
                  </a:lnTo>
                  <a:lnTo>
                    <a:pt x="20236" y="11290"/>
                  </a:lnTo>
                  <a:lnTo>
                    <a:pt x="20005" y="11092"/>
                  </a:lnTo>
                  <a:lnTo>
                    <a:pt x="19741" y="10927"/>
                  </a:lnTo>
                  <a:lnTo>
                    <a:pt x="19477" y="10762"/>
                  </a:lnTo>
                  <a:lnTo>
                    <a:pt x="19180" y="10630"/>
                  </a:lnTo>
                  <a:lnTo>
                    <a:pt x="18883" y="10497"/>
                  </a:lnTo>
                  <a:lnTo>
                    <a:pt x="18552" y="10398"/>
                  </a:lnTo>
                  <a:lnTo>
                    <a:pt x="18685" y="10332"/>
                  </a:lnTo>
                  <a:lnTo>
                    <a:pt x="19147" y="10035"/>
                  </a:lnTo>
                  <a:lnTo>
                    <a:pt x="19213" y="9969"/>
                  </a:lnTo>
                  <a:lnTo>
                    <a:pt x="19246" y="9903"/>
                  </a:lnTo>
                  <a:lnTo>
                    <a:pt x="19279" y="9903"/>
                  </a:lnTo>
                  <a:lnTo>
                    <a:pt x="19312" y="9837"/>
                  </a:lnTo>
                  <a:lnTo>
                    <a:pt x="19312" y="9804"/>
                  </a:lnTo>
                  <a:lnTo>
                    <a:pt x="19345" y="9771"/>
                  </a:lnTo>
                  <a:lnTo>
                    <a:pt x="19345" y="9738"/>
                  </a:lnTo>
                  <a:lnTo>
                    <a:pt x="19345" y="9705"/>
                  </a:lnTo>
                  <a:lnTo>
                    <a:pt x="19378" y="9672"/>
                  </a:lnTo>
                  <a:lnTo>
                    <a:pt x="19378" y="9639"/>
                  </a:lnTo>
                  <a:lnTo>
                    <a:pt x="19378" y="9441"/>
                  </a:lnTo>
                  <a:lnTo>
                    <a:pt x="19345" y="9375"/>
                  </a:lnTo>
                  <a:lnTo>
                    <a:pt x="19345" y="9309"/>
                  </a:lnTo>
                  <a:lnTo>
                    <a:pt x="19279" y="9210"/>
                  </a:lnTo>
                  <a:lnTo>
                    <a:pt x="19180" y="9111"/>
                  </a:lnTo>
                  <a:lnTo>
                    <a:pt x="19081" y="9012"/>
                  </a:lnTo>
                  <a:lnTo>
                    <a:pt x="18949" y="8946"/>
                  </a:lnTo>
                  <a:lnTo>
                    <a:pt x="17463" y="8517"/>
                  </a:lnTo>
                  <a:lnTo>
                    <a:pt x="15945" y="8088"/>
                  </a:lnTo>
                  <a:lnTo>
                    <a:pt x="14393" y="7692"/>
                  </a:lnTo>
                  <a:lnTo>
                    <a:pt x="13601" y="7527"/>
                  </a:lnTo>
                  <a:lnTo>
                    <a:pt x="12842" y="7395"/>
                  </a:lnTo>
                  <a:lnTo>
                    <a:pt x="12809"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6" name="Google Shape;2896;p68"/>
            <p:cNvGrpSpPr/>
            <p:nvPr/>
          </p:nvGrpSpPr>
          <p:grpSpPr>
            <a:xfrm>
              <a:off x="5931524" y="539430"/>
              <a:ext cx="2144575" cy="4064362"/>
              <a:chOff x="8495024" y="539455"/>
              <a:chExt cx="2026625" cy="3840826"/>
            </a:xfrm>
          </p:grpSpPr>
          <p:sp>
            <p:nvSpPr>
              <p:cNvPr id="2897" name="Google Shape;2897;p68"/>
              <p:cNvSpPr/>
              <p:nvPr/>
            </p:nvSpPr>
            <p:spPr>
              <a:xfrm>
                <a:off x="8495024" y="1101171"/>
                <a:ext cx="1577838" cy="1007980"/>
              </a:xfrm>
              <a:custGeom>
                <a:avLst/>
                <a:gdLst/>
                <a:ahLst/>
                <a:cxnLst/>
                <a:rect l="l" t="t" r="r" b="b"/>
                <a:pathLst>
                  <a:path w="19379" h="12380" extrusionOk="0">
                    <a:moveTo>
                      <a:pt x="5250" y="1"/>
                    </a:moveTo>
                    <a:lnTo>
                      <a:pt x="4920" y="34"/>
                    </a:lnTo>
                    <a:lnTo>
                      <a:pt x="4589" y="67"/>
                    </a:lnTo>
                    <a:lnTo>
                      <a:pt x="4226" y="133"/>
                    </a:lnTo>
                    <a:lnTo>
                      <a:pt x="3764" y="265"/>
                    </a:lnTo>
                    <a:lnTo>
                      <a:pt x="3302" y="463"/>
                    </a:lnTo>
                    <a:lnTo>
                      <a:pt x="2774" y="760"/>
                    </a:lnTo>
                    <a:lnTo>
                      <a:pt x="2510" y="925"/>
                    </a:lnTo>
                    <a:lnTo>
                      <a:pt x="2279" y="1123"/>
                    </a:lnTo>
                    <a:lnTo>
                      <a:pt x="2015" y="1354"/>
                    </a:lnTo>
                    <a:lnTo>
                      <a:pt x="1784" y="1618"/>
                    </a:lnTo>
                    <a:lnTo>
                      <a:pt x="1585" y="1915"/>
                    </a:lnTo>
                    <a:lnTo>
                      <a:pt x="1387" y="2212"/>
                    </a:lnTo>
                    <a:lnTo>
                      <a:pt x="1189" y="2542"/>
                    </a:lnTo>
                    <a:lnTo>
                      <a:pt x="1024" y="2939"/>
                    </a:lnTo>
                    <a:lnTo>
                      <a:pt x="826" y="3401"/>
                    </a:lnTo>
                    <a:lnTo>
                      <a:pt x="595" y="3896"/>
                    </a:lnTo>
                    <a:lnTo>
                      <a:pt x="364" y="4523"/>
                    </a:lnTo>
                    <a:lnTo>
                      <a:pt x="232" y="4853"/>
                    </a:lnTo>
                    <a:lnTo>
                      <a:pt x="133" y="5183"/>
                    </a:lnTo>
                    <a:lnTo>
                      <a:pt x="67" y="5579"/>
                    </a:lnTo>
                    <a:lnTo>
                      <a:pt x="34" y="6008"/>
                    </a:lnTo>
                    <a:lnTo>
                      <a:pt x="1" y="6438"/>
                    </a:lnTo>
                    <a:lnTo>
                      <a:pt x="34" y="6933"/>
                    </a:lnTo>
                    <a:lnTo>
                      <a:pt x="67" y="7428"/>
                    </a:lnTo>
                    <a:lnTo>
                      <a:pt x="166" y="7989"/>
                    </a:lnTo>
                    <a:lnTo>
                      <a:pt x="331" y="8583"/>
                    </a:lnTo>
                    <a:lnTo>
                      <a:pt x="562" y="9244"/>
                    </a:lnTo>
                    <a:lnTo>
                      <a:pt x="628" y="9508"/>
                    </a:lnTo>
                    <a:lnTo>
                      <a:pt x="694" y="9772"/>
                    </a:lnTo>
                    <a:lnTo>
                      <a:pt x="760" y="10333"/>
                    </a:lnTo>
                    <a:lnTo>
                      <a:pt x="793" y="10861"/>
                    </a:lnTo>
                    <a:lnTo>
                      <a:pt x="760" y="11422"/>
                    </a:lnTo>
                    <a:lnTo>
                      <a:pt x="793" y="11686"/>
                    </a:lnTo>
                    <a:lnTo>
                      <a:pt x="859" y="11884"/>
                    </a:lnTo>
                    <a:lnTo>
                      <a:pt x="991" y="12082"/>
                    </a:lnTo>
                    <a:lnTo>
                      <a:pt x="1156" y="12214"/>
                    </a:lnTo>
                    <a:lnTo>
                      <a:pt x="1354" y="12313"/>
                    </a:lnTo>
                    <a:lnTo>
                      <a:pt x="1585" y="12379"/>
                    </a:lnTo>
                    <a:lnTo>
                      <a:pt x="1817" y="12379"/>
                    </a:lnTo>
                    <a:lnTo>
                      <a:pt x="2048" y="12313"/>
                    </a:lnTo>
                    <a:lnTo>
                      <a:pt x="3533" y="11653"/>
                    </a:lnTo>
                    <a:lnTo>
                      <a:pt x="4259" y="11356"/>
                    </a:lnTo>
                    <a:lnTo>
                      <a:pt x="5052" y="11059"/>
                    </a:lnTo>
                    <a:lnTo>
                      <a:pt x="5514" y="10894"/>
                    </a:lnTo>
                    <a:lnTo>
                      <a:pt x="5976" y="10795"/>
                    </a:lnTo>
                    <a:lnTo>
                      <a:pt x="6471" y="10696"/>
                    </a:lnTo>
                    <a:lnTo>
                      <a:pt x="6999" y="10564"/>
                    </a:lnTo>
                    <a:lnTo>
                      <a:pt x="7527" y="10366"/>
                    </a:lnTo>
                    <a:lnTo>
                      <a:pt x="8056" y="10102"/>
                    </a:lnTo>
                    <a:lnTo>
                      <a:pt x="8320" y="9937"/>
                    </a:lnTo>
                    <a:lnTo>
                      <a:pt x="8584" y="9772"/>
                    </a:lnTo>
                    <a:lnTo>
                      <a:pt x="8881" y="9541"/>
                    </a:lnTo>
                    <a:lnTo>
                      <a:pt x="9145" y="9277"/>
                    </a:lnTo>
                    <a:lnTo>
                      <a:pt x="9409" y="8979"/>
                    </a:lnTo>
                    <a:lnTo>
                      <a:pt x="9673" y="8649"/>
                    </a:lnTo>
                    <a:lnTo>
                      <a:pt x="10168" y="7923"/>
                    </a:lnTo>
                    <a:lnTo>
                      <a:pt x="10663" y="7197"/>
                    </a:lnTo>
                    <a:lnTo>
                      <a:pt x="10927" y="6867"/>
                    </a:lnTo>
                    <a:lnTo>
                      <a:pt x="11191" y="6537"/>
                    </a:lnTo>
                    <a:lnTo>
                      <a:pt x="11357" y="6405"/>
                    </a:lnTo>
                    <a:lnTo>
                      <a:pt x="11621" y="6273"/>
                    </a:lnTo>
                    <a:lnTo>
                      <a:pt x="11984" y="6108"/>
                    </a:lnTo>
                    <a:lnTo>
                      <a:pt x="12380" y="5942"/>
                    </a:lnTo>
                    <a:lnTo>
                      <a:pt x="13403" y="5579"/>
                    </a:lnTo>
                    <a:lnTo>
                      <a:pt x="14592" y="5183"/>
                    </a:lnTo>
                    <a:lnTo>
                      <a:pt x="15846" y="4721"/>
                    </a:lnTo>
                    <a:lnTo>
                      <a:pt x="17067" y="4226"/>
                    </a:lnTo>
                    <a:lnTo>
                      <a:pt x="17662" y="3962"/>
                    </a:lnTo>
                    <a:lnTo>
                      <a:pt x="18190" y="3698"/>
                    </a:lnTo>
                    <a:lnTo>
                      <a:pt x="18685" y="3401"/>
                    </a:lnTo>
                    <a:lnTo>
                      <a:pt x="19114" y="3104"/>
                    </a:lnTo>
                    <a:lnTo>
                      <a:pt x="19246" y="3005"/>
                    </a:lnTo>
                    <a:lnTo>
                      <a:pt x="19345" y="2839"/>
                    </a:lnTo>
                    <a:lnTo>
                      <a:pt x="19378" y="2674"/>
                    </a:lnTo>
                    <a:lnTo>
                      <a:pt x="19345" y="2509"/>
                    </a:lnTo>
                    <a:lnTo>
                      <a:pt x="19312" y="2377"/>
                    </a:lnTo>
                    <a:lnTo>
                      <a:pt x="19213" y="2212"/>
                    </a:lnTo>
                    <a:lnTo>
                      <a:pt x="19081" y="2113"/>
                    </a:lnTo>
                    <a:lnTo>
                      <a:pt x="18916" y="2047"/>
                    </a:lnTo>
                    <a:lnTo>
                      <a:pt x="16572" y="1354"/>
                    </a:lnTo>
                    <a:lnTo>
                      <a:pt x="15318" y="991"/>
                    </a:lnTo>
                    <a:lnTo>
                      <a:pt x="14063" y="694"/>
                    </a:lnTo>
                    <a:lnTo>
                      <a:pt x="12809" y="463"/>
                    </a:lnTo>
                    <a:lnTo>
                      <a:pt x="12182" y="364"/>
                    </a:lnTo>
                    <a:lnTo>
                      <a:pt x="11588" y="298"/>
                    </a:lnTo>
                    <a:lnTo>
                      <a:pt x="10993" y="265"/>
                    </a:lnTo>
                    <a:lnTo>
                      <a:pt x="9838" y="265"/>
                    </a:lnTo>
                    <a:lnTo>
                      <a:pt x="9277" y="331"/>
                    </a:lnTo>
                    <a:lnTo>
                      <a:pt x="8947" y="364"/>
                    </a:lnTo>
                    <a:lnTo>
                      <a:pt x="8617" y="397"/>
                    </a:lnTo>
                    <a:lnTo>
                      <a:pt x="8022" y="364"/>
                    </a:lnTo>
                    <a:lnTo>
                      <a:pt x="7461" y="298"/>
                    </a:lnTo>
                    <a:lnTo>
                      <a:pt x="6933" y="199"/>
                    </a:lnTo>
                    <a:lnTo>
                      <a:pt x="6405" y="100"/>
                    </a:lnTo>
                    <a:lnTo>
                      <a:pt x="5844" y="34"/>
                    </a:lnTo>
                    <a:lnTo>
                      <a:pt x="5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8"/>
              <p:cNvSpPr/>
              <p:nvPr/>
            </p:nvSpPr>
            <p:spPr>
              <a:xfrm>
                <a:off x="8648256" y="1348444"/>
                <a:ext cx="1411090" cy="760707"/>
              </a:xfrm>
              <a:custGeom>
                <a:avLst/>
                <a:gdLst/>
                <a:ahLst/>
                <a:cxnLst/>
                <a:rect l="l" t="t" r="r" b="b"/>
                <a:pathLst>
                  <a:path w="17331" h="9343" extrusionOk="0">
                    <a:moveTo>
                      <a:pt x="1" y="9309"/>
                    </a:moveTo>
                    <a:lnTo>
                      <a:pt x="1" y="9309"/>
                    </a:lnTo>
                    <a:lnTo>
                      <a:pt x="1" y="9342"/>
                    </a:lnTo>
                    <a:lnTo>
                      <a:pt x="1" y="9342"/>
                    </a:lnTo>
                    <a:lnTo>
                      <a:pt x="1" y="9309"/>
                    </a:lnTo>
                    <a:close/>
                    <a:moveTo>
                      <a:pt x="133" y="9276"/>
                    </a:moveTo>
                    <a:lnTo>
                      <a:pt x="133" y="9276"/>
                    </a:lnTo>
                    <a:lnTo>
                      <a:pt x="1" y="9309"/>
                    </a:lnTo>
                    <a:lnTo>
                      <a:pt x="1" y="9309"/>
                    </a:lnTo>
                    <a:lnTo>
                      <a:pt x="133" y="9276"/>
                    </a:lnTo>
                    <a:close/>
                    <a:moveTo>
                      <a:pt x="17232" y="67"/>
                    </a:moveTo>
                    <a:lnTo>
                      <a:pt x="17232" y="67"/>
                    </a:lnTo>
                    <a:lnTo>
                      <a:pt x="17232" y="67"/>
                    </a:lnTo>
                    <a:lnTo>
                      <a:pt x="17232" y="67"/>
                    </a:lnTo>
                    <a:lnTo>
                      <a:pt x="17232" y="67"/>
                    </a:lnTo>
                    <a:close/>
                    <a:moveTo>
                      <a:pt x="17265" y="67"/>
                    </a:moveTo>
                    <a:lnTo>
                      <a:pt x="17265" y="67"/>
                    </a:lnTo>
                    <a:lnTo>
                      <a:pt x="17232" y="67"/>
                    </a:lnTo>
                    <a:lnTo>
                      <a:pt x="17232" y="67"/>
                    </a:lnTo>
                    <a:lnTo>
                      <a:pt x="17265" y="67"/>
                    </a:lnTo>
                    <a:close/>
                    <a:moveTo>
                      <a:pt x="17265" y="67"/>
                    </a:moveTo>
                    <a:lnTo>
                      <a:pt x="17265" y="67"/>
                    </a:lnTo>
                    <a:lnTo>
                      <a:pt x="17265" y="67"/>
                    </a:lnTo>
                    <a:lnTo>
                      <a:pt x="17265" y="67"/>
                    </a:lnTo>
                    <a:lnTo>
                      <a:pt x="17265" y="67"/>
                    </a:lnTo>
                    <a:close/>
                    <a:moveTo>
                      <a:pt x="17265" y="67"/>
                    </a:moveTo>
                    <a:lnTo>
                      <a:pt x="17265" y="67"/>
                    </a:lnTo>
                    <a:lnTo>
                      <a:pt x="17265" y="67"/>
                    </a:lnTo>
                    <a:lnTo>
                      <a:pt x="17265" y="67"/>
                    </a:lnTo>
                    <a:lnTo>
                      <a:pt x="17265" y="67"/>
                    </a:lnTo>
                    <a:close/>
                    <a:moveTo>
                      <a:pt x="17265" y="67"/>
                    </a:moveTo>
                    <a:lnTo>
                      <a:pt x="17265" y="67"/>
                    </a:lnTo>
                    <a:lnTo>
                      <a:pt x="17265" y="67"/>
                    </a:lnTo>
                    <a:lnTo>
                      <a:pt x="17265" y="67"/>
                    </a:lnTo>
                    <a:lnTo>
                      <a:pt x="17265" y="67"/>
                    </a:lnTo>
                    <a:close/>
                    <a:moveTo>
                      <a:pt x="17265" y="67"/>
                    </a:moveTo>
                    <a:lnTo>
                      <a:pt x="17265" y="67"/>
                    </a:lnTo>
                    <a:lnTo>
                      <a:pt x="17265" y="67"/>
                    </a:lnTo>
                    <a:lnTo>
                      <a:pt x="17265" y="67"/>
                    </a:lnTo>
                    <a:lnTo>
                      <a:pt x="17265" y="67"/>
                    </a:lnTo>
                    <a:close/>
                    <a:moveTo>
                      <a:pt x="17298" y="34"/>
                    </a:moveTo>
                    <a:lnTo>
                      <a:pt x="17298" y="34"/>
                    </a:lnTo>
                    <a:lnTo>
                      <a:pt x="17265" y="34"/>
                    </a:lnTo>
                    <a:lnTo>
                      <a:pt x="17265"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298" y="34"/>
                    </a:moveTo>
                    <a:lnTo>
                      <a:pt x="17298" y="34"/>
                    </a:lnTo>
                    <a:lnTo>
                      <a:pt x="17298" y="34"/>
                    </a:lnTo>
                    <a:lnTo>
                      <a:pt x="17298" y="34"/>
                    </a:lnTo>
                    <a:lnTo>
                      <a:pt x="17298" y="34"/>
                    </a:lnTo>
                    <a:close/>
                    <a:moveTo>
                      <a:pt x="17331" y="1"/>
                    </a:moveTo>
                    <a:lnTo>
                      <a:pt x="17331" y="1"/>
                    </a:lnTo>
                    <a:lnTo>
                      <a:pt x="17298" y="34"/>
                    </a:lnTo>
                    <a:lnTo>
                      <a:pt x="17298" y="34"/>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moveTo>
                      <a:pt x="17331" y="1"/>
                    </a:moveTo>
                    <a:lnTo>
                      <a:pt x="17331" y="1"/>
                    </a:lnTo>
                    <a:lnTo>
                      <a:pt x="17331" y="1"/>
                    </a:lnTo>
                    <a:lnTo>
                      <a:pt x="17331" y="1"/>
                    </a:lnTo>
                    <a:lnTo>
                      <a:pt x="17331" y="1"/>
                    </a:lnTo>
                    <a:close/>
                  </a:path>
                </a:pathLst>
              </a:custGeom>
              <a:solidFill>
                <a:srgbClr val="D2D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8"/>
              <p:cNvSpPr/>
              <p:nvPr/>
            </p:nvSpPr>
            <p:spPr>
              <a:xfrm>
                <a:off x="8648256" y="2106383"/>
                <a:ext cx="81" cy="2768"/>
              </a:xfrm>
              <a:custGeom>
                <a:avLst/>
                <a:gdLst/>
                <a:ahLst/>
                <a:cxnLst/>
                <a:rect l="l" t="t" r="r" b="b"/>
                <a:pathLst>
                  <a:path w="1" h="34" fill="none" extrusionOk="0">
                    <a:moveTo>
                      <a:pt x="1" y="0"/>
                    </a:moveTo>
                    <a:lnTo>
                      <a:pt x="1" y="0"/>
                    </a:lnTo>
                    <a:lnTo>
                      <a:pt x="1" y="33"/>
                    </a:lnTo>
                    <a:lnTo>
                      <a:pt x="1" y="3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8"/>
              <p:cNvSpPr/>
              <p:nvPr/>
            </p:nvSpPr>
            <p:spPr>
              <a:xfrm>
                <a:off x="8648256" y="2103696"/>
                <a:ext cx="10829" cy="2768"/>
              </a:xfrm>
              <a:custGeom>
                <a:avLst/>
                <a:gdLst/>
                <a:ahLst/>
                <a:cxnLst/>
                <a:rect l="l" t="t" r="r" b="b"/>
                <a:pathLst>
                  <a:path w="133" h="34" fill="none" extrusionOk="0">
                    <a:moveTo>
                      <a:pt x="133" y="0"/>
                    </a:moveTo>
                    <a:lnTo>
                      <a:pt x="133" y="0"/>
                    </a:lnTo>
                    <a:lnTo>
                      <a:pt x="1" y="33"/>
                    </a:lnTo>
                    <a:lnTo>
                      <a:pt x="1" y="33"/>
                    </a:lnTo>
                    <a:lnTo>
                      <a:pt x="1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8"/>
              <p:cNvSpPr/>
              <p:nvPr/>
            </p:nvSpPr>
            <p:spPr>
              <a:xfrm>
                <a:off x="10051204"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8"/>
              <p:cNvSpPr/>
              <p:nvPr/>
            </p:nvSpPr>
            <p:spPr>
              <a:xfrm>
                <a:off x="10051204" y="1353818"/>
                <a:ext cx="2768" cy="81"/>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8"/>
              <p:cNvSpPr/>
              <p:nvPr/>
            </p:nvSpPr>
            <p:spPr>
              <a:xfrm>
                <a:off x="10053891"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8"/>
              <p:cNvSpPr/>
              <p:nvPr/>
            </p:nvSpPr>
            <p:spPr>
              <a:xfrm>
                <a:off x="10053891"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8"/>
              <p:cNvSpPr/>
              <p:nvPr/>
            </p:nvSpPr>
            <p:spPr>
              <a:xfrm>
                <a:off x="10053891"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8"/>
              <p:cNvSpPr/>
              <p:nvPr/>
            </p:nvSpPr>
            <p:spPr>
              <a:xfrm>
                <a:off x="10053891" y="1353818"/>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8"/>
              <p:cNvSpPr/>
              <p:nvPr/>
            </p:nvSpPr>
            <p:spPr>
              <a:xfrm>
                <a:off x="10053891" y="1351131"/>
                <a:ext cx="2768" cy="81"/>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8"/>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8"/>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8"/>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8"/>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8"/>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8"/>
              <p:cNvSpPr/>
              <p:nvPr/>
            </p:nvSpPr>
            <p:spPr>
              <a:xfrm>
                <a:off x="10056578" y="1351131"/>
                <a:ext cx="81" cy="8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8"/>
              <p:cNvSpPr/>
              <p:nvPr/>
            </p:nvSpPr>
            <p:spPr>
              <a:xfrm>
                <a:off x="10056578" y="1348444"/>
                <a:ext cx="2768" cy="2768"/>
              </a:xfrm>
              <a:custGeom>
                <a:avLst/>
                <a:gdLst/>
                <a:ahLst/>
                <a:cxnLst/>
                <a:rect l="l" t="t" r="r" b="b"/>
                <a:pathLst>
                  <a:path w="34" h="34" fill="none" extrusionOk="0">
                    <a:moveTo>
                      <a:pt x="34" y="1"/>
                    </a:moveTo>
                    <a:lnTo>
                      <a:pt x="34" y="1"/>
                    </a:lnTo>
                    <a:lnTo>
                      <a:pt x="1" y="34"/>
                    </a:lnTo>
                    <a:lnTo>
                      <a:pt x="1" y="34"/>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8"/>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8"/>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8"/>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8"/>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8"/>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8"/>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8"/>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8"/>
              <p:cNvSpPr/>
              <p:nvPr/>
            </p:nvSpPr>
            <p:spPr>
              <a:xfrm>
                <a:off x="10059346" y="1348444"/>
                <a:ext cx="0" cy="81"/>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8"/>
              <p:cNvSpPr/>
              <p:nvPr/>
            </p:nvSpPr>
            <p:spPr>
              <a:xfrm>
                <a:off x="8556903" y="1273212"/>
                <a:ext cx="1515959" cy="835939"/>
              </a:xfrm>
              <a:custGeom>
                <a:avLst/>
                <a:gdLst/>
                <a:ahLst/>
                <a:cxnLst/>
                <a:rect l="l" t="t" r="r" b="b"/>
                <a:pathLst>
                  <a:path w="18619" h="10267" extrusionOk="0">
                    <a:moveTo>
                      <a:pt x="18354" y="0"/>
                    </a:moveTo>
                    <a:lnTo>
                      <a:pt x="17595" y="231"/>
                    </a:lnTo>
                    <a:lnTo>
                      <a:pt x="16835" y="396"/>
                    </a:lnTo>
                    <a:lnTo>
                      <a:pt x="16043" y="528"/>
                    </a:lnTo>
                    <a:lnTo>
                      <a:pt x="15251" y="660"/>
                    </a:lnTo>
                    <a:lnTo>
                      <a:pt x="13667" y="859"/>
                    </a:lnTo>
                    <a:lnTo>
                      <a:pt x="12082" y="1024"/>
                    </a:lnTo>
                    <a:lnTo>
                      <a:pt x="12082" y="2113"/>
                    </a:lnTo>
                    <a:lnTo>
                      <a:pt x="12082" y="2476"/>
                    </a:lnTo>
                    <a:lnTo>
                      <a:pt x="12148" y="2839"/>
                    </a:lnTo>
                    <a:lnTo>
                      <a:pt x="12214" y="3235"/>
                    </a:lnTo>
                    <a:lnTo>
                      <a:pt x="12280" y="3598"/>
                    </a:lnTo>
                    <a:lnTo>
                      <a:pt x="13766" y="3070"/>
                    </a:lnTo>
                    <a:lnTo>
                      <a:pt x="14030" y="2773"/>
                    </a:lnTo>
                    <a:lnTo>
                      <a:pt x="14294" y="2443"/>
                    </a:lnTo>
                    <a:lnTo>
                      <a:pt x="14591" y="2179"/>
                    </a:lnTo>
                    <a:lnTo>
                      <a:pt x="14888" y="1915"/>
                    </a:lnTo>
                    <a:lnTo>
                      <a:pt x="15251" y="1717"/>
                    </a:lnTo>
                    <a:lnTo>
                      <a:pt x="15614" y="1519"/>
                    </a:lnTo>
                    <a:lnTo>
                      <a:pt x="16010" y="1387"/>
                    </a:lnTo>
                    <a:lnTo>
                      <a:pt x="16439" y="1288"/>
                    </a:lnTo>
                    <a:lnTo>
                      <a:pt x="16902" y="1255"/>
                    </a:lnTo>
                    <a:lnTo>
                      <a:pt x="17364" y="1288"/>
                    </a:lnTo>
                    <a:lnTo>
                      <a:pt x="17793" y="1387"/>
                    </a:lnTo>
                    <a:lnTo>
                      <a:pt x="18354" y="991"/>
                    </a:lnTo>
                    <a:lnTo>
                      <a:pt x="18387" y="991"/>
                    </a:lnTo>
                    <a:lnTo>
                      <a:pt x="18387" y="958"/>
                    </a:lnTo>
                    <a:lnTo>
                      <a:pt x="18420" y="958"/>
                    </a:lnTo>
                    <a:lnTo>
                      <a:pt x="18453" y="925"/>
                    </a:lnTo>
                    <a:lnTo>
                      <a:pt x="18552" y="793"/>
                    </a:lnTo>
                    <a:lnTo>
                      <a:pt x="18585" y="693"/>
                    </a:lnTo>
                    <a:lnTo>
                      <a:pt x="18618" y="561"/>
                    </a:lnTo>
                    <a:lnTo>
                      <a:pt x="18618" y="429"/>
                    </a:lnTo>
                    <a:lnTo>
                      <a:pt x="18585" y="297"/>
                    </a:lnTo>
                    <a:lnTo>
                      <a:pt x="18519" y="198"/>
                    </a:lnTo>
                    <a:lnTo>
                      <a:pt x="18453" y="99"/>
                    </a:lnTo>
                    <a:lnTo>
                      <a:pt x="18354" y="0"/>
                    </a:lnTo>
                    <a:close/>
                    <a:moveTo>
                      <a:pt x="10035" y="1321"/>
                    </a:moveTo>
                    <a:lnTo>
                      <a:pt x="9441" y="1453"/>
                    </a:lnTo>
                    <a:lnTo>
                      <a:pt x="8847" y="1585"/>
                    </a:lnTo>
                    <a:lnTo>
                      <a:pt x="8286" y="1717"/>
                    </a:lnTo>
                    <a:lnTo>
                      <a:pt x="7725" y="1882"/>
                    </a:lnTo>
                    <a:lnTo>
                      <a:pt x="7163" y="2113"/>
                    </a:lnTo>
                    <a:lnTo>
                      <a:pt x="6635" y="2344"/>
                    </a:lnTo>
                    <a:lnTo>
                      <a:pt x="6140" y="2608"/>
                    </a:lnTo>
                    <a:lnTo>
                      <a:pt x="5645" y="2905"/>
                    </a:lnTo>
                    <a:lnTo>
                      <a:pt x="5183" y="3235"/>
                    </a:lnTo>
                    <a:lnTo>
                      <a:pt x="4721" y="3631"/>
                    </a:lnTo>
                    <a:lnTo>
                      <a:pt x="4292" y="4061"/>
                    </a:lnTo>
                    <a:lnTo>
                      <a:pt x="3862" y="4556"/>
                    </a:lnTo>
                    <a:lnTo>
                      <a:pt x="3499" y="5084"/>
                    </a:lnTo>
                    <a:lnTo>
                      <a:pt x="3136" y="5645"/>
                    </a:lnTo>
                    <a:lnTo>
                      <a:pt x="2806" y="6305"/>
                    </a:lnTo>
                    <a:lnTo>
                      <a:pt x="2509" y="6998"/>
                    </a:lnTo>
                    <a:lnTo>
                      <a:pt x="2377" y="7296"/>
                    </a:lnTo>
                    <a:lnTo>
                      <a:pt x="2212" y="7626"/>
                    </a:lnTo>
                    <a:lnTo>
                      <a:pt x="1981" y="7989"/>
                    </a:lnTo>
                    <a:lnTo>
                      <a:pt x="1684" y="8319"/>
                    </a:lnTo>
                    <a:lnTo>
                      <a:pt x="1321" y="8649"/>
                    </a:lnTo>
                    <a:lnTo>
                      <a:pt x="925" y="8913"/>
                    </a:lnTo>
                    <a:lnTo>
                      <a:pt x="495" y="9177"/>
                    </a:lnTo>
                    <a:lnTo>
                      <a:pt x="264" y="9276"/>
                    </a:lnTo>
                    <a:lnTo>
                      <a:pt x="0" y="9342"/>
                    </a:lnTo>
                    <a:lnTo>
                      <a:pt x="33" y="9540"/>
                    </a:lnTo>
                    <a:lnTo>
                      <a:pt x="99" y="9705"/>
                    </a:lnTo>
                    <a:lnTo>
                      <a:pt x="165" y="9870"/>
                    </a:lnTo>
                    <a:lnTo>
                      <a:pt x="297" y="10002"/>
                    </a:lnTo>
                    <a:lnTo>
                      <a:pt x="429" y="10134"/>
                    </a:lnTo>
                    <a:lnTo>
                      <a:pt x="561" y="10200"/>
                    </a:lnTo>
                    <a:lnTo>
                      <a:pt x="726" y="10266"/>
                    </a:lnTo>
                    <a:lnTo>
                      <a:pt x="1123" y="10266"/>
                    </a:lnTo>
                    <a:lnTo>
                      <a:pt x="1123" y="10233"/>
                    </a:lnTo>
                    <a:lnTo>
                      <a:pt x="1255" y="10200"/>
                    </a:lnTo>
                    <a:lnTo>
                      <a:pt x="1288" y="10200"/>
                    </a:lnTo>
                    <a:lnTo>
                      <a:pt x="2773" y="9540"/>
                    </a:lnTo>
                    <a:lnTo>
                      <a:pt x="3499" y="9243"/>
                    </a:lnTo>
                    <a:lnTo>
                      <a:pt x="4292" y="8946"/>
                    </a:lnTo>
                    <a:lnTo>
                      <a:pt x="4853" y="8781"/>
                    </a:lnTo>
                    <a:lnTo>
                      <a:pt x="5414" y="8649"/>
                    </a:lnTo>
                    <a:lnTo>
                      <a:pt x="5909" y="8319"/>
                    </a:lnTo>
                    <a:lnTo>
                      <a:pt x="6008" y="8187"/>
                    </a:lnTo>
                    <a:lnTo>
                      <a:pt x="6107" y="8022"/>
                    </a:lnTo>
                    <a:lnTo>
                      <a:pt x="6206" y="7890"/>
                    </a:lnTo>
                    <a:lnTo>
                      <a:pt x="6338" y="7758"/>
                    </a:lnTo>
                    <a:lnTo>
                      <a:pt x="6536" y="7626"/>
                    </a:lnTo>
                    <a:lnTo>
                      <a:pt x="6767" y="7527"/>
                    </a:lnTo>
                    <a:lnTo>
                      <a:pt x="6998" y="7428"/>
                    </a:lnTo>
                    <a:lnTo>
                      <a:pt x="7262" y="7362"/>
                    </a:lnTo>
                    <a:lnTo>
                      <a:pt x="7791" y="7263"/>
                    </a:lnTo>
                    <a:lnTo>
                      <a:pt x="8352" y="7197"/>
                    </a:lnTo>
                    <a:lnTo>
                      <a:pt x="8385" y="7164"/>
                    </a:lnTo>
                    <a:lnTo>
                      <a:pt x="8649" y="6866"/>
                    </a:lnTo>
                    <a:lnTo>
                      <a:pt x="8913" y="6536"/>
                    </a:lnTo>
                    <a:lnTo>
                      <a:pt x="9408" y="5843"/>
                    </a:lnTo>
                    <a:lnTo>
                      <a:pt x="9903" y="5117"/>
                    </a:lnTo>
                    <a:lnTo>
                      <a:pt x="10134" y="4754"/>
                    </a:lnTo>
                    <a:lnTo>
                      <a:pt x="10398" y="4457"/>
                    </a:lnTo>
                    <a:lnTo>
                      <a:pt x="10233" y="3895"/>
                    </a:lnTo>
                    <a:lnTo>
                      <a:pt x="10134" y="3301"/>
                    </a:lnTo>
                    <a:lnTo>
                      <a:pt x="10068" y="2707"/>
                    </a:lnTo>
                    <a:lnTo>
                      <a:pt x="10035" y="2113"/>
                    </a:lnTo>
                    <a:lnTo>
                      <a:pt x="10035" y="132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8"/>
              <p:cNvSpPr/>
              <p:nvPr/>
            </p:nvSpPr>
            <p:spPr>
              <a:xfrm>
                <a:off x="8871347" y="1552727"/>
                <a:ext cx="524182" cy="397818"/>
              </a:xfrm>
              <a:custGeom>
                <a:avLst/>
                <a:gdLst/>
                <a:ahLst/>
                <a:cxnLst/>
                <a:rect l="l" t="t" r="r" b="b"/>
                <a:pathLst>
                  <a:path w="6438" h="4886" extrusionOk="0">
                    <a:moveTo>
                      <a:pt x="5480" y="0"/>
                    </a:moveTo>
                    <a:lnTo>
                      <a:pt x="5282" y="66"/>
                    </a:lnTo>
                    <a:lnTo>
                      <a:pt x="5117" y="165"/>
                    </a:lnTo>
                    <a:lnTo>
                      <a:pt x="5216" y="1420"/>
                    </a:lnTo>
                    <a:lnTo>
                      <a:pt x="5381" y="2674"/>
                    </a:lnTo>
                    <a:lnTo>
                      <a:pt x="5084" y="2476"/>
                    </a:lnTo>
                    <a:lnTo>
                      <a:pt x="4787" y="2311"/>
                    </a:lnTo>
                    <a:lnTo>
                      <a:pt x="4457" y="2179"/>
                    </a:lnTo>
                    <a:lnTo>
                      <a:pt x="4127" y="2080"/>
                    </a:lnTo>
                    <a:lnTo>
                      <a:pt x="4094" y="1981"/>
                    </a:lnTo>
                    <a:lnTo>
                      <a:pt x="4028" y="1882"/>
                    </a:lnTo>
                    <a:lnTo>
                      <a:pt x="3863" y="1717"/>
                    </a:lnTo>
                    <a:lnTo>
                      <a:pt x="3665" y="1585"/>
                    </a:lnTo>
                    <a:lnTo>
                      <a:pt x="3235" y="1420"/>
                    </a:lnTo>
                    <a:lnTo>
                      <a:pt x="2872" y="1222"/>
                    </a:lnTo>
                    <a:lnTo>
                      <a:pt x="2542" y="991"/>
                    </a:lnTo>
                    <a:lnTo>
                      <a:pt x="2212" y="760"/>
                    </a:lnTo>
                    <a:lnTo>
                      <a:pt x="2047" y="661"/>
                    </a:lnTo>
                    <a:lnTo>
                      <a:pt x="1849" y="595"/>
                    </a:lnTo>
                    <a:lnTo>
                      <a:pt x="1651" y="562"/>
                    </a:lnTo>
                    <a:lnTo>
                      <a:pt x="1420" y="529"/>
                    </a:lnTo>
                    <a:lnTo>
                      <a:pt x="1222" y="562"/>
                    </a:lnTo>
                    <a:lnTo>
                      <a:pt x="991" y="595"/>
                    </a:lnTo>
                    <a:lnTo>
                      <a:pt x="793" y="694"/>
                    </a:lnTo>
                    <a:lnTo>
                      <a:pt x="595" y="793"/>
                    </a:lnTo>
                    <a:lnTo>
                      <a:pt x="430" y="925"/>
                    </a:lnTo>
                    <a:lnTo>
                      <a:pt x="298" y="1090"/>
                    </a:lnTo>
                    <a:lnTo>
                      <a:pt x="165" y="1255"/>
                    </a:lnTo>
                    <a:lnTo>
                      <a:pt x="66" y="1453"/>
                    </a:lnTo>
                    <a:lnTo>
                      <a:pt x="33" y="1684"/>
                    </a:lnTo>
                    <a:lnTo>
                      <a:pt x="0" y="1882"/>
                    </a:lnTo>
                    <a:lnTo>
                      <a:pt x="0" y="2113"/>
                    </a:lnTo>
                    <a:lnTo>
                      <a:pt x="33" y="2311"/>
                    </a:lnTo>
                    <a:lnTo>
                      <a:pt x="99" y="2542"/>
                    </a:lnTo>
                    <a:lnTo>
                      <a:pt x="198" y="2740"/>
                    </a:lnTo>
                    <a:lnTo>
                      <a:pt x="298" y="2905"/>
                    </a:lnTo>
                    <a:lnTo>
                      <a:pt x="463" y="3070"/>
                    </a:lnTo>
                    <a:lnTo>
                      <a:pt x="628" y="3202"/>
                    </a:lnTo>
                    <a:lnTo>
                      <a:pt x="826" y="3301"/>
                    </a:lnTo>
                    <a:lnTo>
                      <a:pt x="1024" y="3367"/>
                    </a:lnTo>
                    <a:lnTo>
                      <a:pt x="1255" y="3400"/>
                    </a:lnTo>
                    <a:lnTo>
                      <a:pt x="1453" y="3433"/>
                    </a:lnTo>
                    <a:lnTo>
                      <a:pt x="1684" y="3400"/>
                    </a:lnTo>
                    <a:lnTo>
                      <a:pt x="2014" y="3334"/>
                    </a:lnTo>
                    <a:lnTo>
                      <a:pt x="2311" y="3202"/>
                    </a:lnTo>
                    <a:lnTo>
                      <a:pt x="2641" y="3070"/>
                    </a:lnTo>
                    <a:lnTo>
                      <a:pt x="2938" y="3004"/>
                    </a:lnTo>
                    <a:lnTo>
                      <a:pt x="3400" y="2971"/>
                    </a:lnTo>
                    <a:lnTo>
                      <a:pt x="3599" y="2938"/>
                    </a:lnTo>
                    <a:lnTo>
                      <a:pt x="3797" y="2872"/>
                    </a:lnTo>
                    <a:lnTo>
                      <a:pt x="3929" y="2740"/>
                    </a:lnTo>
                    <a:lnTo>
                      <a:pt x="4259" y="2839"/>
                    </a:lnTo>
                    <a:lnTo>
                      <a:pt x="4589" y="2971"/>
                    </a:lnTo>
                    <a:lnTo>
                      <a:pt x="4886" y="3136"/>
                    </a:lnTo>
                    <a:lnTo>
                      <a:pt x="5150" y="3367"/>
                    </a:lnTo>
                    <a:lnTo>
                      <a:pt x="5249" y="3532"/>
                    </a:lnTo>
                    <a:lnTo>
                      <a:pt x="5381" y="3698"/>
                    </a:lnTo>
                    <a:lnTo>
                      <a:pt x="5546" y="4061"/>
                    </a:lnTo>
                    <a:lnTo>
                      <a:pt x="5645" y="4457"/>
                    </a:lnTo>
                    <a:lnTo>
                      <a:pt x="5645" y="4655"/>
                    </a:lnTo>
                    <a:lnTo>
                      <a:pt x="5645" y="4853"/>
                    </a:lnTo>
                    <a:lnTo>
                      <a:pt x="6338" y="4886"/>
                    </a:lnTo>
                    <a:lnTo>
                      <a:pt x="6338" y="4688"/>
                    </a:lnTo>
                    <a:lnTo>
                      <a:pt x="6437" y="4688"/>
                    </a:lnTo>
                    <a:lnTo>
                      <a:pt x="6206" y="3532"/>
                    </a:lnTo>
                    <a:lnTo>
                      <a:pt x="6041" y="2410"/>
                    </a:lnTo>
                    <a:lnTo>
                      <a:pt x="5909" y="1255"/>
                    </a:lnTo>
                    <a:lnTo>
                      <a:pt x="5810" y="132"/>
                    </a:lnTo>
                    <a:lnTo>
                      <a:pt x="5777" y="33"/>
                    </a:lnTo>
                    <a:lnTo>
                      <a:pt x="56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8"/>
              <p:cNvSpPr/>
              <p:nvPr/>
            </p:nvSpPr>
            <p:spPr>
              <a:xfrm>
                <a:off x="8949266" y="1853736"/>
                <a:ext cx="1360040" cy="618222"/>
              </a:xfrm>
              <a:custGeom>
                <a:avLst/>
                <a:gdLst/>
                <a:ahLst/>
                <a:cxnLst/>
                <a:rect l="l" t="t" r="r" b="b"/>
                <a:pathLst>
                  <a:path w="16704" h="7593" extrusionOk="0">
                    <a:moveTo>
                      <a:pt x="14492" y="1"/>
                    </a:moveTo>
                    <a:lnTo>
                      <a:pt x="14360" y="67"/>
                    </a:lnTo>
                    <a:lnTo>
                      <a:pt x="13634" y="364"/>
                    </a:lnTo>
                    <a:lnTo>
                      <a:pt x="12776" y="694"/>
                    </a:lnTo>
                    <a:lnTo>
                      <a:pt x="11917" y="1024"/>
                    </a:lnTo>
                    <a:lnTo>
                      <a:pt x="11224" y="1321"/>
                    </a:lnTo>
                    <a:lnTo>
                      <a:pt x="10630" y="1618"/>
                    </a:lnTo>
                    <a:lnTo>
                      <a:pt x="10069" y="1882"/>
                    </a:lnTo>
                    <a:lnTo>
                      <a:pt x="9541" y="2113"/>
                    </a:lnTo>
                    <a:lnTo>
                      <a:pt x="9013" y="2278"/>
                    </a:lnTo>
                    <a:lnTo>
                      <a:pt x="8484" y="2410"/>
                    </a:lnTo>
                    <a:lnTo>
                      <a:pt x="7923" y="2509"/>
                    </a:lnTo>
                    <a:lnTo>
                      <a:pt x="7329" y="2575"/>
                    </a:lnTo>
                    <a:lnTo>
                      <a:pt x="6669" y="2608"/>
                    </a:lnTo>
                    <a:lnTo>
                      <a:pt x="6537" y="2608"/>
                    </a:lnTo>
                    <a:lnTo>
                      <a:pt x="6405" y="2641"/>
                    </a:lnTo>
                    <a:lnTo>
                      <a:pt x="6174" y="2773"/>
                    </a:lnTo>
                    <a:lnTo>
                      <a:pt x="5910" y="2971"/>
                    </a:lnTo>
                    <a:lnTo>
                      <a:pt x="5645" y="3169"/>
                    </a:lnTo>
                    <a:lnTo>
                      <a:pt x="5414" y="3401"/>
                    </a:lnTo>
                    <a:lnTo>
                      <a:pt x="5150" y="3566"/>
                    </a:lnTo>
                    <a:lnTo>
                      <a:pt x="4886" y="3665"/>
                    </a:lnTo>
                    <a:lnTo>
                      <a:pt x="4754" y="3698"/>
                    </a:lnTo>
                    <a:lnTo>
                      <a:pt x="4655" y="3698"/>
                    </a:lnTo>
                    <a:lnTo>
                      <a:pt x="4028" y="3599"/>
                    </a:lnTo>
                    <a:lnTo>
                      <a:pt x="3434" y="3434"/>
                    </a:lnTo>
                    <a:lnTo>
                      <a:pt x="2840" y="3236"/>
                    </a:lnTo>
                    <a:lnTo>
                      <a:pt x="2278" y="3004"/>
                    </a:lnTo>
                    <a:lnTo>
                      <a:pt x="1849" y="2806"/>
                    </a:lnTo>
                    <a:lnTo>
                      <a:pt x="1651" y="2740"/>
                    </a:lnTo>
                    <a:lnTo>
                      <a:pt x="1420" y="2740"/>
                    </a:lnTo>
                    <a:lnTo>
                      <a:pt x="1222" y="2773"/>
                    </a:lnTo>
                    <a:lnTo>
                      <a:pt x="1057" y="2872"/>
                    </a:lnTo>
                    <a:lnTo>
                      <a:pt x="892" y="2971"/>
                    </a:lnTo>
                    <a:lnTo>
                      <a:pt x="760" y="3136"/>
                    </a:lnTo>
                    <a:lnTo>
                      <a:pt x="628" y="3302"/>
                    </a:lnTo>
                    <a:lnTo>
                      <a:pt x="529" y="3500"/>
                    </a:lnTo>
                    <a:lnTo>
                      <a:pt x="364" y="3896"/>
                    </a:lnTo>
                    <a:lnTo>
                      <a:pt x="166" y="4424"/>
                    </a:lnTo>
                    <a:lnTo>
                      <a:pt x="67" y="4721"/>
                    </a:lnTo>
                    <a:lnTo>
                      <a:pt x="1" y="5018"/>
                    </a:lnTo>
                    <a:lnTo>
                      <a:pt x="1" y="5282"/>
                    </a:lnTo>
                    <a:lnTo>
                      <a:pt x="1" y="5546"/>
                    </a:lnTo>
                    <a:lnTo>
                      <a:pt x="67" y="5810"/>
                    </a:lnTo>
                    <a:lnTo>
                      <a:pt x="199" y="6074"/>
                    </a:lnTo>
                    <a:lnTo>
                      <a:pt x="331" y="6272"/>
                    </a:lnTo>
                    <a:lnTo>
                      <a:pt x="496" y="6405"/>
                    </a:lnTo>
                    <a:lnTo>
                      <a:pt x="661" y="6537"/>
                    </a:lnTo>
                    <a:lnTo>
                      <a:pt x="859" y="6669"/>
                    </a:lnTo>
                    <a:lnTo>
                      <a:pt x="1321" y="6834"/>
                    </a:lnTo>
                    <a:lnTo>
                      <a:pt x="1783" y="6966"/>
                    </a:lnTo>
                    <a:lnTo>
                      <a:pt x="2642" y="7164"/>
                    </a:lnTo>
                    <a:lnTo>
                      <a:pt x="3500" y="7362"/>
                    </a:lnTo>
                    <a:lnTo>
                      <a:pt x="4358" y="7494"/>
                    </a:lnTo>
                    <a:lnTo>
                      <a:pt x="5249" y="7560"/>
                    </a:lnTo>
                    <a:lnTo>
                      <a:pt x="6141" y="7593"/>
                    </a:lnTo>
                    <a:lnTo>
                      <a:pt x="6999" y="7560"/>
                    </a:lnTo>
                    <a:lnTo>
                      <a:pt x="7428" y="7527"/>
                    </a:lnTo>
                    <a:lnTo>
                      <a:pt x="7857" y="7461"/>
                    </a:lnTo>
                    <a:lnTo>
                      <a:pt x="8286" y="7362"/>
                    </a:lnTo>
                    <a:lnTo>
                      <a:pt x="8715" y="7263"/>
                    </a:lnTo>
                    <a:lnTo>
                      <a:pt x="9409" y="7032"/>
                    </a:lnTo>
                    <a:lnTo>
                      <a:pt x="10069" y="6768"/>
                    </a:lnTo>
                    <a:lnTo>
                      <a:pt x="10729" y="6438"/>
                    </a:lnTo>
                    <a:lnTo>
                      <a:pt x="11356" y="6107"/>
                    </a:lnTo>
                    <a:lnTo>
                      <a:pt x="12314" y="5612"/>
                    </a:lnTo>
                    <a:lnTo>
                      <a:pt x="12809" y="5348"/>
                    </a:lnTo>
                    <a:lnTo>
                      <a:pt x="13271" y="5051"/>
                    </a:lnTo>
                    <a:lnTo>
                      <a:pt x="13700" y="4754"/>
                    </a:lnTo>
                    <a:lnTo>
                      <a:pt x="14096" y="4424"/>
                    </a:lnTo>
                    <a:lnTo>
                      <a:pt x="14492" y="4061"/>
                    </a:lnTo>
                    <a:lnTo>
                      <a:pt x="14822" y="3632"/>
                    </a:lnTo>
                    <a:lnTo>
                      <a:pt x="15152" y="3203"/>
                    </a:lnTo>
                    <a:lnTo>
                      <a:pt x="15450" y="2773"/>
                    </a:lnTo>
                    <a:lnTo>
                      <a:pt x="15747" y="2344"/>
                    </a:lnTo>
                    <a:lnTo>
                      <a:pt x="15945" y="2146"/>
                    </a:lnTo>
                    <a:lnTo>
                      <a:pt x="16143" y="1981"/>
                    </a:lnTo>
                    <a:lnTo>
                      <a:pt x="16308" y="1849"/>
                    </a:lnTo>
                    <a:lnTo>
                      <a:pt x="16506" y="1717"/>
                    </a:lnTo>
                    <a:lnTo>
                      <a:pt x="16638" y="1552"/>
                    </a:lnTo>
                    <a:lnTo>
                      <a:pt x="16671" y="1453"/>
                    </a:lnTo>
                    <a:lnTo>
                      <a:pt x="16704" y="1354"/>
                    </a:lnTo>
                    <a:lnTo>
                      <a:pt x="16407" y="1189"/>
                    </a:lnTo>
                    <a:lnTo>
                      <a:pt x="16110" y="958"/>
                    </a:lnTo>
                    <a:lnTo>
                      <a:pt x="15516" y="430"/>
                    </a:lnTo>
                    <a:lnTo>
                      <a:pt x="15219" y="232"/>
                    </a:lnTo>
                    <a:lnTo>
                      <a:pt x="14921" y="67"/>
                    </a:lnTo>
                    <a:lnTo>
                      <a:pt x="14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8"/>
              <p:cNvSpPr/>
              <p:nvPr/>
            </p:nvSpPr>
            <p:spPr>
              <a:xfrm>
                <a:off x="8849852" y="539455"/>
                <a:ext cx="1392282" cy="1937877"/>
              </a:xfrm>
              <a:custGeom>
                <a:avLst/>
                <a:gdLst/>
                <a:ahLst/>
                <a:cxnLst/>
                <a:rect l="l" t="t" r="r" b="b"/>
                <a:pathLst>
                  <a:path w="17100" h="23801" extrusionOk="0">
                    <a:moveTo>
                      <a:pt x="6371" y="0"/>
                    </a:moveTo>
                    <a:lnTo>
                      <a:pt x="6437" y="11125"/>
                    </a:lnTo>
                    <a:lnTo>
                      <a:pt x="6470" y="11686"/>
                    </a:lnTo>
                    <a:lnTo>
                      <a:pt x="6503" y="12247"/>
                    </a:lnTo>
                    <a:lnTo>
                      <a:pt x="6635" y="12808"/>
                    </a:lnTo>
                    <a:lnTo>
                      <a:pt x="6767" y="13337"/>
                    </a:lnTo>
                    <a:lnTo>
                      <a:pt x="6933" y="13865"/>
                    </a:lnTo>
                    <a:lnTo>
                      <a:pt x="7164" y="14393"/>
                    </a:lnTo>
                    <a:lnTo>
                      <a:pt x="7428" y="14888"/>
                    </a:lnTo>
                    <a:lnTo>
                      <a:pt x="7725" y="15383"/>
                    </a:lnTo>
                    <a:lnTo>
                      <a:pt x="7428" y="15581"/>
                    </a:lnTo>
                    <a:lnTo>
                      <a:pt x="7131" y="15746"/>
                    </a:lnTo>
                    <a:lnTo>
                      <a:pt x="6800" y="15878"/>
                    </a:lnTo>
                    <a:lnTo>
                      <a:pt x="6470" y="16010"/>
                    </a:lnTo>
                    <a:lnTo>
                      <a:pt x="5975" y="16109"/>
                    </a:lnTo>
                    <a:lnTo>
                      <a:pt x="5480" y="16176"/>
                    </a:lnTo>
                    <a:lnTo>
                      <a:pt x="4490" y="16242"/>
                    </a:lnTo>
                    <a:lnTo>
                      <a:pt x="3995" y="16308"/>
                    </a:lnTo>
                    <a:lnTo>
                      <a:pt x="3532" y="16407"/>
                    </a:lnTo>
                    <a:lnTo>
                      <a:pt x="3334" y="16473"/>
                    </a:lnTo>
                    <a:lnTo>
                      <a:pt x="3103" y="16539"/>
                    </a:lnTo>
                    <a:lnTo>
                      <a:pt x="2938" y="16671"/>
                    </a:lnTo>
                    <a:lnTo>
                      <a:pt x="2740" y="16770"/>
                    </a:lnTo>
                    <a:lnTo>
                      <a:pt x="2608" y="16902"/>
                    </a:lnTo>
                    <a:lnTo>
                      <a:pt x="2509" y="17034"/>
                    </a:lnTo>
                    <a:lnTo>
                      <a:pt x="2410" y="17199"/>
                    </a:lnTo>
                    <a:lnTo>
                      <a:pt x="2311" y="17331"/>
                    </a:lnTo>
                    <a:lnTo>
                      <a:pt x="1981" y="17529"/>
                    </a:lnTo>
                    <a:lnTo>
                      <a:pt x="1684" y="17760"/>
                    </a:lnTo>
                    <a:lnTo>
                      <a:pt x="1387" y="18024"/>
                    </a:lnTo>
                    <a:lnTo>
                      <a:pt x="1123" y="18288"/>
                    </a:lnTo>
                    <a:lnTo>
                      <a:pt x="859" y="18585"/>
                    </a:lnTo>
                    <a:lnTo>
                      <a:pt x="661" y="18882"/>
                    </a:lnTo>
                    <a:lnTo>
                      <a:pt x="462" y="19212"/>
                    </a:lnTo>
                    <a:lnTo>
                      <a:pt x="297" y="19576"/>
                    </a:lnTo>
                    <a:lnTo>
                      <a:pt x="132" y="20104"/>
                    </a:lnTo>
                    <a:lnTo>
                      <a:pt x="33" y="20632"/>
                    </a:lnTo>
                    <a:lnTo>
                      <a:pt x="0" y="21193"/>
                    </a:lnTo>
                    <a:lnTo>
                      <a:pt x="33" y="21754"/>
                    </a:lnTo>
                    <a:lnTo>
                      <a:pt x="132" y="22282"/>
                    </a:lnTo>
                    <a:lnTo>
                      <a:pt x="297" y="22811"/>
                    </a:lnTo>
                    <a:lnTo>
                      <a:pt x="529" y="23339"/>
                    </a:lnTo>
                    <a:lnTo>
                      <a:pt x="826" y="23801"/>
                    </a:lnTo>
                    <a:lnTo>
                      <a:pt x="859" y="23768"/>
                    </a:lnTo>
                    <a:lnTo>
                      <a:pt x="2509" y="22580"/>
                    </a:lnTo>
                    <a:lnTo>
                      <a:pt x="2344" y="22315"/>
                    </a:lnTo>
                    <a:lnTo>
                      <a:pt x="2212" y="22051"/>
                    </a:lnTo>
                    <a:lnTo>
                      <a:pt x="2113" y="21787"/>
                    </a:lnTo>
                    <a:lnTo>
                      <a:pt x="2080" y="21490"/>
                    </a:lnTo>
                    <a:lnTo>
                      <a:pt x="2047" y="21193"/>
                    </a:lnTo>
                    <a:lnTo>
                      <a:pt x="2080" y="20896"/>
                    </a:lnTo>
                    <a:lnTo>
                      <a:pt x="2113" y="20599"/>
                    </a:lnTo>
                    <a:lnTo>
                      <a:pt x="2212" y="20335"/>
                    </a:lnTo>
                    <a:lnTo>
                      <a:pt x="2344" y="20071"/>
                    </a:lnTo>
                    <a:lnTo>
                      <a:pt x="2476" y="19840"/>
                    </a:lnTo>
                    <a:lnTo>
                      <a:pt x="2674" y="19642"/>
                    </a:lnTo>
                    <a:lnTo>
                      <a:pt x="2872" y="19444"/>
                    </a:lnTo>
                    <a:lnTo>
                      <a:pt x="3169" y="19708"/>
                    </a:lnTo>
                    <a:lnTo>
                      <a:pt x="3466" y="19972"/>
                    </a:lnTo>
                    <a:lnTo>
                      <a:pt x="3929" y="20302"/>
                    </a:lnTo>
                    <a:lnTo>
                      <a:pt x="4391" y="20599"/>
                    </a:lnTo>
                    <a:lnTo>
                      <a:pt x="4886" y="20830"/>
                    </a:lnTo>
                    <a:lnTo>
                      <a:pt x="5414" y="21061"/>
                    </a:lnTo>
                    <a:lnTo>
                      <a:pt x="5942" y="21226"/>
                    </a:lnTo>
                    <a:lnTo>
                      <a:pt x="6503" y="21391"/>
                    </a:lnTo>
                    <a:lnTo>
                      <a:pt x="7065" y="21490"/>
                    </a:lnTo>
                    <a:lnTo>
                      <a:pt x="7659" y="21589"/>
                    </a:lnTo>
                    <a:lnTo>
                      <a:pt x="8253" y="21622"/>
                    </a:lnTo>
                    <a:lnTo>
                      <a:pt x="8847" y="21622"/>
                    </a:lnTo>
                    <a:lnTo>
                      <a:pt x="9408" y="21589"/>
                    </a:lnTo>
                    <a:lnTo>
                      <a:pt x="10002" y="21556"/>
                    </a:lnTo>
                    <a:lnTo>
                      <a:pt x="10597" y="21457"/>
                    </a:lnTo>
                    <a:lnTo>
                      <a:pt x="11158" y="21325"/>
                    </a:lnTo>
                    <a:lnTo>
                      <a:pt x="11686" y="21160"/>
                    </a:lnTo>
                    <a:lnTo>
                      <a:pt x="12214" y="20962"/>
                    </a:lnTo>
                    <a:lnTo>
                      <a:pt x="12742" y="20764"/>
                    </a:lnTo>
                    <a:lnTo>
                      <a:pt x="13237" y="20500"/>
                    </a:lnTo>
                    <a:lnTo>
                      <a:pt x="13700" y="20203"/>
                    </a:lnTo>
                    <a:lnTo>
                      <a:pt x="14129" y="19906"/>
                    </a:lnTo>
                    <a:lnTo>
                      <a:pt x="14525" y="19576"/>
                    </a:lnTo>
                    <a:lnTo>
                      <a:pt x="14921" y="19212"/>
                    </a:lnTo>
                    <a:lnTo>
                      <a:pt x="15251" y="18849"/>
                    </a:lnTo>
                    <a:lnTo>
                      <a:pt x="15581" y="18453"/>
                    </a:lnTo>
                    <a:lnTo>
                      <a:pt x="15878" y="18057"/>
                    </a:lnTo>
                    <a:lnTo>
                      <a:pt x="16142" y="17628"/>
                    </a:lnTo>
                    <a:lnTo>
                      <a:pt x="16406" y="17199"/>
                    </a:lnTo>
                    <a:lnTo>
                      <a:pt x="16605" y="16770"/>
                    </a:lnTo>
                    <a:lnTo>
                      <a:pt x="16770" y="16308"/>
                    </a:lnTo>
                    <a:lnTo>
                      <a:pt x="16902" y="15845"/>
                    </a:lnTo>
                    <a:lnTo>
                      <a:pt x="17001" y="15383"/>
                    </a:lnTo>
                    <a:lnTo>
                      <a:pt x="17067" y="14921"/>
                    </a:lnTo>
                    <a:lnTo>
                      <a:pt x="17100" y="14459"/>
                    </a:lnTo>
                    <a:lnTo>
                      <a:pt x="17100" y="13997"/>
                    </a:lnTo>
                    <a:lnTo>
                      <a:pt x="17067" y="13568"/>
                    </a:lnTo>
                    <a:lnTo>
                      <a:pt x="16968" y="13106"/>
                    </a:lnTo>
                    <a:lnTo>
                      <a:pt x="16869" y="12742"/>
                    </a:lnTo>
                    <a:lnTo>
                      <a:pt x="16704" y="12379"/>
                    </a:lnTo>
                    <a:lnTo>
                      <a:pt x="16539" y="12049"/>
                    </a:lnTo>
                    <a:lnTo>
                      <a:pt x="16307" y="11719"/>
                    </a:lnTo>
                    <a:lnTo>
                      <a:pt x="16010" y="11389"/>
                    </a:lnTo>
                    <a:lnTo>
                      <a:pt x="15647" y="11059"/>
                    </a:lnTo>
                    <a:lnTo>
                      <a:pt x="15251" y="10795"/>
                    </a:lnTo>
                    <a:lnTo>
                      <a:pt x="14789" y="10597"/>
                    </a:lnTo>
                    <a:lnTo>
                      <a:pt x="14327" y="10432"/>
                    </a:lnTo>
                    <a:lnTo>
                      <a:pt x="13832" y="10333"/>
                    </a:lnTo>
                    <a:lnTo>
                      <a:pt x="13337" y="10267"/>
                    </a:lnTo>
                    <a:lnTo>
                      <a:pt x="12841" y="10300"/>
                    </a:lnTo>
                    <a:lnTo>
                      <a:pt x="12544" y="10366"/>
                    </a:lnTo>
                    <a:lnTo>
                      <a:pt x="12247" y="10432"/>
                    </a:lnTo>
                    <a:lnTo>
                      <a:pt x="11983" y="10564"/>
                    </a:lnTo>
                    <a:lnTo>
                      <a:pt x="11752" y="10663"/>
                    </a:lnTo>
                    <a:lnTo>
                      <a:pt x="11488" y="10795"/>
                    </a:lnTo>
                    <a:lnTo>
                      <a:pt x="11257" y="10960"/>
                    </a:lnTo>
                    <a:lnTo>
                      <a:pt x="10861" y="11323"/>
                    </a:lnTo>
                    <a:lnTo>
                      <a:pt x="10465" y="11719"/>
                    </a:lnTo>
                    <a:lnTo>
                      <a:pt x="10135" y="12148"/>
                    </a:lnTo>
                    <a:lnTo>
                      <a:pt x="9804" y="12610"/>
                    </a:lnTo>
                    <a:lnTo>
                      <a:pt x="9540" y="13040"/>
                    </a:lnTo>
                    <a:lnTo>
                      <a:pt x="9111" y="13733"/>
                    </a:lnTo>
                    <a:lnTo>
                      <a:pt x="8847" y="13106"/>
                    </a:lnTo>
                    <a:lnTo>
                      <a:pt x="8649" y="12478"/>
                    </a:lnTo>
                    <a:lnTo>
                      <a:pt x="8583" y="12115"/>
                    </a:lnTo>
                    <a:lnTo>
                      <a:pt x="8517" y="11785"/>
                    </a:lnTo>
                    <a:lnTo>
                      <a:pt x="8484" y="11455"/>
                    </a:lnTo>
                    <a:lnTo>
                      <a:pt x="8484" y="11125"/>
                    </a:lnTo>
                    <a:lnTo>
                      <a:pt x="8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8"/>
              <p:cNvSpPr/>
              <p:nvPr/>
            </p:nvSpPr>
            <p:spPr>
              <a:xfrm>
                <a:off x="10207124" y="1606464"/>
                <a:ext cx="35011" cy="279596"/>
              </a:xfrm>
              <a:custGeom>
                <a:avLst/>
                <a:gdLst/>
                <a:ahLst/>
                <a:cxnLst/>
                <a:rect l="l" t="t" r="r" b="b"/>
                <a:pathLst>
                  <a:path w="430" h="3434" extrusionOk="0">
                    <a:moveTo>
                      <a:pt x="364" y="2014"/>
                    </a:moveTo>
                    <a:lnTo>
                      <a:pt x="364" y="2014"/>
                    </a:lnTo>
                    <a:lnTo>
                      <a:pt x="331" y="2377"/>
                    </a:lnTo>
                    <a:lnTo>
                      <a:pt x="232" y="2740"/>
                    </a:lnTo>
                    <a:lnTo>
                      <a:pt x="1" y="3434"/>
                    </a:lnTo>
                    <a:lnTo>
                      <a:pt x="1" y="3434"/>
                    </a:lnTo>
                    <a:lnTo>
                      <a:pt x="1" y="3434"/>
                    </a:lnTo>
                    <a:lnTo>
                      <a:pt x="232" y="2740"/>
                    </a:lnTo>
                    <a:lnTo>
                      <a:pt x="331" y="2377"/>
                    </a:lnTo>
                    <a:lnTo>
                      <a:pt x="364" y="2014"/>
                    </a:lnTo>
                    <a:close/>
                    <a:moveTo>
                      <a:pt x="298" y="1"/>
                    </a:moveTo>
                    <a:lnTo>
                      <a:pt x="298" y="1"/>
                    </a:lnTo>
                    <a:lnTo>
                      <a:pt x="298" y="1"/>
                    </a:lnTo>
                    <a:lnTo>
                      <a:pt x="298" y="1"/>
                    </a:lnTo>
                    <a:lnTo>
                      <a:pt x="397" y="430"/>
                    </a:lnTo>
                    <a:lnTo>
                      <a:pt x="430" y="859"/>
                    </a:lnTo>
                    <a:lnTo>
                      <a:pt x="430" y="1288"/>
                    </a:lnTo>
                    <a:lnTo>
                      <a:pt x="397" y="1750"/>
                    </a:lnTo>
                    <a:lnTo>
                      <a:pt x="397" y="1750"/>
                    </a:lnTo>
                    <a:lnTo>
                      <a:pt x="430" y="1288"/>
                    </a:lnTo>
                    <a:lnTo>
                      <a:pt x="430" y="859"/>
                    </a:lnTo>
                    <a:lnTo>
                      <a:pt x="397" y="430"/>
                    </a:lnTo>
                    <a:lnTo>
                      <a:pt x="29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8"/>
              <p:cNvSpPr/>
              <p:nvPr/>
            </p:nvSpPr>
            <p:spPr>
              <a:xfrm>
                <a:off x="10207124" y="1770444"/>
                <a:ext cx="29637" cy="115616"/>
              </a:xfrm>
              <a:custGeom>
                <a:avLst/>
                <a:gdLst/>
                <a:ahLst/>
                <a:cxnLst/>
                <a:rect l="l" t="t" r="r" b="b"/>
                <a:pathLst>
                  <a:path w="364" h="1420" fill="none" extrusionOk="0">
                    <a:moveTo>
                      <a:pt x="364" y="0"/>
                    </a:moveTo>
                    <a:lnTo>
                      <a:pt x="364" y="0"/>
                    </a:lnTo>
                    <a:lnTo>
                      <a:pt x="331" y="363"/>
                    </a:lnTo>
                    <a:lnTo>
                      <a:pt x="232" y="726"/>
                    </a:lnTo>
                    <a:lnTo>
                      <a:pt x="1" y="1420"/>
                    </a:lnTo>
                    <a:lnTo>
                      <a:pt x="1" y="1420"/>
                    </a:lnTo>
                    <a:lnTo>
                      <a:pt x="1" y="1420"/>
                    </a:lnTo>
                    <a:lnTo>
                      <a:pt x="232" y="726"/>
                    </a:lnTo>
                    <a:lnTo>
                      <a:pt x="331" y="363"/>
                    </a:lnTo>
                    <a:lnTo>
                      <a:pt x="3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8"/>
              <p:cNvSpPr/>
              <p:nvPr/>
            </p:nvSpPr>
            <p:spPr>
              <a:xfrm>
                <a:off x="10231305" y="1606464"/>
                <a:ext cx="10829" cy="142566"/>
              </a:xfrm>
              <a:custGeom>
                <a:avLst/>
                <a:gdLst/>
                <a:ahLst/>
                <a:cxnLst/>
                <a:rect l="l" t="t" r="r" b="b"/>
                <a:pathLst>
                  <a:path w="133" h="1751" fill="none" extrusionOk="0">
                    <a:moveTo>
                      <a:pt x="1" y="1"/>
                    </a:moveTo>
                    <a:lnTo>
                      <a:pt x="1" y="1"/>
                    </a:lnTo>
                    <a:lnTo>
                      <a:pt x="1" y="1"/>
                    </a:lnTo>
                    <a:lnTo>
                      <a:pt x="1" y="1"/>
                    </a:lnTo>
                    <a:lnTo>
                      <a:pt x="100" y="430"/>
                    </a:lnTo>
                    <a:lnTo>
                      <a:pt x="133" y="859"/>
                    </a:lnTo>
                    <a:lnTo>
                      <a:pt x="133" y="1288"/>
                    </a:lnTo>
                    <a:lnTo>
                      <a:pt x="100" y="1750"/>
                    </a:lnTo>
                    <a:lnTo>
                      <a:pt x="100" y="1750"/>
                    </a:lnTo>
                    <a:lnTo>
                      <a:pt x="133" y="1288"/>
                    </a:lnTo>
                    <a:lnTo>
                      <a:pt x="133" y="859"/>
                    </a:lnTo>
                    <a:lnTo>
                      <a:pt x="100" y="43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8"/>
              <p:cNvSpPr/>
              <p:nvPr/>
            </p:nvSpPr>
            <p:spPr>
              <a:xfrm>
                <a:off x="9132054" y="1885979"/>
                <a:ext cx="1075151" cy="414021"/>
              </a:xfrm>
              <a:custGeom>
                <a:avLst/>
                <a:gdLst/>
                <a:ahLst/>
                <a:cxnLst/>
                <a:rect l="l" t="t" r="r" b="b"/>
                <a:pathLst>
                  <a:path w="13205" h="5085" extrusionOk="0">
                    <a:moveTo>
                      <a:pt x="5249" y="5084"/>
                    </a:moveTo>
                    <a:lnTo>
                      <a:pt x="5249" y="5084"/>
                    </a:lnTo>
                    <a:lnTo>
                      <a:pt x="5249" y="5084"/>
                    </a:lnTo>
                    <a:lnTo>
                      <a:pt x="5249" y="5084"/>
                    </a:lnTo>
                    <a:lnTo>
                      <a:pt x="5249" y="5084"/>
                    </a:lnTo>
                    <a:lnTo>
                      <a:pt x="5249" y="5084"/>
                    </a:lnTo>
                    <a:close/>
                    <a:moveTo>
                      <a:pt x="8682" y="4457"/>
                    </a:moveTo>
                    <a:lnTo>
                      <a:pt x="8682" y="4457"/>
                    </a:lnTo>
                    <a:lnTo>
                      <a:pt x="8649" y="4490"/>
                    </a:lnTo>
                    <a:lnTo>
                      <a:pt x="8649" y="4490"/>
                    </a:lnTo>
                    <a:lnTo>
                      <a:pt x="8682" y="4457"/>
                    </a:lnTo>
                    <a:close/>
                    <a:moveTo>
                      <a:pt x="8748" y="4424"/>
                    </a:moveTo>
                    <a:lnTo>
                      <a:pt x="8748" y="4424"/>
                    </a:lnTo>
                    <a:lnTo>
                      <a:pt x="8715" y="4457"/>
                    </a:lnTo>
                    <a:lnTo>
                      <a:pt x="8715" y="4457"/>
                    </a:lnTo>
                    <a:lnTo>
                      <a:pt x="8748" y="4424"/>
                    </a:lnTo>
                    <a:close/>
                    <a:moveTo>
                      <a:pt x="0" y="3434"/>
                    </a:moveTo>
                    <a:lnTo>
                      <a:pt x="0" y="3434"/>
                    </a:lnTo>
                    <a:lnTo>
                      <a:pt x="562" y="3830"/>
                    </a:lnTo>
                    <a:lnTo>
                      <a:pt x="1156" y="4160"/>
                    </a:lnTo>
                    <a:lnTo>
                      <a:pt x="1783" y="4457"/>
                    </a:lnTo>
                    <a:lnTo>
                      <a:pt x="2443" y="4688"/>
                    </a:lnTo>
                    <a:lnTo>
                      <a:pt x="3103" y="4853"/>
                    </a:lnTo>
                    <a:lnTo>
                      <a:pt x="3830" y="4985"/>
                    </a:lnTo>
                    <a:lnTo>
                      <a:pt x="4523" y="5051"/>
                    </a:lnTo>
                    <a:lnTo>
                      <a:pt x="5249" y="5084"/>
                    </a:lnTo>
                    <a:lnTo>
                      <a:pt x="5249" y="5084"/>
                    </a:lnTo>
                    <a:lnTo>
                      <a:pt x="4523" y="5051"/>
                    </a:lnTo>
                    <a:lnTo>
                      <a:pt x="3830" y="4985"/>
                    </a:lnTo>
                    <a:lnTo>
                      <a:pt x="3103" y="4853"/>
                    </a:lnTo>
                    <a:lnTo>
                      <a:pt x="2443" y="4688"/>
                    </a:lnTo>
                    <a:lnTo>
                      <a:pt x="1783" y="4457"/>
                    </a:lnTo>
                    <a:lnTo>
                      <a:pt x="1156" y="4160"/>
                    </a:lnTo>
                    <a:lnTo>
                      <a:pt x="562" y="3830"/>
                    </a:lnTo>
                    <a:lnTo>
                      <a:pt x="0" y="3434"/>
                    </a:lnTo>
                    <a:close/>
                    <a:moveTo>
                      <a:pt x="13205" y="1"/>
                    </a:moveTo>
                    <a:lnTo>
                      <a:pt x="13205" y="1"/>
                    </a:lnTo>
                    <a:lnTo>
                      <a:pt x="13073" y="364"/>
                    </a:lnTo>
                    <a:lnTo>
                      <a:pt x="12907" y="694"/>
                    </a:lnTo>
                    <a:lnTo>
                      <a:pt x="12742" y="1024"/>
                    </a:lnTo>
                    <a:lnTo>
                      <a:pt x="12511" y="1354"/>
                    </a:lnTo>
                    <a:lnTo>
                      <a:pt x="12313" y="1684"/>
                    </a:lnTo>
                    <a:lnTo>
                      <a:pt x="12082" y="2014"/>
                    </a:lnTo>
                    <a:lnTo>
                      <a:pt x="11818" y="2311"/>
                    </a:lnTo>
                    <a:lnTo>
                      <a:pt x="11521" y="2608"/>
                    </a:lnTo>
                    <a:lnTo>
                      <a:pt x="11257" y="2873"/>
                    </a:lnTo>
                    <a:lnTo>
                      <a:pt x="10927" y="3137"/>
                    </a:lnTo>
                    <a:lnTo>
                      <a:pt x="10630" y="3401"/>
                    </a:lnTo>
                    <a:lnTo>
                      <a:pt x="10267" y="3632"/>
                    </a:lnTo>
                    <a:lnTo>
                      <a:pt x="9904" y="3863"/>
                    </a:lnTo>
                    <a:lnTo>
                      <a:pt x="9540" y="4061"/>
                    </a:lnTo>
                    <a:lnTo>
                      <a:pt x="9177" y="4259"/>
                    </a:lnTo>
                    <a:lnTo>
                      <a:pt x="8748" y="4424"/>
                    </a:lnTo>
                    <a:lnTo>
                      <a:pt x="8748" y="4424"/>
                    </a:lnTo>
                    <a:lnTo>
                      <a:pt x="9177" y="4259"/>
                    </a:lnTo>
                    <a:lnTo>
                      <a:pt x="9540" y="4061"/>
                    </a:lnTo>
                    <a:lnTo>
                      <a:pt x="9904" y="3863"/>
                    </a:lnTo>
                    <a:lnTo>
                      <a:pt x="10267" y="3632"/>
                    </a:lnTo>
                    <a:lnTo>
                      <a:pt x="10630" y="3401"/>
                    </a:lnTo>
                    <a:lnTo>
                      <a:pt x="10927" y="3137"/>
                    </a:lnTo>
                    <a:lnTo>
                      <a:pt x="11257" y="2873"/>
                    </a:lnTo>
                    <a:lnTo>
                      <a:pt x="11521" y="2608"/>
                    </a:lnTo>
                    <a:lnTo>
                      <a:pt x="11818" y="2311"/>
                    </a:lnTo>
                    <a:lnTo>
                      <a:pt x="12082" y="2014"/>
                    </a:lnTo>
                    <a:lnTo>
                      <a:pt x="12313" y="1684"/>
                    </a:lnTo>
                    <a:lnTo>
                      <a:pt x="12511" y="1354"/>
                    </a:lnTo>
                    <a:lnTo>
                      <a:pt x="12742" y="1024"/>
                    </a:lnTo>
                    <a:lnTo>
                      <a:pt x="12907" y="694"/>
                    </a:lnTo>
                    <a:lnTo>
                      <a:pt x="13073" y="364"/>
                    </a:lnTo>
                    <a:lnTo>
                      <a:pt x="13205" y="1"/>
                    </a:lnTo>
                    <a:lnTo>
                      <a:pt x="13205" y="1"/>
                    </a:lnTo>
                    <a:close/>
                  </a:path>
                </a:pathLst>
              </a:custGeom>
              <a:solidFill>
                <a:srgbClr val="9A8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8"/>
              <p:cNvSpPr/>
              <p:nvPr/>
            </p:nvSpPr>
            <p:spPr>
              <a:xfrm>
                <a:off x="9559427" y="2299918"/>
                <a:ext cx="81" cy="8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8"/>
              <p:cNvSpPr/>
              <p:nvPr/>
            </p:nvSpPr>
            <p:spPr>
              <a:xfrm>
                <a:off x="9836255" y="2248868"/>
                <a:ext cx="2768" cy="2768"/>
              </a:xfrm>
              <a:custGeom>
                <a:avLst/>
                <a:gdLst/>
                <a:ahLst/>
                <a:cxnLst/>
                <a:rect l="l" t="t" r="r" b="b"/>
                <a:pathLst>
                  <a:path w="34" h="34" fill="none" extrusionOk="0">
                    <a:moveTo>
                      <a:pt x="33" y="0"/>
                    </a:moveTo>
                    <a:lnTo>
                      <a:pt x="33" y="0"/>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8"/>
              <p:cNvSpPr/>
              <p:nvPr/>
            </p:nvSpPr>
            <p:spPr>
              <a:xfrm>
                <a:off x="9841629" y="2246181"/>
                <a:ext cx="2768" cy="2768"/>
              </a:xfrm>
              <a:custGeom>
                <a:avLst/>
                <a:gdLst/>
                <a:ahLst/>
                <a:cxnLst/>
                <a:rect l="l" t="t" r="r" b="b"/>
                <a:pathLst>
                  <a:path w="34" h="34" fill="none" extrusionOk="0">
                    <a:moveTo>
                      <a:pt x="33" y="0"/>
                    </a:moveTo>
                    <a:lnTo>
                      <a:pt x="33" y="0"/>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8"/>
              <p:cNvSpPr/>
              <p:nvPr/>
            </p:nvSpPr>
            <p:spPr>
              <a:xfrm>
                <a:off x="9132054" y="2165494"/>
                <a:ext cx="427455" cy="134506"/>
              </a:xfrm>
              <a:custGeom>
                <a:avLst/>
                <a:gdLst/>
                <a:ahLst/>
                <a:cxnLst/>
                <a:rect l="l" t="t" r="r" b="b"/>
                <a:pathLst>
                  <a:path w="5250" h="1652" fill="none" extrusionOk="0">
                    <a:moveTo>
                      <a:pt x="0" y="1"/>
                    </a:moveTo>
                    <a:lnTo>
                      <a:pt x="0" y="1"/>
                    </a:lnTo>
                    <a:lnTo>
                      <a:pt x="562" y="397"/>
                    </a:lnTo>
                    <a:lnTo>
                      <a:pt x="1156" y="727"/>
                    </a:lnTo>
                    <a:lnTo>
                      <a:pt x="1783" y="1024"/>
                    </a:lnTo>
                    <a:lnTo>
                      <a:pt x="2443" y="1255"/>
                    </a:lnTo>
                    <a:lnTo>
                      <a:pt x="3103" y="1420"/>
                    </a:lnTo>
                    <a:lnTo>
                      <a:pt x="3830" y="1552"/>
                    </a:lnTo>
                    <a:lnTo>
                      <a:pt x="4523" y="1618"/>
                    </a:lnTo>
                    <a:lnTo>
                      <a:pt x="5249" y="1651"/>
                    </a:lnTo>
                    <a:lnTo>
                      <a:pt x="5249" y="1651"/>
                    </a:lnTo>
                    <a:lnTo>
                      <a:pt x="4523" y="1618"/>
                    </a:lnTo>
                    <a:lnTo>
                      <a:pt x="3830" y="1552"/>
                    </a:lnTo>
                    <a:lnTo>
                      <a:pt x="3103" y="1420"/>
                    </a:lnTo>
                    <a:lnTo>
                      <a:pt x="2443" y="1255"/>
                    </a:lnTo>
                    <a:lnTo>
                      <a:pt x="1783" y="1024"/>
                    </a:lnTo>
                    <a:lnTo>
                      <a:pt x="1156" y="727"/>
                    </a:lnTo>
                    <a:lnTo>
                      <a:pt x="562" y="3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8"/>
              <p:cNvSpPr/>
              <p:nvPr/>
            </p:nvSpPr>
            <p:spPr>
              <a:xfrm>
                <a:off x="9844316" y="1885979"/>
                <a:ext cx="362889" cy="360283"/>
              </a:xfrm>
              <a:custGeom>
                <a:avLst/>
                <a:gdLst/>
                <a:ahLst/>
                <a:cxnLst/>
                <a:rect l="l" t="t" r="r" b="b"/>
                <a:pathLst>
                  <a:path w="4457" h="4425" fill="none" extrusionOk="0">
                    <a:moveTo>
                      <a:pt x="4457" y="1"/>
                    </a:moveTo>
                    <a:lnTo>
                      <a:pt x="4457" y="1"/>
                    </a:lnTo>
                    <a:lnTo>
                      <a:pt x="4325" y="364"/>
                    </a:lnTo>
                    <a:lnTo>
                      <a:pt x="4159" y="694"/>
                    </a:lnTo>
                    <a:lnTo>
                      <a:pt x="3994" y="1024"/>
                    </a:lnTo>
                    <a:lnTo>
                      <a:pt x="3763" y="1354"/>
                    </a:lnTo>
                    <a:lnTo>
                      <a:pt x="3565" y="1684"/>
                    </a:lnTo>
                    <a:lnTo>
                      <a:pt x="3334" y="2014"/>
                    </a:lnTo>
                    <a:lnTo>
                      <a:pt x="3070" y="2311"/>
                    </a:lnTo>
                    <a:lnTo>
                      <a:pt x="2773" y="2608"/>
                    </a:lnTo>
                    <a:lnTo>
                      <a:pt x="2509" y="2873"/>
                    </a:lnTo>
                    <a:lnTo>
                      <a:pt x="2179" y="3137"/>
                    </a:lnTo>
                    <a:lnTo>
                      <a:pt x="1882" y="3401"/>
                    </a:lnTo>
                    <a:lnTo>
                      <a:pt x="1519" y="3632"/>
                    </a:lnTo>
                    <a:lnTo>
                      <a:pt x="1156" y="3863"/>
                    </a:lnTo>
                    <a:lnTo>
                      <a:pt x="792" y="4061"/>
                    </a:lnTo>
                    <a:lnTo>
                      <a:pt x="429" y="4259"/>
                    </a:lnTo>
                    <a:lnTo>
                      <a:pt x="0" y="4424"/>
                    </a:lnTo>
                    <a:lnTo>
                      <a:pt x="0" y="4424"/>
                    </a:lnTo>
                    <a:lnTo>
                      <a:pt x="429" y="4259"/>
                    </a:lnTo>
                    <a:lnTo>
                      <a:pt x="792" y="4061"/>
                    </a:lnTo>
                    <a:lnTo>
                      <a:pt x="1156" y="3863"/>
                    </a:lnTo>
                    <a:lnTo>
                      <a:pt x="1519" y="3632"/>
                    </a:lnTo>
                    <a:lnTo>
                      <a:pt x="1882" y="3401"/>
                    </a:lnTo>
                    <a:lnTo>
                      <a:pt x="2179" y="3137"/>
                    </a:lnTo>
                    <a:lnTo>
                      <a:pt x="2509" y="2873"/>
                    </a:lnTo>
                    <a:lnTo>
                      <a:pt x="2773" y="2608"/>
                    </a:lnTo>
                    <a:lnTo>
                      <a:pt x="3070" y="2311"/>
                    </a:lnTo>
                    <a:lnTo>
                      <a:pt x="3334" y="2014"/>
                    </a:lnTo>
                    <a:lnTo>
                      <a:pt x="3565" y="1684"/>
                    </a:lnTo>
                    <a:lnTo>
                      <a:pt x="3763" y="1354"/>
                    </a:lnTo>
                    <a:lnTo>
                      <a:pt x="3994" y="1024"/>
                    </a:lnTo>
                    <a:lnTo>
                      <a:pt x="4159" y="694"/>
                    </a:lnTo>
                    <a:lnTo>
                      <a:pt x="4325" y="364"/>
                    </a:lnTo>
                    <a:lnTo>
                      <a:pt x="4457" y="1"/>
                    </a:lnTo>
                    <a:lnTo>
                      <a:pt x="4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8"/>
              <p:cNvSpPr/>
              <p:nvPr/>
            </p:nvSpPr>
            <p:spPr>
              <a:xfrm>
                <a:off x="8908963" y="1606464"/>
                <a:ext cx="1333171" cy="712344"/>
              </a:xfrm>
              <a:custGeom>
                <a:avLst/>
                <a:gdLst/>
                <a:ahLst/>
                <a:cxnLst/>
                <a:rect l="l" t="t" r="r" b="b"/>
                <a:pathLst>
                  <a:path w="16374" h="8749" extrusionOk="0">
                    <a:moveTo>
                      <a:pt x="16242" y="1"/>
                    </a:moveTo>
                    <a:lnTo>
                      <a:pt x="15978" y="265"/>
                    </a:lnTo>
                    <a:lnTo>
                      <a:pt x="15714" y="628"/>
                    </a:lnTo>
                    <a:lnTo>
                      <a:pt x="15482" y="1024"/>
                    </a:lnTo>
                    <a:lnTo>
                      <a:pt x="15119" y="1849"/>
                    </a:lnTo>
                    <a:lnTo>
                      <a:pt x="14723" y="2542"/>
                    </a:lnTo>
                    <a:lnTo>
                      <a:pt x="14294" y="3203"/>
                    </a:lnTo>
                    <a:lnTo>
                      <a:pt x="13799" y="3797"/>
                    </a:lnTo>
                    <a:lnTo>
                      <a:pt x="13271" y="4358"/>
                    </a:lnTo>
                    <a:lnTo>
                      <a:pt x="12677" y="4886"/>
                    </a:lnTo>
                    <a:lnTo>
                      <a:pt x="12016" y="5348"/>
                    </a:lnTo>
                    <a:lnTo>
                      <a:pt x="11356" y="5744"/>
                    </a:lnTo>
                    <a:lnTo>
                      <a:pt x="10630" y="6107"/>
                    </a:lnTo>
                    <a:lnTo>
                      <a:pt x="10234" y="6273"/>
                    </a:lnTo>
                    <a:lnTo>
                      <a:pt x="9805" y="6405"/>
                    </a:lnTo>
                    <a:lnTo>
                      <a:pt x="9376" y="6537"/>
                    </a:lnTo>
                    <a:lnTo>
                      <a:pt x="8946" y="6636"/>
                    </a:lnTo>
                    <a:lnTo>
                      <a:pt x="8484" y="6702"/>
                    </a:lnTo>
                    <a:lnTo>
                      <a:pt x="8055" y="6768"/>
                    </a:lnTo>
                    <a:lnTo>
                      <a:pt x="7626" y="6801"/>
                    </a:lnTo>
                    <a:lnTo>
                      <a:pt x="7164" y="6801"/>
                    </a:lnTo>
                    <a:lnTo>
                      <a:pt x="6471" y="6768"/>
                    </a:lnTo>
                    <a:lnTo>
                      <a:pt x="5810" y="6702"/>
                    </a:lnTo>
                    <a:lnTo>
                      <a:pt x="5150" y="6570"/>
                    </a:lnTo>
                    <a:lnTo>
                      <a:pt x="4490" y="6372"/>
                    </a:lnTo>
                    <a:lnTo>
                      <a:pt x="3500" y="6041"/>
                    </a:lnTo>
                    <a:lnTo>
                      <a:pt x="3005" y="5942"/>
                    </a:lnTo>
                    <a:lnTo>
                      <a:pt x="2773" y="5909"/>
                    </a:lnTo>
                    <a:lnTo>
                      <a:pt x="2509" y="5876"/>
                    </a:lnTo>
                    <a:lnTo>
                      <a:pt x="2311" y="5909"/>
                    </a:lnTo>
                    <a:lnTo>
                      <a:pt x="2080" y="5942"/>
                    </a:lnTo>
                    <a:lnTo>
                      <a:pt x="1849" y="5975"/>
                    </a:lnTo>
                    <a:lnTo>
                      <a:pt x="1618" y="6074"/>
                    </a:lnTo>
                    <a:lnTo>
                      <a:pt x="1420" y="6206"/>
                    </a:lnTo>
                    <a:lnTo>
                      <a:pt x="1222" y="6339"/>
                    </a:lnTo>
                    <a:lnTo>
                      <a:pt x="1024" y="6471"/>
                    </a:lnTo>
                    <a:lnTo>
                      <a:pt x="859" y="6669"/>
                    </a:lnTo>
                    <a:lnTo>
                      <a:pt x="562" y="7032"/>
                    </a:lnTo>
                    <a:lnTo>
                      <a:pt x="364" y="7329"/>
                    </a:lnTo>
                    <a:lnTo>
                      <a:pt x="232" y="7659"/>
                    </a:lnTo>
                    <a:lnTo>
                      <a:pt x="100" y="7989"/>
                    </a:lnTo>
                    <a:lnTo>
                      <a:pt x="1" y="8319"/>
                    </a:lnTo>
                    <a:lnTo>
                      <a:pt x="1420" y="8748"/>
                    </a:lnTo>
                    <a:lnTo>
                      <a:pt x="1354" y="8418"/>
                    </a:lnTo>
                    <a:lnTo>
                      <a:pt x="1321" y="8088"/>
                    </a:lnTo>
                    <a:lnTo>
                      <a:pt x="1321" y="7857"/>
                    </a:lnTo>
                    <a:lnTo>
                      <a:pt x="1354" y="7626"/>
                    </a:lnTo>
                    <a:lnTo>
                      <a:pt x="1420" y="7428"/>
                    </a:lnTo>
                    <a:lnTo>
                      <a:pt x="1486" y="7230"/>
                    </a:lnTo>
                    <a:lnTo>
                      <a:pt x="1618" y="6966"/>
                    </a:lnTo>
                    <a:lnTo>
                      <a:pt x="1750" y="6735"/>
                    </a:lnTo>
                    <a:lnTo>
                      <a:pt x="1948" y="6537"/>
                    </a:lnTo>
                    <a:lnTo>
                      <a:pt x="2146" y="6339"/>
                    </a:lnTo>
                    <a:lnTo>
                      <a:pt x="2443" y="6603"/>
                    </a:lnTo>
                    <a:lnTo>
                      <a:pt x="2740" y="6867"/>
                    </a:lnTo>
                    <a:lnTo>
                      <a:pt x="3302" y="7263"/>
                    </a:lnTo>
                    <a:lnTo>
                      <a:pt x="3896" y="7593"/>
                    </a:lnTo>
                    <a:lnTo>
                      <a:pt x="4523" y="7890"/>
                    </a:lnTo>
                    <a:lnTo>
                      <a:pt x="5183" y="8121"/>
                    </a:lnTo>
                    <a:lnTo>
                      <a:pt x="5843" y="8286"/>
                    </a:lnTo>
                    <a:lnTo>
                      <a:pt x="6570" y="8418"/>
                    </a:lnTo>
                    <a:lnTo>
                      <a:pt x="7263" y="8484"/>
                    </a:lnTo>
                    <a:lnTo>
                      <a:pt x="7989" y="8517"/>
                    </a:lnTo>
                    <a:lnTo>
                      <a:pt x="8880" y="8484"/>
                    </a:lnTo>
                    <a:lnTo>
                      <a:pt x="9739" y="8385"/>
                    </a:lnTo>
                    <a:lnTo>
                      <a:pt x="10168" y="8286"/>
                    </a:lnTo>
                    <a:lnTo>
                      <a:pt x="10597" y="8187"/>
                    </a:lnTo>
                    <a:lnTo>
                      <a:pt x="10993" y="8055"/>
                    </a:lnTo>
                    <a:lnTo>
                      <a:pt x="11389" y="7923"/>
                    </a:lnTo>
                    <a:lnTo>
                      <a:pt x="11422" y="7890"/>
                    </a:lnTo>
                    <a:lnTo>
                      <a:pt x="11455" y="7890"/>
                    </a:lnTo>
                    <a:lnTo>
                      <a:pt x="11488" y="7857"/>
                    </a:lnTo>
                    <a:lnTo>
                      <a:pt x="11917" y="7692"/>
                    </a:lnTo>
                    <a:lnTo>
                      <a:pt x="12280" y="7494"/>
                    </a:lnTo>
                    <a:lnTo>
                      <a:pt x="12644" y="7296"/>
                    </a:lnTo>
                    <a:lnTo>
                      <a:pt x="13007" y="7065"/>
                    </a:lnTo>
                    <a:lnTo>
                      <a:pt x="13370" y="6834"/>
                    </a:lnTo>
                    <a:lnTo>
                      <a:pt x="13667" y="6570"/>
                    </a:lnTo>
                    <a:lnTo>
                      <a:pt x="13997" y="6306"/>
                    </a:lnTo>
                    <a:lnTo>
                      <a:pt x="14261" y="6041"/>
                    </a:lnTo>
                    <a:lnTo>
                      <a:pt x="14558" y="5744"/>
                    </a:lnTo>
                    <a:lnTo>
                      <a:pt x="14822" y="5447"/>
                    </a:lnTo>
                    <a:lnTo>
                      <a:pt x="15053" y="5117"/>
                    </a:lnTo>
                    <a:lnTo>
                      <a:pt x="15251" y="4787"/>
                    </a:lnTo>
                    <a:lnTo>
                      <a:pt x="15482" y="4457"/>
                    </a:lnTo>
                    <a:lnTo>
                      <a:pt x="15647" y="4127"/>
                    </a:lnTo>
                    <a:lnTo>
                      <a:pt x="15813" y="3797"/>
                    </a:lnTo>
                    <a:lnTo>
                      <a:pt x="15945" y="3434"/>
                    </a:lnTo>
                    <a:lnTo>
                      <a:pt x="16176" y="2740"/>
                    </a:lnTo>
                    <a:lnTo>
                      <a:pt x="16275" y="2377"/>
                    </a:lnTo>
                    <a:lnTo>
                      <a:pt x="16308" y="2014"/>
                    </a:lnTo>
                    <a:lnTo>
                      <a:pt x="16341" y="1816"/>
                    </a:lnTo>
                    <a:lnTo>
                      <a:pt x="16341" y="1750"/>
                    </a:lnTo>
                    <a:lnTo>
                      <a:pt x="16374" y="1288"/>
                    </a:lnTo>
                    <a:lnTo>
                      <a:pt x="16374" y="859"/>
                    </a:lnTo>
                    <a:lnTo>
                      <a:pt x="16341" y="430"/>
                    </a:lnTo>
                    <a:lnTo>
                      <a:pt x="16242"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8"/>
              <p:cNvSpPr/>
              <p:nvPr/>
            </p:nvSpPr>
            <p:spPr>
              <a:xfrm>
                <a:off x="8908963" y="1606464"/>
                <a:ext cx="1333171" cy="712344"/>
              </a:xfrm>
              <a:custGeom>
                <a:avLst/>
                <a:gdLst/>
                <a:ahLst/>
                <a:cxnLst/>
                <a:rect l="l" t="t" r="r" b="b"/>
                <a:pathLst>
                  <a:path w="16374" h="8749" fill="none" extrusionOk="0">
                    <a:moveTo>
                      <a:pt x="16242" y="1"/>
                    </a:moveTo>
                    <a:lnTo>
                      <a:pt x="16242" y="1"/>
                    </a:lnTo>
                    <a:lnTo>
                      <a:pt x="15978" y="265"/>
                    </a:lnTo>
                    <a:lnTo>
                      <a:pt x="15978" y="265"/>
                    </a:lnTo>
                    <a:lnTo>
                      <a:pt x="15714" y="628"/>
                    </a:lnTo>
                    <a:lnTo>
                      <a:pt x="15482" y="1024"/>
                    </a:lnTo>
                    <a:lnTo>
                      <a:pt x="15119" y="1849"/>
                    </a:lnTo>
                    <a:lnTo>
                      <a:pt x="15119" y="1849"/>
                    </a:lnTo>
                    <a:lnTo>
                      <a:pt x="14723" y="2542"/>
                    </a:lnTo>
                    <a:lnTo>
                      <a:pt x="14294" y="3203"/>
                    </a:lnTo>
                    <a:lnTo>
                      <a:pt x="13799" y="3797"/>
                    </a:lnTo>
                    <a:lnTo>
                      <a:pt x="13271" y="4358"/>
                    </a:lnTo>
                    <a:lnTo>
                      <a:pt x="12677" y="4886"/>
                    </a:lnTo>
                    <a:lnTo>
                      <a:pt x="12016" y="5348"/>
                    </a:lnTo>
                    <a:lnTo>
                      <a:pt x="11356" y="5744"/>
                    </a:lnTo>
                    <a:lnTo>
                      <a:pt x="10630" y="6107"/>
                    </a:lnTo>
                    <a:lnTo>
                      <a:pt x="10630" y="6107"/>
                    </a:lnTo>
                    <a:lnTo>
                      <a:pt x="10234" y="6273"/>
                    </a:lnTo>
                    <a:lnTo>
                      <a:pt x="9805" y="6405"/>
                    </a:lnTo>
                    <a:lnTo>
                      <a:pt x="9376" y="6537"/>
                    </a:lnTo>
                    <a:lnTo>
                      <a:pt x="8946" y="6636"/>
                    </a:lnTo>
                    <a:lnTo>
                      <a:pt x="8484" y="6702"/>
                    </a:lnTo>
                    <a:lnTo>
                      <a:pt x="8055" y="6768"/>
                    </a:lnTo>
                    <a:lnTo>
                      <a:pt x="7626" y="6801"/>
                    </a:lnTo>
                    <a:lnTo>
                      <a:pt x="7164" y="6801"/>
                    </a:lnTo>
                    <a:lnTo>
                      <a:pt x="7164" y="6801"/>
                    </a:lnTo>
                    <a:lnTo>
                      <a:pt x="6471" y="6768"/>
                    </a:lnTo>
                    <a:lnTo>
                      <a:pt x="5810" y="6702"/>
                    </a:lnTo>
                    <a:lnTo>
                      <a:pt x="5150" y="6570"/>
                    </a:lnTo>
                    <a:lnTo>
                      <a:pt x="4490" y="6372"/>
                    </a:lnTo>
                    <a:lnTo>
                      <a:pt x="4490" y="6372"/>
                    </a:lnTo>
                    <a:lnTo>
                      <a:pt x="3500" y="6041"/>
                    </a:lnTo>
                    <a:lnTo>
                      <a:pt x="3005" y="5942"/>
                    </a:lnTo>
                    <a:lnTo>
                      <a:pt x="2773" y="5909"/>
                    </a:lnTo>
                    <a:lnTo>
                      <a:pt x="2509" y="5876"/>
                    </a:lnTo>
                    <a:lnTo>
                      <a:pt x="2509" y="5876"/>
                    </a:lnTo>
                    <a:lnTo>
                      <a:pt x="2311" y="5909"/>
                    </a:lnTo>
                    <a:lnTo>
                      <a:pt x="2080" y="5942"/>
                    </a:lnTo>
                    <a:lnTo>
                      <a:pt x="2080" y="5942"/>
                    </a:lnTo>
                    <a:lnTo>
                      <a:pt x="1849" y="5975"/>
                    </a:lnTo>
                    <a:lnTo>
                      <a:pt x="1618" y="6074"/>
                    </a:lnTo>
                    <a:lnTo>
                      <a:pt x="1420" y="6206"/>
                    </a:lnTo>
                    <a:lnTo>
                      <a:pt x="1222" y="6339"/>
                    </a:lnTo>
                    <a:lnTo>
                      <a:pt x="1024" y="6471"/>
                    </a:lnTo>
                    <a:lnTo>
                      <a:pt x="859" y="6669"/>
                    </a:lnTo>
                    <a:lnTo>
                      <a:pt x="562" y="7032"/>
                    </a:lnTo>
                    <a:lnTo>
                      <a:pt x="562" y="7032"/>
                    </a:lnTo>
                    <a:lnTo>
                      <a:pt x="364" y="7329"/>
                    </a:lnTo>
                    <a:lnTo>
                      <a:pt x="232" y="7659"/>
                    </a:lnTo>
                    <a:lnTo>
                      <a:pt x="100" y="7989"/>
                    </a:lnTo>
                    <a:lnTo>
                      <a:pt x="1" y="8319"/>
                    </a:lnTo>
                    <a:lnTo>
                      <a:pt x="1" y="8319"/>
                    </a:lnTo>
                    <a:lnTo>
                      <a:pt x="1420" y="8748"/>
                    </a:lnTo>
                    <a:lnTo>
                      <a:pt x="1420" y="8748"/>
                    </a:lnTo>
                    <a:lnTo>
                      <a:pt x="1354" y="8418"/>
                    </a:lnTo>
                    <a:lnTo>
                      <a:pt x="1321" y="8088"/>
                    </a:lnTo>
                    <a:lnTo>
                      <a:pt x="1321" y="8088"/>
                    </a:lnTo>
                    <a:lnTo>
                      <a:pt x="1321" y="7857"/>
                    </a:lnTo>
                    <a:lnTo>
                      <a:pt x="1354" y="7626"/>
                    </a:lnTo>
                    <a:lnTo>
                      <a:pt x="1420" y="7428"/>
                    </a:lnTo>
                    <a:lnTo>
                      <a:pt x="1486" y="7230"/>
                    </a:lnTo>
                    <a:lnTo>
                      <a:pt x="1486" y="7230"/>
                    </a:lnTo>
                    <a:lnTo>
                      <a:pt x="1618" y="6966"/>
                    </a:lnTo>
                    <a:lnTo>
                      <a:pt x="1750" y="6735"/>
                    </a:lnTo>
                    <a:lnTo>
                      <a:pt x="1948" y="6537"/>
                    </a:lnTo>
                    <a:lnTo>
                      <a:pt x="2146" y="6339"/>
                    </a:lnTo>
                    <a:lnTo>
                      <a:pt x="2146" y="6339"/>
                    </a:lnTo>
                    <a:lnTo>
                      <a:pt x="2443" y="6603"/>
                    </a:lnTo>
                    <a:lnTo>
                      <a:pt x="2740" y="6867"/>
                    </a:lnTo>
                    <a:lnTo>
                      <a:pt x="2740" y="6867"/>
                    </a:lnTo>
                    <a:lnTo>
                      <a:pt x="2740" y="6867"/>
                    </a:lnTo>
                    <a:lnTo>
                      <a:pt x="3302" y="7263"/>
                    </a:lnTo>
                    <a:lnTo>
                      <a:pt x="3896" y="7593"/>
                    </a:lnTo>
                    <a:lnTo>
                      <a:pt x="4523" y="7890"/>
                    </a:lnTo>
                    <a:lnTo>
                      <a:pt x="5183" y="8121"/>
                    </a:lnTo>
                    <a:lnTo>
                      <a:pt x="5843" y="8286"/>
                    </a:lnTo>
                    <a:lnTo>
                      <a:pt x="6570" y="8418"/>
                    </a:lnTo>
                    <a:lnTo>
                      <a:pt x="7263" y="8484"/>
                    </a:lnTo>
                    <a:lnTo>
                      <a:pt x="7989" y="8517"/>
                    </a:lnTo>
                    <a:lnTo>
                      <a:pt x="7989" y="8517"/>
                    </a:lnTo>
                    <a:lnTo>
                      <a:pt x="7989" y="8517"/>
                    </a:lnTo>
                    <a:lnTo>
                      <a:pt x="7989" y="8517"/>
                    </a:lnTo>
                    <a:lnTo>
                      <a:pt x="7989" y="8517"/>
                    </a:lnTo>
                    <a:lnTo>
                      <a:pt x="7989" y="8517"/>
                    </a:lnTo>
                    <a:lnTo>
                      <a:pt x="8880" y="8484"/>
                    </a:lnTo>
                    <a:lnTo>
                      <a:pt x="9739" y="8385"/>
                    </a:lnTo>
                    <a:lnTo>
                      <a:pt x="10168" y="8286"/>
                    </a:lnTo>
                    <a:lnTo>
                      <a:pt x="10597" y="8187"/>
                    </a:lnTo>
                    <a:lnTo>
                      <a:pt x="10993" y="8055"/>
                    </a:lnTo>
                    <a:lnTo>
                      <a:pt x="11389" y="7923"/>
                    </a:lnTo>
                    <a:lnTo>
                      <a:pt x="11389" y="7923"/>
                    </a:lnTo>
                    <a:lnTo>
                      <a:pt x="11422" y="7890"/>
                    </a:lnTo>
                    <a:lnTo>
                      <a:pt x="11422" y="7890"/>
                    </a:lnTo>
                    <a:lnTo>
                      <a:pt x="11455" y="7890"/>
                    </a:lnTo>
                    <a:lnTo>
                      <a:pt x="11455" y="7890"/>
                    </a:lnTo>
                    <a:lnTo>
                      <a:pt x="11488" y="7857"/>
                    </a:lnTo>
                    <a:lnTo>
                      <a:pt x="11488" y="7857"/>
                    </a:lnTo>
                    <a:lnTo>
                      <a:pt x="11488" y="7857"/>
                    </a:lnTo>
                    <a:lnTo>
                      <a:pt x="11488" y="7857"/>
                    </a:lnTo>
                    <a:lnTo>
                      <a:pt x="11917" y="7692"/>
                    </a:lnTo>
                    <a:lnTo>
                      <a:pt x="12280" y="7494"/>
                    </a:lnTo>
                    <a:lnTo>
                      <a:pt x="12644" y="7296"/>
                    </a:lnTo>
                    <a:lnTo>
                      <a:pt x="13007" y="7065"/>
                    </a:lnTo>
                    <a:lnTo>
                      <a:pt x="13370" y="6834"/>
                    </a:lnTo>
                    <a:lnTo>
                      <a:pt x="13667" y="6570"/>
                    </a:lnTo>
                    <a:lnTo>
                      <a:pt x="13997" y="6306"/>
                    </a:lnTo>
                    <a:lnTo>
                      <a:pt x="14261" y="6041"/>
                    </a:lnTo>
                    <a:lnTo>
                      <a:pt x="14558" y="5744"/>
                    </a:lnTo>
                    <a:lnTo>
                      <a:pt x="14822" y="5447"/>
                    </a:lnTo>
                    <a:lnTo>
                      <a:pt x="15053" y="5117"/>
                    </a:lnTo>
                    <a:lnTo>
                      <a:pt x="15251" y="4787"/>
                    </a:lnTo>
                    <a:lnTo>
                      <a:pt x="15482" y="4457"/>
                    </a:lnTo>
                    <a:lnTo>
                      <a:pt x="15647" y="4127"/>
                    </a:lnTo>
                    <a:lnTo>
                      <a:pt x="15813" y="3797"/>
                    </a:lnTo>
                    <a:lnTo>
                      <a:pt x="15945" y="3434"/>
                    </a:lnTo>
                    <a:lnTo>
                      <a:pt x="15945" y="3434"/>
                    </a:lnTo>
                    <a:lnTo>
                      <a:pt x="16176" y="2740"/>
                    </a:lnTo>
                    <a:lnTo>
                      <a:pt x="16275" y="2377"/>
                    </a:lnTo>
                    <a:lnTo>
                      <a:pt x="16308" y="2014"/>
                    </a:lnTo>
                    <a:lnTo>
                      <a:pt x="16308" y="2014"/>
                    </a:lnTo>
                    <a:lnTo>
                      <a:pt x="16341" y="1816"/>
                    </a:lnTo>
                    <a:lnTo>
                      <a:pt x="16341" y="1816"/>
                    </a:lnTo>
                    <a:lnTo>
                      <a:pt x="16341" y="1750"/>
                    </a:lnTo>
                    <a:lnTo>
                      <a:pt x="16341" y="1750"/>
                    </a:lnTo>
                    <a:lnTo>
                      <a:pt x="16374" y="1288"/>
                    </a:lnTo>
                    <a:lnTo>
                      <a:pt x="16374" y="859"/>
                    </a:lnTo>
                    <a:lnTo>
                      <a:pt x="16341" y="430"/>
                    </a:lnTo>
                    <a:lnTo>
                      <a:pt x="16242" y="1"/>
                    </a:lnTo>
                    <a:lnTo>
                      <a:pt x="16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8"/>
              <p:cNvSpPr/>
              <p:nvPr/>
            </p:nvSpPr>
            <p:spPr>
              <a:xfrm>
                <a:off x="8556903" y="2066080"/>
                <a:ext cx="1964746" cy="2314201"/>
              </a:xfrm>
              <a:custGeom>
                <a:avLst/>
                <a:gdLst/>
                <a:ahLst/>
                <a:cxnLst/>
                <a:rect l="l" t="t" r="r" b="b"/>
                <a:pathLst>
                  <a:path w="24131" h="28423" extrusionOk="0">
                    <a:moveTo>
                      <a:pt x="20962" y="0"/>
                    </a:moveTo>
                    <a:lnTo>
                      <a:pt x="20731" y="66"/>
                    </a:lnTo>
                    <a:lnTo>
                      <a:pt x="20500" y="165"/>
                    </a:lnTo>
                    <a:lnTo>
                      <a:pt x="20269" y="264"/>
                    </a:lnTo>
                    <a:lnTo>
                      <a:pt x="20071" y="429"/>
                    </a:lnTo>
                    <a:lnTo>
                      <a:pt x="19146" y="1123"/>
                    </a:lnTo>
                    <a:lnTo>
                      <a:pt x="18222" y="1750"/>
                    </a:lnTo>
                    <a:lnTo>
                      <a:pt x="17331" y="2311"/>
                    </a:lnTo>
                    <a:lnTo>
                      <a:pt x="16439" y="2806"/>
                    </a:lnTo>
                    <a:lnTo>
                      <a:pt x="15548" y="3202"/>
                    </a:lnTo>
                    <a:lnTo>
                      <a:pt x="14624" y="3499"/>
                    </a:lnTo>
                    <a:lnTo>
                      <a:pt x="14162" y="3631"/>
                    </a:lnTo>
                    <a:lnTo>
                      <a:pt x="13700" y="3730"/>
                    </a:lnTo>
                    <a:lnTo>
                      <a:pt x="13237" y="3830"/>
                    </a:lnTo>
                    <a:lnTo>
                      <a:pt x="12775" y="3896"/>
                    </a:lnTo>
                    <a:lnTo>
                      <a:pt x="11785" y="3995"/>
                    </a:lnTo>
                    <a:lnTo>
                      <a:pt x="10795" y="3995"/>
                    </a:lnTo>
                    <a:lnTo>
                      <a:pt x="9771" y="3929"/>
                    </a:lnTo>
                    <a:lnTo>
                      <a:pt x="8682" y="3797"/>
                    </a:lnTo>
                    <a:lnTo>
                      <a:pt x="7560" y="3565"/>
                    </a:lnTo>
                    <a:lnTo>
                      <a:pt x="6371" y="3268"/>
                    </a:lnTo>
                    <a:lnTo>
                      <a:pt x="5117" y="2938"/>
                    </a:lnTo>
                    <a:lnTo>
                      <a:pt x="3829" y="2476"/>
                    </a:lnTo>
                    <a:lnTo>
                      <a:pt x="3466" y="2410"/>
                    </a:lnTo>
                    <a:lnTo>
                      <a:pt x="3136" y="2377"/>
                    </a:lnTo>
                    <a:lnTo>
                      <a:pt x="2806" y="2443"/>
                    </a:lnTo>
                    <a:lnTo>
                      <a:pt x="2476" y="2542"/>
                    </a:lnTo>
                    <a:lnTo>
                      <a:pt x="2179" y="2707"/>
                    </a:lnTo>
                    <a:lnTo>
                      <a:pt x="1915" y="2905"/>
                    </a:lnTo>
                    <a:lnTo>
                      <a:pt x="1684" y="3169"/>
                    </a:lnTo>
                    <a:lnTo>
                      <a:pt x="1519" y="3466"/>
                    </a:lnTo>
                    <a:lnTo>
                      <a:pt x="1288" y="4028"/>
                    </a:lnTo>
                    <a:lnTo>
                      <a:pt x="1090" y="4127"/>
                    </a:lnTo>
                    <a:lnTo>
                      <a:pt x="925" y="4259"/>
                    </a:lnTo>
                    <a:lnTo>
                      <a:pt x="759" y="4424"/>
                    </a:lnTo>
                    <a:lnTo>
                      <a:pt x="627" y="4589"/>
                    </a:lnTo>
                    <a:lnTo>
                      <a:pt x="528" y="4787"/>
                    </a:lnTo>
                    <a:lnTo>
                      <a:pt x="429" y="5018"/>
                    </a:lnTo>
                    <a:lnTo>
                      <a:pt x="396" y="5249"/>
                    </a:lnTo>
                    <a:lnTo>
                      <a:pt x="363" y="5480"/>
                    </a:lnTo>
                    <a:lnTo>
                      <a:pt x="396" y="5744"/>
                    </a:lnTo>
                    <a:lnTo>
                      <a:pt x="462" y="6008"/>
                    </a:lnTo>
                    <a:lnTo>
                      <a:pt x="561" y="6239"/>
                    </a:lnTo>
                    <a:lnTo>
                      <a:pt x="726" y="6470"/>
                    </a:lnTo>
                    <a:lnTo>
                      <a:pt x="693" y="6668"/>
                    </a:lnTo>
                    <a:lnTo>
                      <a:pt x="528" y="6800"/>
                    </a:lnTo>
                    <a:lnTo>
                      <a:pt x="396" y="6933"/>
                    </a:lnTo>
                    <a:lnTo>
                      <a:pt x="297" y="7098"/>
                    </a:lnTo>
                    <a:lnTo>
                      <a:pt x="198" y="7263"/>
                    </a:lnTo>
                    <a:lnTo>
                      <a:pt x="132" y="7461"/>
                    </a:lnTo>
                    <a:lnTo>
                      <a:pt x="66" y="7659"/>
                    </a:lnTo>
                    <a:lnTo>
                      <a:pt x="33" y="7857"/>
                    </a:lnTo>
                    <a:lnTo>
                      <a:pt x="0" y="8055"/>
                    </a:lnTo>
                    <a:lnTo>
                      <a:pt x="66" y="8418"/>
                    </a:lnTo>
                    <a:lnTo>
                      <a:pt x="165" y="8748"/>
                    </a:lnTo>
                    <a:lnTo>
                      <a:pt x="297" y="9045"/>
                    </a:lnTo>
                    <a:lnTo>
                      <a:pt x="528" y="9309"/>
                    </a:lnTo>
                    <a:lnTo>
                      <a:pt x="297" y="9573"/>
                    </a:lnTo>
                    <a:lnTo>
                      <a:pt x="165" y="9870"/>
                    </a:lnTo>
                    <a:lnTo>
                      <a:pt x="66" y="10201"/>
                    </a:lnTo>
                    <a:lnTo>
                      <a:pt x="0" y="10564"/>
                    </a:lnTo>
                    <a:lnTo>
                      <a:pt x="33" y="10795"/>
                    </a:lnTo>
                    <a:lnTo>
                      <a:pt x="66" y="11026"/>
                    </a:lnTo>
                    <a:lnTo>
                      <a:pt x="132" y="11257"/>
                    </a:lnTo>
                    <a:lnTo>
                      <a:pt x="231" y="11455"/>
                    </a:lnTo>
                    <a:lnTo>
                      <a:pt x="363" y="11620"/>
                    </a:lnTo>
                    <a:lnTo>
                      <a:pt x="495" y="11785"/>
                    </a:lnTo>
                    <a:lnTo>
                      <a:pt x="660" y="11950"/>
                    </a:lnTo>
                    <a:lnTo>
                      <a:pt x="825" y="12082"/>
                    </a:lnTo>
                    <a:lnTo>
                      <a:pt x="627" y="12346"/>
                    </a:lnTo>
                    <a:lnTo>
                      <a:pt x="495" y="12643"/>
                    </a:lnTo>
                    <a:lnTo>
                      <a:pt x="396" y="12940"/>
                    </a:lnTo>
                    <a:lnTo>
                      <a:pt x="363" y="13304"/>
                    </a:lnTo>
                    <a:lnTo>
                      <a:pt x="363" y="13568"/>
                    </a:lnTo>
                    <a:lnTo>
                      <a:pt x="429" y="13832"/>
                    </a:lnTo>
                    <a:lnTo>
                      <a:pt x="528" y="14063"/>
                    </a:lnTo>
                    <a:lnTo>
                      <a:pt x="627" y="14261"/>
                    </a:lnTo>
                    <a:lnTo>
                      <a:pt x="792" y="14459"/>
                    </a:lnTo>
                    <a:lnTo>
                      <a:pt x="958" y="14657"/>
                    </a:lnTo>
                    <a:lnTo>
                      <a:pt x="1156" y="14789"/>
                    </a:lnTo>
                    <a:lnTo>
                      <a:pt x="1354" y="14921"/>
                    </a:lnTo>
                    <a:lnTo>
                      <a:pt x="1288" y="15119"/>
                    </a:lnTo>
                    <a:lnTo>
                      <a:pt x="1222" y="15317"/>
                    </a:lnTo>
                    <a:lnTo>
                      <a:pt x="1189" y="15515"/>
                    </a:lnTo>
                    <a:lnTo>
                      <a:pt x="1156" y="15746"/>
                    </a:lnTo>
                    <a:lnTo>
                      <a:pt x="1189" y="16043"/>
                    </a:lnTo>
                    <a:lnTo>
                      <a:pt x="1255" y="16307"/>
                    </a:lnTo>
                    <a:lnTo>
                      <a:pt x="1354" y="16572"/>
                    </a:lnTo>
                    <a:lnTo>
                      <a:pt x="1486" y="16803"/>
                    </a:lnTo>
                    <a:lnTo>
                      <a:pt x="1684" y="17001"/>
                    </a:lnTo>
                    <a:lnTo>
                      <a:pt x="1882" y="17199"/>
                    </a:lnTo>
                    <a:lnTo>
                      <a:pt x="2113" y="17331"/>
                    </a:lnTo>
                    <a:lnTo>
                      <a:pt x="2377" y="17463"/>
                    </a:lnTo>
                    <a:lnTo>
                      <a:pt x="2509" y="17793"/>
                    </a:lnTo>
                    <a:lnTo>
                      <a:pt x="2608" y="17991"/>
                    </a:lnTo>
                    <a:lnTo>
                      <a:pt x="2707" y="18156"/>
                    </a:lnTo>
                    <a:lnTo>
                      <a:pt x="2839" y="18288"/>
                    </a:lnTo>
                    <a:lnTo>
                      <a:pt x="2971" y="18420"/>
                    </a:lnTo>
                    <a:lnTo>
                      <a:pt x="3268" y="18651"/>
                    </a:lnTo>
                    <a:lnTo>
                      <a:pt x="3631" y="18816"/>
                    </a:lnTo>
                    <a:lnTo>
                      <a:pt x="3895" y="18882"/>
                    </a:lnTo>
                    <a:lnTo>
                      <a:pt x="4193" y="18915"/>
                    </a:lnTo>
                    <a:lnTo>
                      <a:pt x="4490" y="18882"/>
                    </a:lnTo>
                    <a:lnTo>
                      <a:pt x="4787" y="18816"/>
                    </a:lnTo>
                    <a:lnTo>
                      <a:pt x="5051" y="19047"/>
                    </a:lnTo>
                    <a:lnTo>
                      <a:pt x="5282" y="19344"/>
                    </a:lnTo>
                    <a:lnTo>
                      <a:pt x="5447" y="19642"/>
                    </a:lnTo>
                    <a:lnTo>
                      <a:pt x="5546" y="19972"/>
                    </a:lnTo>
                    <a:lnTo>
                      <a:pt x="5579" y="20368"/>
                    </a:lnTo>
                    <a:lnTo>
                      <a:pt x="5546" y="20731"/>
                    </a:lnTo>
                    <a:lnTo>
                      <a:pt x="5414" y="21061"/>
                    </a:lnTo>
                    <a:lnTo>
                      <a:pt x="5249" y="21391"/>
                    </a:lnTo>
                    <a:lnTo>
                      <a:pt x="5216" y="21523"/>
                    </a:lnTo>
                    <a:lnTo>
                      <a:pt x="5216" y="21655"/>
                    </a:lnTo>
                    <a:lnTo>
                      <a:pt x="5249" y="21787"/>
                    </a:lnTo>
                    <a:lnTo>
                      <a:pt x="5348" y="21886"/>
                    </a:lnTo>
                    <a:lnTo>
                      <a:pt x="5447" y="21919"/>
                    </a:lnTo>
                    <a:lnTo>
                      <a:pt x="5612" y="21919"/>
                    </a:lnTo>
                    <a:lnTo>
                      <a:pt x="5711" y="21886"/>
                    </a:lnTo>
                    <a:lnTo>
                      <a:pt x="5777" y="21853"/>
                    </a:lnTo>
                    <a:lnTo>
                      <a:pt x="5810" y="21787"/>
                    </a:lnTo>
                    <a:lnTo>
                      <a:pt x="5942" y="21556"/>
                    </a:lnTo>
                    <a:lnTo>
                      <a:pt x="6041" y="21325"/>
                    </a:lnTo>
                    <a:lnTo>
                      <a:pt x="6140" y="21094"/>
                    </a:lnTo>
                    <a:lnTo>
                      <a:pt x="6206" y="20863"/>
                    </a:lnTo>
                    <a:lnTo>
                      <a:pt x="6239" y="20599"/>
                    </a:lnTo>
                    <a:lnTo>
                      <a:pt x="6272" y="20368"/>
                    </a:lnTo>
                    <a:lnTo>
                      <a:pt x="6239" y="20104"/>
                    </a:lnTo>
                    <a:lnTo>
                      <a:pt x="6206" y="19873"/>
                    </a:lnTo>
                    <a:lnTo>
                      <a:pt x="6107" y="19476"/>
                    </a:lnTo>
                    <a:lnTo>
                      <a:pt x="5942" y="19113"/>
                    </a:lnTo>
                    <a:lnTo>
                      <a:pt x="5711" y="18783"/>
                    </a:lnTo>
                    <a:lnTo>
                      <a:pt x="5447" y="18453"/>
                    </a:lnTo>
                    <a:lnTo>
                      <a:pt x="5645" y="18255"/>
                    </a:lnTo>
                    <a:lnTo>
                      <a:pt x="5843" y="18024"/>
                    </a:lnTo>
                    <a:lnTo>
                      <a:pt x="5975" y="17760"/>
                    </a:lnTo>
                    <a:lnTo>
                      <a:pt x="6074" y="17463"/>
                    </a:lnTo>
                    <a:lnTo>
                      <a:pt x="6107" y="17166"/>
                    </a:lnTo>
                    <a:lnTo>
                      <a:pt x="6107" y="16869"/>
                    </a:lnTo>
                    <a:lnTo>
                      <a:pt x="6041" y="16572"/>
                    </a:lnTo>
                    <a:lnTo>
                      <a:pt x="5942" y="16274"/>
                    </a:lnTo>
                    <a:lnTo>
                      <a:pt x="5579" y="15383"/>
                    </a:lnTo>
                    <a:lnTo>
                      <a:pt x="5282" y="14426"/>
                    </a:lnTo>
                    <a:lnTo>
                      <a:pt x="5249" y="14426"/>
                    </a:lnTo>
                    <a:lnTo>
                      <a:pt x="4985" y="13436"/>
                    </a:lnTo>
                    <a:lnTo>
                      <a:pt x="4754" y="12412"/>
                    </a:lnTo>
                    <a:lnTo>
                      <a:pt x="4589" y="11389"/>
                    </a:lnTo>
                    <a:lnTo>
                      <a:pt x="4457" y="10366"/>
                    </a:lnTo>
                    <a:lnTo>
                      <a:pt x="4391" y="9342"/>
                    </a:lnTo>
                    <a:lnTo>
                      <a:pt x="4358" y="8385"/>
                    </a:lnTo>
                    <a:lnTo>
                      <a:pt x="4391" y="7494"/>
                    </a:lnTo>
                    <a:lnTo>
                      <a:pt x="4490" y="6668"/>
                    </a:lnTo>
                    <a:lnTo>
                      <a:pt x="4688" y="6701"/>
                    </a:lnTo>
                    <a:lnTo>
                      <a:pt x="4787" y="6899"/>
                    </a:lnTo>
                    <a:lnTo>
                      <a:pt x="4952" y="7065"/>
                    </a:lnTo>
                    <a:lnTo>
                      <a:pt x="5117" y="7230"/>
                    </a:lnTo>
                    <a:lnTo>
                      <a:pt x="5315" y="7362"/>
                    </a:lnTo>
                    <a:lnTo>
                      <a:pt x="5513" y="7461"/>
                    </a:lnTo>
                    <a:lnTo>
                      <a:pt x="5711" y="7527"/>
                    </a:lnTo>
                    <a:lnTo>
                      <a:pt x="5942" y="7593"/>
                    </a:lnTo>
                    <a:lnTo>
                      <a:pt x="6437" y="7593"/>
                    </a:lnTo>
                    <a:lnTo>
                      <a:pt x="6668" y="7527"/>
                    </a:lnTo>
                    <a:lnTo>
                      <a:pt x="6899" y="7428"/>
                    </a:lnTo>
                    <a:lnTo>
                      <a:pt x="7130" y="7329"/>
                    </a:lnTo>
                    <a:lnTo>
                      <a:pt x="7229" y="7329"/>
                    </a:lnTo>
                    <a:lnTo>
                      <a:pt x="7362" y="7494"/>
                    </a:lnTo>
                    <a:lnTo>
                      <a:pt x="7527" y="7626"/>
                    </a:lnTo>
                    <a:lnTo>
                      <a:pt x="7659" y="7758"/>
                    </a:lnTo>
                    <a:lnTo>
                      <a:pt x="7857" y="7857"/>
                    </a:lnTo>
                    <a:lnTo>
                      <a:pt x="8022" y="7956"/>
                    </a:lnTo>
                    <a:lnTo>
                      <a:pt x="8220" y="8022"/>
                    </a:lnTo>
                    <a:lnTo>
                      <a:pt x="8418" y="8055"/>
                    </a:lnTo>
                    <a:lnTo>
                      <a:pt x="8649" y="8055"/>
                    </a:lnTo>
                    <a:lnTo>
                      <a:pt x="8913" y="8022"/>
                    </a:lnTo>
                    <a:lnTo>
                      <a:pt x="9210" y="7956"/>
                    </a:lnTo>
                    <a:lnTo>
                      <a:pt x="9474" y="7857"/>
                    </a:lnTo>
                    <a:lnTo>
                      <a:pt x="9705" y="7692"/>
                    </a:lnTo>
                    <a:lnTo>
                      <a:pt x="9771" y="7692"/>
                    </a:lnTo>
                    <a:lnTo>
                      <a:pt x="10035" y="7956"/>
                    </a:lnTo>
                    <a:lnTo>
                      <a:pt x="10365" y="8121"/>
                    </a:lnTo>
                    <a:lnTo>
                      <a:pt x="10531" y="8187"/>
                    </a:lnTo>
                    <a:lnTo>
                      <a:pt x="10696" y="8253"/>
                    </a:lnTo>
                    <a:lnTo>
                      <a:pt x="10894" y="8286"/>
                    </a:lnTo>
                    <a:lnTo>
                      <a:pt x="11059" y="8286"/>
                    </a:lnTo>
                    <a:lnTo>
                      <a:pt x="11422" y="8253"/>
                    </a:lnTo>
                    <a:lnTo>
                      <a:pt x="11752" y="8154"/>
                    </a:lnTo>
                    <a:lnTo>
                      <a:pt x="12049" y="7989"/>
                    </a:lnTo>
                    <a:lnTo>
                      <a:pt x="12313" y="7758"/>
                    </a:lnTo>
                    <a:lnTo>
                      <a:pt x="12511" y="7890"/>
                    </a:lnTo>
                    <a:lnTo>
                      <a:pt x="12742" y="7989"/>
                    </a:lnTo>
                    <a:lnTo>
                      <a:pt x="13006" y="8055"/>
                    </a:lnTo>
                    <a:lnTo>
                      <a:pt x="13468" y="8055"/>
                    </a:lnTo>
                    <a:lnTo>
                      <a:pt x="13667" y="8022"/>
                    </a:lnTo>
                    <a:lnTo>
                      <a:pt x="13832" y="7956"/>
                    </a:lnTo>
                    <a:lnTo>
                      <a:pt x="14030" y="7857"/>
                    </a:lnTo>
                    <a:lnTo>
                      <a:pt x="14195" y="7758"/>
                    </a:lnTo>
                    <a:lnTo>
                      <a:pt x="14360" y="7659"/>
                    </a:lnTo>
                    <a:lnTo>
                      <a:pt x="14492" y="7527"/>
                    </a:lnTo>
                    <a:lnTo>
                      <a:pt x="14624" y="7362"/>
                    </a:lnTo>
                    <a:lnTo>
                      <a:pt x="14822" y="7461"/>
                    </a:lnTo>
                    <a:lnTo>
                      <a:pt x="15020" y="7527"/>
                    </a:lnTo>
                    <a:lnTo>
                      <a:pt x="15251" y="7593"/>
                    </a:lnTo>
                    <a:lnTo>
                      <a:pt x="15713" y="7593"/>
                    </a:lnTo>
                    <a:lnTo>
                      <a:pt x="15977" y="7527"/>
                    </a:lnTo>
                    <a:lnTo>
                      <a:pt x="16208" y="7428"/>
                    </a:lnTo>
                    <a:lnTo>
                      <a:pt x="16406" y="7329"/>
                    </a:lnTo>
                    <a:lnTo>
                      <a:pt x="16604" y="7197"/>
                    </a:lnTo>
                    <a:lnTo>
                      <a:pt x="16769" y="6999"/>
                    </a:lnTo>
                    <a:lnTo>
                      <a:pt x="16902" y="6833"/>
                    </a:lnTo>
                    <a:lnTo>
                      <a:pt x="17034" y="6602"/>
                    </a:lnTo>
                    <a:lnTo>
                      <a:pt x="17232" y="6701"/>
                    </a:lnTo>
                    <a:lnTo>
                      <a:pt x="17463" y="6800"/>
                    </a:lnTo>
                    <a:lnTo>
                      <a:pt x="17694" y="6833"/>
                    </a:lnTo>
                    <a:lnTo>
                      <a:pt x="17925" y="6866"/>
                    </a:lnTo>
                    <a:lnTo>
                      <a:pt x="18255" y="6833"/>
                    </a:lnTo>
                    <a:lnTo>
                      <a:pt x="18552" y="6734"/>
                    </a:lnTo>
                    <a:lnTo>
                      <a:pt x="18849" y="6602"/>
                    </a:lnTo>
                    <a:lnTo>
                      <a:pt x="19080" y="6404"/>
                    </a:lnTo>
                    <a:lnTo>
                      <a:pt x="19311" y="6173"/>
                    </a:lnTo>
                    <a:lnTo>
                      <a:pt x="19476" y="5909"/>
                    </a:lnTo>
                    <a:lnTo>
                      <a:pt x="19608" y="5612"/>
                    </a:lnTo>
                    <a:lnTo>
                      <a:pt x="19674" y="5282"/>
                    </a:lnTo>
                    <a:lnTo>
                      <a:pt x="19773" y="5216"/>
                    </a:lnTo>
                    <a:lnTo>
                      <a:pt x="19872" y="6800"/>
                    </a:lnTo>
                    <a:lnTo>
                      <a:pt x="19905" y="8319"/>
                    </a:lnTo>
                    <a:lnTo>
                      <a:pt x="19872" y="9771"/>
                    </a:lnTo>
                    <a:lnTo>
                      <a:pt x="19806" y="11158"/>
                    </a:lnTo>
                    <a:lnTo>
                      <a:pt x="19641" y="12511"/>
                    </a:lnTo>
                    <a:lnTo>
                      <a:pt x="19410" y="13799"/>
                    </a:lnTo>
                    <a:lnTo>
                      <a:pt x="19113" y="15020"/>
                    </a:lnTo>
                    <a:lnTo>
                      <a:pt x="18948" y="15614"/>
                    </a:lnTo>
                    <a:lnTo>
                      <a:pt x="18783" y="16175"/>
                    </a:lnTo>
                    <a:lnTo>
                      <a:pt x="18717" y="16307"/>
                    </a:lnTo>
                    <a:lnTo>
                      <a:pt x="18618" y="16440"/>
                    </a:lnTo>
                    <a:lnTo>
                      <a:pt x="18519" y="16539"/>
                    </a:lnTo>
                    <a:lnTo>
                      <a:pt x="18387" y="16638"/>
                    </a:lnTo>
                    <a:lnTo>
                      <a:pt x="18189" y="16737"/>
                    </a:lnTo>
                    <a:lnTo>
                      <a:pt x="17991" y="16770"/>
                    </a:lnTo>
                    <a:lnTo>
                      <a:pt x="14162" y="17133"/>
                    </a:lnTo>
                    <a:lnTo>
                      <a:pt x="13766" y="17166"/>
                    </a:lnTo>
                    <a:lnTo>
                      <a:pt x="13369" y="17265"/>
                    </a:lnTo>
                    <a:lnTo>
                      <a:pt x="12973" y="17397"/>
                    </a:lnTo>
                    <a:lnTo>
                      <a:pt x="12610" y="17562"/>
                    </a:lnTo>
                    <a:lnTo>
                      <a:pt x="12115" y="17859"/>
                    </a:lnTo>
                    <a:lnTo>
                      <a:pt x="11686" y="18189"/>
                    </a:lnTo>
                    <a:lnTo>
                      <a:pt x="11323" y="18618"/>
                    </a:lnTo>
                    <a:lnTo>
                      <a:pt x="10993" y="19047"/>
                    </a:lnTo>
                    <a:lnTo>
                      <a:pt x="10729" y="19542"/>
                    </a:lnTo>
                    <a:lnTo>
                      <a:pt x="10531" y="20071"/>
                    </a:lnTo>
                    <a:lnTo>
                      <a:pt x="10464" y="20368"/>
                    </a:lnTo>
                    <a:lnTo>
                      <a:pt x="10398" y="20632"/>
                    </a:lnTo>
                    <a:lnTo>
                      <a:pt x="10365" y="20929"/>
                    </a:lnTo>
                    <a:lnTo>
                      <a:pt x="10365" y="21226"/>
                    </a:lnTo>
                    <a:lnTo>
                      <a:pt x="10365" y="23669"/>
                    </a:lnTo>
                    <a:lnTo>
                      <a:pt x="10365" y="23867"/>
                    </a:lnTo>
                    <a:lnTo>
                      <a:pt x="10431" y="24131"/>
                    </a:lnTo>
                    <a:lnTo>
                      <a:pt x="10498" y="24362"/>
                    </a:lnTo>
                    <a:lnTo>
                      <a:pt x="10597" y="24593"/>
                    </a:lnTo>
                    <a:lnTo>
                      <a:pt x="10729" y="24791"/>
                    </a:lnTo>
                    <a:lnTo>
                      <a:pt x="10894" y="24989"/>
                    </a:lnTo>
                    <a:lnTo>
                      <a:pt x="11092" y="25154"/>
                    </a:lnTo>
                    <a:lnTo>
                      <a:pt x="11290" y="25286"/>
                    </a:lnTo>
                    <a:lnTo>
                      <a:pt x="11521" y="25418"/>
                    </a:lnTo>
                    <a:lnTo>
                      <a:pt x="11554" y="25550"/>
                    </a:lnTo>
                    <a:lnTo>
                      <a:pt x="11620" y="25880"/>
                    </a:lnTo>
                    <a:lnTo>
                      <a:pt x="11719" y="26904"/>
                    </a:lnTo>
                    <a:lnTo>
                      <a:pt x="11818" y="27927"/>
                    </a:lnTo>
                    <a:lnTo>
                      <a:pt x="11884" y="28257"/>
                    </a:lnTo>
                    <a:lnTo>
                      <a:pt x="11884" y="28356"/>
                    </a:lnTo>
                    <a:lnTo>
                      <a:pt x="11917" y="28389"/>
                    </a:lnTo>
                    <a:lnTo>
                      <a:pt x="12313" y="28422"/>
                    </a:lnTo>
                    <a:lnTo>
                      <a:pt x="12709" y="28389"/>
                    </a:lnTo>
                    <a:lnTo>
                      <a:pt x="12775" y="28356"/>
                    </a:lnTo>
                    <a:lnTo>
                      <a:pt x="12808" y="28290"/>
                    </a:lnTo>
                    <a:lnTo>
                      <a:pt x="12874" y="27960"/>
                    </a:lnTo>
                    <a:lnTo>
                      <a:pt x="12907" y="27531"/>
                    </a:lnTo>
                    <a:lnTo>
                      <a:pt x="12907" y="26970"/>
                    </a:lnTo>
                    <a:lnTo>
                      <a:pt x="12907" y="26442"/>
                    </a:lnTo>
                    <a:lnTo>
                      <a:pt x="12973" y="25913"/>
                    </a:lnTo>
                    <a:lnTo>
                      <a:pt x="13006" y="25715"/>
                    </a:lnTo>
                    <a:lnTo>
                      <a:pt x="13072" y="25517"/>
                    </a:lnTo>
                    <a:lnTo>
                      <a:pt x="13138" y="25385"/>
                    </a:lnTo>
                    <a:lnTo>
                      <a:pt x="13237" y="25286"/>
                    </a:lnTo>
                    <a:lnTo>
                      <a:pt x="13402" y="25121"/>
                    </a:lnTo>
                    <a:lnTo>
                      <a:pt x="13600" y="24956"/>
                    </a:lnTo>
                    <a:lnTo>
                      <a:pt x="13733" y="24791"/>
                    </a:lnTo>
                    <a:lnTo>
                      <a:pt x="13865" y="24593"/>
                    </a:lnTo>
                    <a:lnTo>
                      <a:pt x="13964" y="24395"/>
                    </a:lnTo>
                    <a:lnTo>
                      <a:pt x="14063" y="24164"/>
                    </a:lnTo>
                    <a:lnTo>
                      <a:pt x="14096" y="23933"/>
                    </a:lnTo>
                    <a:lnTo>
                      <a:pt x="14129" y="23669"/>
                    </a:lnTo>
                    <a:lnTo>
                      <a:pt x="14129" y="21391"/>
                    </a:lnTo>
                    <a:lnTo>
                      <a:pt x="14327" y="21523"/>
                    </a:lnTo>
                    <a:lnTo>
                      <a:pt x="14525" y="21589"/>
                    </a:lnTo>
                    <a:lnTo>
                      <a:pt x="14756" y="21655"/>
                    </a:lnTo>
                    <a:lnTo>
                      <a:pt x="15020" y="21688"/>
                    </a:lnTo>
                    <a:lnTo>
                      <a:pt x="15218" y="21655"/>
                    </a:lnTo>
                    <a:lnTo>
                      <a:pt x="15416" y="21622"/>
                    </a:lnTo>
                    <a:lnTo>
                      <a:pt x="15614" y="21556"/>
                    </a:lnTo>
                    <a:lnTo>
                      <a:pt x="15779" y="21490"/>
                    </a:lnTo>
                    <a:lnTo>
                      <a:pt x="15944" y="21358"/>
                    </a:lnTo>
                    <a:lnTo>
                      <a:pt x="16109" y="21259"/>
                    </a:lnTo>
                    <a:lnTo>
                      <a:pt x="16241" y="21094"/>
                    </a:lnTo>
                    <a:lnTo>
                      <a:pt x="16373" y="20929"/>
                    </a:lnTo>
                    <a:lnTo>
                      <a:pt x="16571" y="21061"/>
                    </a:lnTo>
                    <a:lnTo>
                      <a:pt x="16769" y="21127"/>
                    </a:lnTo>
                    <a:lnTo>
                      <a:pt x="17001" y="21193"/>
                    </a:lnTo>
                    <a:lnTo>
                      <a:pt x="17397" y="21193"/>
                    </a:lnTo>
                    <a:lnTo>
                      <a:pt x="17595" y="21160"/>
                    </a:lnTo>
                    <a:lnTo>
                      <a:pt x="17892" y="21061"/>
                    </a:lnTo>
                    <a:lnTo>
                      <a:pt x="18189" y="20896"/>
                    </a:lnTo>
                    <a:lnTo>
                      <a:pt x="18453" y="20665"/>
                    </a:lnTo>
                    <a:lnTo>
                      <a:pt x="18618" y="20731"/>
                    </a:lnTo>
                    <a:lnTo>
                      <a:pt x="18816" y="20830"/>
                    </a:lnTo>
                    <a:lnTo>
                      <a:pt x="19047" y="20863"/>
                    </a:lnTo>
                    <a:lnTo>
                      <a:pt x="19245" y="20896"/>
                    </a:lnTo>
                    <a:lnTo>
                      <a:pt x="19542" y="20863"/>
                    </a:lnTo>
                    <a:lnTo>
                      <a:pt x="19806" y="20764"/>
                    </a:lnTo>
                    <a:lnTo>
                      <a:pt x="20071" y="20665"/>
                    </a:lnTo>
                    <a:lnTo>
                      <a:pt x="20302" y="20500"/>
                    </a:lnTo>
                    <a:lnTo>
                      <a:pt x="20500" y="20302"/>
                    </a:lnTo>
                    <a:lnTo>
                      <a:pt x="20632" y="20071"/>
                    </a:lnTo>
                    <a:lnTo>
                      <a:pt x="20764" y="19807"/>
                    </a:lnTo>
                    <a:lnTo>
                      <a:pt x="20863" y="19542"/>
                    </a:lnTo>
                    <a:lnTo>
                      <a:pt x="21193" y="19509"/>
                    </a:lnTo>
                    <a:lnTo>
                      <a:pt x="21523" y="19410"/>
                    </a:lnTo>
                    <a:lnTo>
                      <a:pt x="21787" y="19245"/>
                    </a:lnTo>
                    <a:lnTo>
                      <a:pt x="22051" y="19047"/>
                    </a:lnTo>
                    <a:lnTo>
                      <a:pt x="22249" y="18816"/>
                    </a:lnTo>
                    <a:lnTo>
                      <a:pt x="22381" y="18519"/>
                    </a:lnTo>
                    <a:lnTo>
                      <a:pt x="22480" y="18222"/>
                    </a:lnTo>
                    <a:lnTo>
                      <a:pt x="22513" y="17859"/>
                    </a:lnTo>
                    <a:lnTo>
                      <a:pt x="22480" y="17562"/>
                    </a:lnTo>
                    <a:lnTo>
                      <a:pt x="22414" y="17298"/>
                    </a:lnTo>
                    <a:lnTo>
                      <a:pt x="22579" y="17166"/>
                    </a:lnTo>
                    <a:lnTo>
                      <a:pt x="22711" y="17034"/>
                    </a:lnTo>
                    <a:lnTo>
                      <a:pt x="22843" y="16869"/>
                    </a:lnTo>
                    <a:lnTo>
                      <a:pt x="22942" y="16704"/>
                    </a:lnTo>
                    <a:lnTo>
                      <a:pt x="23041" y="16506"/>
                    </a:lnTo>
                    <a:lnTo>
                      <a:pt x="23107" y="16307"/>
                    </a:lnTo>
                    <a:lnTo>
                      <a:pt x="23140" y="16109"/>
                    </a:lnTo>
                    <a:lnTo>
                      <a:pt x="23173" y="15878"/>
                    </a:lnTo>
                    <a:lnTo>
                      <a:pt x="23140" y="15680"/>
                    </a:lnTo>
                    <a:lnTo>
                      <a:pt x="23107" y="15482"/>
                    </a:lnTo>
                    <a:lnTo>
                      <a:pt x="23041" y="15284"/>
                    </a:lnTo>
                    <a:lnTo>
                      <a:pt x="22975" y="15119"/>
                    </a:lnTo>
                    <a:lnTo>
                      <a:pt x="23008" y="14987"/>
                    </a:lnTo>
                    <a:lnTo>
                      <a:pt x="23206" y="14756"/>
                    </a:lnTo>
                    <a:lnTo>
                      <a:pt x="23339" y="14459"/>
                    </a:lnTo>
                    <a:lnTo>
                      <a:pt x="23438" y="14162"/>
                    </a:lnTo>
                    <a:lnTo>
                      <a:pt x="23471" y="13832"/>
                    </a:lnTo>
                    <a:lnTo>
                      <a:pt x="23438" y="13502"/>
                    </a:lnTo>
                    <a:lnTo>
                      <a:pt x="23339" y="13171"/>
                    </a:lnTo>
                    <a:lnTo>
                      <a:pt x="23339" y="13072"/>
                    </a:lnTo>
                    <a:lnTo>
                      <a:pt x="23603" y="12808"/>
                    </a:lnTo>
                    <a:lnTo>
                      <a:pt x="23702" y="12676"/>
                    </a:lnTo>
                    <a:lnTo>
                      <a:pt x="23801" y="12511"/>
                    </a:lnTo>
                    <a:lnTo>
                      <a:pt x="23867" y="12346"/>
                    </a:lnTo>
                    <a:lnTo>
                      <a:pt x="23933" y="12148"/>
                    </a:lnTo>
                    <a:lnTo>
                      <a:pt x="23966" y="11983"/>
                    </a:lnTo>
                    <a:lnTo>
                      <a:pt x="23966" y="11785"/>
                    </a:lnTo>
                    <a:lnTo>
                      <a:pt x="23933" y="11488"/>
                    </a:lnTo>
                    <a:lnTo>
                      <a:pt x="23867" y="11224"/>
                    </a:lnTo>
                    <a:lnTo>
                      <a:pt x="23768" y="10960"/>
                    </a:lnTo>
                    <a:lnTo>
                      <a:pt x="23636" y="10762"/>
                    </a:lnTo>
                    <a:lnTo>
                      <a:pt x="23768" y="10531"/>
                    </a:lnTo>
                    <a:lnTo>
                      <a:pt x="23867" y="10267"/>
                    </a:lnTo>
                    <a:lnTo>
                      <a:pt x="23933" y="10002"/>
                    </a:lnTo>
                    <a:lnTo>
                      <a:pt x="23966" y="9738"/>
                    </a:lnTo>
                    <a:lnTo>
                      <a:pt x="23966" y="9474"/>
                    </a:lnTo>
                    <a:lnTo>
                      <a:pt x="23900" y="9210"/>
                    </a:lnTo>
                    <a:lnTo>
                      <a:pt x="23801" y="8979"/>
                    </a:lnTo>
                    <a:lnTo>
                      <a:pt x="23669" y="8781"/>
                    </a:lnTo>
                    <a:lnTo>
                      <a:pt x="23867" y="8517"/>
                    </a:lnTo>
                    <a:lnTo>
                      <a:pt x="24032" y="8253"/>
                    </a:lnTo>
                    <a:lnTo>
                      <a:pt x="24098" y="7923"/>
                    </a:lnTo>
                    <a:lnTo>
                      <a:pt x="24131" y="7593"/>
                    </a:lnTo>
                    <a:lnTo>
                      <a:pt x="24098" y="7263"/>
                    </a:lnTo>
                    <a:lnTo>
                      <a:pt x="23999" y="6966"/>
                    </a:lnTo>
                    <a:lnTo>
                      <a:pt x="23867" y="6668"/>
                    </a:lnTo>
                    <a:lnTo>
                      <a:pt x="23669" y="6404"/>
                    </a:lnTo>
                    <a:lnTo>
                      <a:pt x="23801" y="6206"/>
                    </a:lnTo>
                    <a:lnTo>
                      <a:pt x="23900" y="5975"/>
                    </a:lnTo>
                    <a:lnTo>
                      <a:pt x="23966" y="5711"/>
                    </a:lnTo>
                    <a:lnTo>
                      <a:pt x="23966" y="5447"/>
                    </a:lnTo>
                    <a:lnTo>
                      <a:pt x="23933" y="5084"/>
                    </a:lnTo>
                    <a:lnTo>
                      <a:pt x="23834" y="4787"/>
                    </a:lnTo>
                    <a:lnTo>
                      <a:pt x="23669" y="4490"/>
                    </a:lnTo>
                    <a:lnTo>
                      <a:pt x="23438" y="4226"/>
                    </a:lnTo>
                    <a:lnTo>
                      <a:pt x="23438" y="4127"/>
                    </a:lnTo>
                    <a:lnTo>
                      <a:pt x="23537" y="3929"/>
                    </a:lnTo>
                    <a:lnTo>
                      <a:pt x="23603" y="3730"/>
                    </a:lnTo>
                    <a:lnTo>
                      <a:pt x="23669" y="3499"/>
                    </a:lnTo>
                    <a:lnTo>
                      <a:pt x="23669" y="3268"/>
                    </a:lnTo>
                    <a:lnTo>
                      <a:pt x="23636" y="2938"/>
                    </a:lnTo>
                    <a:lnTo>
                      <a:pt x="23537" y="2608"/>
                    </a:lnTo>
                    <a:lnTo>
                      <a:pt x="23372" y="2311"/>
                    </a:lnTo>
                    <a:lnTo>
                      <a:pt x="23173" y="2080"/>
                    </a:lnTo>
                    <a:lnTo>
                      <a:pt x="23107" y="1585"/>
                    </a:lnTo>
                    <a:lnTo>
                      <a:pt x="23074" y="1354"/>
                    </a:lnTo>
                    <a:lnTo>
                      <a:pt x="22975" y="1123"/>
                    </a:lnTo>
                    <a:lnTo>
                      <a:pt x="22876" y="892"/>
                    </a:lnTo>
                    <a:lnTo>
                      <a:pt x="22711" y="694"/>
                    </a:lnTo>
                    <a:lnTo>
                      <a:pt x="22546" y="528"/>
                    </a:lnTo>
                    <a:lnTo>
                      <a:pt x="22381" y="363"/>
                    </a:lnTo>
                    <a:lnTo>
                      <a:pt x="22150" y="231"/>
                    </a:lnTo>
                    <a:lnTo>
                      <a:pt x="21952" y="132"/>
                    </a:lnTo>
                    <a:lnTo>
                      <a:pt x="21688" y="33"/>
                    </a:lnTo>
                    <a:lnTo>
                      <a:pt x="214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8"/>
              <p:cNvSpPr/>
              <p:nvPr/>
            </p:nvSpPr>
            <p:spPr>
              <a:xfrm>
                <a:off x="8556903" y="2066080"/>
                <a:ext cx="1964746" cy="2314201"/>
              </a:xfrm>
              <a:custGeom>
                <a:avLst/>
                <a:gdLst/>
                <a:ahLst/>
                <a:cxnLst/>
                <a:rect l="l" t="t" r="r" b="b"/>
                <a:pathLst>
                  <a:path w="24131" h="28423" fill="none" extrusionOk="0">
                    <a:moveTo>
                      <a:pt x="23966" y="9738"/>
                    </a:moveTo>
                    <a:lnTo>
                      <a:pt x="23966" y="9738"/>
                    </a:lnTo>
                    <a:lnTo>
                      <a:pt x="23933" y="10002"/>
                    </a:lnTo>
                    <a:lnTo>
                      <a:pt x="23867" y="10267"/>
                    </a:lnTo>
                    <a:lnTo>
                      <a:pt x="23768" y="10531"/>
                    </a:lnTo>
                    <a:lnTo>
                      <a:pt x="23636" y="10762"/>
                    </a:lnTo>
                    <a:lnTo>
                      <a:pt x="23636" y="10762"/>
                    </a:lnTo>
                    <a:lnTo>
                      <a:pt x="23768" y="10960"/>
                    </a:lnTo>
                    <a:lnTo>
                      <a:pt x="23867" y="11224"/>
                    </a:lnTo>
                    <a:lnTo>
                      <a:pt x="23933" y="11488"/>
                    </a:lnTo>
                    <a:lnTo>
                      <a:pt x="23966" y="11785"/>
                    </a:lnTo>
                    <a:lnTo>
                      <a:pt x="23966" y="11785"/>
                    </a:lnTo>
                    <a:lnTo>
                      <a:pt x="23966" y="11983"/>
                    </a:lnTo>
                    <a:lnTo>
                      <a:pt x="23933" y="12148"/>
                    </a:lnTo>
                    <a:lnTo>
                      <a:pt x="23867" y="12346"/>
                    </a:lnTo>
                    <a:lnTo>
                      <a:pt x="23801" y="12511"/>
                    </a:lnTo>
                    <a:lnTo>
                      <a:pt x="23702" y="12676"/>
                    </a:lnTo>
                    <a:lnTo>
                      <a:pt x="23603" y="12808"/>
                    </a:lnTo>
                    <a:lnTo>
                      <a:pt x="23339" y="13072"/>
                    </a:lnTo>
                    <a:lnTo>
                      <a:pt x="23339" y="13072"/>
                    </a:lnTo>
                    <a:lnTo>
                      <a:pt x="23339" y="13171"/>
                    </a:lnTo>
                    <a:lnTo>
                      <a:pt x="23339" y="13171"/>
                    </a:lnTo>
                    <a:lnTo>
                      <a:pt x="23438" y="13502"/>
                    </a:lnTo>
                    <a:lnTo>
                      <a:pt x="23471" y="13832"/>
                    </a:lnTo>
                    <a:lnTo>
                      <a:pt x="23471" y="13832"/>
                    </a:lnTo>
                    <a:lnTo>
                      <a:pt x="23438" y="14162"/>
                    </a:lnTo>
                    <a:lnTo>
                      <a:pt x="23339" y="14459"/>
                    </a:lnTo>
                    <a:lnTo>
                      <a:pt x="23206" y="14756"/>
                    </a:lnTo>
                    <a:lnTo>
                      <a:pt x="23008" y="14987"/>
                    </a:lnTo>
                    <a:lnTo>
                      <a:pt x="23008" y="14987"/>
                    </a:lnTo>
                    <a:lnTo>
                      <a:pt x="22975" y="15119"/>
                    </a:lnTo>
                    <a:lnTo>
                      <a:pt x="22975" y="15119"/>
                    </a:lnTo>
                    <a:lnTo>
                      <a:pt x="23041" y="15284"/>
                    </a:lnTo>
                    <a:lnTo>
                      <a:pt x="23107" y="15482"/>
                    </a:lnTo>
                    <a:lnTo>
                      <a:pt x="23140" y="15680"/>
                    </a:lnTo>
                    <a:lnTo>
                      <a:pt x="23173" y="15878"/>
                    </a:lnTo>
                    <a:lnTo>
                      <a:pt x="23173" y="15878"/>
                    </a:lnTo>
                    <a:lnTo>
                      <a:pt x="23140" y="16109"/>
                    </a:lnTo>
                    <a:lnTo>
                      <a:pt x="23107" y="16307"/>
                    </a:lnTo>
                    <a:lnTo>
                      <a:pt x="23041" y="16506"/>
                    </a:lnTo>
                    <a:lnTo>
                      <a:pt x="22942" y="16704"/>
                    </a:lnTo>
                    <a:lnTo>
                      <a:pt x="22843" y="16869"/>
                    </a:lnTo>
                    <a:lnTo>
                      <a:pt x="22711" y="17034"/>
                    </a:lnTo>
                    <a:lnTo>
                      <a:pt x="22579" y="17166"/>
                    </a:lnTo>
                    <a:lnTo>
                      <a:pt x="22414" y="17298"/>
                    </a:lnTo>
                    <a:lnTo>
                      <a:pt x="22414" y="17298"/>
                    </a:lnTo>
                    <a:lnTo>
                      <a:pt x="22480" y="17562"/>
                    </a:lnTo>
                    <a:lnTo>
                      <a:pt x="22513" y="17859"/>
                    </a:lnTo>
                    <a:lnTo>
                      <a:pt x="22513" y="17859"/>
                    </a:lnTo>
                    <a:lnTo>
                      <a:pt x="22480" y="18222"/>
                    </a:lnTo>
                    <a:lnTo>
                      <a:pt x="22381" y="18519"/>
                    </a:lnTo>
                    <a:lnTo>
                      <a:pt x="22249" y="18816"/>
                    </a:lnTo>
                    <a:lnTo>
                      <a:pt x="22051" y="19047"/>
                    </a:lnTo>
                    <a:lnTo>
                      <a:pt x="21787" y="19245"/>
                    </a:lnTo>
                    <a:lnTo>
                      <a:pt x="21523" y="19410"/>
                    </a:lnTo>
                    <a:lnTo>
                      <a:pt x="21193" y="19509"/>
                    </a:lnTo>
                    <a:lnTo>
                      <a:pt x="20863" y="19542"/>
                    </a:lnTo>
                    <a:lnTo>
                      <a:pt x="20863" y="19542"/>
                    </a:lnTo>
                    <a:lnTo>
                      <a:pt x="20863" y="19542"/>
                    </a:lnTo>
                    <a:lnTo>
                      <a:pt x="20764" y="19807"/>
                    </a:lnTo>
                    <a:lnTo>
                      <a:pt x="20632" y="20071"/>
                    </a:lnTo>
                    <a:lnTo>
                      <a:pt x="20500" y="20302"/>
                    </a:lnTo>
                    <a:lnTo>
                      <a:pt x="20302" y="20500"/>
                    </a:lnTo>
                    <a:lnTo>
                      <a:pt x="20071" y="20665"/>
                    </a:lnTo>
                    <a:lnTo>
                      <a:pt x="19806" y="20764"/>
                    </a:lnTo>
                    <a:lnTo>
                      <a:pt x="19542" y="20863"/>
                    </a:lnTo>
                    <a:lnTo>
                      <a:pt x="19245" y="20896"/>
                    </a:lnTo>
                    <a:lnTo>
                      <a:pt x="19245" y="20896"/>
                    </a:lnTo>
                    <a:lnTo>
                      <a:pt x="19047" y="20863"/>
                    </a:lnTo>
                    <a:lnTo>
                      <a:pt x="18816" y="20830"/>
                    </a:lnTo>
                    <a:lnTo>
                      <a:pt x="18618" y="20731"/>
                    </a:lnTo>
                    <a:lnTo>
                      <a:pt x="18453" y="20665"/>
                    </a:lnTo>
                    <a:lnTo>
                      <a:pt x="18453" y="20665"/>
                    </a:lnTo>
                    <a:lnTo>
                      <a:pt x="18189" y="20896"/>
                    </a:lnTo>
                    <a:lnTo>
                      <a:pt x="17892" y="21061"/>
                    </a:lnTo>
                    <a:lnTo>
                      <a:pt x="17595" y="21160"/>
                    </a:lnTo>
                    <a:lnTo>
                      <a:pt x="17397" y="21193"/>
                    </a:lnTo>
                    <a:lnTo>
                      <a:pt x="17232" y="21193"/>
                    </a:lnTo>
                    <a:lnTo>
                      <a:pt x="17232" y="21193"/>
                    </a:lnTo>
                    <a:lnTo>
                      <a:pt x="17001" y="21193"/>
                    </a:lnTo>
                    <a:lnTo>
                      <a:pt x="16769" y="21127"/>
                    </a:lnTo>
                    <a:lnTo>
                      <a:pt x="16571" y="21061"/>
                    </a:lnTo>
                    <a:lnTo>
                      <a:pt x="16373" y="20929"/>
                    </a:lnTo>
                    <a:lnTo>
                      <a:pt x="16373" y="20929"/>
                    </a:lnTo>
                    <a:lnTo>
                      <a:pt x="16241" y="21094"/>
                    </a:lnTo>
                    <a:lnTo>
                      <a:pt x="16109" y="21259"/>
                    </a:lnTo>
                    <a:lnTo>
                      <a:pt x="15944" y="21358"/>
                    </a:lnTo>
                    <a:lnTo>
                      <a:pt x="15779" y="21490"/>
                    </a:lnTo>
                    <a:lnTo>
                      <a:pt x="15614" y="21556"/>
                    </a:lnTo>
                    <a:lnTo>
                      <a:pt x="15416" y="21622"/>
                    </a:lnTo>
                    <a:lnTo>
                      <a:pt x="15218" y="21655"/>
                    </a:lnTo>
                    <a:lnTo>
                      <a:pt x="15020" y="21688"/>
                    </a:lnTo>
                    <a:lnTo>
                      <a:pt x="15020" y="21688"/>
                    </a:lnTo>
                    <a:lnTo>
                      <a:pt x="14756" y="21655"/>
                    </a:lnTo>
                    <a:lnTo>
                      <a:pt x="14525" y="21589"/>
                    </a:lnTo>
                    <a:lnTo>
                      <a:pt x="14327" y="21523"/>
                    </a:lnTo>
                    <a:lnTo>
                      <a:pt x="14129" y="21391"/>
                    </a:lnTo>
                    <a:lnTo>
                      <a:pt x="14129" y="23669"/>
                    </a:lnTo>
                    <a:lnTo>
                      <a:pt x="14129" y="23669"/>
                    </a:lnTo>
                    <a:lnTo>
                      <a:pt x="14096" y="23933"/>
                    </a:lnTo>
                    <a:lnTo>
                      <a:pt x="14063" y="24164"/>
                    </a:lnTo>
                    <a:lnTo>
                      <a:pt x="13964" y="24395"/>
                    </a:lnTo>
                    <a:lnTo>
                      <a:pt x="13865" y="24593"/>
                    </a:lnTo>
                    <a:lnTo>
                      <a:pt x="13733" y="24791"/>
                    </a:lnTo>
                    <a:lnTo>
                      <a:pt x="13600" y="24956"/>
                    </a:lnTo>
                    <a:lnTo>
                      <a:pt x="13402" y="25121"/>
                    </a:lnTo>
                    <a:lnTo>
                      <a:pt x="13237" y="25286"/>
                    </a:lnTo>
                    <a:lnTo>
                      <a:pt x="13237" y="25286"/>
                    </a:lnTo>
                    <a:lnTo>
                      <a:pt x="13138" y="25385"/>
                    </a:lnTo>
                    <a:lnTo>
                      <a:pt x="13072" y="25517"/>
                    </a:lnTo>
                    <a:lnTo>
                      <a:pt x="13006" y="25715"/>
                    </a:lnTo>
                    <a:lnTo>
                      <a:pt x="12973" y="25913"/>
                    </a:lnTo>
                    <a:lnTo>
                      <a:pt x="12907" y="26442"/>
                    </a:lnTo>
                    <a:lnTo>
                      <a:pt x="12907" y="26970"/>
                    </a:lnTo>
                    <a:lnTo>
                      <a:pt x="12907" y="27531"/>
                    </a:lnTo>
                    <a:lnTo>
                      <a:pt x="12874" y="27960"/>
                    </a:lnTo>
                    <a:lnTo>
                      <a:pt x="12808" y="28290"/>
                    </a:lnTo>
                    <a:lnTo>
                      <a:pt x="12775" y="28356"/>
                    </a:lnTo>
                    <a:lnTo>
                      <a:pt x="12709" y="28389"/>
                    </a:lnTo>
                    <a:lnTo>
                      <a:pt x="12709" y="28389"/>
                    </a:lnTo>
                    <a:lnTo>
                      <a:pt x="12313" y="28422"/>
                    </a:lnTo>
                    <a:lnTo>
                      <a:pt x="11917" y="28389"/>
                    </a:lnTo>
                    <a:lnTo>
                      <a:pt x="11917" y="28389"/>
                    </a:lnTo>
                    <a:lnTo>
                      <a:pt x="11884" y="28356"/>
                    </a:lnTo>
                    <a:lnTo>
                      <a:pt x="11884" y="28257"/>
                    </a:lnTo>
                    <a:lnTo>
                      <a:pt x="11818" y="27927"/>
                    </a:lnTo>
                    <a:lnTo>
                      <a:pt x="11719" y="26904"/>
                    </a:lnTo>
                    <a:lnTo>
                      <a:pt x="11620" y="25880"/>
                    </a:lnTo>
                    <a:lnTo>
                      <a:pt x="11554" y="25550"/>
                    </a:lnTo>
                    <a:lnTo>
                      <a:pt x="11521" y="25418"/>
                    </a:lnTo>
                    <a:lnTo>
                      <a:pt x="11521" y="25418"/>
                    </a:lnTo>
                    <a:lnTo>
                      <a:pt x="11290" y="25286"/>
                    </a:lnTo>
                    <a:lnTo>
                      <a:pt x="11092" y="25154"/>
                    </a:lnTo>
                    <a:lnTo>
                      <a:pt x="10894" y="24989"/>
                    </a:lnTo>
                    <a:lnTo>
                      <a:pt x="10729" y="24791"/>
                    </a:lnTo>
                    <a:lnTo>
                      <a:pt x="10597" y="24593"/>
                    </a:lnTo>
                    <a:lnTo>
                      <a:pt x="10498" y="24362"/>
                    </a:lnTo>
                    <a:lnTo>
                      <a:pt x="10431" y="24131"/>
                    </a:lnTo>
                    <a:lnTo>
                      <a:pt x="10365" y="23867"/>
                    </a:lnTo>
                    <a:lnTo>
                      <a:pt x="10365" y="23867"/>
                    </a:lnTo>
                    <a:lnTo>
                      <a:pt x="10365" y="23669"/>
                    </a:lnTo>
                    <a:lnTo>
                      <a:pt x="10365" y="21226"/>
                    </a:lnTo>
                    <a:lnTo>
                      <a:pt x="10365" y="21226"/>
                    </a:lnTo>
                    <a:lnTo>
                      <a:pt x="10365" y="20929"/>
                    </a:lnTo>
                    <a:lnTo>
                      <a:pt x="10398" y="20632"/>
                    </a:lnTo>
                    <a:lnTo>
                      <a:pt x="10464" y="20368"/>
                    </a:lnTo>
                    <a:lnTo>
                      <a:pt x="10531" y="20071"/>
                    </a:lnTo>
                    <a:lnTo>
                      <a:pt x="10729" y="19542"/>
                    </a:lnTo>
                    <a:lnTo>
                      <a:pt x="10993" y="19047"/>
                    </a:lnTo>
                    <a:lnTo>
                      <a:pt x="11323" y="18618"/>
                    </a:lnTo>
                    <a:lnTo>
                      <a:pt x="11686" y="18189"/>
                    </a:lnTo>
                    <a:lnTo>
                      <a:pt x="12115" y="17859"/>
                    </a:lnTo>
                    <a:lnTo>
                      <a:pt x="12610" y="17562"/>
                    </a:lnTo>
                    <a:lnTo>
                      <a:pt x="12610" y="17562"/>
                    </a:lnTo>
                    <a:lnTo>
                      <a:pt x="12973" y="17397"/>
                    </a:lnTo>
                    <a:lnTo>
                      <a:pt x="13369" y="17265"/>
                    </a:lnTo>
                    <a:lnTo>
                      <a:pt x="13766" y="17166"/>
                    </a:lnTo>
                    <a:lnTo>
                      <a:pt x="14162" y="17133"/>
                    </a:lnTo>
                    <a:lnTo>
                      <a:pt x="17991" y="16770"/>
                    </a:lnTo>
                    <a:lnTo>
                      <a:pt x="17991" y="16770"/>
                    </a:lnTo>
                    <a:lnTo>
                      <a:pt x="18189" y="16737"/>
                    </a:lnTo>
                    <a:lnTo>
                      <a:pt x="18387" y="16638"/>
                    </a:lnTo>
                    <a:lnTo>
                      <a:pt x="18387" y="16638"/>
                    </a:lnTo>
                    <a:lnTo>
                      <a:pt x="18519" y="16539"/>
                    </a:lnTo>
                    <a:lnTo>
                      <a:pt x="18618" y="16440"/>
                    </a:lnTo>
                    <a:lnTo>
                      <a:pt x="18717" y="16307"/>
                    </a:lnTo>
                    <a:lnTo>
                      <a:pt x="18783" y="16175"/>
                    </a:lnTo>
                    <a:lnTo>
                      <a:pt x="18783" y="16175"/>
                    </a:lnTo>
                    <a:lnTo>
                      <a:pt x="18948" y="15614"/>
                    </a:lnTo>
                    <a:lnTo>
                      <a:pt x="19113" y="15020"/>
                    </a:lnTo>
                    <a:lnTo>
                      <a:pt x="19410" y="13799"/>
                    </a:lnTo>
                    <a:lnTo>
                      <a:pt x="19641" y="12511"/>
                    </a:lnTo>
                    <a:lnTo>
                      <a:pt x="19806" y="11158"/>
                    </a:lnTo>
                    <a:lnTo>
                      <a:pt x="19872" y="9771"/>
                    </a:lnTo>
                    <a:lnTo>
                      <a:pt x="19905" y="8319"/>
                    </a:lnTo>
                    <a:lnTo>
                      <a:pt x="19872" y="6800"/>
                    </a:lnTo>
                    <a:lnTo>
                      <a:pt x="19773" y="5216"/>
                    </a:lnTo>
                    <a:lnTo>
                      <a:pt x="19773" y="5216"/>
                    </a:lnTo>
                    <a:lnTo>
                      <a:pt x="19674" y="5282"/>
                    </a:lnTo>
                    <a:lnTo>
                      <a:pt x="19674" y="5282"/>
                    </a:lnTo>
                    <a:lnTo>
                      <a:pt x="19608" y="5612"/>
                    </a:lnTo>
                    <a:lnTo>
                      <a:pt x="19476" y="5909"/>
                    </a:lnTo>
                    <a:lnTo>
                      <a:pt x="19311" y="6173"/>
                    </a:lnTo>
                    <a:lnTo>
                      <a:pt x="19080" y="6404"/>
                    </a:lnTo>
                    <a:lnTo>
                      <a:pt x="18849" y="6602"/>
                    </a:lnTo>
                    <a:lnTo>
                      <a:pt x="18552" y="6734"/>
                    </a:lnTo>
                    <a:lnTo>
                      <a:pt x="18255" y="6833"/>
                    </a:lnTo>
                    <a:lnTo>
                      <a:pt x="17925" y="6866"/>
                    </a:lnTo>
                    <a:lnTo>
                      <a:pt x="17925" y="6866"/>
                    </a:lnTo>
                    <a:lnTo>
                      <a:pt x="17694" y="6833"/>
                    </a:lnTo>
                    <a:lnTo>
                      <a:pt x="17463" y="6800"/>
                    </a:lnTo>
                    <a:lnTo>
                      <a:pt x="17232" y="6701"/>
                    </a:lnTo>
                    <a:lnTo>
                      <a:pt x="17034" y="6602"/>
                    </a:lnTo>
                    <a:lnTo>
                      <a:pt x="17034" y="6602"/>
                    </a:lnTo>
                    <a:lnTo>
                      <a:pt x="16902" y="6833"/>
                    </a:lnTo>
                    <a:lnTo>
                      <a:pt x="16769" y="6999"/>
                    </a:lnTo>
                    <a:lnTo>
                      <a:pt x="16604" y="7197"/>
                    </a:lnTo>
                    <a:lnTo>
                      <a:pt x="16406" y="7329"/>
                    </a:lnTo>
                    <a:lnTo>
                      <a:pt x="16208" y="7428"/>
                    </a:lnTo>
                    <a:lnTo>
                      <a:pt x="15977" y="7527"/>
                    </a:lnTo>
                    <a:lnTo>
                      <a:pt x="15713" y="7593"/>
                    </a:lnTo>
                    <a:lnTo>
                      <a:pt x="15482" y="7593"/>
                    </a:lnTo>
                    <a:lnTo>
                      <a:pt x="15482" y="7593"/>
                    </a:lnTo>
                    <a:lnTo>
                      <a:pt x="15251" y="7593"/>
                    </a:lnTo>
                    <a:lnTo>
                      <a:pt x="15020" y="7527"/>
                    </a:lnTo>
                    <a:lnTo>
                      <a:pt x="14822" y="7461"/>
                    </a:lnTo>
                    <a:lnTo>
                      <a:pt x="14624" y="7362"/>
                    </a:lnTo>
                    <a:lnTo>
                      <a:pt x="14624" y="7362"/>
                    </a:lnTo>
                    <a:lnTo>
                      <a:pt x="14492" y="7527"/>
                    </a:lnTo>
                    <a:lnTo>
                      <a:pt x="14360" y="7659"/>
                    </a:lnTo>
                    <a:lnTo>
                      <a:pt x="14195" y="7758"/>
                    </a:lnTo>
                    <a:lnTo>
                      <a:pt x="14030" y="7857"/>
                    </a:lnTo>
                    <a:lnTo>
                      <a:pt x="13832" y="7956"/>
                    </a:lnTo>
                    <a:lnTo>
                      <a:pt x="13667" y="8022"/>
                    </a:lnTo>
                    <a:lnTo>
                      <a:pt x="13468" y="8055"/>
                    </a:lnTo>
                    <a:lnTo>
                      <a:pt x="13237" y="8055"/>
                    </a:lnTo>
                    <a:lnTo>
                      <a:pt x="13237" y="8055"/>
                    </a:lnTo>
                    <a:lnTo>
                      <a:pt x="13006" y="8055"/>
                    </a:lnTo>
                    <a:lnTo>
                      <a:pt x="12742" y="7989"/>
                    </a:lnTo>
                    <a:lnTo>
                      <a:pt x="12511" y="7890"/>
                    </a:lnTo>
                    <a:lnTo>
                      <a:pt x="12313" y="7758"/>
                    </a:lnTo>
                    <a:lnTo>
                      <a:pt x="12313" y="7758"/>
                    </a:lnTo>
                    <a:lnTo>
                      <a:pt x="12049" y="7989"/>
                    </a:lnTo>
                    <a:lnTo>
                      <a:pt x="11752" y="8154"/>
                    </a:lnTo>
                    <a:lnTo>
                      <a:pt x="11422" y="8253"/>
                    </a:lnTo>
                    <a:lnTo>
                      <a:pt x="11059" y="8286"/>
                    </a:lnTo>
                    <a:lnTo>
                      <a:pt x="11059" y="8286"/>
                    </a:lnTo>
                    <a:lnTo>
                      <a:pt x="10894" y="8286"/>
                    </a:lnTo>
                    <a:lnTo>
                      <a:pt x="10696" y="8253"/>
                    </a:lnTo>
                    <a:lnTo>
                      <a:pt x="10531" y="8187"/>
                    </a:lnTo>
                    <a:lnTo>
                      <a:pt x="10365" y="8121"/>
                    </a:lnTo>
                    <a:lnTo>
                      <a:pt x="10035" y="7956"/>
                    </a:lnTo>
                    <a:lnTo>
                      <a:pt x="9771" y="7692"/>
                    </a:lnTo>
                    <a:lnTo>
                      <a:pt x="9771" y="7692"/>
                    </a:lnTo>
                    <a:lnTo>
                      <a:pt x="9705" y="7692"/>
                    </a:lnTo>
                    <a:lnTo>
                      <a:pt x="9705" y="7692"/>
                    </a:lnTo>
                    <a:lnTo>
                      <a:pt x="9474" y="7857"/>
                    </a:lnTo>
                    <a:lnTo>
                      <a:pt x="9210" y="7956"/>
                    </a:lnTo>
                    <a:lnTo>
                      <a:pt x="8913" y="8022"/>
                    </a:lnTo>
                    <a:lnTo>
                      <a:pt x="8649" y="8055"/>
                    </a:lnTo>
                    <a:lnTo>
                      <a:pt x="8649" y="8055"/>
                    </a:lnTo>
                    <a:lnTo>
                      <a:pt x="8418" y="8055"/>
                    </a:lnTo>
                    <a:lnTo>
                      <a:pt x="8220" y="8022"/>
                    </a:lnTo>
                    <a:lnTo>
                      <a:pt x="8022" y="7956"/>
                    </a:lnTo>
                    <a:lnTo>
                      <a:pt x="7857" y="7857"/>
                    </a:lnTo>
                    <a:lnTo>
                      <a:pt x="7659" y="7758"/>
                    </a:lnTo>
                    <a:lnTo>
                      <a:pt x="7527" y="7626"/>
                    </a:lnTo>
                    <a:lnTo>
                      <a:pt x="7362" y="7494"/>
                    </a:lnTo>
                    <a:lnTo>
                      <a:pt x="7229" y="7329"/>
                    </a:lnTo>
                    <a:lnTo>
                      <a:pt x="7229" y="7329"/>
                    </a:lnTo>
                    <a:lnTo>
                      <a:pt x="7130" y="7329"/>
                    </a:lnTo>
                    <a:lnTo>
                      <a:pt x="7130" y="7329"/>
                    </a:lnTo>
                    <a:lnTo>
                      <a:pt x="6899" y="7428"/>
                    </a:lnTo>
                    <a:lnTo>
                      <a:pt x="6668" y="7527"/>
                    </a:lnTo>
                    <a:lnTo>
                      <a:pt x="6437" y="7593"/>
                    </a:lnTo>
                    <a:lnTo>
                      <a:pt x="6173" y="7593"/>
                    </a:lnTo>
                    <a:lnTo>
                      <a:pt x="6173" y="7593"/>
                    </a:lnTo>
                    <a:lnTo>
                      <a:pt x="5942" y="7593"/>
                    </a:lnTo>
                    <a:lnTo>
                      <a:pt x="5711" y="7527"/>
                    </a:lnTo>
                    <a:lnTo>
                      <a:pt x="5513" y="7461"/>
                    </a:lnTo>
                    <a:lnTo>
                      <a:pt x="5315" y="7362"/>
                    </a:lnTo>
                    <a:lnTo>
                      <a:pt x="5117" y="7230"/>
                    </a:lnTo>
                    <a:lnTo>
                      <a:pt x="4952" y="7065"/>
                    </a:lnTo>
                    <a:lnTo>
                      <a:pt x="4787" y="6899"/>
                    </a:lnTo>
                    <a:lnTo>
                      <a:pt x="4688" y="6701"/>
                    </a:lnTo>
                    <a:lnTo>
                      <a:pt x="4688" y="6701"/>
                    </a:lnTo>
                    <a:lnTo>
                      <a:pt x="4490" y="6668"/>
                    </a:lnTo>
                    <a:lnTo>
                      <a:pt x="4490" y="6668"/>
                    </a:lnTo>
                    <a:lnTo>
                      <a:pt x="4391" y="7494"/>
                    </a:lnTo>
                    <a:lnTo>
                      <a:pt x="4358" y="8385"/>
                    </a:lnTo>
                    <a:lnTo>
                      <a:pt x="4391" y="9342"/>
                    </a:lnTo>
                    <a:lnTo>
                      <a:pt x="4457" y="10366"/>
                    </a:lnTo>
                    <a:lnTo>
                      <a:pt x="4589" y="11389"/>
                    </a:lnTo>
                    <a:lnTo>
                      <a:pt x="4754" y="12412"/>
                    </a:lnTo>
                    <a:lnTo>
                      <a:pt x="4985" y="13436"/>
                    </a:lnTo>
                    <a:lnTo>
                      <a:pt x="5249" y="14426"/>
                    </a:lnTo>
                    <a:lnTo>
                      <a:pt x="5282" y="14426"/>
                    </a:lnTo>
                    <a:lnTo>
                      <a:pt x="5282" y="14426"/>
                    </a:lnTo>
                    <a:lnTo>
                      <a:pt x="5579" y="15383"/>
                    </a:lnTo>
                    <a:lnTo>
                      <a:pt x="5942" y="16274"/>
                    </a:lnTo>
                    <a:lnTo>
                      <a:pt x="5942" y="16274"/>
                    </a:lnTo>
                    <a:lnTo>
                      <a:pt x="6041" y="16572"/>
                    </a:lnTo>
                    <a:lnTo>
                      <a:pt x="6107" y="16869"/>
                    </a:lnTo>
                    <a:lnTo>
                      <a:pt x="6107" y="17166"/>
                    </a:lnTo>
                    <a:lnTo>
                      <a:pt x="6074" y="17463"/>
                    </a:lnTo>
                    <a:lnTo>
                      <a:pt x="5975" y="17760"/>
                    </a:lnTo>
                    <a:lnTo>
                      <a:pt x="5843" y="18024"/>
                    </a:lnTo>
                    <a:lnTo>
                      <a:pt x="5645" y="18255"/>
                    </a:lnTo>
                    <a:lnTo>
                      <a:pt x="5447" y="18453"/>
                    </a:lnTo>
                    <a:lnTo>
                      <a:pt x="5447" y="18453"/>
                    </a:lnTo>
                    <a:lnTo>
                      <a:pt x="5711" y="18783"/>
                    </a:lnTo>
                    <a:lnTo>
                      <a:pt x="5942" y="19113"/>
                    </a:lnTo>
                    <a:lnTo>
                      <a:pt x="6107" y="19476"/>
                    </a:lnTo>
                    <a:lnTo>
                      <a:pt x="6206" y="19873"/>
                    </a:lnTo>
                    <a:lnTo>
                      <a:pt x="6206" y="19873"/>
                    </a:lnTo>
                    <a:lnTo>
                      <a:pt x="6239" y="20104"/>
                    </a:lnTo>
                    <a:lnTo>
                      <a:pt x="6272" y="20368"/>
                    </a:lnTo>
                    <a:lnTo>
                      <a:pt x="6239" y="20599"/>
                    </a:lnTo>
                    <a:lnTo>
                      <a:pt x="6206" y="20863"/>
                    </a:lnTo>
                    <a:lnTo>
                      <a:pt x="6140" y="21094"/>
                    </a:lnTo>
                    <a:lnTo>
                      <a:pt x="6041" y="21325"/>
                    </a:lnTo>
                    <a:lnTo>
                      <a:pt x="5942" y="21556"/>
                    </a:lnTo>
                    <a:lnTo>
                      <a:pt x="5810" y="21787"/>
                    </a:lnTo>
                    <a:lnTo>
                      <a:pt x="5810" y="21787"/>
                    </a:lnTo>
                    <a:lnTo>
                      <a:pt x="5777" y="21853"/>
                    </a:lnTo>
                    <a:lnTo>
                      <a:pt x="5711" y="21886"/>
                    </a:lnTo>
                    <a:lnTo>
                      <a:pt x="5612" y="21919"/>
                    </a:lnTo>
                    <a:lnTo>
                      <a:pt x="5546" y="21919"/>
                    </a:lnTo>
                    <a:lnTo>
                      <a:pt x="5546" y="21919"/>
                    </a:lnTo>
                    <a:lnTo>
                      <a:pt x="5447" y="21919"/>
                    </a:lnTo>
                    <a:lnTo>
                      <a:pt x="5348" y="21886"/>
                    </a:lnTo>
                    <a:lnTo>
                      <a:pt x="5348" y="21886"/>
                    </a:lnTo>
                    <a:lnTo>
                      <a:pt x="5249" y="21787"/>
                    </a:lnTo>
                    <a:lnTo>
                      <a:pt x="5216" y="21655"/>
                    </a:lnTo>
                    <a:lnTo>
                      <a:pt x="5216" y="21523"/>
                    </a:lnTo>
                    <a:lnTo>
                      <a:pt x="5249" y="21391"/>
                    </a:lnTo>
                    <a:lnTo>
                      <a:pt x="5249" y="21391"/>
                    </a:lnTo>
                    <a:lnTo>
                      <a:pt x="5414" y="21061"/>
                    </a:lnTo>
                    <a:lnTo>
                      <a:pt x="5546" y="20731"/>
                    </a:lnTo>
                    <a:lnTo>
                      <a:pt x="5579" y="20368"/>
                    </a:lnTo>
                    <a:lnTo>
                      <a:pt x="5546" y="19972"/>
                    </a:lnTo>
                    <a:lnTo>
                      <a:pt x="5546" y="19972"/>
                    </a:lnTo>
                    <a:lnTo>
                      <a:pt x="5447" y="19642"/>
                    </a:lnTo>
                    <a:lnTo>
                      <a:pt x="5282" y="19344"/>
                    </a:lnTo>
                    <a:lnTo>
                      <a:pt x="5051" y="19047"/>
                    </a:lnTo>
                    <a:lnTo>
                      <a:pt x="4787" y="18816"/>
                    </a:lnTo>
                    <a:lnTo>
                      <a:pt x="4787" y="18816"/>
                    </a:lnTo>
                    <a:lnTo>
                      <a:pt x="4490" y="18882"/>
                    </a:lnTo>
                    <a:lnTo>
                      <a:pt x="4193" y="18915"/>
                    </a:lnTo>
                    <a:lnTo>
                      <a:pt x="3895" y="18882"/>
                    </a:lnTo>
                    <a:lnTo>
                      <a:pt x="3631" y="18816"/>
                    </a:lnTo>
                    <a:lnTo>
                      <a:pt x="3631" y="18816"/>
                    </a:lnTo>
                    <a:lnTo>
                      <a:pt x="3268" y="18651"/>
                    </a:lnTo>
                    <a:lnTo>
                      <a:pt x="2971" y="18420"/>
                    </a:lnTo>
                    <a:lnTo>
                      <a:pt x="2839" y="18288"/>
                    </a:lnTo>
                    <a:lnTo>
                      <a:pt x="2707" y="18156"/>
                    </a:lnTo>
                    <a:lnTo>
                      <a:pt x="2608" y="17991"/>
                    </a:lnTo>
                    <a:lnTo>
                      <a:pt x="2509" y="17793"/>
                    </a:lnTo>
                    <a:lnTo>
                      <a:pt x="2509" y="17793"/>
                    </a:lnTo>
                    <a:lnTo>
                      <a:pt x="2377" y="17463"/>
                    </a:lnTo>
                    <a:lnTo>
                      <a:pt x="2377" y="17463"/>
                    </a:lnTo>
                    <a:lnTo>
                      <a:pt x="2113" y="17331"/>
                    </a:lnTo>
                    <a:lnTo>
                      <a:pt x="1882" y="17199"/>
                    </a:lnTo>
                    <a:lnTo>
                      <a:pt x="1684" y="17001"/>
                    </a:lnTo>
                    <a:lnTo>
                      <a:pt x="1486" y="16803"/>
                    </a:lnTo>
                    <a:lnTo>
                      <a:pt x="1354" y="16572"/>
                    </a:lnTo>
                    <a:lnTo>
                      <a:pt x="1255" y="16307"/>
                    </a:lnTo>
                    <a:lnTo>
                      <a:pt x="1189" y="16043"/>
                    </a:lnTo>
                    <a:lnTo>
                      <a:pt x="1156" y="15746"/>
                    </a:lnTo>
                    <a:lnTo>
                      <a:pt x="1156" y="15746"/>
                    </a:lnTo>
                    <a:lnTo>
                      <a:pt x="1189" y="15515"/>
                    </a:lnTo>
                    <a:lnTo>
                      <a:pt x="1222" y="15317"/>
                    </a:lnTo>
                    <a:lnTo>
                      <a:pt x="1288" y="15119"/>
                    </a:lnTo>
                    <a:lnTo>
                      <a:pt x="1354" y="14921"/>
                    </a:lnTo>
                    <a:lnTo>
                      <a:pt x="1354" y="14921"/>
                    </a:lnTo>
                    <a:lnTo>
                      <a:pt x="1156" y="14789"/>
                    </a:lnTo>
                    <a:lnTo>
                      <a:pt x="958" y="14657"/>
                    </a:lnTo>
                    <a:lnTo>
                      <a:pt x="792" y="14459"/>
                    </a:lnTo>
                    <a:lnTo>
                      <a:pt x="627" y="14261"/>
                    </a:lnTo>
                    <a:lnTo>
                      <a:pt x="528" y="14063"/>
                    </a:lnTo>
                    <a:lnTo>
                      <a:pt x="429" y="13832"/>
                    </a:lnTo>
                    <a:lnTo>
                      <a:pt x="363" y="13568"/>
                    </a:lnTo>
                    <a:lnTo>
                      <a:pt x="363" y="13304"/>
                    </a:lnTo>
                    <a:lnTo>
                      <a:pt x="363" y="13304"/>
                    </a:lnTo>
                    <a:lnTo>
                      <a:pt x="396" y="12940"/>
                    </a:lnTo>
                    <a:lnTo>
                      <a:pt x="495" y="12643"/>
                    </a:lnTo>
                    <a:lnTo>
                      <a:pt x="627" y="12346"/>
                    </a:lnTo>
                    <a:lnTo>
                      <a:pt x="825" y="12082"/>
                    </a:lnTo>
                    <a:lnTo>
                      <a:pt x="825" y="12082"/>
                    </a:lnTo>
                    <a:lnTo>
                      <a:pt x="660" y="11950"/>
                    </a:lnTo>
                    <a:lnTo>
                      <a:pt x="495" y="11785"/>
                    </a:lnTo>
                    <a:lnTo>
                      <a:pt x="363" y="11620"/>
                    </a:lnTo>
                    <a:lnTo>
                      <a:pt x="231" y="11455"/>
                    </a:lnTo>
                    <a:lnTo>
                      <a:pt x="132" y="11257"/>
                    </a:lnTo>
                    <a:lnTo>
                      <a:pt x="66" y="11026"/>
                    </a:lnTo>
                    <a:lnTo>
                      <a:pt x="33" y="10795"/>
                    </a:lnTo>
                    <a:lnTo>
                      <a:pt x="0" y="10564"/>
                    </a:lnTo>
                    <a:lnTo>
                      <a:pt x="0" y="10564"/>
                    </a:lnTo>
                    <a:lnTo>
                      <a:pt x="66" y="10201"/>
                    </a:lnTo>
                    <a:lnTo>
                      <a:pt x="165" y="9870"/>
                    </a:lnTo>
                    <a:lnTo>
                      <a:pt x="297" y="9573"/>
                    </a:lnTo>
                    <a:lnTo>
                      <a:pt x="528" y="9309"/>
                    </a:lnTo>
                    <a:lnTo>
                      <a:pt x="528" y="9309"/>
                    </a:lnTo>
                    <a:lnTo>
                      <a:pt x="297" y="9045"/>
                    </a:lnTo>
                    <a:lnTo>
                      <a:pt x="165" y="8748"/>
                    </a:lnTo>
                    <a:lnTo>
                      <a:pt x="66" y="8418"/>
                    </a:lnTo>
                    <a:lnTo>
                      <a:pt x="0" y="8055"/>
                    </a:lnTo>
                    <a:lnTo>
                      <a:pt x="0" y="8055"/>
                    </a:lnTo>
                    <a:lnTo>
                      <a:pt x="33" y="7857"/>
                    </a:lnTo>
                    <a:lnTo>
                      <a:pt x="66" y="7659"/>
                    </a:lnTo>
                    <a:lnTo>
                      <a:pt x="132" y="7461"/>
                    </a:lnTo>
                    <a:lnTo>
                      <a:pt x="198" y="7263"/>
                    </a:lnTo>
                    <a:lnTo>
                      <a:pt x="297" y="7098"/>
                    </a:lnTo>
                    <a:lnTo>
                      <a:pt x="396" y="6933"/>
                    </a:lnTo>
                    <a:lnTo>
                      <a:pt x="528" y="6800"/>
                    </a:lnTo>
                    <a:lnTo>
                      <a:pt x="693" y="6668"/>
                    </a:lnTo>
                    <a:lnTo>
                      <a:pt x="693" y="6668"/>
                    </a:lnTo>
                    <a:lnTo>
                      <a:pt x="726" y="6470"/>
                    </a:lnTo>
                    <a:lnTo>
                      <a:pt x="726" y="6470"/>
                    </a:lnTo>
                    <a:lnTo>
                      <a:pt x="561" y="6239"/>
                    </a:lnTo>
                    <a:lnTo>
                      <a:pt x="462" y="6008"/>
                    </a:lnTo>
                    <a:lnTo>
                      <a:pt x="396" y="5744"/>
                    </a:lnTo>
                    <a:lnTo>
                      <a:pt x="363" y="5480"/>
                    </a:lnTo>
                    <a:lnTo>
                      <a:pt x="363" y="5480"/>
                    </a:lnTo>
                    <a:lnTo>
                      <a:pt x="396" y="5249"/>
                    </a:lnTo>
                    <a:lnTo>
                      <a:pt x="429" y="5018"/>
                    </a:lnTo>
                    <a:lnTo>
                      <a:pt x="528" y="4787"/>
                    </a:lnTo>
                    <a:lnTo>
                      <a:pt x="627" y="4589"/>
                    </a:lnTo>
                    <a:lnTo>
                      <a:pt x="759" y="4424"/>
                    </a:lnTo>
                    <a:lnTo>
                      <a:pt x="925" y="4259"/>
                    </a:lnTo>
                    <a:lnTo>
                      <a:pt x="1090" y="4127"/>
                    </a:lnTo>
                    <a:lnTo>
                      <a:pt x="1288" y="4028"/>
                    </a:lnTo>
                    <a:lnTo>
                      <a:pt x="1288" y="4028"/>
                    </a:lnTo>
                    <a:lnTo>
                      <a:pt x="1519" y="3466"/>
                    </a:lnTo>
                    <a:lnTo>
                      <a:pt x="1519" y="3466"/>
                    </a:lnTo>
                    <a:lnTo>
                      <a:pt x="1684" y="3169"/>
                    </a:lnTo>
                    <a:lnTo>
                      <a:pt x="1915" y="2905"/>
                    </a:lnTo>
                    <a:lnTo>
                      <a:pt x="2179" y="2707"/>
                    </a:lnTo>
                    <a:lnTo>
                      <a:pt x="2476" y="2542"/>
                    </a:lnTo>
                    <a:lnTo>
                      <a:pt x="2806" y="2443"/>
                    </a:lnTo>
                    <a:lnTo>
                      <a:pt x="3136" y="2377"/>
                    </a:lnTo>
                    <a:lnTo>
                      <a:pt x="3466" y="2410"/>
                    </a:lnTo>
                    <a:lnTo>
                      <a:pt x="3829" y="2476"/>
                    </a:lnTo>
                    <a:lnTo>
                      <a:pt x="3829" y="2476"/>
                    </a:lnTo>
                    <a:lnTo>
                      <a:pt x="5117" y="2938"/>
                    </a:lnTo>
                    <a:lnTo>
                      <a:pt x="6371" y="3268"/>
                    </a:lnTo>
                    <a:lnTo>
                      <a:pt x="7560" y="3565"/>
                    </a:lnTo>
                    <a:lnTo>
                      <a:pt x="8682" y="3797"/>
                    </a:lnTo>
                    <a:lnTo>
                      <a:pt x="9771" y="3929"/>
                    </a:lnTo>
                    <a:lnTo>
                      <a:pt x="10795" y="3995"/>
                    </a:lnTo>
                    <a:lnTo>
                      <a:pt x="11785" y="3995"/>
                    </a:lnTo>
                    <a:lnTo>
                      <a:pt x="12775" y="3896"/>
                    </a:lnTo>
                    <a:lnTo>
                      <a:pt x="13237" y="3830"/>
                    </a:lnTo>
                    <a:lnTo>
                      <a:pt x="13700" y="3730"/>
                    </a:lnTo>
                    <a:lnTo>
                      <a:pt x="14162" y="3631"/>
                    </a:lnTo>
                    <a:lnTo>
                      <a:pt x="14624" y="3499"/>
                    </a:lnTo>
                    <a:lnTo>
                      <a:pt x="15548" y="3202"/>
                    </a:lnTo>
                    <a:lnTo>
                      <a:pt x="16439" y="2806"/>
                    </a:lnTo>
                    <a:lnTo>
                      <a:pt x="17331" y="2311"/>
                    </a:lnTo>
                    <a:lnTo>
                      <a:pt x="18222" y="1750"/>
                    </a:lnTo>
                    <a:lnTo>
                      <a:pt x="19146" y="1123"/>
                    </a:lnTo>
                    <a:lnTo>
                      <a:pt x="20071" y="429"/>
                    </a:lnTo>
                    <a:lnTo>
                      <a:pt x="20071" y="429"/>
                    </a:lnTo>
                    <a:lnTo>
                      <a:pt x="20269" y="264"/>
                    </a:lnTo>
                    <a:lnTo>
                      <a:pt x="20500" y="165"/>
                    </a:lnTo>
                    <a:lnTo>
                      <a:pt x="20731" y="66"/>
                    </a:lnTo>
                    <a:lnTo>
                      <a:pt x="20962" y="0"/>
                    </a:lnTo>
                    <a:lnTo>
                      <a:pt x="21193" y="0"/>
                    </a:lnTo>
                    <a:lnTo>
                      <a:pt x="21457" y="0"/>
                    </a:lnTo>
                    <a:lnTo>
                      <a:pt x="21688" y="33"/>
                    </a:lnTo>
                    <a:lnTo>
                      <a:pt x="21952" y="132"/>
                    </a:lnTo>
                    <a:lnTo>
                      <a:pt x="21952" y="132"/>
                    </a:lnTo>
                    <a:lnTo>
                      <a:pt x="22150" y="231"/>
                    </a:lnTo>
                    <a:lnTo>
                      <a:pt x="22381" y="363"/>
                    </a:lnTo>
                    <a:lnTo>
                      <a:pt x="22546" y="528"/>
                    </a:lnTo>
                    <a:lnTo>
                      <a:pt x="22711" y="694"/>
                    </a:lnTo>
                    <a:lnTo>
                      <a:pt x="22876" y="892"/>
                    </a:lnTo>
                    <a:lnTo>
                      <a:pt x="22975" y="1123"/>
                    </a:lnTo>
                    <a:lnTo>
                      <a:pt x="23074" y="1354"/>
                    </a:lnTo>
                    <a:lnTo>
                      <a:pt x="23107" y="1585"/>
                    </a:lnTo>
                    <a:lnTo>
                      <a:pt x="23107" y="1585"/>
                    </a:lnTo>
                    <a:lnTo>
                      <a:pt x="23173" y="2080"/>
                    </a:lnTo>
                    <a:lnTo>
                      <a:pt x="23173" y="2080"/>
                    </a:lnTo>
                    <a:lnTo>
                      <a:pt x="23372" y="2311"/>
                    </a:lnTo>
                    <a:lnTo>
                      <a:pt x="23537" y="2608"/>
                    </a:lnTo>
                    <a:lnTo>
                      <a:pt x="23636" y="2938"/>
                    </a:lnTo>
                    <a:lnTo>
                      <a:pt x="23669" y="3268"/>
                    </a:lnTo>
                    <a:lnTo>
                      <a:pt x="23669" y="3268"/>
                    </a:lnTo>
                    <a:lnTo>
                      <a:pt x="23669" y="3499"/>
                    </a:lnTo>
                    <a:lnTo>
                      <a:pt x="23603" y="3730"/>
                    </a:lnTo>
                    <a:lnTo>
                      <a:pt x="23537" y="3929"/>
                    </a:lnTo>
                    <a:lnTo>
                      <a:pt x="23438" y="4127"/>
                    </a:lnTo>
                    <a:lnTo>
                      <a:pt x="23438" y="4127"/>
                    </a:lnTo>
                    <a:lnTo>
                      <a:pt x="23438" y="4226"/>
                    </a:lnTo>
                    <a:lnTo>
                      <a:pt x="23438" y="4226"/>
                    </a:lnTo>
                    <a:lnTo>
                      <a:pt x="23669" y="4490"/>
                    </a:lnTo>
                    <a:lnTo>
                      <a:pt x="23834" y="4787"/>
                    </a:lnTo>
                    <a:lnTo>
                      <a:pt x="23933" y="5084"/>
                    </a:lnTo>
                    <a:lnTo>
                      <a:pt x="23966" y="5447"/>
                    </a:lnTo>
                    <a:lnTo>
                      <a:pt x="23966" y="5447"/>
                    </a:lnTo>
                    <a:lnTo>
                      <a:pt x="23966" y="5711"/>
                    </a:lnTo>
                    <a:lnTo>
                      <a:pt x="23900" y="5975"/>
                    </a:lnTo>
                    <a:lnTo>
                      <a:pt x="23801" y="6206"/>
                    </a:lnTo>
                    <a:lnTo>
                      <a:pt x="23669" y="6404"/>
                    </a:lnTo>
                    <a:lnTo>
                      <a:pt x="23669" y="6404"/>
                    </a:lnTo>
                    <a:lnTo>
                      <a:pt x="23867" y="6668"/>
                    </a:lnTo>
                    <a:lnTo>
                      <a:pt x="23999" y="6966"/>
                    </a:lnTo>
                    <a:lnTo>
                      <a:pt x="24098" y="7263"/>
                    </a:lnTo>
                    <a:lnTo>
                      <a:pt x="24131" y="7593"/>
                    </a:lnTo>
                    <a:lnTo>
                      <a:pt x="24131" y="7593"/>
                    </a:lnTo>
                    <a:lnTo>
                      <a:pt x="24098" y="7923"/>
                    </a:lnTo>
                    <a:lnTo>
                      <a:pt x="24032" y="8253"/>
                    </a:lnTo>
                    <a:lnTo>
                      <a:pt x="23867" y="8517"/>
                    </a:lnTo>
                    <a:lnTo>
                      <a:pt x="23669" y="8781"/>
                    </a:lnTo>
                    <a:lnTo>
                      <a:pt x="23669" y="8781"/>
                    </a:lnTo>
                    <a:lnTo>
                      <a:pt x="23801" y="8979"/>
                    </a:lnTo>
                    <a:lnTo>
                      <a:pt x="23900" y="9210"/>
                    </a:lnTo>
                    <a:lnTo>
                      <a:pt x="23966" y="9474"/>
                    </a:lnTo>
                    <a:lnTo>
                      <a:pt x="23966" y="97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8"/>
              <p:cNvSpPr/>
              <p:nvPr/>
            </p:nvSpPr>
            <p:spPr>
              <a:xfrm>
                <a:off x="8817610" y="2404706"/>
                <a:ext cx="1475575" cy="1446101"/>
              </a:xfrm>
              <a:custGeom>
                <a:avLst/>
                <a:gdLst/>
                <a:ahLst/>
                <a:cxnLst/>
                <a:rect l="l" t="t" r="r" b="b"/>
                <a:pathLst>
                  <a:path w="18123" h="17761" extrusionOk="0">
                    <a:moveTo>
                      <a:pt x="15746" y="12347"/>
                    </a:moveTo>
                    <a:lnTo>
                      <a:pt x="15746" y="12347"/>
                    </a:lnTo>
                    <a:lnTo>
                      <a:pt x="15746" y="12347"/>
                    </a:lnTo>
                    <a:close/>
                    <a:moveTo>
                      <a:pt x="16802" y="1"/>
                    </a:moveTo>
                    <a:lnTo>
                      <a:pt x="16571" y="34"/>
                    </a:lnTo>
                    <a:lnTo>
                      <a:pt x="16340" y="100"/>
                    </a:lnTo>
                    <a:lnTo>
                      <a:pt x="15977" y="232"/>
                    </a:lnTo>
                    <a:lnTo>
                      <a:pt x="15614" y="430"/>
                    </a:lnTo>
                    <a:lnTo>
                      <a:pt x="14756" y="859"/>
                    </a:lnTo>
                    <a:lnTo>
                      <a:pt x="13964" y="1288"/>
                    </a:lnTo>
                    <a:lnTo>
                      <a:pt x="13402" y="1552"/>
                    </a:lnTo>
                    <a:lnTo>
                      <a:pt x="12709" y="1849"/>
                    </a:lnTo>
                    <a:lnTo>
                      <a:pt x="12016" y="2080"/>
                    </a:lnTo>
                    <a:lnTo>
                      <a:pt x="11323" y="2278"/>
                    </a:lnTo>
                    <a:lnTo>
                      <a:pt x="10630" y="2443"/>
                    </a:lnTo>
                    <a:lnTo>
                      <a:pt x="9903" y="2575"/>
                    </a:lnTo>
                    <a:lnTo>
                      <a:pt x="9210" y="2674"/>
                    </a:lnTo>
                    <a:lnTo>
                      <a:pt x="8517" y="2740"/>
                    </a:lnTo>
                    <a:lnTo>
                      <a:pt x="7262" y="2740"/>
                    </a:lnTo>
                    <a:lnTo>
                      <a:pt x="6701" y="2707"/>
                    </a:lnTo>
                    <a:lnTo>
                      <a:pt x="6140" y="2641"/>
                    </a:lnTo>
                    <a:lnTo>
                      <a:pt x="5579" y="2575"/>
                    </a:lnTo>
                    <a:lnTo>
                      <a:pt x="4457" y="2377"/>
                    </a:lnTo>
                    <a:lnTo>
                      <a:pt x="3301" y="2080"/>
                    </a:lnTo>
                    <a:lnTo>
                      <a:pt x="3004" y="1981"/>
                    </a:lnTo>
                    <a:lnTo>
                      <a:pt x="2707" y="1849"/>
                    </a:lnTo>
                    <a:lnTo>
                      <a:pt x="2146" y="1585"/>
                    </a:lnTo>
                    <a:lnTo>
                      <a:pt x="1684" y="1387"/>
                    </a:lnTo>
                    <a:lnTo>
                      <a:pt x="1453" y="1321"/>
                    </a:lnTo>
                    <a:lnTo>
                      <a:pt x="1024" y="1321"/>
                    </a:lnTo>
                    <a:lnTo>
                      <a:pt x="858" y="1387"/>
                    </a:lnTo>
                    <a:lnTo>
                      <a:pt x="693" y="1486"/>
                    </a:lnTo>
                    <a:lnTo>
                      <a:pt x="528" y="1651"/>
                    </a:lnTo>
                    <a:lnTo>
                      <a:pt x="363" y="1882"/>
                    </a:lnTo>
                    <a:lnTo>
                      <a:pt x="264" y="2146"/>
                    </a:lnTo>
                    <a:lnTo>
                      <a:pt x="165" y="2476"/>
                    </a:lnTo>
                    <a:lnTo>
                      <a:pt x="99" y="2807"/>
                    </a:lnTo>
                    <a:lnTo>
                      <a:pt x="33" y="3137"/>
                    </a:lnTo>
                    <a:lnTo>
                      <a:pt x="0" y="3467"/>
                    </a:lnTo>
                    <a:lnTo>
                      <a:pt x="0" y="4061"/>
                    </a:lnTo>
                    <a:lnTo>
                      <a:pt x="99" y="5249"/>
                    </a:lnTo>
                    <a:lnTo>
                      <a:pt x="231" y="6339"/>
                    </a:lnTo>
                    <a:lnTo>
                      <a:pt x="429" y="7395"/>
                    </a:lnTo>
                    <a:lnTo>
                      <a:pt x="693" y="8583"/>
                    </a:lnTo>
                    <a:lnTo>
                      <a:pt x="925" y="9376"/>
                    </a:lnTo>
                    <a:lnTo>
                      <a:pt x="1156" y="10069"/>
                    </a:lnTo>
                    <a:lnTo>
                      <a:pt x="1585" y="11191"/>
                    </a:lnTo>
                    <a:lnTo>
                      <a:pt x="1750" y="11653"/>
                    </a:lnTo>
                    <a:lnTo>
                      <a:pt x="1882" y="12115"/>
                    </a:lnTo>
                    <a:lnTo>
                      <a:pt x="1915" y="12347"/>
                    </a:lnTo>
                    <a:lnTo>
                      <a:pt x="1915" y="12578"/>
                    </a:lnTo>
                    <a:lnTo>
                      <a:pt x="1915" y="12809"/>
                    </a:lnTo>
                    <a:lnTo>
                      <a:pt x="1882" y="13073"/>
                    </a:lnTo>
                    <a:lnTo>
                      <a:pt x="1783" y="13436"/>
                    </a:lnTo>
                    <a:lnTo>
                      <a:pt x="1651" y="13766"/>
                    </a:lnTo>
                    <a:lnTo>
                      <a:pt x="1453" y="13997"/>
                    </a:lnTo>
                    <a:lnTo>
                      <a:pt x="1255" y="14195"/>
                    </a:lnTo>
                    <a:lnTo>
                      <a:pt x="1057" y="14360"/>
                    </a:lnTo>
                    <a:lnTo>
                      <a:pt x="825" y="14459"/>
                    </a:lnTo>
                    <a:lnTo>
                      <a:pt x="429" y="14657"/>
                    </a:lnTo>
                    <a:lnTo>
                      <a:pt x="726" y="14723"/>
                    </a:lnTo>
                    <a:lnTo>
                      <a:pt x="1024" y="14756"/>
                    </a:lnTo>
                    <a:lnTo>
                      <a:pt x="1321" y="14723"/>
                    </a:lnTo>
                    <a:lnTo>
                      <a:pt x="1585" y="14657"/>
                    </a:lnTo>
                    <a:lnTo>
                      <a:pt x="1849" y="14888"/>
                    </a:lnTo>
                    <a:lnTo>
                      <a:pt x="2080" y="15185"/>
                    </a:lnTo>
                    <a:lnTo>
                      <a:pt x="2245" y="15483"/>
                    </a:lnTo>
                    <a:lnTo>
                      <a:pt x="2344" y="15813"/>
                    </a:lnTo>
                    <a:lnTo>
                      <a:pt x="2377" y="16176"/>
                    </a:lnTo>
                    <a:lnTo>
                      <a:pt x="2344" y="16473"/>
                    </a:lnTo>
                    <a:lnTo>
                      <a:pt x="2278" y="16737"/>
                    </a:lnTo>
                    <a:lnTo>
                      <a:pt x="2179" y="17001"/>
                    </a:lnTo>
                    <a:lnTo>
                      <a:pt x="2047" y="17232"/>
                    </a:lnTo>
                    <a:lnTo>
                      <a:pt x="2014" y="17331"/>
                    </a:lnTo>
                    <a:lnTo>
                      <a:pt x="1981" y="17430"/>
                    </a:lnTo>
                    <a:lnTo>
                      <a:pt x="2047" y="17595"/>
                    </a:lnTo>
                    <a:lnTo>
                      <a:pt x="2080" y="17661"/>
                    </a:lnTo>
                    <a:lnTo>
                      <a:pt x="2146" y="17727"/>
                    </a:lnTo>
                    <a:lnTo>
                      <a:pt x="2245" y="17760"/>
                    </a:lnTo>
                    <a:lnTo>
                      <a:pt x="2410" y="17760"/>
                    </a:lnTo>
                    <a:lnTo>
                      <a:pt x="2509" y="17727"/>
                    </a:lnTo>
                    <a:lnTo>
                      <a:pt x="2575" y="17694"/>
                    </a:lnTo>
                    <a:lnTo>
                      <a:pt x="2608" y="17628"/>
                    </a:lnTo>
                    <a:lnTo>
                      <a:pt x="2806" y="17298"/>
                    </a:lnTo>
                    <a:lnTo>
                      <a:pt x="2938" y="16935"/>
                    </a:lnTo>
                    <a:lnTo>
                      <a:pt x="3037" y="16572"/>
                    </a:lnTo>
                    <a:lnTo>
                      <a:pt x="3070" y="16176"/>
                    </a:lnTo>
                    <a:lnTo>
                      <a:pt x="3037" y="15945"/>
                    </a:lnTo>
                    <a:lnTo>
                      <a:pt x="3004" y="15714"/>
                    </a:lnTo>
                    <a:lnTo>
                      <a:pt x="2905" y="15317"/>
                    </a:lnTo>
                    <a:lnTo>
                      <a:pt x="2740" y="14954"/>
                    </a:lnTo>
                    <a:lnTo>
                      <a:pt x="2509" y="14624"/>
                    </a:lnTo>
                    <a:lnTo>
                      <a:pt x="2245" y="14294"/>
                    </a:lnTo>
                    <a:lnTo>
                      <a:pt x="2410" y="14162"/>
                    </a:lnTo>
                    <a:lnTo>
                      <a:pt x="2542" y="13997"/>
                    </a:lnTo>
                    <a:lnTo>
                      <a:pt x="2641" y="13832"/>
                    </a:lnTo>
                    <a:lnTo>
                      <a:pt x="2740" y="13667"/>
                    </a:lnTo>
                    <a:lnTo>
                      <a:pt x="2806" y="13469"/>
                    </a:lnTo>
                    <a:lnTo>
                      <a:pt x="2872" y="13271"/>
                    </a:lnTo>
                    <a:lnTo>
                      <a:pt x="2905" y="13073"/>
                    </a:lnTo>
                    <a:lnTo>
                      <a:pt x="2905" y="12875"/>
                    </a:lnTo>
                    <a:lnTo>
                      <a:pt x="2905" y="12677"/>
                    </a:lnTo>
                    <a:lnTo>
                      <a:pt x="2872" y="12479"/>
                    </a:lnTo>
                    <a:lnTo>
                      <a:pt x="2806" y="12281"/>
                    </a:lnTo>
                    <a:lnTo>
                      <a:pt x="2740" y="12115"/>
                    </a:lnTo>
                    <a:lnTo>
                      <a:pt x="2344" y="11125"/>
                    </a:lnTo>
                    <a:lnTo>
                      <a:pt x="2113" y="10762"/>
                    </a:lnTo>
                    <a:lnTo>
                      <a:pt x="1915" y="10333"/>
                    </a:lnTo>
                    <a:lnTo>
                      <a:pt x="1816" y="10102"/>
                    </a:lnTo>
                    <a:lnTo>
                      <a:pt x="1783" y="9838"/>
                    </a:lnTo>
                    <a:lnTo>
                      <a:pt x="1684" y="9277"/>
                    </a:lnTo>
                    <a:lnTo>
                      <a:pt x="1684" y="8979"/>
                    </a:lnTo>
                    <a:lnTo>
                      <a:pt x="1684" y="8847"/>
                    </a:lnTo>
                    <a:lnTo>
                      <a:pt x="1684" y="8814"/>
                    </a:lnTo>
                    <a:lnTo>
                      <a:pt x="1552" y="8187"/>
                    </a:lnTo>
                    <a:lnTo>
                      <a:pt x="1420" y="8022"/>
                    </a:lnTo>
                    <a:lnTo>
                      <a:pt x="1321" y="7857"/>
                    </a:lnTo>
                    <a:lnTo>
                      <a:pt x="1222" y="7659"/>
                    </a:lnTo>
                    <a:lnTo>
                      <a:pt x="1156" y="7461"/>
                    </a:lnTo>
                    <a:lnTo>
                      <a:pt x="1090" y="7032"/>
                    </a:lnTo>
                    <a:lnTo>
                      <a:pt x="1057" y="6834"/>
                    </a:lnTo>
                    <a:lnTo>
                      <a:pt x="1057" y="6471"/>
                    </a:lnTo>
                    <a:lnTo>
                      <a:pt x="1090" y="6075"/>
                    </a:lnTo>
                    <a:lnTo>
                      <a:pt x="1189" y="5282"/>
                    </a:lnTo>
                    <a:lnTo>
                      <a:pt x="1156" y="4688"/>
                    </a:lnTo>
                    <a:lnTo>
                      <a:pt x="1156" y="4655"/>
                    </a:lnTo>
                    <a:lnTo>
                      <a:pt x="1057" y="4424"/>
                    </a:lnTo>
                    <a:lnTo>
                      <a:pt x="991" y="4226"/>
                    </a:lnTo>
                    <a:lnTo>
                      <a:pt x="925" y="3995"/>
                    </a:lnTo>
                    <a:lnTo>
                      <a:pt x="891" y="3764"/>
                    </a:lnTo>
                    <a:lnTo>
                      <a:pt x="858" y="3533"/>
                    </a:lnTo>
                    <a:lnTo>
                      <a:pt x="891" y="3368"/>
                    </a:lnTo>
                    <a:lnTo>
                      <a:pt x="891" y="3203"/>
                    </a:lnTo>
                    <a:lnTo>
                      <a:pt x="925" y="3005"/>
                    </a:lnTo>
                    <a:lnTo>
                      <a:pt x="991" y="2807"/>
                    </a:lnTo>
                    <a:lnTo>
                      <a:pt x="1123" y="2641"/>
                    </a:lnTo>
                    <a:lnTo>
                      <a:pt x="1288" y="2509"/>
                    </a:lnTo>
                    <a:lnTo>
                      <a:pt x="1321" y="2509"/>
                    </a:lnTo>
                    <a:lnTo>
                      <a:pt x="1453" y="2542"/>
                    </a:lnTo>
                    <a:lnTo>
                      <a:pt x="1486" y="2542"/>
                    </a:lnTo>
                    <a:lnTo>
                      <a:pt x="1585" y="2740"/>
                    </a:lnTo>
                    <a:lnTo>
                      <a:pt x="1750" y="2906"/>
                    </a:lnTo>
                    <a:lnTo>
                      <a:pt x="1915" y="3071"/>
                    </a:lnTo>
                    <a:lnTo>
                      <a:pt x="2113" y="3203"/>
                    </a:lnTo>
                    <a:lnTo>
                      <a:pt x="2311" y="3302"/>
                    </a:lnTo>
                    <a:lnTo>
                      <a:pt x="2509" y="3368"/>
                    </a:lnTo>
                    <a:lnTo>
                      <a:pt x="2740" y="3434"/>
                    </a:lnTo>
                    <a:lnTo>
                      <a:pt x="3169" y="3434"/>
                    </a:lnTo>
                    <a:lnTo>
                      <a:pt x="3367" y="3401"/>
                    </a:lnTo>
                    <a:lnTo>
                      <a:pt x="3532" y="3335"/>
                    </a:lnTo>
                    <a:lnTo>
                      <a:pt x="3697" y="3269"/>
                    </a:lnTo>
                    <a:lnTo>
                      <a:pt x="3928" y="3170"/>
                    </a:lnTo>
                    <a:lnTo>
                      <a:pt x="4027" y="3170"/>
                    </a:lnTo>
                    <a:lnTo>
                      <a:pt x="4160" y="3335"/>
                    </a:lnTo>
                    <a:lnTo>
                      <a:pt x="4325" y="3467"/>
                    </a:lnTo>
                    <a:lnTo>
                      <a:pt x="4457" y="3599"/>
                    </a:lnTo>
                    <a:lnTo>
                      <a:pt x="4655" y="3698"/>
                    </a:lnTo>
                    <a:lnTo>
                      <a:pt x="4820" y="3797"/>
                    </a:lnTo>
                    <a:lnTo>
                      <a:pt x="5018" y="3863"/>
                    </a:lnTo>
                    <a:lnTo>
                      <a:pt x="5216" y="3896"/>
                    </a:lnTo>
                    <a:lnTo>
                      <a:pt x="5447" y="3896"/>
                    </a:lnTo>
                    <a:lnTo>
                      <a:pt x="5711" y="3863"/>
                    </a:lnTo>
                    <a:lnTo>
                      <a:pt x="6008" y="3797"/>
                    </a:lnTo>
                    <a:lnTo>
                      <a:pt x="6272" y="3698"/>
                    </a:lnTo>
                    <a:lnTo>
                      <a:pt x="6503" y="3533"/>
                    </a:lnTo>
                    <a:lnTo>
                      <a:pt x="6569" y="3533"/>
                    </a:lnTo>
                    <a:lnTo>
                      <a:pt x="6734" y="3698"/>
                    </a:lnTo>
                    <a:lnTo>
                      <a:pt x="6800" y="3764"/>
                    </a:lnTo>
                    <a:lnTo>
                      <a:pt x="7031" y="3896"/>
                    </a:lnTo>
                    <a:lnTo>
                      <a:pt x="7229" y="3995"/>
                    </a:lnTo>
                    <a:lnTo>
                      <a:pt x="7262" y="4028"/>
                    </a:lnTo>
                    <a:lnTo>
                      <a:pt x="7296" y="4028"/>
                    </a:lnTo>
                    <a:lnTo>
                      <a:pt x="7560" y="4094"/>
                    </a:lnTo>
                    <a:lnTo>
                      <a:pt x="7857" y="4127"/>
                    </a:lnTo>
                    <a:lnTo>
                      <a:pt x="8220" y="4094"/>
                    </a:lnTo>
                    <a:lnTo>
                      <a:pt x="8550" y="3995"/>
                    </a:lnTo>
                    <a:lnTo>
                      <a:pt x="8847" y="3830"/>
                    </a:lnTo>
                    <a:lnTo>
                      <a:pt x="9111" y="3599"/>
                    </a:lnTo>
                    <a:lnTo>
                      <a:pt x="9309" y="3731"/>
                    </a:lnTo>
                    <a:lnTo>
                      <a:pt x="9540" y="3830"/>
                    </a:lnTo>
                    <a:lnTo>
                      <a:pt x="9804" y="3896"/>
                    </a:lnTo>
                    <a:lnTo>
                      <a:pt x="10233" y="3896"/>
                    </a:lnTo>
                    <a:lnTo>
                      <a:pt x="10531" y="3830"/>
                    </a:lnTo>
                    <a:lnTo>
                      <a:pt x="10795" y="3731"/>
                    </a:lnTo>
                    <a:lnTo>
                      <a:pt x="10993" y="3632"/>
                    </a:lnTo>
                    <a:lnTo>
                      <a:pt x="11125" y="3500"/>
                    </a:lnTo>
                    <a:lnTo>
                      <a:pt x="11290" y="3368"/>
                    </a:lnTo>
                    <a:lnTo>
                      <a:pt x="11422" y="3203"/>
                    </a:lnTo>
                    <a:lnTo>
                      <a:pt x="11620" y="3302"/>
                    </a:lnTo>
                    <a:lnTo>
                      <a:pt x="11818" y="3368"/>
                    </a:lnTo>
                    <a:lnTo>
                      <a:pt x="12016" y="3434"/>
                    </a:lnTo>
                    <a:lnTo>
                      <a:pt x="12511" y="3434"/>
                    </a:lnTo>
                    <a:lnTo>
                      <a:pt x="12775" y="3368"/>
                    </a:lnTo>
                    <a:lnTo>
                      <a:pt x="13006" y="3269"/>
                    </a:lnTo>
                    <a:lnTo>
                      <a:pt x="13204" y="3170"/>
                    </a:lnTo>
                    <a:lnTo>
                      <a:pt x="13402" y="3038"/>
                    </a:lnTo>
                    <a:lnTo>
                      <a:pt x="13567" y="2840"/>
                    </a:lnTo>
                    <a:lnTo>
                      <a:pt x="13700" y="2674"/>
                    </a:lnTo>
                    <a:lnTo>
                      <a:pt x="13832" y="2443"/>
                    </a:lnTo>
                    <a:lnTo>
                      <a:pt x="14030" y="2542"/>
                    </a:lnTo>
                    <a:lnTo>
                      <a:pt x="14261" y="2641"/>
                    </a:lnTo>
                    <a:lnTo>
                      <a:pt x="14492" y="2674"/>
                    </a:lnTo>
                    <a:lnTo>
                      <a:pt x="14723" y="2707"/>
                    </a:lnTo>
                    <a:lnTo>
                      <a:pt x="14921" y="2707"/>
                    </a:lnTo>
                    <a:lnTo>
                      <a:pt x="15086" y="2674"/>
                    </a:lnTo>
                    <a:lnTo>
                      <a:pt x="15284" y="2608"/>
                    </a:lnTo>
                    <a:lnTo>
                      <a:pt x="15449" y="2542"/>
                    </a:lnTo>
                    <a:lnTo>
                      <a:pt x="15614" y="2443"/>
                    </a:lnTo>
                    <a:lnTo>
                      <a:pt x="15878" y="2245"/>
                    </a:lnTo>
                    <a:lnTo>
                      <a:pt x="16109" y="2014"/>
                    </a:lnTo>
                    <a:lnTo>
                      <a:pt x="16241" y="1816"/>
                    </a:lnTo>
                    <a:lnTo>
                      <a:pt x="16340" y="1618"/>
                    </a:lnTo>
                    <a:lnTo>
                      <a:pt x="16406" y="1387"/>
                    </a:lnTo>
                    <a:lnTo>
                      <a:pt x="16472" y="1123"/>
                    </a:lnTo>
                    <a:lnTo>
                      <a:pt x="16571" y="1057"/>
                    </a:lnTo>
                    <a:lnTo>
                      <a:pt x="16836" y="1585"/>
                    </a:lnTo>
                    <a:lnTo>
                      <a:pt x="17034" y="2146"/>
                    </a:lnTo>
                    <a:lnTo>
                      <a:pt x="17199" y="2707"/>
                    </a:lnTo>
                    <a:lnTo>
                      <a:pt x="17265" y="3302"/>
                    </a:lnTo>
                    <a:lnTo>
                      <a:pt x="17298" y="3896"/>
                    </a:lnTo>
                    <a:lnTo>
                      <a:pt x="17265" y="4457"/>
                    </a:lnTo>
                    <a:lnTo>
                      <a:pt x="17166" y="5051"/>
                    </a:lnTo>
                    <a:lnTo>
                      <a:pt x="17001" y="5612"/>
                    </a:lnTo>
                    <a:lnTo>
                      <a:pt x="16902" y="5810"/>
                    </a:lnTo>
                    <a:lnTo>
                      <a:pt x="16869" y="6042"/>
                    </a:lnTo>
                    <a:lnTo>
                      <a:pt x="16869" y="6108"/>
                    </a:lnTo>
                    <a:lnTo>
                      <a:pt x="16836" y="6174"/>
                    </a:lnTo>
                    <a:lnTo>
                      <a:pt x="16869" y="6339"/>
                    </a:lnTo>
                    <a:lnTo>
                      <a:pt x="16902" y="6537"/>
                    </a:lnTo>
                    <a:lnTo>
                      <a:pt x="17034" y="6867"/>
                    </a:lnTo>
                    <a:lnTo>
                      <a:pt x="17034" y="6900"/>
                    </a:lnTo>
                    <a:lnTo>
                      <a:pt x="17100" y="7197"/>
                    </a:lnTo>
                    <a:lnTo>
                      <a:pt x="17133" y="7494"/>
                    </a:lnTo>
                    <a:lnTo>
                      <a:pt x="17133" y="7824"/>
                    </a:lnTo>
                    <a:lnTo>
                      <a:pt x="17100" y="8121"/>
                    </a:lnTo>
                    <a:lnTo>
                      <a:pt x="17034" y="8451"/>
                    </a:lnTo>
                    <a:lnTo>
                      <a:pt x="16935" y="8748"/>
                    </a:lnTo>
                    <a:lnTo>
                      <a:pt x="16802" y="9045"/>
                    </a:lnTo>
                    <a:lnTo>
                      <a:pt x="16637" y="9310"/>
                    </a:lnTo>
                    <a:lnTo>
                      <a:pt x="16439" y="9574"/>
                    </a:lnTo>
                    <a:lnTo>
                      <a:pt x="16571" y="9970"/>
                    </a:lnTo>
                    <a:lnTo>
                      <a:pt x="16637" y="10333"/>
                    </a:lnTo>
                    <a:lnTo>
                      <a:pt x="16670" y="10729"/>
                    </a:lnTo>
                    <a:lnTo>
                      <a:pt x="16637" y="11092"/>
                    </a:lnTo>
                    <a:lnTo>
                      <a:pt x="16538" y="11455"/>
                    </a:lnTo>
                    <a:lnTo>
                      <a:pt x="16406" y="11719"/>
                    </a:lnTo>
                    <a:lnTo>
                      <a:pt x="16241" y="11950"/>
                    </a:lnTo>
                    <a:lnTo>
                      <a:pt x="16010" y="12148"/>
                    </a:lnTo>
                    <a:lnTo>
                      <a:pt x="15779" y="12314"/>
                    </a:lnTo>
                    <a:lnTo>
                      <a:pt x="15746" y="12347"/>
                    </a:lnTo>
                    <a:lnTo>
                      <a:pt x="16043" y="12181"/>
                    </a:lnTo>
                    <a:lnTo>
                      <a:pt x="16076" y="12181"/>
                    </a:lnTo>
                    <a:lnTo>
                      <a:pt x="16340" y="12016"/>
                    </a:lnTo>
                    <a:lnTo>
                      <a:pt x="16571" y="11818"/>
                    </a:lnTo>
                    <a:lnTo>
                      <a:pt x="16802" y="11587"/>
                    </a:lnTo>
                    <a:lnTo>
                      <a:pt x="16968" y="11356"/>
                    </a:lnTo>
                    <a:lnTo>
                      <a:pt x="17133" y="11092"/>
                    </a:lnTo>
                    <a:lnTo>
                      <a:pt x="17298" y="10828"/>
                    </a:lnTo>
                    <a:lnTo>
                      <a:pt x="17397" y="10531"/>
                    </a:lnTo>
                    <a:lnTo>
                      <a:pt x="17496" y="10234"/>
                    </a:lnTo>
                    <a:lnTo>
                      <a:pt x="17661" y="9607"/>
                    </a:lnTo>
                    <a:lnTo>
                      <a:pt x="17793" y="8979"/>
                    </a:lnTo>
                    <a:lnTo>
                      <a:pt x="17859" y="8319"/>
                    </a:lnTo>
                    <a:lnTo>
                      <a:pt x="17892" y="7659"/>
                    </a:lnTo>
                    <a:lnTo>
                      <a:pt x="18024" y="5447"/>
                    </a:lnTo>
                    <a:lnTo>
                      <a:pt x="18090" y="4358"/>
                    </a:lnTo>
                    <a:lnTo>
                      <a:pt x="18123" y="3236"/>
                    </a:lnTo>
                    <a:lnTo>
                      <a:pt x="18090" y="2344"/>
                    </a:lnTo>
                    <a:lnTo>
                      <a:pt x="17991" y="1618"/>
                    </a:lnTo>
                    <a:lnTo>
                      <a:pt x="17925" y="1321"/>
                    </a:lnTo>
                    <a:lnTo>
                      <a:pt x="17859" y="1057"/>
                    </a:lnTo>
                    <a:lnTo>
                      <a:pt x="17793" y="826"/>
                    </a:lnTo>
                    <a:lnTo>
                      <a:pt x="17694" y="628"/>
                    </a:lnTo>
                    <a:lnTo>
                      <a:pt x="17595" y="463"/>
                    </a:lnTo>
                    <a:lnTo>
                      <a:pt x="17496" y="331"/>
                    </a:lnTo>
                    <a:lnTo>
                      <a:pt x="17364" y="232"/>
                    </a:lnTo>
                    <a:lnTo>
                      <a:pt x="17265" y="133"/>
                    </a:lnTo>
                    <a:lnTo>
                      <a:pt x="17133" y="67"/>
                    </a:lnTo>
                    <a:lnTo>
                      <a:pt x="17034" y="34"/>
                    </a:lnTo>
                    <a:lnTo>
                      <a:pt x="16802"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41" name="Google Shape;2941;p68"/>
              <p:cNvSpPr/>
              <p:nvPr/>
            </p:nvSpPr>
            <p:spPr>
              <a:xfrm>
                <a:off x="10166821" y="2490685"/>
                <a:ext cx="2768" cy="48526"/>
              </a:xfrm>
              <a:custGeom>
                <a:avLst/>
                <a:gdLst/>
                <a:ahLst/>
                <a:cxnLst/>
                <a:rect l="l" t="t" r="r" b="b"/>
                <a:pathLst>
                  <a:path w="34" h="596" extrusionOk="0">
                    <a:moveTo>
                      <a:pt x="0" y="1"/>
                    </a:moveTo>
                    <a:lnTo>
                      <a:pt x="0" y="100"/>
                    </a:lnTo>
                    <a:lnTo>
                      <a:pt x="33" y="595"/>
                    </a:lnTo>
                    <a:lnTo>
                      <a:pt x="33" y="298"/>
                    </a:lnTo>
                    <a:lnTo>
                      <a:pt x="0" y="1"/>
                    </a:lnTo>
                    <a:close/>
                  </a:path>
                </a:pathLst>
              </a:custGeom>
              <a:solidFill>
                <a:srgbClr val="D48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8"/>
              <p:cNvSpPr/>
              <p:nvPr/>
            </p:nvSpPr>
            <p:spPr>
              <a:xfrm>
                <a:off x="10053891" y="3420664"/>
                <a:ext cx="5455" cy="81"/>
              </a:xfrm>
              <a:custGeom>
                <a:avLst/>
                <a:gdLst/>
                <a:ahLst/>
                <a:cxnLst/>
                <a:rect l="l" t="t" r="r" b="b"/>
                <a:pathLst>
                  <a:path w="67" h="1" fill="none" extrusionOk="0">
                    <a:moveTo>
                      <a:pt x="67" y="1"/>
                    </a:moveTo>
                    <a:lnTo>
                      <a:pt x="67" y="1"/>
                    </a:lnTo>
                    <a:lnTo>
                      <a:pt x="1" y="1"/>
                    </a:lnTo>
                    <a:lnTo>
                      <a:pt x="1" y="1"/>
                    </a:lnTo>
                    <a:lnTo>
                      <a:pt x="1" y="1"/>
                    </a:lnTo>
                    <a:lnTo>
                      <a:pt x="1" y="1"/>
                    </a:lnTo>
                    <a:lnTo>
                      <a:pt x="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8"/>
              <p:cNvSpPr/>
              <p:nvPr/>
            </p:nvSpPr>
            <p:spPr>
              <a:xfrm>
                <a:off x="10166821" y="2490685"/>
                <a:ext cx="2768" cy="48526"/>
              </a:xfrm>
              <a:custGeom>
                <a:avLst/>
                <a:gdLst/>
                <a:ahLst/>
                <a:cxnLst/>
                <a:rect l="l" t="t" r="r" b="b"/>
                <a:pathLst>
                  <a:path w="34" h="596" fill="none" extrusionOk="0">
                    <a:moveTo>
                      <a:pt x="0" y="1"/>
                    </a:moveTo>
                    <a:lnTo>
                      <a:pt x="0" y="1"/>
                    </a:lnTo>
                    <a:lnTo>
                      <a:pt x="0" y="100"/>
                    </a:lnTo>
                    <a:lnTo>
                      <a:pt x="0" y="100"/>
                    </a:lnTo>
                    <a:lnTo>
                      <a:pt x="33" y="595"/>
                    </a:lnTo>
                    <a:lnTo>
                      <a:pt x="33" y="595"/>
                    </a:lnTo>
                    <a:lnTo>
                      <a:pt x="33" y="298"/>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8"/>
              <p:cNvSpPr/>
              <p:nvPr/>
            </p:nvSpPr>
            <p:spPr>
              <a:xfrm>
                <a:off x="9400821" y="3474402"/>
                <a:ext cx="989172" cy="905879"/>
              </a:xfrm>
              <a:custGeom>
                <a:avLst/>
                <a:gdLst/>
                <a:ahLst/>
                <a:cxnLst/>
                <a:rect l="l" t="t" r="r" b="b"/>
                <a:pathLst>
                  <a:path w="12149" h="11126" extrusionOk="0">
                    <a:moveTo>
                      <a:pt x="12049" y="1"/>
                    </a:moveTo>
                    <a:lnTo>
                      <a:pt x="11686" y="166"/>
                    </a:lnTo>
                    <a:lnTo>
                      <a:pt x="11323" y="397"/>
                    </a:lnTo>
                    <a:lnTo>
                      <a:pt x="10630" y="859"/>
                    </a:lnTo>
                    <a:lnTo>
                      <a:pt x="10069" y="1189"/>
                    </a:lnTo>
                    <a:lnTo>
                      <a:pt x="9474" y="1486"/>
                    </a:lnTo>
                    <a:lnTo>
                      <a:pt x="8880" y="1750"/>
                    </a:lnTo>
                    <a:lnTo>
                      <a:pt x="8253" y="1981"/>
                    </a:lnTo>
                    <a:lnTo>
                      <a:pt x="7659" y="2179"/>
                    </a:lnTo>
                    <a:lnTo>
                      <a:pt x="6999" y="2345"/>
                    </a:lnTo>
                    <a:lnTo>
                      <a:pt x="6371" y="2477"/>
                    </a:lnTo>
                    <a:lnTo>
                      <a:pt x="5711" y="2576"/>
                    </a:lnTo>
                    <a:lnTo>
                      <a:pt x="4919" y="2642"/>
                    </a:lnTo>
                    <a:lnTo>
                      <a:pt x="4523" y="2741"/>
                    </a:lnTo>
                    <a:lnTo>
                      <a:pt x="4160" y="2807"/>
                    </a:lnTo>
                    <a:lnTo>
                      <a:pt x="3797" y="2939"/>
                    </a:lnTo>
                    <a:lnTo>
                      <a:pt x="3467" y="3137"/>
                    </a:lnTo>
                    <a:lnTo>
                      <a:pt x="3335" y="3236"/>
                    </a:lnTo>
                    <a:lnTo>
                      <a:pt x="3202" y="3368"/>
                    </a:lnTo>
                    <a:lnTo>
                      <a:pt x="3103" y="3500"/>
                    </a:lnTo>
                    <a:lnTo>
                      <a:pt x="3004" y="3665"/>
                    </a:lnTo>
                    <a:lnTo>
                      <a:pt x="2905" y="3863"/>
                    </a:lnTo>
                    <a:lnTo>
                      <a:pt x="2839" y="4094"/>
                    </a:lnTo>
                    <a:lnTo>
                      <a:pt x="2806" y="4292"/>
                    </a:lnTo>
                    <a:lnTo>
                      <a:pt x="2806" y="4523"/>
                    </a:lnTo>
                    <a:lnTo>
                      <a:pt x="2806" y="4985"/>
                    </a:lnTo>
                    <a:lnTo>
                      <a:pt x="2806" y="5414"/>
                    </a:lnTo>
                    <a:lnTo>
                      <a:pt x="2773" y="5877"/>
                    </a:lnTo>
                    <a:lnTo>
                      <a:pt x="2707" y="6108"/>
                    </a:lnTo>
                    <a:lnTo>
                      <a:pt x="2641" y="6339"/>
                    </a:lnTo>
                    <a:lnTo>
                      <a:pt x="2542" y="6537"/>
                    </a:lnTo>
                    <a:lnTo>
                      <a:pt x="2410" y="6702"/>
                    </a:lnTo>
                    <a:lnTo>
                      <a:pt x="2245" y="6834"/>
                    </a:lnTo>
                    <a:lnTo>
                      <a:pt x="2080" y="6966"/>
                    </a:lnTo>
                    <a:lnTo>
                      <a:pt x="1849" y="7032"/>
                    </a:lnTo>
                    <a:lnTo>
                      <a:pt x="1453" y="7032"/>
                    </a:lnTo>
                    <a:lnTo>
                      <a:pt x="1222" y="6966"/>
                    </a:lnTo>
                    <a:lnTo>
                      <a:pt x="826" y="6834"/>
                    </a:lnTo>
                    <a:lnTo>
                      <a:pt x="430" y="6702"/>
                    </a:lnTo>
                    <a:lnTo>
                      <a:pt x="199" y="6636"/>
                    </a:lnTo>
                    <a:lnTo>
                      <a:pt x="0" y="6570"/>
                    </a:lnTo>
                    <a:lnTo>
                      <a:pt x="66" y="6834"/>
                    </a:lnTo>
                    <a:lnTo>
                      <a:pt x="133" y="7065"/>
                    </a:lnTo>
                    <a:lnTo>
                      <a:pt x="232" y="7296"/>
                    </a:lnTo>
                    <a:lnTo>
                      <a:pt x="364" y="7494"/>
                    </a:lnTo>
                    <a:lnTo>
                      <a:pt x="529" y="7692"/>
                    </a:lnTo>
                    <a:lnTo>
                      <a:pt x="727" y="7857"/>
                    </a:lnTo>
                    <a:lnTo>
                      <a:pt x="925" y="7989"/>
                    </a:lnTo>
                    <a:lnTo>
                      <a:pt x="1156" y="8121"/>
                    </a:lnTo>
                    <a:lnTo>
                      <a:pt x="1189" y="8253"/>
                    </a:lnTo>
                    <a:lnTo>
                      <a:pt x="1255" y="8583"/>
                    </a:lnTo>
                    <a:lnTo>
                      <a:pt x="1354" y="9607"/>
                    </a:lnTo>
                    <a:lnTo>
                      <a:pt x="1453" y="10630"/>
                    </a:lnTo>
                    <a:lnTo>
                      <a:pt x="1519" y="10960"/>
                    </a:lnTo>
                    <a:lnTo>
                      <a:pt x="1519" y="11059"/>
                    </a:lnTo>
                    <a:lnTo>
                      <a:pt x="1552" y="11092"/>
                    </a:lnTo>
                    <a:lnTo>
                      <a:pt x="1783" y="11125"/>
                    </a:lnTo>
                    <a:lnTo>
                      <a:pt x="2344" y="11092"/>
                    </a:lnTo>
                    <a:lnTo>
                      <a:pt x="2410" y="11059"/>
                    </a:lnTo>
                    <a:lnTo>
                      <a:pt x="2443" y="10993"/>
                    </a:lnTo>
                    <a:lnTo>
                      <a:pt x="2509" y="10663"/>
                    </a:lnTo>
                    <a:lnTo>
                      <a:pt x="2542" y="10234"/>
                    </a:lnTo>
                    <a:lnTo>
                      <a:pt x="2542" y="9673"/>
                    </a:lnTo>
                    <a:lnTo>
                      <a:pt x="2542" y="9145"/>
                    </a:lnTo>
                    <a:lnTo>
                      <a:pt x="2608" y="8616"/>
                    </a:lnTo>
                    <a:lnTo>
                      <a:pt x="2641" y="8418"/>
                    </a:lnTo>
                    <a:lnTo>
                      <a:pt x="2707" y="8220"/>
                    </a:lnTo>
                    <a:lnTo>
                      <a:pt x="2773" y="8088"/>
                    </a:lnTo>
                    <a:lnTo>
                      <a:pt x="2872" y="7989"/>
                    </a:lnTo>
                    <a:lnTo>
                      <a:pt x="3037" y="7824"/>
                    </a:lnTo>
                    <a:lnTo>
                      <a:pt x="3235" y="7659"/>
                    </a:lnTo>
                    <a:lnTo>
                      <a:pt x="3368" y="7494"/>
                    </a:lnTo>
                    <a:lnTo>
                      <a:pt x="3500" y="7296"/>
                    </a:lnTo>
                    <a:lnTo>
                      <a:pt x="3599" y="7098"/>
                    </a:lnTo>
                    <a:lnTo>
                      <a:pt x="3698" y="6867"/>
                    </a:lnTo>
                    <a:lnTo>
                      <a:pt x="3731" y="6636"/>
                    </a:lnTo>
                    <a:lnTo>
                      <a:pt x="3764" y="6372"/>
                    </a:lnTo>
                    <a:lnTo>
                      <a:pt x="3764" y="4094"/>
                    </a:lnTo>
                    <a:lnTo>
                      <a:pt x="3962" y="4226"/>
                    </a:lnTo>
                    <a:lnTo>
                      <a:pt x="4160" y="4292"/>
                    </a:lnTo>
                    <a:lnTo>
                      <a:pt x="4391" y="4358"/>
                    </a:lnTo>
                    <a:lnTo>
                      <a:pt x="4655" y="4391"/>
                    </a:lnTo>
                    <a:lnTo>
                      <a:pt x="4853" y="4358"/>
                    </a:lnTo>
                    <a:lnTo>
                      <a:pt x="5051" y="4325"/>
                    </a:lnTo>
                    <a:lnTo>
                      <a:pt x="5249" y="4259"/>
                    </a:lnTo>
                    <a:lnTo>
                      <a:pt x="5414" y="4193"/>
                    </a:lnTo>
                    <a:lnTo>
                      <a:pt x="5579" y="4061"/>
                    </a:lnTo>
                    <a:lnTo>
                      <a:pt x="5744" y="3962"/>
                    </a:lnTo>
                    <a:lnTo>
                      <a:pt x="5876" y="3797"/>
                    </a:lnTo>
                    <a:lnTo>
                      <a:pt x="6008" y="3632"/>
                    </a:lnTo>
                    <a:lnTo>
                      <a:pt x="6206" y="3764"/>
                    </a:lnTo>
                    <a:lnTo>
                      <a:pt x="6404" y="3830"/>
                    </a:lnTo>
                    <a:lnTo>
                      <a:pt x="6636" y="3896"/>
                    </a:lnTo>
                    <a:lnTo>
                      <a:pt x="7032" y="3896"/>
                    </a:lnTo>
                    <a:lnTo>
                      <a:pt x="7230" y="3863"/>
                    </a:lnTo>
                    <a:lnTo>
                      <a:pt x="7527" y="3764"/>
                    </a:lnTo>
                    <a:lnTo>
                      <a:pt x="7824" y="3599"/>
                    </a:lnTo>
                    <a:lnTo>
                      <a:pt x="8088" y="3368"/>
                    </a:lnTo>
                    <a:lnTo>
                      <a:pt x="8253" y="3434"/>
                    </a:lnTo>
                    <a:lnTo>
                      <a:pt x="8451" y="3533"/>
                    </a:lnTo>
                    <a:lnTo>
                      <a:pt x="8682" y="3566"/>
                    </a:lnTo>
                    <a:lnTo>
                      <a:pt x="8880" y="3599"/>
                    </a:lnTo>
                    <a:lnTo>
                      <a:pt x="9177" y="3566"/>
                    </a:lnTo>
                    <a:lnTo>
                      <a:pt x="9441" y="3467"/>
                    </a:lnTo>
                    <a:lnTo>
                      <a:pt x="9706" y="3368"/>
                    </a:lnTo>
                    <a:lnTo>
                      <a:pt x="9937" y="3203"/>
                    </a:lnTo>
                    <a:lnTo>
                      <a:pt x="10135" y="3005"/>
                    </a:lnTo>
                    <a:lnTo>
                      <a:pt x="10267" y="2774"/>
                    </a:lnTo>
                    <a:lnTo>
                      <a:pt x="10399" y="2510"/>
                    </a:lnTo>
                    <a:lnTo>
                      <a:pt x="10498" y="2245"/>
                    </a:lnTo>
                    <a:lnTo>
                      <a:pt x="10828" y="2212"/>
                    </a:lnTo>
                    <a:lnTo>
                      <a:pt x="11158" y="2113"/>
                    </a:lnTo>
                    <a:lnTo>
                      <a:pt x="11422" y="1948"/>
                    </a:lnTo>
                    <a:lnTo>
                      <a:pt x="11686" y="1750"/>
                    </a:lnTo>
                    <a:lnTo>
                      <a:pt x="11884" y="1519"/>
                    </a:lnTo>
                    <a:lnTo>
                      <a:pt x="12016" y="1222"/>
                    </a:lnTo>
                    <a:lnTo>
                      <a:pt x="12115" y="925"/>
                    </a:lnTo>
                    <a:lnTo>
                      <a:pt x="12148" y="562"/>
                    </a:lnTo>
                    <a:lnTo>
                      <a:pt x="12115" y="265"/>
                    </a:lnTo>
                    <a:lnTo>
                      <a:pt x="12049"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8"/>
              <p:cNvSpPr/>
              <p:nvPr/>
            </p:nvSpPr>
            <p:spPr>
              <a:xfrm>
                <a:off x="9400821" y="3474402"/>
                <a:ext cx="989172" cy="905879"/>
              </a:xfrm>
              <a:custGeom>
                <a:avLst/>
                <a:gdLst/>
                <a:ahLst/>
                <a:cxnLst/>
                <a:rect l="l" t="t" r="r" b="b"/>
                <a:pathLst>
                  <a:path w="12149" h="11126" fill="none" extrusionOk="0">
                    <a:moveTo>
                      <a:pt x="12049" y="1"/>
                    </a:moveTo>
                    <a:lnTo>
                      <a:pt x="12049" y="1"/>
                    </a:lnTo>
                    <a:lnTo>
                      <a:pt x="11686" y="166"/>
                    </a:lnTo>
                    <a:lnTo>
                      <a:pt x="11323" y="397"/>
                    </a:lnTo>
                    <a:lnTo>
                      <a:pt x="10630" y="859"/>
                    </a:lnTo>
                    <a:lnTo>
                      <a:pt x="10630" y="859"/>
                    </a:lnTo>
                    <a:lnTo>
                      <a:pt x="10069" y="1189"/>
                    </a:lnTo>
                    <a:lnTo>
                      <a:pt x="9474" y="1486"/>
                    </a:lnTo>
                    <a:lnTo>
                      <a:pt x="8880" y="1750"/>
                    </a:lnTo>
                    <a:lnTo>
                      <a:pt x="8253" y="1981"/>
                    </a:lnTo>
                    <a:lnTo>
                      <a:pt x="7659" y="2179"/>
                    </a:lnTo>
                    <a:lnTo>
                      <a:pt x="6999" y="2345"/>
                    </a:lnTo>
                    <a:lnTo>
                      <a:pt x="6371" y="2477"/>
                    </a:lnTo>
                    <a:lnTo>
                      <a:pt x="5711" y="2576"/>
                    </a:lnTo>
                    <a:lnTo>
                      <a:pt x="5711" y="2576"/>
                    </a:lnTo>
                    <a:lnTo>
                      <a:pt x="4919" y="2642"/>
                    </a:lnTo>
                    <a:lnTo>
                      <a:pt x="4523" y="2741"/>
                    </a:lnTo>
                    <a:lnTo>
                      <a:pt x="4160" y="2807"/>
                    </a:lnTo>
                    <a:lnTo>
                      <a:pt x="3797" y="2939"/>
                    </a:lnTo>
                    <a:lnTo>
                      <a:pt x="3467" y="3137"/>
                    </a:lnTo>
                    <a:lnTo>
                      <a:pt x="3335" y="3236"/>
                    </a:lnTo>
                    <a:lnTo>
                      <a:pt x="3202" y="3368"/>
                    </a:lnTo>
                    <a:lnTo>
                      <a:pt x="3103" y="3500"/>
                    </a:lnTo>
                    <a:lnTo>
                      <a:pt x="3004" y="3665"/>
                    </a:lnTo>
                    <a:lnTo>
                      <a:pt x="3004" y="3665"/>
                    </a:lnTo>
                    <a:lnTo>
                      <a:pt x="2905" y="3863"/>
                    </a:lnTo>
                    <a:lnTo>
                      <a:pt x="2839" y="4094"/>
                    </a:lnTo>
                    <a:lnTo>
                      <a:pt x="2806" y="4292"/>
                    </a:lnTo>
                    <a:lnTo>
                      <a:pt x="2806" y="4523"/>
                    </a:lnTo>
                    <a:lnTo>
                      <a:pt x="2806" y="4985"/>
                    </a:lnTo>
                    <a:lnTo>
                      <a:pt x="2806" y="5414"/>
                    </a:lnTo>
                    <a:lnTo>
                      <a:pt x="2806" y="5414"/>
                    </a:lnTo>
                    <a:lnTo>
                      <a:pt x="2773" y="5877"/>
                    </a:lnTo>
                    <a:lnTo>
                      <a:pt x="2707" y="6108"/>
                    </a:lnTo>
                    <a:lnTo>
                      <a:pt x="2641" y="6339"/>
                    </a:lnTo>
                    <a:lnTo>
                      <a:pt x="2542" y="6537"/>
                    </a:lnTo>
                    <a:lnTo>
                      <a:pt x="2410" y="6702"/>
                    </a:lnTo>
                    <a:lnTo>
                      <a:pt x="2245" y="6834"/>
                    </a:lnTo>
                    <a:lnTo>
                      <a:pt x="2080" y="6966"/>
                    </a:lnTo>
                    <a:lnTo>
                      <a:pt x="2080" y="6966"/>
                    </a:lnTo>
                    <a:lnTo>
                      <a:pt x="1849" y="7032"/>
                    </a:lnTo>
                    <a:lnTo>
                      <a:pt x="1651" y="7032"/>
                    </a:lnTo>
                    <a:lnTo>
                      <a:pt x="1651" y="7032"/>
                    </a:lnTo>
                    <a:lnTo>
                      <a:pt x="1453" y="7032"/>
                    </a:lnTo>
                    <a:lnTo>
                      <a:pt x="1222" y="6966"/>
                    </a:lnTo>
                    <a:lnTo>
                      <a:pt x="826" y="6834"/>
                    </a:lnTo>
                    <a:lnTo>
                      <a:pt x="826" y="6834"/>
                    </a:lnTo>
                    <a:lnTo>
                      <a:pt x="430" y="6702"/>
                    </a:lnTo>
                    <a:lnTo>
                      <a:pt x="199" y="6636"/>
                    </a:lnTo>
                    <a:lnTo>
                      <a:pt x="0" y="6570"/>
                    </a:lnTo>
                    <a:lnTo>
                      <a:pt x="0" y="6570"/>
                    </a:lnTo>
                    <a:lnTo>
                      <a:pt x="66" y="6834"/>
                    </a:lnTo>
                    <a:lnTo>
                      <a:pt x="133" y="7065"/>
                    </a:lnTo>
                    <a:lnTo>
                      <a:pt x="232" y="7296"/>
                    </a:lnTo>
                    <a:lnTo>
                      <a:pt x="364" y="7494"/>
                    </a:lnTo>
                    <a:lnTo>
                      <a:pt x="529" y="7692"/>
                    </a:lnTo>
                    <a:lnTo>
                      <a:pt x="727" y="7857"/>
                    </a:lnTo>
                    <a:lnTo>
                      <a:pt x="925" y="7989"/>
                    </a:lnTo>
                    <a:lnTo>
                      <a:pt x="1156" y="8121"/>
                    </a:lnTo>
                    <a:lnTo>
                      <a:pt x="1156" y="8121"/>
                    </a:lnTo>
                    <a:lnTo>
                      <a:pt x="1189" y="8253"/>
                    </a:lnTo>
                    <a:lnTo>
                      <a:pt x="1255" y="8583"/>
                    </a:lnTo>
                    <a:lnTo>
                      <a:pt x="1354" y="9607"/>
                    </a:lnTo>
                    <a:lnTo>
                      <a:pt x="1453" y="10630"/>
                    </a:lnTo>
                    <a:lnTo>
                      <a:pt x="1519" y="10960"/>
                    </a:lnTo>
                    <a:lnTo>
                      <a:pt x="1519" y="11059"/>
                    </a:lnTo>
                    <a:lnTo>
                      <a:pt x="1552" y="11092"/>
                    </a:lnTo>
                    <a:lnTo>
                      <a:pt x="1552" y="11092"/>
                    </a:lnTo>
                    <a:lnTo>
                      <a:pt x="1783" y="11125"/>
                    </a:lnTo>
                    <a:lnTo>
                      <a:pt x="1783" y="11125"/>
                    </a:lnTo>
                    <a:lnTo>
                      <a:pt x="2344" y="11092"/>
                    </a:lnTo>
                    <a:lnTo>
                      <a:pt x="2344" y="11092"/>
                    </a:lnTo>
                    <a:lnTo>
                      <a:pt x="2410" y="11059"/>
                    </a:lnTo>
                    <a:lnTo>
                      <a:pt x="2443" y="10993"/>
                    </a:lnTo>
                    <a:lnTo>
                      <a:pt x="2509" y="10663"/>
                    </a:lnTo>
                    <a:lnTo>
                      <a:pt x="2542" y="10234"/>
                    </a:lnTo>
                    <a:lnTo>
                      <a:pt x="2542" y="9673"/>
                    </a:lnTo>
                    <a:lnTo>
                      <a:pt x="2542" y="9145"/>
                    </a:lnTo>
                    <a:lnTo>
                      <a:pt x="2608" y="8616"/>
                    </a:lnTo>
                    <a:lnTo>
                      <a:pt x="2641" y="8418"/>
                    </a:lnTo>
                    <a:lnTo>
                      <a:pt x="2707" y="8220"/>
                    </a:lnTo>
                    <a:lnTo>
                      <a:pt x="2773" y="8088"/>
                    </a:lnTo>
                    <a:lnTo>
                      <a:pt x="2872" y="7989"/>
                    </a:lnTo>
                    <a:lnTo>
                      <a:pt x="2872" y="7989"/>
                    </a:lnTo>
                    <a:lnTo>
                      <a:pt x="3037" y="7824"/>
                    </a:lnTo>
                    <a:lnTo>
                      <a:pt x="3235" y="7659"/>
                    </a:lnTo>
                    <a:lnTo>
                      <a:pt x="3368" y="7494"/>
                    </a:lnTo>
                    <a:lnTo>
                      <a:pt x="3500" y="7296"/>
                    </a:lnTo>
                    <a:lnTo>
                      <a:pt x="3599" y="7098"/>
                    </a:lnTo>
                    <a:lnTo>
                      <a:pt x="3698" y="6867"/>
                    </a:lnTo>
                    <a:lnTo>
                      <a:pt x="3731" y="6636"/>
                    </a:lnTo>
                    <a:lnTo>
                      <a:pt x="3764" y="6372"/>
                    </a:lnTo>
                    <a:lnTo>
                      <a:pt x="3764" y="4094"/>
                    </a:lnTo>
                    <a:lnTo>
                      <a:pt x="3764" y="4094"/>
                    </a:lnTo>
                    <a:lnTo>
                      <a:pt x="3764" y="4094"/>
                    </a:lnTo>
                    <a:lnTo>
                      <a:pt x="3962" y="4226"/>
                    </a:lnTo>
                    <a:lnTo>
                      <a:pt x="4160" y="4292"/>
                    </a:lnTo>
                    <a:lnTo>
                      <a:pt x="4391" y="4358"/>
                    </a:lnTo>
                    <a:lnTo>
                      <a:pt x="4655" y="4391"/>
                    </a:lnTo>
                    <a:lnTo>
                      <a:pt x="4655" y="4391"/>
                    </a:lnTo>
                    <a:lnTo>
                      <a:pt x="4853" y="4358"/>
                    </a:lnTo>
                    <a:lnTo>
                      <a:pt x="5051" y="4325"/>
                    </a:lnTo>
                    <a:lnTo>
                      <a:pt x="5249" y="4259"/>
                    </a:lnTo>
                    <a:lnTo>
                      <a:pt x="5414" y="4193"/>
                    </a:lnTo>
                    <a:lnTo>
                      <a:pt x="5579" y="4061"/>
                    </a:lnTo>
                    <a:lnTo>
                      <a:pt x="5744" y="3962"/>
                    </a:lnTo>
                    <a:lnTo>
                      <a:pt x="5876" y="3797"/>
                    </a:lnTo>
                    <a:lnTo>
                      <a:pt x="6008" y="3632"/>
                    </a:lnTo>
                    <a:lnTo>
                      <a:pt x="6008" y="3632"/>
                    </a:lnTo>
                    <a:lnTo>
                      <a:pt x="6206" y="3764"/>
                    </a:lnTo>
                    <a:lnTo>
                      <a:pt x="6404" y="3830"/>
                    </a:lnTo>
                    <a:lnTo>
                      <a:pt x="6636" y="3896"/>
                    </a:lnTo>
                    <a:lnTo>
                      <a:pt x="6867" y="3896"/>
                    </a:lnTo>
                    <a:lnTo>
                      <a:pt x="6867" y="3896"/>
                    </a:lnTo>
                    <a:lnTo>
                      <a:pt x="7032" y="3896"/>
                    </a:lnTo>
                    <a:lnTo>
                      <a:pt x="7230" y="3863"/>
                    </a:lnTo>
                    <a:lnTo>
                      <a:pt x="7527" y="3764"/>
                    </a:lnTo>
                    <a:lnTo>
                      <a:pt x="7824" y="3599"/>
                    </a:lnTo>
                    <a:lnTo>
                      <a:pt x="8088" y="3368"/>
                    </a:lnTo>
                    <a:lnTo>
                      <a:pt x="8088" y="3368"/>
                    </a:lnTo>
                    <a:lnTo>
                      <a:pt x="8253" y="3434"/>
                    </a:lnTo>
                    <a:lnTo>
                      <a:pt x="8451" y="3533"/>
                    </a:lnTo>
                    <a:lnTo>
                      <a:pt x="8682" y="3566"/>
                    </a:lnTo>
                    <a:lnTo>
                      <a:pt x="8880" y="3599"/>
                    </a:lnTo>
                    <a:lnTo>
                      <a:pt x="8880" y="3599"/>
                    </a:lnTo>
                    <a:lnTo>
                      <a:pt x="9177" y="3566"/>
                    </a:lnTo>
                    <a:lnTo>
                      <a:pt x="9441" y="3467"/>
                    </a:lnTo>
                    <a:lnTo>
                      <a:pt x="9706" y="3368"/>
                    </a:lnTo>
                    <a:lnTo>
                      <a:pt x="9937" y="3203"/>
                    </a:lnTo>
                    <a:lnTo>
                      <a:pt x="10135" y="3005"/>
                    </a:lnTo>
                    <a:lnTo>
                      <a:pt x="10267" y="2774"/>
                    </a:lnTo>
                    <a:lnTo>
                      <a:pt x="10399" y="2510"/>
                    </a:lnTo>
                    <a:lnTo>
                      <a:pt x="10498" y="2245"/>
                    </a:lnTo>
                    <a:lnTo>
                      <a:pt x="10498" y="2245"/>
                    </a:lnTo>
                    <a:lnTo>
                      <a:pt x="10498" y="2245"/>
                    </a:lnTo>
                    <a:lnTo>
                      <a:pt x="10828" y="2212"/>
                    </a:lnTo>
                    <a:lnTo>
                      <a:pt x="11158" y="2113"/>
                    </a:lnTo>
                    <a:lnTo>
                      <a:pt x="11422" y="1948"/>
                    </a:lnTo>
                    <a:lnTo>
                      <a:pt x="11686" y="1750"/>
                    </a:lnTo>
                    <a:lnTo>
                      <a:pt x="11884" y="1519"/>
                    </a:lnTo>
                    <a:lnTo>
                      <a:pt x="12016" y="1222"/>
                    </a:lnTo>
                    <a:lnTo>
                      <a:pt x="12115" y="925"/>
                    </a:lnTo>
                    <a:lnTo>
                      <a:pt x="12148" y="562"/>
                    </a:lnTo>
                    <a:lnTo>
                      <a:pt x="12148" y="562"/>
                    </a:lnTo>
                    <a:lnTo>
                      <a:pt x="12115" y="265"/>
                    </a:lnTo>
                    <a:lnTo>
                      <a:pt x="12049" y="1"/>
                    </a:lnTo>
                    <a:lnTo>
                      <a:pt x="12049" y="1"/>
                    </a:lnTo>
                    <a:lnTo>
                      <a:pt x="120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8"/>
              <p:cNvSpPr/>
              <p:nvPr/>
            </p:nvSpPr>
            <p:spPr>
              <a:xfrm>
                <a:off x="8890155" y="2490685"/>
                <a:ext cx="1335858" cy="1029474"/>
              </a:xfrm>
              <a:custGeom>
                <a:avLst/>
                <a:gdLst/>
                <a:ahLst/>
                <a:cxnLst/>
                <a:rect l="l" t="t" r="r" b="b"/>
                <a:pathLst>
                  <a:path w="16407" h="12644" extrusionOk="0">
                    <a:moveTo>
                      <a:pt x="15680" y="1"/>
                    </a:moveTo>
                    <a:lnTo>
                      <a:pt x="15581" y="67"/>
                    </a:lnTo>
                    <a:lnTo>
                      <a:pt x="15482" y="430"/>
                    </a:lnTo>
                    <a:lnTo>
                      <a:pt x="15350" y="760"/>
                    </a:lnTo>
                    <a:lnTo>
                      <a:pt x="15152" y="1024"/>
                    </a:lnTo>
                    <a:lnTo>
                      <a:pt x="14888" y="1288"/>
                    </a:lnTo>
                    <a:lnTo>
                      <a:pt x="14657" y="1453"/>
                    </a:lnTo>
                    <a:lnTo>
                      <a:pt x="14393" y="1552"/>
                    </a:lnTo>
                    <a:lnTo>
                      <a:pt x="14129" y="1618"/>
                    </a:lnTo>
                    <a:lnTo>
                      <a:pt x="13832" y="1651"/>
                    </a:lnTo>
                    <a:lnTo>
                      <a:pt x="13601" y="1618"/>
                    </a:lnTo>
                    <a:lnTo>
                      <a:pt x="13370" y="1585"/>
                    </a:lnTo>
                    <a:lnTo>
                      <a:pt x="13139" y="1486"/>
                    </a:lnTo>
                    <a:lnTo>
                      <a:pt x="12941" y="1387"/>
                    </a:lnTo>
                    <a:lnTo>
                      <a:pt x="12809" y="1618"/>
                    </a:lnTo>
                    <a:lnTo>
                      <a:pt x="12676" y="1784"/>
                    </a:lnTo>
                    <a:lnTo>
                      <a:pt x="12511" y="1982"/>
                    </a:lnTo>
                    <a:lnTo>
                      <a:pt x="12313" y="2114"/>
                    </a:lnTo>
                    <a:lnTo>
                      <a:pt x="12115" y="2213"/>
                    </a:lnTo>
                    <a:lnTo>
                      <a:pt x="11884" y="2312"/>
                    </a:lnTo>
                    <a:lnTo>
                      <a:pt x="11620" y="2378"/>
                    </a:lnTo>
                    <a:lnTo>
                      <a:pt x="11125" y="2378"/>
                    </a:lnTo>
                    <a:lnTo>
                      <a:pt x="10861" y="2312"/>
                    </a:lnTo>
                    <a:lnTo>
                      <a:pt x="10531" y="2147"/>
                    </a:lnTo>
                    <a:lnTo>
                      <a:pt x="10300" y="2411"/>
                    </a:lnTo>
                    <a:lnTo>
                      <a:pt x="10003" y="2609"/>
                    </a:lnTo>
                    <a:lnTo>
                      <a:pt x="9706" y="2741"/>
                    </a:lnTo>
                    <a:lnTo>
                      <a:pt x="9342" y="2840"/>
                    </a:lnTo>
                    <a:lnTo>
                      <a:pt x="8913" y="2840"/>
                    </a:lnTo>
                    <a:lnTo>
                      <a:pt x="8649" y="2774"/>
                    </a:lnTo>
                    <a:lnTo>
                      <a:pt x="8418" y="2675"/>
                    </a:lnTo>
                    <a:lnTo>
                      <a:pt x="8220" y="2543"/>
                    </a:lnTo>
                    <a:lnTo>
                      <a:pt x="7956" y="2774"/>
                    </a:lnTo>
                    <a:lnTo>
                      <a:pt x="7659" y="2939"/>
                    </a:lnTo>
                    <a:lnTo>
                      <a:pt x="7329" y="3038"/>
                    </a:lnTo>
                    <a:lnTo>
                      <a:pt x="6966" y="3071"/>
                    </a:lnTo>
                    <a:lnTo>
                      <a:pt x="6669" y="3038"/>
                    </a:lnTo>
                    <a:lnTo>
                      <a:pt x="6371" y="2972"/>
                    </a:lnTo>
                    <a:lnTo>
                      <a:pt x="6107" y="2840"/>
                    </a:lnTo>
                    <a:lnTo>
                      <a:pt x="5843" y="2642"/>
                    </a:lnTo>
                    <a:lnTo>
                      <a:pt x="5678" y="2477"/>
                    </a:lnTo>
                    <a:lnTo>
                      <a:pt x="5612" y="2477"/>
                    </a:lnTo>
                    <a:lnTo>
                      <a:pt x="5381" y="2642"/>
                    </a:lnTo>
                    <a:lnTo>
                      <a:pt x="5117" y="2741"/>
                    </a:lnTo>
                    <a:lnTo>
                      <a:pt x="4820" y="2807"/>
                    </a:lnTo>
                    <a:lnTo>
                      <a:pt x="4556" y="2840"/>
                    </a:lnTo>
                    <a:lnTo>
                      <a:pt x="4325" y="2840"/>
                    </a:lnTo>
                    <a:lnTo>
                      <a:pt x="4127" y="2807"/>
                    </a:lnTo>
                    <a:lnTo>
                      <a:pt x="3929" y="2741"/>
                    </a:lnTo>
                    <a:lnTo>
                      <a:pt x="3764" y="2642"/>
                    </a:lnTo>
                    <a:lnTo>
                      <a:pt x="3566" y="2543"/>
                    </a:lnTo>
                    <a:lnTo>
                      <a:pt x="3434" y="2411"/>
                    </a:lnTo>
                    <a:lnTo>
                      <a:pt x="3269" y="2279"/>
                    </a:lnTo>
                    <a:lnTo>
                      <a:pt x="3136" y="2114"/>
                    </a:lnTo>
                    <a:lnTo>
                      <a:pt x="3037" y="2114"/>
                    </a:lnTo>
                    <a:lnTo>
                      <a:pt x="2839" y="2213"/>
                    </a:lnTo>
                    <a:lnTo>
                      <a:pt x="2641" y="2279"/>
                    </a:lnTo>
                    <a:lnTo>
                      <a:pt x="2410" y="2345"/>
                    </a:lnTo>
                    <a:lnTo>
                      <a:pt x="2146" y="2378"/>
                    </a:lnTo>
                    <a:lnTo>
                      <a:pt x="1849" y="2378"/>
                    </a:lnTo>
                    <a:lnTo>
                      <a:pt x="1618" y="2312"/>
                    </a:lnTo>
                    <a:lnTo>
                      <a:pt x="1420" y="2246"/>
                    </a:lnTo>
                    <a:lnTo>
                      <a:pt x="1222" y="2147"/>
                    </a:lnTo>
                    <a:lnTo>
                      <a:pt x="1024" y="2015"/>
                    </a:lnTo>
                    <a:lnTo>
                      <a:pt x="859" y="1850"/>
                    </a:lnTo>
                    <a:lnTo>
                      <a:pt x="694" y="1684"/>
                    </a:lnTo>
                    <a:lnTo>
                      <a:pt x="595" y="1486"/>
                    </a:lnTo>
                    <a:lnTo>
                      <a:pt x="430" y="1453"/>
                    </a:lnTo>
                    <a:lnTo>
                      <a:pt x="397" y="1453"/>
                    </a:lnTo>
                    <a:lnTo>
                      <a:pt x="232" y="1585"/>
                    </a:lnTo>
                    <a:lnTo>
                      <a:pt x="100" y="1751"/>
                    </a:lnTo>
                    <a:lnTo>
                      <a:pt x="34" y="1949"/>
                    </a:lnTo>
                    <a:lnTo>
                      <a:pt x="0" y="2147"/>
                    </a:lnTo>
                    <a:lnTo>
                      <a:pt x="0" y="2312"/>
                    </a:lnTo>
                    <a:lnTo>
                      <a:pt x="0" y="2576"/>
                    </a:lnTo>
                    <a:lnTo>
                      <a:pt x="34" y="2873"/>
                    </a:lnTo>
                    <a:lnTo>
                      <a:pt x="100" y="3137"/>
                    </a:lnTo>
                    <a:lnTo>
                      <a:pt x="166" y="3368"/>
                    </a:lnTo>
                    <a:lnTo>
                      <a:pt x="265" y="3599"/>
                    </a:lnTo>
                    <a:lnTo>
                      <a:pt x="298" y="4061"/>
                    </a:lnTo>
                    <a:lnTo>
                      <a:pt x="298" y="4226"/>
                    </a:lnTo>
                    <a:lnTo>
                      <a:pt x="199" y="5019"/>
                    </a:lnTo>
                    <a:lnTo>
                      <a:pt x="166" y="5415"/>
                    </a:lnTo>
                    <a:lnTo>
                      <a:pt x="166" y="5778"/>
                    </a:lnTo>
                    <a:lnTo>
                      <a:pt x="199" y="5976"/>
                    </a:lnTo>
                    <a:lnTo>
                      <a:pt x="265" y="6405"/>
                    </a:lnTo>
                    <a:lnTo>
                      <a:pt x="331" y="6603"/>
                    </a:lnTo>
                    <a:lnTo>
                      <a:pt x="430" y="6801"/>
                    </a:lnTo>
                    <a:lnTo>
                      <a:pt x="529" y="6966"/>
                    </a:lnTo>
                    <a:lnTo>
                      <a:pt x="661" y="7131"/>
                    </a:lnTo>
                    <a:lnTo>
                      <a:pt x="760" y="7626"/>
                    </a:lnTo>
                    <a:lnTo>
                      <a:pt x="793" y="7791"/>
                    </a:lnTo>
                    <a:lnTo>
                      <a:pt x="793" y="8221"/>
                    </a:lnTo>
                    <a:lnTo>
                      <a:pt x="892" y="8782"/>
                    </a:lnTo>
                    <a:lnTo>
                      <a:pt x="925" y="9046"/>
                    </a:lnTo>
                    <a:lnTo>
                      <a:pt x="1024" y="9277"/>
                    </a:lnTo>
                    <a:lnTo>
                      <a:pt x="1123" y="9541"/>
                    </a:lnTo>
                    <a:lnTo>
                      <a:pt x="1255" y="9805"/>
                    </a:lnTo>
                    <a:lnTo>
                      <a:pt x="1420" y="10036"/>
                    </a:lnTo>
                    <a:lnTo>
                      <a:pt x="1618" y="10234"/>
                    </a:lnTo>
                    <a:lnTo>
                      <a:pt x="1849" y="10432"/>
                    </a:lnTo>
                    <a:lnTo>
                      <a:pt x="2212" y="10795"/>
                    </a:lnTo>
                    <a:lnTo>
                      <a:pt x="2707" y="11191"/>
                    </a:lnTo>
                    <a:lnTo>
                      <a:pt x="3136" y="11489"/>
                    </a:lnTo>
                    <a:lnTo>
                      <a:pt x="3566" y="11786"/>
                    </a:lnTo>
                    <a:lnTo>
                      <a:pt x="3995" y="12050"/>
                    </a:lnTo>
                    <a:lnTo>
                      <a:pt x="4424" y="12314"/>
                    </a:lnTo>
                    <a:lnTo>
                      <a:pt x="4919" y="12479"/>
                    </a:lnTo>
                    <a:lnTo>
                      <a:pt x="5183" y="12545"/>
                    </a:lnTo>
                    <a:lnTo>
                      <a:pt x="5447" y="12611"/>
                    </a:lnTo>
                    <a:lnTo>
                      <a:pt x="5744" y="12644"/>
                    </a:lnTo>
                    <a:lnTo>
                      <a:pt x="6008" y="12644"/>
                    </a:lnTo>
                    <a:lnTo>
                      <a:pt x="6272" y="12611"/>
                    </a:lnTo>
                    <a:lnTo>
                      <a:pt x="6570" y="12578"/>
                    </a:lnTo>
                    <a:lnTo>
                      <a:pt x="6834" y="12512"/>
                    </a:lnTo>
                    <a:lnTo>
                      <a:pt x="7098" y="12446"/>
                    </a:lnTo>
                    <a:lnTo>
                      <a:pt x="7494" y="12281"/>
                    </a:lnTo>
                    <a:lnTo>
                      <a:pt x="7824" y="12050"/>
                    </a:lnTo>
                    <a:lnTo>
                      <a:pt x="7956" y="12116"/>
                    </a:lnTo>
                    <a:lnTo>
                      <a:pt x="8220" y="12248"/>
                    </a:lnTo>
                    <a:lnTo>
                      <a:pt x="8517" y="12347"/>
                    </a:lnTo>
                    <a:lnTo>
                      <a:pt x="8880" y="12182"/>
                    </a:lnTo>
                    <a:lnTo>
                      <a:pt x="9243" y="12050"/>
                    </a:lnTo>
                    <a:lnTo>
                      <a:pt x="9574" y="11984"/>
                    </a:lnTo>
                    <a:lnTo>
                      <a:pt x="10036" y="11918"/>
                    </a:lnTo>
                    <a:lnTo>
                      <a:pt x="10069" y="11918"/>
                    </a:lnTo>
                    <a:lnTo>
                      <a:pt x="11224" y="11786"/>
                    </a:lnTo>
                    <a:lnTo>
                      <a:pt x="13898" y="11555"/>
                    </a:lnTo>
                    <a:lnTo>
                      <a:pt x="14096" y="11522"/>
                    </a:lnTo>
                    <a:lnTo>
                      <a:pt x="14294" y="11423"/>
                    </a:lnTo>
                    <a:lnTo>
                      <a:pt x="14591" y="11357"/>
                    </a:lnTo>
                    <a:lnTo>
                      <a:pt x="14888" y="11258"/>
                    </a:lnTo>
                    <a:lnTo>
                      <a:pt x="15119" y="11092"/>
                    </a:lnTo>
                    <a:lnTo>
                      <a:pt x="15350" y="10894"/>
                    </a:lnTo>
                    <a:lnTo>
                      <a:pt x="15515" y="10663"/>
                    </a:lnTo>
                    <a:lnTo>
                      <a:pt x="15647" y="10399"/>
                    </a:lnTo>
                    <a:lnTo>
                      <a:pt x="15746" y="10036"/>
                    </a:lnTo>
                    <a:lnTo>
                      <a:pt x="15779" y="9673"/>
                    </a:lnTo>
                    <a:lnTo>
                      <a:pt x="15746" y="9277"/>
                    </a:lnTo>
                    <a:lnTo>
                      <a:pt x="15680" y="8914"/>
                    </a:lnTo>
                    <a:lnTo>
                      <a:pt x="15548" y="8518"/>
                    </a:lnTo>
                    <a:lnTo>
                      <a:pt x="15746" y="8254"/>
                    </a:lnTo>
                    <a:lnTo>
                      <a:pt x="15911" y="7989"/>
                    </a:lnTo>
                    <a:lnTo>
                      <a:pt x="16044" y="7692"/>
                    </a:lnTo>
                    <a:lnTo>
                      <a:pt x="16143" y="7395"/>
                    </a:lnTo>
                    <a:lnTo>
                      <a:pt x="16209" y="7065"/>
                    </a:lnTo>
                    <a:lnTo>
                      <a:pt x="16242" y="6768"/>
                    </a:lnTo>
                    <a:lnTo>
                      <a:pt x="16242" y="6438"/>
                    </a:lnTo>
                    <a:lnTo>
                      <a:pt x="16209" y="6141"/>
                    </a:lnTo>
                    <a:lnTo>
                      <a:pt x="16143" y="5844"/>
                    </a:lnTo>
                    <a:lnTo>
                      <a:pt x="16143" y="5811"/>
                    </a:lnTo>
                    <a:lnTo>
                      <a:pt x="16011" y="5448"/>
                    </a:lnTo>
                    <a:lnTo>
                      <a:pt x="15978" y="5250"/>
                    </a:lnTo>
                    <a:lnTo>
                      <a:pt x="15978" y="5052"/>
                    </a:lnTo>
                    <a:lnTo>
                      <a:pt x="15978" y="4986"/>
                    </a:lnTo>
                    <a:lnTo>
                      <a:pt x="16011" y="4754"/>
                    </a:lnTo>
                    <a:lnTo>
                      <a:pt x="16110" y="4556"/>
                    </a:lnTo>
                    <a:lnTo>
                      <a:pt x="16275" y="3995"/>
                    </a:lnTo>
                    <a:lnTo>
                      <a:pt x="16374" y="3401"/>
                    </a:lnTo>
                    <a:lnTo>
                      <a:pt x="16407" y="2840"/>
                    </a:lnTo>
                    <a:lnTo>
                      <a:pt x="16374" y="2246"/>
                    </a:lnTo>
                    <a:lnTo>
                      <a:pt x="16308" y="1651"/>
                    </a:lnTo>
                    <a:lnTo>
                      <a:pt x="16143" y="1090"/>
                    </a:lnTo>
                    <a:lnTo>
                      <a:pt x="15945" y="529"/>
                    </a:lnTo>
                    <a:lnTo>
                      <a:pt x="15680" y="1"/>
                    </a:lnTo>
                    <a:lnTo>
                      <a:pt x="15713" y="331"/>
                    </a:lnTo>
                    <a:lnTo>
                      <a:pt x="15713" y="661"/>
                    </a:lnTo>
                    <a:lnTo>
                      <a:pt x="156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8"/>
              <p:cNvSpPr/>
              <p:nvPr/>
            </p:nvSpPr>
            <p:spPr>
              <a:xfrm>
                <a:off x="8890155" y="2490685"/>
                <a:ext cx="1335858" cy="1029474"/>
              </a:xfrm>
              <a:custGeom>
                <a:avLst/>
                <a:gdLst/>
                <a:ahLst/>
                <a:cxnLst/>
                <a:rect l="l" t="t" r="r" b="b"/>
                <a:pathLst>
                  <a:path w="16407" h="12644" fill="none" extrusionOk="0">
                    <a:moveTo>
                      <a:pt x="15746" y="8254"/>
                    </a:moveTo>
                    <a:lnTo>
                      <a:pt x="15746" y="8254"/>
                    </a:lnTo>
                    <a:lnTo>
                      <a:pt x="15548" y="8518"/>
                    </a:lnTo>
                    <a:lnTo>
                      <a:pt x="15548" y="8518"/>
                    </a:lnTo>
                    <a:lnTo>
                      <a:pt x="15680" y="8914"/>
                    </a:lnTo>
                    <a:lnTo>
                      <a:pt x="15680" y="8914"/>
                    </a:lnTo>
                    <a:lnTo>
                      <a:pt x="15746" y="9277"/>
                    </a:lnTo>
                    <a:lnTo>
                      <a:pt x="15779" y="9673"/>
                    </a:lnTo>
                    <a:lnTo>
                      <a:pt x="15746" y="10036"/>
                    </a:lnTo>
                    <a:lnTo>
                      <a:pt x="15647" y="10399"/>
                    </a:lnTo>
                    <a:lnTo>
                      <a:pt x="15647" y="10399"/>
                    </a:lnTo>
                    <a:lnTo>
                      <a:pt x="15515" y="10663"/>
                    </a:lnTo>
                    <a:lnTo>
                      <a:pt x="15350" y="10894"/>
                    </a:lnTo>
                    <a:lnTo>
                      <a:pt x="15119" y="11092"/>
                    </a:lnTo>
                    <a:lnTo>
                      <a:pt x="14888" y="11258"/>
                    </a:lnTo>
                    <a:lnTo>
                      <a:pt x="14888" y="11258"/>
                    </a:lnTo>
                    <a:lnTo>
                      <a:pt x="14888" y="11258"/>
                    </a:lnTo>
                    <a:lnTo>
                      <a:pt x="14591" y="11357"/>
                    </a:lnTo>
                    <a:lnTo>
                      <a:pt x="14294" y="11423"/>
                    </a:lnTo>
                    <a:lnTo>
                      <a:pt x="14294" y="11423"/>
                    </a:lnTo>
                    <a:lnTo>
                      <a:pt x="14294" y="11423"/>
                    </a:lnTo>
                    <a:lnTo>
                      <a:pt x="14096" y="11522"/>
                    </a:lnTo>
                    <a:lnTo>
                      <a:pt x="13898" y="11555"/>
                    </a:lnTo>
                    <a:lnTo>
                      <a:pt x="11224" y="11786"/>
                    </a:lnTo>
                    <a:lnTo>
                      <a:pt x="10069" y="11918"/>
                    </a:lnTo>
                    <a:lnTo>
                      <a:pt x="10069" y="11918"/>
                    </a:lnTo>
                    <a:lnTo>
                      <a:pt x="10036" y="11918"/>
                    </a:lnTo>
                    <a:lnTo>
                      <a:pt x="10036" y="11918"/>
                    </a:lnTo>
                    <a:lnTo>
                      <a:pt x="10036" y="11918"/>
                    </a:lnTo>
                    <a:lnTo>
                      <a:pt x="9574" y="11984"/>
                    </a:lnTo>
                    <a:lnTo>
                      <a:pt x="9574" y="11984"/>
                    </a:lnTo>
                    <a:lnTo>
                      <a:pt x="9243" y="12050"/>
                    </a:lnTo>
                    <a:lnTo>
                      <a:pt x="9243" y="12050"/>
                    </a:lnTo>
                    <a:lnTo>
                      <a:pt x="8880" y="12182"/>
                    </a:lnTo>
                    <a:lnTo>
                      <a:pt x="8517" y="12347"/>
                    </a:lnTo>
                    <a:lnTo>
                      <a:pt x="8517" y="12347"/>
                    </a:lnTo>
                    <a:lnTo>
                      <a:pt x="8220" y="12248"/>
                    </a:lnTo>
                    <a:lnTo>
                      <a:pt x="7956" y="12116"/>
                    </a:lnTo>
                    <a:lnTo>
                      <a:pt x="7956" y="12116"/>
                    </a:lnTo>
                    <a:lnTo>
                      <a:pt x="7824" y="12050"/>
                    </a:lnTo>
                    <a:lnTo>
                      <a:pt x="7824" y="12050"/>
                    </a:lnTo>
                    <a:lnTo>
                      <a:pt x="7494" y="12281"/>
                    </a:lnTo>
                    <a:lnTo>
                      <a:pt x="7098" y="12446"/>
                    </a:lnTo>
                    <a:lnTo>
                      <a:pt x="7098" y="12446"/>
                    </a:lnTo>
                    <a:lnTo>
                      <a:pt x="7098" y="12446"/>
                    </a:lnTo>
                    <a:lnTo>
                      <a:pt x="6834" y="12512"/>
                    </a:lnTo>
                    <a:lnTo>
                      <a:pt x="6570" y="12578"/>
                    </a:lnTo>
                    <a:lnTo>
                      <a:pt x="6272" y="12611"/>
                    </a:lnTo>
                    <a:lnTo>
                      <a:pt x="6008" y="12644"/>
                    </a:lnTo>
                    <a:lnTo>
                      <a:pt x="5744" y="12644"/>
                    </a:lnTo>
                    <a:lnTo>
                      <a:pt x="5447" y="12611"/>
                    </a:lnTo>
                    <a:lnTo>
                      <a:pt x="5183" y="12545"/>
                    </a:lnTo>
                    <a:lnTo>
                      <a:pt x="4919" y="12479"/>
                    </a:lnTo>
                    <a:lnTo>
                      <a:pt x="4919" y="12479"/>
                    </a:lnTo>
                    <a:lnTo>
                      <a:pt x="4424" y="12314"/>
                    </a:lnTo>
                    <a:lnTo>
                      <a:pt x="3995" y="12050"/>
                    </a:lnTo>
                    <a:lnTo>
                      <a:pt x="3566" y="11786"/>
                    </a:lnTo>
                    <a:lnTo>
                      <a:pt x="3136" y="11489"/>
                    </a:lnTo>
                    <a:lnTo>
                      <a:pt x="3136" y="11489"/>
                    </a:lnTo>
                    <a:lnTo>
                      <a:pt x="2707" y="11191"/>
                    </a:lnTo>
                    <a:lnTo>
                      <a:pt x="2707" y="11191"/>
                    </a:lnTo>
                    <a:lnTo>
                      <a:pt x="2212" y="10795"/>
                    </a:lnTo>
                    <a:lnTo>
                      <a:pt x="2212" y="10795"/>
                    </a:lnTo>
                    <a:lnTo>
                      <a:pt x="1849" y="10432"/>
                    </a:lnTo>
                    <a:lnTo>
                      <a:pt x="1849" y="10432"/>
                    </a:lnTo>
                    <a:lnTo>
                      <a:pt x="1618" y="10234"/>
                    </a:lnTo>
                    <a:lnTo>
                      <a:pt x="1618" y="10234"/>
                    </a:lnTo>
                    <a:lnTo>
                      <a:pt x="1420" y="10036"/>
                    </a:lnTo>
                    <a:lnTo>
                      <a:pt x="1255" y="9805"/>
                    </a:lnTo>
                    <a:lnTo>
                      <a:pt x="1123" y="9541"/>
                    </a:lnTo>
                    <a:lnTo>
                      <a:pt x="1024" y="9277"/>
                    </a:lnTo>
                    <a:lnTo>
                      <a:pt x="1024" y="9277"/>
                    </a:lnTo>
                    <a:lnTo>
                      <a:pt x="925" y="9046"/>
                    </a:lnTo>
                    <a:lnTo>
                      <a:pt x="892" y="8782"/>
                    </a:lnTo>
                    <a:lnTo>
                      <a:pt x="793" y="8221"/>
                    </a:lnTo>
                    <a:lnTo>
                      <a:pt x="793" y="8221"/>
                    </a:lnTo>
                    <a:lnTo>
                      <a:pt x="793" y="7791"/>
                    </a:lnTo>
                    <a:lnTo>
                      <a:pt x="793" y="7791"/>
                    </a:lnTo>
                    <a:lnTo>
                      <a:pt x="760" y="7626"/>
                    </a:lnTo>
                    <a:lnTo>
                      <a:pt x="760" y="7626"/>
                    </a:lnTo>
                    <a:lnTo>
                      <a:pt x="661" y="7131"/>
                    </a:lnTo>
                    <a:lnTo>
                      <a:pt x="661" y="7131"/>
                    </a:lnTo>
                    <a:lnTo>
                      <a:pt x="529" y="6966"/>
                    </a:lnTo>
                    <a:lnTo>
                      <a:pt x="430" y="6801"/>
                    </a:lnTo>
                    <a:lnTo>
                      <a:pt x="430" y="6801"/>
                    </a:lnTo>
                    <a:lnTo>
                      <a:pt x="430" y="6801"/>
                    </a:lnTo>
                    <a:lnTo>
                      <a:pt x="331" y="6603"/>
                    </a:lnTo>
                    <a:lnTo>
                      <a:pt x="265" y="6405"/>
                    </a:lnTo>
                    <a:lnTo>
                      <a:pt x="199" y="5976"/>
                    </a:lnTo>
                    <a:lnTo>
                      <a:pt x="199" y="5976"/>
                    </a:lnTo>
                    <a:lnTo>
                      <a:pt x="166" y="5778"/>
                    </a:lnTo>
                    <a:lnTo>
                      <a:pt x="166" y="5778"/>
                    </a:lnTo>
                    <a:lnTo>
                      <a:pt x="166" y="5415"/>
                    </a:lnTo>
                    <a:lnTo>
                      <a:pt x="199" y="5019"/>
                    </a:lnTo>
                    <a:lnTo>
                      <a:pt x="298" y="4226"/>
                    </a:lnTo>
                    <a:lnTo>
                      <a:pt x="298" y="4226"/>
                    </a:lnTo>
                    <a:lnTo>
                      <a:pt x="298" y="4061"/>
                    </a:lnTo>
                    <a:lnTo>
                      <a:pt x="298" y="4061"/>
                    </a:lnTo>
                    <a:lnTo>
                      <a:pt x="265" y="3599"/>
                    </a:lnTo>
                    <a:lnTo>
                      <a:pt x="265" y="3599"/>
                    </a:lnTo>
                    <a:lnTo>
                      <a:pt x="166" y="3368"/>
                    </a:lnTo>
                    <a:lnTo>
                      <a:pt x="166" y="3368"/>
                    </a:lnTo>
                    <a:lnTo>
                      <a:pt x="100" y="3137"/>
                    </a:lnTo>
                    <a:lnTo>
                      <a:pt x="34" y="2873"/>
                    </a:lnTo>
                    <a:lnTo>
                      <a:pt x="0" y="2576"/>
                    </a:lnTo>
                    <a:lnTo>
                      <a:pt x="0" y="2312"/>
                    </a:lnTo>
                    <a:lnTo>
                      <a:pt x="0" y="2312"/>
                    </a:lnTo>
                    <a:lnTo>
                      <a:pt x="0" y="2147"/>
                    </a:lnTo>
                    <a:lnTo>
                      <a:pt x="0" y="2147"/>
                    </a:lnTo>
                    <a:lnTo>
                      <a:pt x="34" y="1949"/>
                    </a:lnTo>
                    <a:lnTo>
                      <a:pt x="100" y="1751"/>
                    </a:lnTo>
                    <a:lnTo>
                      <a:pt x="232" y="1585"/>
                    </a:lnTo>
                    <a:lnTo>
                      <a:pt x="397" y="1453"/>
                    </a:lnTo>
                    <a:lnTo>
                      <a:pt x="397" y="1453"/>
                    </a:lnTo>
                    <a:lnTo>
                      <a:pt x="397" y="1453"/>
                    </a:lnTo>
                    <a:lnTo>
                      <a:pt x="397" y="1453"/>
                    </a:lnTo>
                    <a:lnTo>
                      <a:pt x="430" y="1453"/>
                    </a:lnTo>
                    <a:lnTo>
                      <a:pt x="430" y="1453"/>
                    </a:lnTo>
                    <a:lnTo>
                      <a:pt x="595" y="1486"/>
                    </a:lnTo>
                    <a:lnTo>
                      <a:pt x="595" y="1486"/>
                    </a:lnTo>
                    <a:lnTo>
                      <a:pt x="694" y="1684"/>
                    </a:lnTo>
                    <a:lnTo>
                      <a:pt x="859" y="1850"/>
                    </a:lnTo>
                    <a:lnTo>
                      <a:pt x="1024" y="2015"/>
                    </a:lnTo>
                    <a:lnTo>
                      <a:pt x="1222" y="2147"/>
                    </a:lnTo>
                    <a:lnTo>
                      <a:pt x="1420" y="2246"/>
                    </a:lnTo>
                    <a:lnTo>
                      <a:pt x="1618" y="2312"/>
                    </a:lnTo>
                    <a:lnTo>
                      <a:pt x="1849" y="2378"/>
                    </a:lnTo>
                    <a:lnTo>
                      <a:pt x="2080" y="2378"/>
                    </a:lnTo>
                    <a:lnTo>
                      <a:pt x="2146" y="2378"/>
                    </a:lnTo>
                    <a:lnTo>
                      <a:pt x="2146" y="2378"/>
                    </a:lnTo>
                    <a:lnTo>
                      <a:pt x="2410" y="2345"/>
                    </a:lnTo>
                    <a:lnTo>
                      <a:pt x="2641" y="2279"/>
                    </a:lnTo>
                    <a:lnTo>
                      <a:pt x="2641" y="2279"/>
                    </a:lnTo>
                    <a:lnTo>
                      <a:pt x="2839" y="2213"/>
                    </a:lnTo>
                    <a:lnTo>
                      <a:pt x="3037" y="2114"/>
                    </a:lnTo>
                    <a:lnTo>
                      <a:pt x="3037" y="2114"/>
                    </a:lnTo>
                    <a:lnTo>
                      <a:pt x="3136" y="2114"/>
                    </a:lnTo>
                    <a:lnTo>
                      <a:pt x="3136" y="2114"/>
                    </a:lnTo>
                    <a:lnTo>
                      <a:pt x="3269" y="2279"/>
                    </a:lnTo>
                    <a:lnTo>
                      <a:pt x="3434" y="2411"/>
                    </a:lnTo>
                    <a:lnTo>
                      <a:pt x="3566" y="2543"/>
                    </a:lnTo>
                    <a:lnTo>
                      <a:pt x="3764" y="2642"/>
                    </a:lnTo>
                    <a:lnTo>
                      <a:pt x="3929" y="2741"/>
                    </a:lnTo>
                    <a:lnTo>
                      <a:pt x="4127" y="2807"/>
                    </a:lnTo>
                    <a:lnTo>
                      <a:pt x="4325" y="2840"/>
                    </a:lnTo>
                    <a:lnTo>
                      <a:pt x="4556" y="2840"/>
                    </a:lnTo>
                    <a:lnTo>
                      <a:pt x="4556" y="2840"/>
                    </a:lnTo>
                    <a:lnTo>
                      <a:pt x="4820" y="2807"/>
                    </a:lnTo>
                    <a:lnTo>
                      <a:pt x="5117" y="2741"/>
                    </a:lnTo>
                    <a:lnTo>
                      <a:pt x="5381" y="2642"/>
                    </a:lnTo>
                    <a:lnTo>
                      <a:pt x="5612" y="2477"/>
                    </a:lnTo>
                    <a:lnTo>
                      <a:pt x="5612" y="2477"/>
                    </a:lnTo>
                    <a:lnTo>
                      <a:pt x="5678" y="2477"/>
                    </a:lnTo>
                    <a:lnTo>
                      <a:pt x="5678" y="2477"/>
                    </a:lnTo>
                    <a:lnTo>
                      <a:pt x="5843" y="2642"/>
                    </a:lnTo>
                    <a:lnTo>
                      <a:pt x="5843" y="2642"/>
                    </a:lnTo>
                    <a:lnTo>
                      <a:pt x="6107" y="2840"/>
                    </a:lnTo>
                    <a:lnTo>
                      <a:pt x="6371" y="2972"/>
                    </a:lnTo>
                    <a:lnTo>
                      <a:pt x="6371" y="2972"/>
                    </a:lnTo>
                    <a:lnTo>
                      <a:pt x="6669" y="3038"/>
                    </a:lnTo>
                    <a:lnTo>
                      <a:pt x="6966" y="3071"/>
                    </a:lnTo>
                    <a:lnTo>
                      <a:pt x="6966" y="3071"/>
                    </a:lnTo>
                    <a:lnTo>
                      <a:pt x="7329" y="3038"/>
                    </a:lnTo>
                    <a:lnTo>
                      <a:pt x="7659" y="2939"/>
                    </a:lnTo>
                    <a:lnTo>
                      <a:pt x="7956" y="2774"/>
                    </a:lnTo>
                    <a:lnTo>
                      <a:pt x="8220" y="2543"/>
                    </a:lnTo>
                    <a:lnTo>
                      <a:pt x="8220" y="2543"/>
                    </a:lnTo>
                    <a:lnTo>
                      <a:pt x="8418" y="2675"/>
                    </a:lnTo>
                    <a:lnTo>
                      <a:pt x="8649" y="2774"/>
                    </a:lnTo>
                    <a:lnTo>
                      <a:pt x="8913" y="2840"/>
                    </a:lnTo>
                    <a:lnTo>
                      <a:pt x="9144" y="2840"/>
                    </a:lnTo>
                    <a:lnTo>
                      <a:pt x="9144" y="2840"/>
                    </a:lnTo>
                    <a:lnTo>
                      <a:pt x="9342" y="2840"/>
                    </a:lnTo>
                    <a:lnTo>
                      <a:pt x="9342" y="2840"/>
                    </a:lnTo>
                    <a:lnTo>
                      <a:pt x="9342" y="2840"/>
                    </a:lnTo>
                    <a:lnTo>
                      <a:pt x="9706" y="2741"/>
                    </a:lnTo>
                    <a:lnTo>
                      <a:pt x="10003" y="2609"/>
                    </a:lnTo>
                    <a:lnTo>
                      <a:pt x="10300" y="2411"/>
                    </a:lnTo>
                    <a:lnTo>
                      <a:pt x="10531" y="2147"/>
                    </a:lnTo>
                    <a:lnTo>
                      <a:pt x="10531" y="2147"/>
                    </a:lnTo>
                    <a:lnTo>
                      <a:pt x="10861" y="2312"/>
                    </a:lnTo>
                    <a:lnTo>
                      <a:pt x="10861" y="2312"/>
                    </a:lnTo>
                    <a:lnTo>
                      <a:pt x="11125" y="2378"/>
                    </a:lnTo>
                    <a:lnTo>
                      <a:pt x="11389" y="2378"/>
                    </a:lnTo>
                    <a:lnTo>
                      <a:pt x="11389" y="2378"/>
                    </a:lnTo>
                    <a:lnTo>
                      <a:pt x="11620" y="2378"/>
                    </a:lnTo>
                    <a:lnTo>
                      <a:pt x="11884" y="2312"/>
                    </a:lnTo>
                    <a:lnTo>
                      <a:pt x="12115" y="2213"/>
                    </a:lnTo>
                    <a:lnTo>
                      <a:pt x="12313" y="2114"/>
                    </a:lnTo>
                    <a:lnTo>
                      <a:pt x="12511" y="1982"/>
                    </a:lnTo>
                    <a:lnTo>
                      <a:pt x="12676" y="1784"/>
                    </a:lnTo>
                    <a:lnTo>
                      <a:pt x="12809" y="1618"/>
                    </a:lnTo>
                    <a:lnTo>
                      <a:pt x="12941" y="1387"/>
                    </a:lnTo>
                    <a:lnTo>
                      <a:pt x="12941" y="1387"/>
                    </a:lnTo>
                    <a:lnTo>
                      <a:pt x="13139" y="1486"/>
                    </a:lnTo>
                    <a:lnTo>
                      <a:pt x="13370" y="1585"/>
                    </a:lnTo>
                    <a:lnTo>
                      <a:pt x="13601" y="1618"/>
                    </a:lnTo>
                    <a:lnTo>
                      <a:pt x="13832" y="1651"/>
                    </a:lnTo>
                    <a:lnTo>
                      <a:pt x="13832" y="1651"/>
                    </a:lnTo>
                    <a:lnTo>
                      <a:pt x="14129" y="1618"/>
                    </a:lnTo>
                    <a:lnTo>
                      <a:pt x="14393" y="1552"/>
                    </a:lnTo>
                    <a:lnTo>
                      <a:pt x="14393" y="1552"/>
                    </a:lnTo>
                    <a:lnTo>
                      <a:pt x="14657" y="1453"/>
                    </a:lnTo>
                    <a:lnTo>
                      <a:pt x="14888" y="1288"/>
                    </a:lnTo>
                    <a:lnTo>
                      <a:pt x="14888" y="1288"/>
                    </a:lnTo>
                    <a:lnTo>
                      <a:pt x="15152" y="1024"/>
                    </a:lnTo>
                    <a:lnTo>
                      <a:pt x="15350" y="760"/>
                    </a:lnTo>
                    <a:lnTo>
                      <a:pt x="15482" y="430"/>
                    </a:lnTo>
                    <a:lnTo>
                      <a:pt x="15581" y="67"/>
                    </a:lnTo>
                    <a:lnTo>
                      <a:pt x="15581" y="67"/>
                    </a:lnTo>
                    <a:lnTo>
                      <a:pt x="15680" y="1"/>
                    </a:lnTo>
                    <a:lnTo>
                      <a:pt x="15680" y="1"/>
                    </a:lnTo>
                    <a:lnTo>
                      <a:pt x="15713" y="661"/>
                    </a:lnTo>
                    <a:lnTo>
                      <a:pt x="15713" y="661"/>
                    </a:lnTo>
                    <a:lnTo>
                      <a:pt x="15713" y="331"/>
                    </a:lnTo>
                    <a:lnTo>
                      <a:pt x="15680" y="1"/>
                    </a:lnTo>
                    <a:lnTo>
                      <a:pt x="15680" y="1"/>
                    </a:lnTo>
                    <a:lnTo>
                      <a:pt x="15945" y="529"/>
                    </a:lnTo>
                    <a:lnTo>
                      <a:pt x="16143" y="1090"/>
                    </a:lnTo>
                    <a:lnTo>
                      <a:pt x="16308" y="1651"/>
                    </a:lnTo>
                    <a:lnTo>
                      <a:pt x="16374" y="2246"/>
                    </a:lnTo>
                    <a:lnTo>
                      <a:pt x="16407" y="2840"/>
                    </a:lnTo>
                    <a:lnTo>
                      <a:pt x="16374" y="3401"/>
                    </a:lnTo>
                    <a:lnTo>
                      <a:pt x="16275" y="3995"/>
                    </a:lnTo>
                    <a:lnTo>
                      <a:pt x="16110" y="4556"/>
                    </a:lnTo>
                    <a:lnTo>
                      <a:pt x="16110" y="4556"/>
                    </a:lnTo>
                    <a:lnTo>
                      <a:pt x="16011" y="4754"/>
                    </a:lnTo>
                    <a:lnTo>
                      <a:pt x="15978" y="4986"/>
                    </a:lnTo>
                    <a:lnTo>
                      <a:pt x="15978" y="4986"/>
                    </a:lnTo>
                    <a:lnTo>
                      <a:pt x="15978" y="5052"/>
                    </a:lnTo>
                    <a:lnTo>
                      <a:pt x="15978" y="5052"/>
                    </a:lnTo>
                    <a:lnTo>
                      <a:pt x="15978" y="5250"/>
                    </a:lnTo>
                    <a:lnTo>
                      <a:pt x="16011" y="5448"/>
                    </a:lnTo>
                    <a:lnTo>
                      <a:pt x="16143" y="5811"/>
                    </a:lnTo>
                    <a:lnTo>
                      <a:pt x="16143" y="5844"/>
                    </a:lnTo>
                    <a:lnTo>
                      <a:pt x="16143" y="5844"/>
                    </a:lnTo>
                    <a:lnTo>
                      <a:pt x="16209" y="6141"/>
                    </a:lnTo>
                    <a:lnTo>
                      <a:pt x="16242" y="6438"/>
                    </a:lnTo>
                    <a:lnTo>
                      <a:pt x="16242" y="6768"/>
                    </a:lnTo>
                    <a:lnTo>
                      <a:pt x="16209" y="7065"/>
                    </a:lnTo>
                    <a:lnTo>
                      <a:pt x="16143" y="7395"/>
                    </a:lnTo>
                    <a:lnTo>
                      <a:pt x="16044" y="7692"/>
                    </a:lnTo>
                    <a:lnTo>
                      <a:pt x="15911" y="7989"/>
                    </a:lnTo>
                    <a:lnTo>
                      <a:pt x="15746" y="82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8"/>
              <p:cNvSpPr/>
              <p:nvPr/>
            </p:nvSpPr>
            <p:spPr>
              <a:xfrm>
                <a:off x="9064882" y="2665412"/>
                <a:ext cx="709575" cy="373718"/>
              </a:xfrm>
              <a:custGeom>
                <a:avLst/>
                <a:gdLst/>
                <a:ahLst/>
                <a:cxnLst/>
                <a:rect l="l" t="t" r="r" b="b"/>
                <a:pathLst>
                  <a:path w="8715" h="4590" extrusionOk="0">
                    <a:moveTo>
                      <a:pt x="8385" y="1"/>
                    </a:moveTo>
                    <a:lnTo>
                      <a:pt x="8253" y="166"/>
                    </a:lnTo>
                    <a:lnTo>
                      <a:pt x="8088" y="298"/>
                    </a:lnTo>
                    <a:lnTo>
                      <a:pt x="7956" y="430"/>
                    </a:lnTo>
                    <a:lnTo>
                      <a:pt x="7758" y="529"/>
                    </a:lnTo>
                    <a:lnTo>
                      <a:pt x="7494" y="628"/>
                    </a:lnTo>
                    <a:lnTo>
                      <a:pt x="7196" y="694"/>
                    </a:lnTo>
                    <a:lnTo>
                      <a:pt x="6998" y="793"/>
                    </a:lnTo>
                    <a:lnTo>
                      <a:pt x="6800" y="958"/>
                    </a:lnTo>
                    <a:lnTo>
                      <a:pt x="6602" y="1123"/>
                    </a:lnTo>
                    <a:lnTo>
                      <a:pt x="6470" y="1321"/>
                    </a:lnTo>
                    <a:lnTo>
                      <a:pt x="6404" y="1453"/>
                    </a:lnTo>
                    <a:lnTo>
                      <a:pt x="6371" y="1618"/>
                    </a:lnTo>
                    <a:lnTo>
                      <a:pt x="6338" y="1948"/>
                    </a:lnTo>
                    <a:lnTo>
                      <a:pt x="6371" y="2311"/>
                    </a:lnTo>
                    <a:lnTo>
                      <a:pt x="6470" y="2707"/>
                    </a:lnTo>
                    <a:lnTo>
                      <a:pt x="6602" y="3038"/>
                    </a:lnTo>
                    <a:lnTo>
                      <a:pt x="6734" y="3434"/>
                    </a:lnTo>
                    <a:lnTo>
                      <a:pt x="6800" y="3632"/>
                    </a:lnTo>
                    <a:lnTo>
                      <a:pt x="6833" y="3830"/>
                    </a:lnTo>
                    <a:lnTo>
                      <a:pt x="6800" y="3962"/>
                    </a:lnTo>
                    <a:lnTo>
                      <a:pt x="6800" y="4028"/>
                    </a:lnTo>
                    <a:lnTo>
                      <a:pt x="6767" y="4061"/>
                    </a:lnTo>
                    <a:lnTo>
                      <a:pt x="6569" y="4061"/>
                    </a:lnTo>
                    <a:lnTo>
                      <a:pt x="6503" y="3995"/>
                    </a:lnTo>
                    <a:lnTo>
                      <a:pt x="6404" y="3929"/>
                    </a:lnTo>
                    <a:lnTo>
                      <a:pt x="6338" y="3830"/>
                    </a:lnTo>
                    <a:lnTo>
                      <a:pt x="6305" y="3731"/>
                    </a:lnTo>
                    <a:lnTo>
                      <a:pt x="6272" y="3566"/>
                    </a:lnTo>
                    <a:lnTo>
                      <a:pt x="6239" y="3269"/>
                    </a:lnTo>
                    <a:lnTo>
                      <a:pt x="6206" y="3071"/>
                    </a:lnTo>
                    <a:lnTo>
                      <a:pt x="6173" y="2840"/>
                    </a:lnTo>
                    <a:lnTo>
                      <a:pt x="6107" y="2608"/>
                    </a:lnTo>
                    <a:lnTo>
                      <a:pt x="6008" y="2377"/>
                    </a:lnTo>
                    <a:lnTo>
                      <a:pt x="5876" y="2146"/>
                    </a:lnTo>
                    <a:lnTo>
                      <a:pt x="5711" y="1948"/>
                    </a:lnTo>
                    <a:lnTo>
                      <a:pt x="5546" y="1783"/>
                    </a:lnTo>
                    <a:lnTo>
                      <a:pt x="5315" y="1618"/>
                    </a:lnTo>
                    <a:lnTo>
                      <a:pt x="5084" y="1453"/>
                    </a:lnTo>
                    <a:lnTo>
                      <a:pt x="4853" y="1321"/>
                    </a:lnTo>
                    <a:lnTo>
                      <a:pt x="4589" y="1222"/>
                    </a:lnTo>
                    <a:lnTo>
                      <a:pt x="4292" y="1156"/>
                    </a:lnTo>
                    <a:lnTo>
                      <a:pt x="3994" y="1123"/>
                    </a:lnTo>
                    <a:lnTo>
                      <a:pt x="3697" y="1090"/>
                    </a:lnTo>
                    <a:lnTo>
                      <a:pt x="4192" y="826"/>
                    </a:lnTo>
                    <a:lnTo>
                      <a:pt x="4225" y="826"/>
                    </a:lnTo>
                    <a:lnTo>
                      <a:pt x="4192" y="793"/>
                    </a:lnTo>
                    <a:lnTo>
                      <a:pt x="3928" y="661"/>
                    </a:lnTo>
                    <a:lnTo>
                      <a:pt x="3697" y="496"/>
                    </a:lnTo>
                    <a:lnTo>
                      <a:pt x="2509" y="1057"/>
                    </a:lnTo>
                    <a:lnTo>
                      <a:pt x="2443" y="1123"/>
                    </a:lnTo>
                    <a:lnTo>
                      <a:pt x="1651" y="1123"/>
                    </a:lnTo>
                    <a:lnTo>
                      <a:pt x="1387" y="1090"/>
                    </a:lnTo>
                    <a:lnTo>
                      <a:pt x="1057" y="958"/>
                    </a:lnTo>
                    <a:lnTo>
                      <a:pt x="924" y="859"/>
                    </a:lnTo>
                    <a:lnTo>
                      <a:pt x="792" y="760"/>
                    </a:lnTo>
                    <a:lnTo>
                      <a:pt x="693" y="661"/>
                    </a:lnTo>
                    <a:lnTo>
                      <a:pt x="594" y="529"/>
                    </a:lnTo>
                    <a:lnTo>
                      <a:pt x="528" y="397"/>
                    </a:lnTo>
                    <a:lnTo>
                      <a:pt x="528" y="232"/>
                    </a:lnTo>
                    <a:lnTo>
                      <a:pt x="495" y="133"/>
                    </a:lnTo>
                    <a:lnTo>
                      <a:pt x="264" y="199"/>
                    </a:lnTo>
                    <a:lnTo>
                      <a:pt x="0" y="232"/>
                    </a:lnTo>
                    <a:lnTo>
                      <a:pt x="0" y="265"/>
                    </a:lnTo>
                    <a:lnTo>
                      <a:pt x="33" y="496"/>
                    </a:lnTo>
                    <a:lnTo>
                      <a:pt x="132" y="727"/>
                    </a:lnTo>
                    <a:lnTo>
                      <a:pt x="264" y="958"/>
                    </a:lnTo>
                    <a:lnTo>
                      <a:pt x="429" y="1123"/>
                    </a:lnTo>
                    <a:lnTo>
                      <a:pt x="627" y="1288"/>
                    </a:lnTo>
                    <a:lnTo>
                      <a:pt x="825" y="1420"/>
                    </a:lnTo>
                    <a:lnTo>
                      <a:pt x="1023" y="1519"/>
                    </a:lnTo>
                    <a:lnTo>
                      <a:pt x="1255" y="1585"/>
                    </a:lnTo>
                    <a:lnTo>
                      <a:pt x="1618" y="1618"/>
                    </a:lnTo>
                    <a:lnTo>
                      <a:pt x="1948" y="1651"/>
                    </a:lnTo>
                    <a:lnTo>
                      <a:pt x="2641" y="1618"/>
                    </a:lnTo>
                    <a:lnTo>
                      <a:pt x="2938" y="1585"/>
                    </a:lnTo>
                    <a:lnTo>
                      <a:pt x="3697" y="1585"/>
                    </a:lnTo>
                    <a:lnTo>
                      <a:pt x="4060" y="1618"/>
                    </a:lnTo>
                    <a:lnTo>
                      <a:pt x="4358" y="1717"/>
                    </a:lnTo>
                    <a:lnTo>
                      <a:pt x="4655" y="1816"/>
                    </a:lnTo>
                    <a:lnTo>
                      <a:pt x="4820" y="1915"/>
                    </a:lnTo>
                    <a:lnTo>
                      <a:pt x="5018" y="2014"/>
                    </a:lnTo>
                    <a:lnTo>
                      <a:pt x="5183" y="2146"/>
                    </a:lnTo>
                    <a:lnTo>
                      <a:pt x="5315" y="2278"/>
                    </a:lnTo>
                    <a:lnTo>
                      <a:pt x="5447" y="2443"/>
                    </a:lnTo>
                    <a:lnTo>
                      <a:pt x="5546" y="2608"/>
                    </a:lnTo>
                    <a:lnTo>
                      <a:pt x="5612" y="2774"/>
                    </a:lnTo>
                    <a:lnTo>
                      <a:pt x="5678" y="2939"/>
                    </a:lnTo>
                    <a:lnTo>
                      <a:pt x="5744" y="3335"/>
                    </a:lnTo>
                    <a:lnTo>
                      <a:pt x="5777" y="3698"/>
                    </a:lnTo>
                    <a:lnTo>
                      <a:pt x="5810" y="3896"/>
                    </a:lnTo>
                    <a:lnTo>
                      <a:pt x="5876" y="4061"/>
                    </a:lnTo>
                    <a:lnTo>
                      <a:pt x="6008" y="4259"/>
                    </a:lnTo>
                    <a:lnTo>
                      <a:pt x="6206" y="4424"/>
                    </a:lnTo>
                    <a:lnTo>
                      <a:pt x="6404" y="4523"/>
                    </a:lnTo>
                    <a:lnTo>
                      <a:pt x="6635" y="4589"/>
                    </a:lnTo>
                    <a:lnTo>
                      <a:pt x="6701" y="4589"/>
                    </a:lnTo>
                    <a:lnTo>
                      <a:pt x="6866" y="4556"/>
                    </a:lnTo>
                    <a:lnTo>
                      <a:pt x="6998" y="4523"/>
                    </a:lnTo>
                    <a:lnTo>
                      <a:pt x="7097" y="4424"/>
                    </a:lnTo>
                    <a:lnTo>
                      <a:pt x="7196" y="4325"/>
                    </a:lnTo>
                    <a:lnTo>
                      <a:pt x="7262" y="4226"/>
                    </a:lnTo>
                    <a:lnTo>
                      <a:pt x="7328" y="4094"/>
                    </a:lnTo>
                    <a:lnTo>
                      <a:pt x="7328" y="3929"/>
                    </a:lnTo>
                    <a:lnTo>
                      <a:pt x="7328" y="3764"/>
                    </a:lnTo>
                    <a:lnTo>
                      <a:pt x="7295" y="3533"/>
                    </a:lnTo>
                    <a:lnTo>
                      <a:pt x="7229" y="3302"/>
                    </a:lnTo>
                    <a:lnTo>
                      <a:pt x="7064" y="2840"/>
                    </a:lnTo>
                    <a:lnTo>
                      <a:pt x="6965" y="2542"/>
                    </a:lnTo>
                    <a:lnTo>
                      <a:pt x="6866" y="2245"/>
                    </a:lnTo>
                    <a:lnTo>
                      <a:pt x="6833" y="1981"/>
                    </a:lnTo>
                    <a:lnTo>
                      <a:pt x="6866" y="1750"/>
                    </a:lnTo>
                    <a:lnTo>
                      <a:pt x="6932" y="1585"/>
                    </a:lnTo>
                    <a:lnTo>
                      <a:pt x="7064" y="1387"/>
                    </a:lnTo>
                    <a:lnTo>
                      <a:pt x="7229" y="1255"/>
                    </a:lnTo>
                    <a:lnTo>
                      <a:pt x="7461" y="1123"/>
                    </a:lnTo>
                    <a:lnTo>
                      <a:pt x="7725" y="991"/>
                    </a:lnTo>
                    <a:lnTo>
                      <a:pt x="8022" y="859"/>
                    </a:lnTo>
                    <a:lnTo>
                      <a:pt x="8286" y="661"/>
                    </a:lnTo>
                    <a:lnTo>
                      <a:pt x="8418" y="562"/>
                    </a:lnTo>
                    <a:lnTo>
                      <a:pt x="8550" y="430"/>
                    </a:lnTo>
                    <a:lnTo>
                      <a:pt x="8649" y="298"/>
                    </a:lnTo>
                    <a:lnTo>
                      <a:pt x="8715" y="166"/>
                    </a:lnTo>
                    <a:lnTo>
                      <a:pt x="83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8"/>
              <p:cNvSpPr/>
              <p:nvPr/>
            </p:nvSpPr>
            <p:spPr>
              <a:xfrm>
                <a:off x="9664215" y="3463654"/>
                <a:ext cx="10829" cy="2768"/>
              </a:xfrm>
              <a:custGeom>
                <a:avLst/>
                <a:gdLst/>
                <a:ahLst/>
                <a:cxnLst/>
                <a:rect l="l" t="t" r="r" b="b"/>
                <a:pathLst>
                  <a:path w="133" h="34" extrusionOk="0">
                    <a:moveTo>
                      <a:pt x="133" y="1"/>
                    </a:moveTo>
                    <a:lnTo>
                      <a:pt x="0" y="34"/>
                    </a:lnTo>
                    <a:lnTo>
                      <a:pt x="67" y="34"/>
                    </a:lnTo>
                    <a:lnTo>
                      <a:pt x="133" y="1"/>
                    </a:lnTo>
                    <a:close/>
                  </a:path>
                </a:pathLst>
              </a:custGeom>
              <a:solidFill>
                <a:srgbClr val="D2D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8"/>
              <p:cNvSpPr/>
              <p:nvPr/>
            </p:nvSpPr>
            <p:spPr>
              <a:xfrm>
                <a:off x="9371266" y="3520078"/>
                <a:ext cx="81" cy="81"/>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8"/>
              <p:cNvSpPr/>
              <p:nvPr/>
            </p:nvSpPr>
            <p:spPr>
              <a:xfrm>
                <a:off x="9290660" y="3506644"/>
                <a:ext cx="81" cy="2768"/>
              </a:xfrm>
              <a:custGeom>
                <a:avLst/>
                <a:gdLst/>
                <a:ahLst/>
                <a:cxnLst/>
                <a:rect l="l" t="t" r="r" b="b"/>
                <a:pathLst>
                  <a:path w="1" h="34" fill="none" extrusionOk="0">
                    <a:moveTo>
                      <a:pt x="0" y="1"/>
                    </a:moveTo>
                    <a:lnTo>
                      <a:pt x="0" y="1"/>
                    </a:lnTo>
                    <a:lnTo>
                      <a:pt x="0" y="34"/>
                    </a:lnTo>
                    <a:lnTo>
                      <a:pt x="0" y="3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8"/>
              <p:cNvSpPr/>
              <p:nvPr/>
            </p:nvSpPr>
            <p:spPr>
              <a:xfrm>
                <a:off x="9371266" y="3503957"/>
                <a:ext cx="94122" cy="16203"/>
              </a:xfrm>
              <a:custGeom>
                <a:avLst/>
                <a:gdLst/>
                <a:ahLst/>
                <a:cxnLst/>
                <a:rect l="l" t="t" r="r" b="b"/>
                <a:pathLst>
                  <a:path w="1156" h="199" fill="none" extrusionOk="0">
                    <a:moveTo>
                      <a:pt x="1156" y="1"/>
                    </a:moveTo>
                    <a:lnTo>
                      <a:pt x="1156" y="1"/>
                    </a:lnTo>
                    <a:lnTo>
                      <a:pt x="859" y="100"/>
                    </a:lnTo>
                    <a:lnTo>
                      <a:pt x="595" y="133"/>
                    </a:lnTo>
                    <a:lnTo>
                      <a:pt x="297" y="199"/>
                    </a:lnTo>
                    <a:lnTo>
                      <a:pt x="0" y="199"/>
                    </a:lnTo>
                    <a:lnTo>
                      <a:pt x="0" y="199"/>
                    </a:lnTo>
                    <a:lnTo>
                      <a:pt x="297" y="199"/>
                    </a:lnTo>
                    <a:lnTo>
                      <a:pt x="595" y="133"/>
                    </a:lnTo>
                    <a:lnTo>
                      <a:pt x="859" y="100"/>
                    </a:lnTo>
                    <a:lnTo>
                      <a:pt x="11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8"/>
              <p:cNvSpPr/>
              <p:nvPr/>
            </p:nvSpPr>
            <p:spPr>
              <a:xfrm>
                <a:off x="9664215" y="3463654"/>
                <a:ext cx="10829" cy="2768"/>
              </a:xfrm>
              <a:custGeom>
                <a:avLst/>
                <a:gdLst/>
                <a:ahLst/>
                <a:cxnLst/>
                <a:rect l="l" t="t" r="r" b="b"/>
                <a:pathLst>
                  <a:path w="133" h="34" fill="none" extrusionOk="0">
                    <a:moveTo>
                      <a:pt x="133" y="1"/>
                    </a:moveTo>
                    <a:lnTo>
                      <a:pt x="133" y="1"/>
                    </a:lnTo>
                    <a:lnTo>
                      <a:pt x="67" y="34"/>
                    </a:lnTo>
                    <a:lnTo>
                      <a:pt x="67" y="34"/>
                    </a:lnTo>
                    <a:lnTo>
                      <a:pt x="0" y="34"/>
                    </a:lnTo>
                    <a:lnTo>
                      <a:pt x="0" y="34"/>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8"/>
              <p:cNvSpPr/>
              <p:nvPr/>
            </p:nvSpPr>
            <p:spPr>
              <a:xfrm>
                <a:off x="9653468" y="3463654"/>
                <a:ext cx="24263" cy="5455"/>
              </a:xfrm>
              <a:custGeom>
                <a:avLst/>
                <a:gdLst/>
                <a:ahLst/>
                <a:cxnLst/>
                <a:rect l="l" t="t" r="r" b="b"/>
                <a:pathLst>
                  <a:path w="298" h="67" extrusionOk="0">
                    <a:moveTo>
                      <a:pt x="265" y="1"/>
                    </a:moveTo>
                    <a:lnTo>
                      <a:pt x="132" y="34"/>
                    </a:lnTo>
                    <a:lnTo>
                      <a:pt x="0" y="67"/>
                    </a:lnTo>
                    <a:lnTo>
                      <a:pt x="0" y="67"/>
                    </a:lnTo>
                    <a:lnTo>
                      <a:pt x="298" y="1"/>
                    </a:lnTo>
                    <a:close/>
                  </a:path>
                </a:pathLst>
              </a:custGeom>
              <a:solidFill>
                <a:srgbClr val="C07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8"/>
              <p:cNvSpPr/>
              <p:nvPr/>
            </p:nvSpPr>
            <p:spPr>
              <a:xfrm>
                <a:off x="9653468" y="3463654"/>
                <a:ext cx="24263" cy="5455"/>
              </a:xfrm>
              <a:custGeom>
                <a:avLst/>
                <a:gdLst/>
                <a:ahLst/>
                <a:cxnLst/>
                <a:rect l="l" t="t" r="r" b="b"/>
                <a:pathLst>
                  <a:path w="298" h="67" fill="none" extrusionOk="0">
                    <a:moveTo>
                      <a:pt x="298" y="1"/>
                    </a:moveTo>
                    <a:lnTo>
                      <a:pt x="298" y="1"/>
                    </a:lnTo>
                    <a:lnTo>
                      <a:pt x="265" y="1"/>
                    </a:lnTo>
                    <a:lnTo>
                      <a:pt x="265" y="1"/>
                    </a:lnTo>
                    <a:lnTo>
                      <a:pt x="132" y="34"/>
                    </a:lnTo>
                    <a:lnTo>
                      <a:pt x="132" y="34"/>
                    </a:lnTo>
                    <a:lnTo>
                      <a:pt x="0" y="67"/>
                    </a:lnTo>
                    <a:lnTo>
                      <a:pt x="0" y="67"/>
                    </a:lnTo>
                    <a:lnTo>
                      <a:pt x="2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8"/>
              <p:cNvSpPr/>
              <p:nvPr/>
            </p:nvSpPr>
            <p:spPr>
              <a:xfrm>
                <a:off x="8887468" y="2595554"/>
                <a:ext cx="1317050" cy="924606"/>
              </a:xfrm>
              <a:custGeom>
                <a:avLst/>
                <a:gdLst/>
                <a:ahLst/>
                <a:cxnLst/>
                <a:rect l="l" t="t" r="r" b="b"/>
                <a:pathLst>
                  <a:path w="16176" h="11356" extrusionOk="0">
                    <a:moveTo>
                      <a:pt x="13568" y="2443"/>
                    </a:moveTo>
                    <a:lnTo>
                      <a:pt x="13766" y="2740"/>
                    </a:lnTo>
                    <a:lnTo>
                      <a:pt x="13931" y="3037"/>
                    </a:lnTo>
                    <a:lnTo>
                      <a:pt x="13931" y="3070"/>
                    </a:lnTo>
                    <a:lnTo>
                      <a:pt x="13964" y="3070"/>
                    </a:lnTo>
                    <a:lnTo>
                      <a:pt x="13964" y="3103"/>
                    </a:lnTo>
                    <a:lnTo>
                      <a:pt x="13997" y="3169"/>
                    </a:lnTo>
                    <a:lnTo>
                      <a:pt x="13997" y="3202"/>
                    </a:lnTo>
                    <a:lnTo>
                      <a:pt x="14129" y="3499"/>
                    </a:lnTo>
                    <a:lnTo>
                      <a:pt x="14228" y="3797"/>
                    </a:lnTo>
                    <a:lnTo>
                      <a:pt x="14327" y="4094"/>
                    </a:lnTo>
                    <a:lnTo>
                      <a:pt x="14393" y="4424"/>
                    </a:lnTo>
                    <a:lnTo>
                      <a:pt x="14426" y="4754"/>
                    </a:lnTo>
                    <a:lnTo>
                      <a:pt x="14459" y="5051"/>
                    </a:lnTo>
                    <a:lnTo>
                      <a:pt x="14459" y="5381"/>
                    </a:lnTo>
                    <a:lnTo>
                      <a:pt x="14426" y="5711"/>
                    </a:lnTo>
                    <a:lnTo>
                      <a:pt x="14162" y="5612"/>
                    </a:lnTo>
                    <a:lnTo>
                      <a:pt x="13898" y="5513"/>
                    </a:lnTo>
                    <a:lnTo>
                      <a:pt x="13634" y="5447"/>
                    </a:lnTo>
                    <a:lnTo>
                      <a:pt x="13370" y="5414"/>
                    </a:lnTo>
                    <a:lnTo>
                      <a:pt x="13337" y="5018"/>
                    </a:lnTo>
                    <a:lnTo>
                      <a:pt x="13271" y="4688"/>
                    </a:lnTo>
                    <a:lnTo>
                      <a:pt x="13172" y="4325"/>
                    </a:lnTo>
                    <a:lnTo>
                      <a:pt x="13073" y="4028"/>
                    </a:lnTo>
                    <a:lnTo>
                      <a:pt x="12908" y="3698"/>
                    </a:lnTo>
                    <a:lnTo>
                      <a:pt x="12709" y="3433"/>
                    </a:lnTo>
                    <a:lnTo>
                      <a:pt x="12511" y="3169"/>
                    </a:lnTo>
                    <a:lnTo>
                      <a:pt x="12247" y="2938"/>
                    </a:lnTo>
                    <a:lnTo>
                      <a:pt x="12610" y="2839"/>
                    </a:lnTo>
                    <a:lnTo>
                      <a:pt x="12941" y="2740"/>
                    </a:lnTo>
                    <a:lnTo>
                      <a:pt x="13271" y="2608"/>
                    </a:lnTo>
                    <a:lnTo>
                      <a:pt x="13568" y="2443"/>
                    </a:lnTo>
                    <a:close/>
                    <a:moveTo>
                      <a:pt x="6074" y="4820"/>
                    </a:moveTo>
                    <a:lnTo>
                      <a:pt x="6371" y="4853"/>
                    </a:lnTo>
                    <a:lnTo>
                      <a:pt x="6404" y="4886"/>
                    </a:lnTo>
                    <a:lnTo>
                      <a:pt x="6404" y="5150"/>
                    </a:lnTo>
                    <a:lnTo>
                      <a:pt x="6404" y="5447"/>
                    </a:lnTo>
                    <a:lnTo>
                      <a:pt x="6404" y="5777"/>
                    </a:lnTo>
                    <a:lnTo>
                      <a:pt x="6471" y="6074"/>
                    </a:lnTo>
                    <a:lnTo>
                      <a:pt x="6570" y="6371"/>
                    </a:lnTo>
                    <a:lnTo>
                      <a:pt x="6305" y="6668"/>
                    </a:lnTo>
                    <a:lnTo>
                      <a:pt x="6041" y="6966"/>
                    </a:lnTo>
                    <a:lnTo>
                      <a:pt x="5810" y="7296"/>
                    </a:lnTo>
                    <a:lnTo>
                      <a:pt x="5645" y="7659"/>
                    </a:lnTo>
                    <a:lnTo>
                      <a:pt x="5612" y="7758"/>
                    </a:lnTo>
                    <a:lnTo>
                      <a:pt x="5612" y="7857"/>
                    </a:lnTo>
                    <a:lnTo>
                      <a:pt x="5678" y="7923"/>
                    </a:lnTo>
                    <a:lnTo>
                      <a:pt x="5744" y="7989"/>
                    </a:lnTo>
                    <a:lnTo>
                      <a:pt x="5876" y="8022"/>
                    </a:lnTo>
                    <a:lnTo>
                      <a:pt x="6008" y="7989"/>
                    </a:lnTo>
                    <a:lnTo>
                      <a:pt x="6041" y="7923"/>
                    </a:lnTo>
                    <a:lnTo>
                      <a:pt x="6074" y="7890"/>
                    </a:lnTo>
                    <a:lnTo>
                      <a:pt x="6239" y="7560"/>
                    </a:lnTo>
                    <a:lnTo>
                      <a:pt x="6438" y="7296"/>
                    </a:lnTo>
                    <a:lnTo>
                      <a:pt x="6669" y="7032"/>
                    </a:lnTo>
                    <a:lnTo>
                      <a:pt x="6900" y="6768"/>
                    </a:lnTo>
                    <a:lnTo>
                      <a:pt x="7098" y="6933"/>
                    </a:lnTo>
                    <a:lnTo>
                      <a:pt x="7329" y="7065"/>
                    </a:lnTo>
                    <a:lnTo>
                      <a:pt x="7758" y="7230"/>
                    </a:lnTo>
                    <a:lnTo>
                      <a:pt x="8154" y="7329"/>
                    </a:lnTo>
                    <a:lnTo>
                      <a:pt x="8517" y="7395"/>
                    </a:lnTo>
                    <a:lnTo>
                      <a:pt x="8319" y="7791"/>
                    </a:lnTo>
                    <a:lnTo>
                      <a:pt x="8253" y="8022"/>
                    </a:lnTo>
                    <a:lnTo>
                      <a:pt x="8154" y="8220"/>
                    </a:lnTo>
                    <a:lnTo>
                      <a:pt x="7989" y="8385"/>
                    </a:lnTo>
                    <a:lnTo>
                      <a:pt x="7791" y="8583"/>
                    </a:lnTo>
                    <a:lnTo>
                      <a:pt x="7461" y="8781"/>
                    </a:lnTo>
                    <a:lnTo>
                      <a:pt x="7065" y="8946"/>
                    </a:lnTo>
                    <a:lnTo>
                      <a:pt x="6669" y="9045"/>
                    </a:lnTo>
                    <a:lnTo>
                      <a:pt x="6272" y="9078"/>
                    </a:lnTo>
                    <a:lnTo>
                      <a:pt x="5876" y="9045"/>
                    </a:lnTo>
                    <a:lnTo>
                      <a:pt x="5579" y="8979"/>
                    </a:lnTo>
                    <a:lnTo>
                      <a:pt x="5315" y="8880"/>
                    </a:lnTo>
                    <a:lnTo>
                      <a:pt x="5051" y="8748"/>
                    </a:lnTo>
                    <a:lnTo>
                      <a:pt x="4820" y="8583"/>
                    </a:lnTo>
                    <a:lnTo>
                      <a:pt x="4721" y="8451"/>
                    </a:lnTo>
                    <a:lnTo>
                      <a:pt x="4655" y="8286"/>
                    </a:lnTo>
                    <a:lnTo>
                      <a:pt x="4589" y="8154"/>
                    </a:lnTo>
                    <a:lnTo>
                      <a:pt x="4523" y="7989"/>
                    </a:lnTo>
                    <a:lnTo>
                      <a:pt x="4490" y="7659"/>
                    </a:lnTo>
                    <a:lnTo>
                      <a:pt x="4523" y="7362"/>
                    </a:lnTo>
                    <a:lnTo>
                      <a:pt x="4556" y="7131"/>
                    </a:lnTo>
                    <a:lnTo>
                      <a:pt x="4589" y="6933"/>
                    </a:lnTo>
                    <a:lnTo>
                      <a:pt x="4589" y="6900"/>
                    </a:lnTo>
                    <a:lnTo>
                      <a:pt x="4721" y="6536"/>
                    </a:lnTo>
                    <a:lnTo>
                      <a:pt x="4820" y="6206"/>
                    </a:lnTo>
                    <a:lnTo>
                      <a:pt x="5018" y="5612"/>
                    </a:lnTo>
                    <a:lnTo>
                      <a:pt x="5117" y="5348"/>
                    </a:lnTo>
                    <a:lnTo>
                      <a:pt x="5150" y="5051"/>
                    </a:lnTo>
                    <a:lnTo>
                      <a:pt x="5612" y="4886"/>
                    </a:lnTo>
                    <a:lnTo>
                      <a:pt x="5843" y="4853"/>
                    </a:lnTo>
                    <a:lnTo>
                      <a:pt x="6074" y="4820"/>
                    </a:lnTo>
                    <a:close/>
                    <a:moveTo>
                      <a:pt x="11422" y="3004"/>
                    </a:moveTo>
                    <a:lnTo>
                      <a:pt x="11455" y="3037"/>
                    </a:lnTo>
                    <a:lnTo>
                      <a:pt x="11653" y="3103"/>
                    </a:lnTo>
                    <a:lnTo>
                      <a:pt x="11818" y="3235"/>
                    </a:lnTo>
                    <a:lnTo>
                      <a:pt x="11983" y="3367"/>
                    </a:lnTo>
                    <a:lnTo>
                      <a:pt x="12115" y="3499"/>
                    </a:lnTo>
                    <a:lnTo>
                      <a:pt x="12379" y="3830"/>
                    </a:lnTo>
                    <a:lnTo>
                      <a:pt x="12577" y="4226"/>
                    </a:lnTo>
                    <a:lnTo>
                      <a:pt x="12709" y="4589"/>
                    </a:lnTo>
                    <a:lnTo>
                      <a:pt x="12809" y="5018"/>
                    </a:lnTo>
                    <a:lnTo>
                      <a:pt x="12842" y="5480"/>
                    </a:lnTo>
                    <a:lnTo>
                      <a:pt x="12875" y="5942"/>
                    </a:lnTo>
                    <a:lnTo>
                      <a:pt x="12842" y="6239"/>
                    </a:lnTo>
                    <a:lnTo>
                      <a:pt x="12775" y="6536"/>
                    </a:lnTo>
                    <a:lnTo>
                      <a:pt x="12643" y="6801"/>
                    </a:lnTo>
                    <a:lnTo>
                      <a:pt x="12445" y="7098"/>
                    </a:lnTo>
                    <a:lnTo>
                      <a:pt x="12313" y="7296"/>
                    </a:lnTo>
                    <a:lnTo>
                      <a:pt x="12082" y="7593"/>
                    </a:lnTo>
                    <a:lnTo>
                      <a:pt x="11587" y="8319"/>
                    </a:lnTo>
                    <a:lnTo>
                      <a:pt x="11554" y="8418"/>
                    </a:lnTo>
                    <a:lnTo>
                      <a:pt x="11554" y="8484"/>
                    </a:lnTo>
                    <a:lnTo>
                      <a:pt x="11587" y="8583"/>
                    </a:lnTo>
                    <a:lnTo>
                      <a:pt x="11653" y="8682"/>
                    </a:lnTo>
                    <a:lnTo>
                      <a:pt x="11719" y="8715"/>
                    </a:lnTo>
                    <a:lnTo>
                      <a:pt x="11785" y="8715"/>
                    </a:lnTo>
                    <a:lnTo>
                      <a:pt x="11917" y="8682"/>
                    </a:lnTo>
                    <a:lnTo>
                      <a:pt x="12016" y="8616"/>
                    </a:lnTo>
                    <a:lnTo>
                      <a:pt x="12280" y="8187"/>
                    </a:lnTo>
                    <a:lnTo>
                      <a:pt x="12445" y="8451"/>
                    </a:lnTo>
                    <a:lnTo>
                      <a:pt x="12643" y="8649"/>
                    </a:lnTo>
                    <a:lnTo>
                      <a:pt x="12875" y="8847"/>
                    </a:lnTo>
                    <a:lnTo>
                      <a:pt x="13139" y="8979"/>
                    </a:lnTo>
                    <a:lnTo>
                      <a:pt x="13238" y="9012"/>
                    </a:lnTo>
                    <a:lnTo>
                      <a:pt x="13370" y="8979"/>
                    </a:lnTo>
                    <a:lnTo>
                      <a:pt x="13436" y="8946"/>
                    </a:lnTo>
                    <a:lnTo>
                      <a:pt x="13469" y="8880"/>
                    </a:lnTo>
                    <a:lnTo>
                      <a:pt x="13502" y="8781"/>
                    </a:lnTo>
                    <a:lnTo>
                      <a:pt x="13469" y="8682"/>
                    </a:lnTo>
                    <a:lnTo>
                      <a:pt x="13436" y="8583"/>
                    </a:lnTo>
                    <a:lnTo>
                      <a:pt x="13337" y="8550"/>
                    </a:lnTo>
                    <a:lnTo>
                      <a:pt x="13106" y="8385"/>
                    </a:lnTo>
                    <a:lnTo>
                      <a:pt x="12908" y="8187"/>
                    </a:lnTo>
                    <a:lnTo>
                      <a:pt x="12742" y="7956"/>
                    </a:lnTo>
                    <a:lnTo>
                      <a:pt x="12643" y="7692"/>
                    </a:lnTo>
                    <a:lnTo>
                      <a:pt x="12875" y="7395"/>
                    </a:lnTo>
                    <a:lnTo>
                      <a:pt x="13007" y="7197"/>
                    </a:lnTo>
                    <a:lnTo>
                      <a:pt x="13304" y="7395"/>
                    </a:lnTo>
                    <a:lnTo>
                      <a:pt x="13601" y="7593"/>
                    </a:lnTo>
                    <a:lnTo>
                      <a:pt x="13832" y="7824"/>
                    </a:lnTo>
                    <a:lnTo>
                      <a:pt x="14063" y="8055"/>
                    </a:lnTo>
                    <a:lnTo>
                      <a:pt x="14228" y="8319"/>
                    </a:lnTo>
                    <a:lnTo>
                      <a:pt x="14393" y="8616"/>
                    </a:lnTo>
                    <a:lnTo>
                      <a:pt x="14492" y="8913"/>
                    </a:lnTo>
                    <a:lnTo>
                      <a:pt x="14558" y="9210"/>
                    </a:lnTo>
                    <a:lnTo>
                      <a:pt x="14558" y="9441"/>
                    </a:lnTo>
                    <a:lnTo>
                      <a:pt x="14525" y="9639"/>
                    </a:lnTo>
                    <a:lnTo>
                      <a:pt x="14426" y="9738"/>
                    </a:lnTo>
                    <a:lnTo>
                      <a:pt x="14294" y="9837"/>
                    </a:lnTo>
                    <a:lnTo>
                      <a:pt x="14129" y="9937"/>
                    </a:lnTo>
                    <a:lnTo>
                      <a:pt x="13964" y="10003"/>
                    </a:lnTo>
                    <a:lnTo>
                      <a:pt x="13634" y="10135"/>
                    </a:lnTo>
                    <a:lnTo>
                      <a:pt x="13304" y="10267"/>
                    </a:lnTo>
                    <a:lnTo>
                      <a:pt x="12941" y="10333"/>
                    </a:lnTo>
                    <a:lnTo>
                      <a:pt x="12610" y="10366"/>
                    </a:lnTo>
                    <a:lnTo>
                      <a:pt x="12346" y="10366"/>
                    </a:lnTo>
                    <a:lnTo>
                      <a:pt x="12148" y="10300"/>
                    </a:lnTo>
                    <a:lnTo>
                      <a:pt x="11719" y="10168"/>
                    </a:lnTo>
                    <a:lnTo>
                      <a:pt x="11323" y="9970"/>
                    </a:lnTo>
                    <a:lnTo>
                      <a:pt x="10894" y="9738"/>
                    </a:lnTo>
                    <a:lnTo>
                      <a:pt x="10564" y="9507"/>
                    </a:lnTo>
                    <a:lnTo>
                      <a:pt x="10234" y="9276"/>
                    </a:lnTo>
                    <a:lnTo>
                      <a:pt x="9937" y="9012"/>
                    </a:lnTo>
                    <a:lnTo>
                      <a:pt x="9673" y="8748"/>
                    </a:lnTo>
                    <a:lnTo>
                      <a:pt x="9507" y="8451"/>
                    </a:lnTo>
                    <a:lnTo>
                      <a:pt x="9474" y="8286"/>
                    </a:lnTo>
                    <a:lnTo>
                      <a:pt x="9408" y="8121"/>
                    </a:lnTo>
                    <a:lnTo>
                      <a:pt x="9408" y="7923"/>
                    </a:lnTo>
                    <a:lnTo>
                      <a:pt x="9408" y="7758"/>
                    </a:lnTo>
                    <a:lnTo>
                      <a:pt x="9441" y="7593"/>
                    </a:lnTo>
                    <a:lnTo>
                      <a:pt x="9507" y="7428"/>
                    </a:lnTo>
                    <a:lnTo>
                      <a:pt x="9706" y="7395"/>
                    </a:lnTo>
                    <a:lnTo>
                      <a:pt x="9970" y="7329"/>
                    </a:lnTo>
                    <a:lnTo>
                      <a:pt x="10234" y="7230"/>
                    </a:lnTo>
                    <a:lnTo>
                      <a:pt x="10465" y="7098"/>
                    </a:lnTo>
                    <a:lnTo>
                      <a:pt x="10696" y="6933"/>
                    </a:lnTo>
                    <a:lnTo>
                      <a:pt x="10894" y="6768"/>
                    </a:lnTo>
                    <a:lnTo>
                      <a:pt x="11059" y="6569"/>
                    </a:lnTo>
                    <a:lnTo>
                      <a:pt x="11191" y="6371"/>
                    </a:lnTo>
                    <a:lnTo>
                      <a:pt x="11290" y="6140"/>
                    </a:lnTo>
                    <a:lnTo>
                      <a:pt x="11389" y="5777"/>
                    </a:lnTo>
                    <a:lnTo>
                      <a:pt x="11422" y="5414"/>
                    </a:lnTo>
                    <a:lnTo>
                      <a:pt x="11917" y="5414"/>
                    </a:lnTo>
                    <a:lnTo>
                      <a:pt x="12313" y="5480"/>
                    </a:lnTo>
                    <a:lnTo>
                      <a:pt x="12379" y="5480"/>
                    </a:lnTo>
                    <a:lnTo>
                      <a:pt x="12445" y="5447"/>
                    </a:lnTo>
                    <a:lnTo>
                      <a:pt x="12511" y="5414"/>
                    </a:lnTo>
                    <a:lnTo>
                      <a:pt x="12577" y="5348"/>
                    </a:lnTo>
                    <a:lnTo>
                      <a:pt x="12610" y="5249"/>
                    </a:lnTo>
                    <a:lnTo>
                      <a:pt x="12610" y="5150"/>
                    </a:lnTo>
                    <a:lnTo>
                      <a:pt x="12577" y="5084"/>
                    </a:lnTo>
                    <a:lnTo>
                      <a:pt x="12511" y="5018"/>
                    </a:lnTo>
                    <a:lnTo>
                      <a:pt x="12412" y="4952"/>
                    </a:lnTo>
                    <a:lnTo>
                      <a:pt x="11950" y="4919"/>
                    </a:lnTo>
                    <a:lnTo>
                      <a:pt x="11521" y="4886"/>
                    </a:lnTo>
                    <a:lnTo>
                      <a:pt x="11356" y="4886"/>
                    </a:lnTo>
                    <a:lnTo>
                      <a:pt x="11224" y="4391"/>
                    </a:lnTo>
                    <a:lnTo>
                      <a:pt x="11059" y="3929"/>
                    </a:lnTo>
                    <a:lnTo>
                      <a:pt x="10861" y="3202"/>
                    </a:lnTo>
                    <a:lnTo>
                      <a:pt x="10828" y="3103"/>
                    </a:lnTo>
                    <a:lnTo>
                      <a:pt x="10828" y="3037"/>
                    </a:lnTo>
                    <a:lnTo>
                      <a:pt x="10894" y="3004"/>
                    </a:lnTo>
                    <a:close/>
                    <a:moveTo>
                      <a:pt x="3995" y="7296"/>
                    </a:moveTo>
                    <a:lnTo>
                      <a:pt x="3995" y="7560"/>
                    </a:lnTo>
                    <a:lnTo>
                      <a:pt x="3995" y="7791"/>
                    </a:lnTo>
                    <a:lnTo>
                      <a:pt x="4028" y="8022"/>
                    </a:lnTo>
                    <a:lnTo>
                      <a:pt x="4061" y="8220"/>
                    </a:lnTo>
                    <a:lnTo>
                      <a:pt x="4127" y="8418"/>
                    </a:lnTo>
                    <a:lnTo>
                      <a:pt x="4226" y="8616"/>
                    </a:lnTo>
                    <a:lnTo>
                      <a:pt x="4325" y="8781"/>
                    </a:lnTo>
                    <a:lnTo>
                      <a:pt x="4457" y="8913"/>
                    </a:lnTo>
                    <a:lnTo>
                      <a:pt x="4688" y="9111"/>
                    </a:lnTo>
                    <a:lnTo>
                      <a:pt x="4919" y="9243"/>
                    </a:lnTo>
                    <a:lnTo>
                      <a:pt x="4490" y="9408"/>
                    </a:lnTo>
                    <a:lnTo>
                      <a:pt x="4028" y="9474"/>
                    </a:lnTo>
                    <a:lnTo>
                      <a:pt x="3929" y="9507"/>
                    </a:lnTo>
                    <a:lnTo>
                      <a:pt x="3830" y="9573"/>
                    </a:lnTo>
                    <a:lnTo>
                      <a:pt x="3797" y="9672"/>
                    </a:lnTo>
                    <a:lnTo>
                      <a:pt x="3797" y="9771"/>
                    </a:lnTo>
                    <a:lnTo>
                      <a:pt x="3830" y="9837"/>
                    </a:lnTo>
                    <a:lnTo>
                      <a:pt x="3863" y="9937"/>
                    </a:lnTo>
                    <a:lnTo>
                      <a:pt x="3962" y="9970"/>
                    </a:lnTo>
                    <a:lnTo>
                      <a:pt x="4028" y="10003"/>
                    </a:lnTo>
                    <a:lnTo>
                      <a:pt x="4061" y="10003"/>
                    </a:lnTo>
                    <a:lnTo>
                      <a:pt x="4490" y="9937"/>
                    </a:lnTo>
                    <a:lnTo>
                      <a:pt x="4886" y="9837"/>
                    </a:lnTo>
                    <a:lnTo>
                      <a:pt x="5249" y="9672"/>
                    </a:lnTo>
                    <a:lnTo>
                      <a:pt x="5612" y="9507"/>
                    </a:lnTo>
                    <a:lnTo>
                      <a:pt x="5942" y="9573"/>
                    </a:lnTo>
                    <a:lnTo>
                      <a:pt x="6570" y="9573"/>
                    </a:lnTo>
                    <a:lnTo>
                      <a:pt x="6867" y="9540"/>
                    </a:lnTo>
                    <a:lnTo>
                      <a:pt x="7164" y="9474"/>
                    </a:lnTo>
                    <a:lnTo>
                      <a:pt x="7428" y="9375"/>
                    </a:lnTo>
                    <a:lnTo>
                      <a:pt x="7494" y="9507"/>
                    </a:lnTo>
                    <a:lnTo>
                      <a:pt x="7527" y="9639"/>
                    </a:lnTo>
                    <a:lnTo>
                      <a:pt x="7560" y="9804"/>
                    </a:lnTo>
                    <a:lnTo>
                      <a:pt x="7560" y="9937"/>
                    </a:lnTo>
                    <a:lnTo>
                      <a:pt x="7494" y="10201"/>
                    </a:lnTo>
                    <a:lnTo>
                      <a:pt x="7395" y="10531"/>
                    </a:lnTo>
                    <a:lnTo>
                      <a:pt x="7230" y="10630"/>
                    </a:lnTo>
                    <a:lnTo>
                      <a:pt x="7032" y="10696"/>
                    </a:lnTo>
                    <a:lnTo>
                      <a:pt x="6636" y="10795"/>
                    </a:lnTo>
                    <a:lnTo>
                      <a:pt x="6206" y="10861"/>
                    </a:lnTo>
                    <a:lnTo>
                      <a:pt x="5777" y="10894"/>
                    </a:lnTo>
                    <a:lnTo>
                      <a:pt x="5480" y="10894"/>
                    </a:lnTo>
                    <a:lnTo>
                      <a:pt x="5282" y="10861"/>
                    </a:lnTo>
                    <a:lnTo>
                      <a:pt x="5084" y="10795"/>
                    </a:lnTo>
                    <a:lnTo>
                      <a:pt x="4622" y="10630"/>
                    </a:lnTo>
                    <a:lnTo>
                      <a:pt x="4160" y="10366"/>
                    </a:lnTo>
                    <a:lnTo>
                      <a:pt x="3731" y="10069"/>
                    </a:lnTo>
                    <a:lnTo>
                      <a:pt x="3335" y="9804"/>
                    </a:lnTo>
                    <a:lnTo>
                      <a:pt x="3004" y="9540"/>
                    </a:lnTo>
                    <a:lnTo>
                      <a:pt x="2773" y="9342"/>
                    </a:lnTo>
                    <a:lnTo>
                      <a:pt x="2674" y="9243"/>
                    </a:lnTo>
                    <a:lnTo>
                      <a:pt x="2608" y="8979"/>
                    </a:lnTo>
                    <a:lnTo>
                      <a:pt x="2575" y="8781"/>
                    </a:lnTo>
                    <a:lnTo>
                      <a:pt x="2575" y="8616"/>
                    </a:lnTo>
                    <a:lnTo>
                      <a:pt x="2575" y="8418"/>
                    </a:lnTo>
                    <a:lnTo>
                      <a:pt x="2608" y="8253"/>
                    </a:lnTo>
                    <a:lnTo>
                      <a:pt x="2674" y="8088"/>
                    </a:lnTo>
                    <a:lnTo>
                      <a:pt x="2773" y="7923"/>
                    </a:lnTo>
                    <a:lnTo>
                      <a:pt x="2872" y="7791"/>
                    </a:lnTo>
                    <a:lnTo>
                      <a:pt x="3004" y="7659"/>
                    </a:lnTo>
                    <a:lnTo>
                      <a:pt x="3202" y="7494"/>
                    </a:lnTo>
                    <a:lnTo>
                      <a:pt x="3434" y="7395"/>
                    </a:lnTo>
                    <a:lnTo>
                      <a:pt x="3665" y="7329"/>
                    </a:lnTo>
                    <a:lnTo>
                      <a:pt x="3929" y="7296"/>
                    </a:lnTo>
                    <a:close/>
                    <a:moveTo>
                      <a:pt x="14921" y="0"/>
                    </a:moveTo>
                    <a:lnTo>
                      <a:pt x="14756" y="99"/>
                    </a:lnTo>
                    <a:lnTo>
                      <a:pt x="14591" y="198"/>
                    </a:lnTo>
                    <a:lnTo>
                      <a:pt x="14426" y="264"/>
                    </a:lnTo>
                    <a:lnTo>
                      <a:pt x="14393" y="496"/>
                    </a:lnTo>
                    <a:lnTo>
                      <a:pt x="14327" y="694"/>
                    </a:lnTo>
                    <a:lnTo>
                      <a:pt x="14261" y="892"/>
                    </a:lnTo>
                    <a:lnTo>
                      <a:pt x="14162" y="1123"/>
                    </a:lnTo>
                    <a:lnTo>
                      <a:pt x="14030" y="1321"/>
                    </a:lnTo>
                    <a:lnTo>
                      <a:pt x="13898" y="1486"/>
                    </a:lnTo>
                    <a:lnTo>
                      <a:pt x="13733" y="1651"/>
                    </a:lnTo>
                    <a:lnTo>
                      <a:pt x="13535" y="1816"/>
                    </a:lnTo>
                    <a:lnTo>
                      <a:pt x="13436" y="1915"/>
                    </a:lnTo>
                    <a:lnTo>
                      <a:pt x="13304" y="2014"/>
                    </a:lnTo>
                    <a:lnTo>
                      <a:pt x="12908" y="2212"/>
                    </a:lnTo>
                    <a:lnTo>
                      <a:pt x="12445" y="2377"/>
                    </a:lnTo>
                    <a:lnTo>
                      <a:pt x="11983" y="2476"/>
                    </a:lnTo>
                    <a:lnTo>
                      <a:pt x="11092" y="2476"/>
                    </a:lnTo>
                    <a:lnTo>
                      <a:pt x="10894" y="2509"/>
                    </a:lnTo>
                    <a:lnTo>
                      <a:pt x="10696" y="2542"/>
                    </a:lnTo>
                    <a:lnTo>
                      <a:pt x="10597" y="2575"/>
                    </a:lnTo>
                    <a:lnTo>
                      <a:pt x="10498" y="2641"/>
                    </a:lnTo>
                    <a:lnTo>
                      <a:pt x="10432" y="2740"/>
                    </a:lnTo>
                    <a:lnTo>
                      <a:pt x="10366" y="2839"/>
                    </a:lnTo>
                    <a:lnTo>
                      <a:pt x="10333" y="2971"/>
                    </a:lnTo>
                    <a:lnTo>
                      <a:pt x="10333" y="3136"/>
                    </a:lnTo>
                    <a:lnTo>
                      <a:pt x="10366" y="3334"/>
                    </a:lnTo>
                    <a:lnTo>
                      <a:pt x="10465" y="3698"/>
                    </a:lnTo>
                    <a:lnTo>
                      <a:pt x="10597" y="4094"/>
                    </a:lnTo>
                    <a:lnTo>
                      <a:pt x="10729" y="4523"/>
                    </a:lnTo>
                    <a:lnTo>
                      <a:pt x="10861" y="4952"/>
                    </a:lnTo>
                    <a:lnTo>
                      <a:pt x="10894" y="5381"/>
                    </a:lnTo>
                    <a:lnTo>
                      <a:pt x="10894" y="5612"/>
                    </a:lnTo>
                    <a:lnTo>
                      <a:pt x="10861" y="5777"/>
                    </a:lnTo>
                    <a:lnTo>
                      <a:pt x="10795" y="5942"/>
                    </a:lnTo>
                    <a:lnTo>
                      <a:pt x="10729" y="6107"/>
                    </a:lnTo>
                    <a:lnTo>
                      <a:pt x="10630" y="6272"/>
                    </a:lnTo>
                    <a:lnTo>
                      <a:pt x="10498" y="6404"/>
                    </a:lnTo>
                    <a:lnTo>
                      <a:pt x="10366" y="6536"/>
                    </a:lnTo>
                    <a:lnTo>
                      <a:pt x="10201" y="6668"/>
                    </a:lnTo>
                    <a:lnTo>
                      <a:pt x="10003" y="6768"/>
                    </a:lnTo>
                    <a:lnTo>
                      <a:pt x="9805" y="6834"/>
                    </a:lnTo>
                    <a:lnTo>
                      <a:pt x="9607" y="6900"/>
                    </a:lnTo>
                    <a:lnTo>
                      <a:pt x="9342" y="6933"/>
                    </a:lnTo>
                    <a:lnTo>
                      <a:pt x="8814" y="6933"/>
                    </a:lnTo>
                    <a:lnTo>
                      <a:pt x="8550" y="6900"/>
                    </a:lnTo>
                    <a:lnTo>
                      <a:pt x="8220" y="6834"/>
                    </a:lnTo>
                    <a:lnTo>
                      <a:pt x="7923" y="6734"/>
                    </a:lnTo>
                    <a:lnTo>
                      <a:pt x="7527" y="6569"/>
                    </a:lnTo>
                    <a:lnTo>
                      <a:pt x="7263" y="6404"/>
                    </a:lnTo>
                    <a:lnTo>
                      <a:pt x="7131" y="6272"/>
                    </a:lnTo>
                    <a:lnTo>
                      <a:pt x="7032" y="6173"/>
                    </a:lnTo>
                    <a:lnTo>
                      <a:pt x="6999" y="6074"/>
                    </a:lnTo>
                    <a:lnTo>
                      <a:pt x="6933" y="5876"/>
                    </a:lnTo>
                    <a:lnTo>
                      <a:pt x="6900" y="5645"/>
                    </a:lnTo>
                    <a:lnTo>
                      <a:pt x="6900" y="5150"/>
                    </a:lnTo>
                    <a:lnTo>
                      <a:pt x="6900" y="4754"/>
                    </a:lnTo>
                    <a:lnTo>
                      <a:pt x="6867" y="4358"/>
                    </a:lnTo>
                    <a:lnTo>
                      <a:pt x="6834" y="4160"/>
                    </a:lnTo>
                    <a:lnTo>
                      <a:pt x="6735" y="3995"/>
                    </a:lnTo>
                    <a:lnTo>
                      <a:pt x="6636" y="3830"/>
                    </a:lnTo>
                    <a:lnTo>
                      <a:pt x="6471" y="3698"/>
                    </a:lnTo>
                    <a:lnTo>
                      <a:pt x="6305" y="3565"/>
                    </a:lnTo>
                    <a:lnTo>
                      <a:pt x="6107" y="3466"/>
                    </a:lnTo>
                    <a:lnTo>
                      <a:pt x="5876" y="3433"/>
                    </a:lnTo>
                    <a:lnTo>
                      <a:pt x="5678" y="3433"/>
                    </a:lnTo>
                    <a:lnTo>
                      <a:pt x="5282" y="3466"/>
                    </a:lnTo>
                    <a:lnTo>
                      <a:pt x="4919" y="3532"/>
                    </a:lnTo>
                    <a:lnTo>
                      <a:pt x="4886" y="3532"/>
                    </a:lnTo>
                    <a:lnTo>
                      <a:pt x="4259" y="3632"/>
                    </a:lnTo>
                    <a:lnTo>
                      <a:pt x="3202" y="3632"/>
                    </a:lnTo>
                    <a:lnTo>
                      <a:pt x="2740" y="3565"/>
                    </a:lnTo>
                    <a:lnTo>
                      <a:pt x="2311" y="3466"/>
                    </a:lnTo>
                    <a:lnTo>
                      <a:pt x="1882" y="3301"/>
                    </a:lnTo>
                    <a:lnTo>
                      <a:pt x="1552" y="3136"/>
                    </a:lnTo>
                    <a:lnTo>
                      <a:pt x="1222" y="2938"/>
                    </a:lnTo>
                    <a:lnTo>
                      <a:pt x="958" y="2674"/>
                    </a:lnTo>
                    <a:lnTo>
                      <a:pt x="694" y="2410"/>
                    </a:lnTo>
                    <a:lnTo>
                      <a:pt x="463" y="2113"/>
                    </a:lnTo>
                    <a:lnTo>
                      <a:pt x="298" y="1816"/>
                    </a:lnTo>
                    <a:lnTo>
                      <a:pt x="166" y="1486"/>
                    </a:lnTo>
                    <a:lnTo>
                      <a:pt x="100" y="1156"/>
                    </a:lnTo>
                    <a:lnTo>
                      <a:pt x="67" y="1090"/>
                    </a:lnTo>
                    <a:lnTo>
                      <a:pt x="33" y="1024"/>
                    </a:lnTo>
                    <a:lnTo>
                      <a:pt x="0" y="1189"/>
                    </a:lnTo>
                    <a:lnTo>
                      <a:pt x="33" y="1420"/>
                    </a:lnTo>
                    <a:lnTo>
                      <a:pt x="67" y="1651"/>
                    </a:lnTo>
                    <a:lnTo>
                      <a:pt x="133" y="1882"/>
                    </a:lnTo>
                    <a:lnTo>
                      <a:pt x="199" y="2080"/>
                    </a:lnTo>
                    <a:lnTo>
                      <a:pt x="298" y="2311"/>
                    </a:lnTo>
                    <a:lnTo>
                      <a:pt x="331" y="2773"/>
                    </a:lnTo>
                    <a:lnTo>
                      <a:pt x="628" y="3070"/>
                    </a:lnTo>
                    <a:lnTo>
                      <a:pt x="925" y="3367"/>
                    </a:lnTo>
                    <a:lnTo>
                      <a:pt x="1288" y="3599"/>
                    </a:lnTo>
                    <a:lnTo>
                      <a:pt x="1684" y="3797"/>
                    </a:lnTo>
                    <a:lnTo>
                      <a:pt x="1882" y="3863"/>
                    </a:lnTo>
                    <a:lnTo>
                      <a:pt x="1783" y="4094"/>
                    </a:lnTo>
                    <a:lnTo>
                      <a:pt x="1750" y="4325"/>
                    </a:lnTo>
                    <a:lnTo>
                      <a:pt x="1717" y="4589"/>
                    </a:lnTo>
                    <a:lnTo>
                      <a:pt x="1750" y="4853"/>
                    </a:lnTo>
                    <a:lnTo>
                      <a:pt x="1783" y="4919"/>
                    </a:lnTo>
                    <a:lnTo>
                      <a:pt x="1849" y="4985"/>
                    </a:lnTo>
                    <a:lnTo>
                      <a:pt x="1915" y="5051"/>
                    </a:lnTo>
                    <a:lnTo>
                      <a:pt x="2047" y="5051"/>
                    </a:lnTo>
                    <a:lnTo>
                      <a:pt x="2146" y="5018"/>
                    </a:lnTo>
                    <a:lnTo>
                      <a:pt x="2212" y="4952"/>
                    </a:lnTo>
                    <a:lnTo>
                      <a:pt x="2245" y="4853"/>
                    </a:lnTo>
                    <a:lnTo>
                      <a:pt x="2245" y="4754"/>
                    </a:lnTo>
                    <a:lnTo>
                      <a:pt x="2245" y="4556"/>
                    </a:lnTo>
                    <a:lnTo>
                      <a:pt x="2245" y="4391"/>
                    </a:lnTo>
                    <a:lnTo>
                      <a:pt x="2311" y="4193"/>
                    </a:lnTo>
                    <a:lnTo>
                      <a:pt x="2377" y="3995"/>
                    </a:lnTo>
                    <a:lnTo>
                      <a:pt x="2674" y="4061"/>
                    </a:lnTo>
                    <a:lnTo>
                      <a:pt x="3004" y="4127"/>
                    </a:lnTo>
                    <a:lnTo>
                      <a:pt x="3665" y="4160"/>
                    </a:lnTo>
                    <a:lnTo>
                      <a:pt x="4325" y="4127"/>
                    </a:lnTo>
                    <a:lnTo>
                      <a:pt x="4985" y="4028"/>
                    </a:lnTo>
                    <a:lnTo>
                      <a:pt x="5018" y="4028"/>
                    </a:lnTo>
                    <a:lnTo>
                      <a:pt x="5348" y="3962"/>
                    </a:lnTo>
                    <a:lnTo>
                      <a:pt x="5678" y="3929"/>
                    </a:lnTo>
                    <a:lnTo>
                      <a:pt x="5942" y="3962"/>
                    </a:lnTo>
                    <a:lnTo>
                      <a:pt x="6041" y="4028"/>
                    </a:lnTo>
                    <a:lnTo>
                      <a:pt x="6140" y="4094"/>
                    </a:lnTo>
                    <a:lnTo>
                      <a:pt x="6272" y="4193"/>
                    </a:lnTo>
                    <a:lnTo>
                      <a:pt x="6338" y="4325"/>
                    </a:lnTo>
                    <a:lnTo>
                      <a:pt x="5810" y="4325"/>
                    </a:lnTo>
                    <a:lnTo>
                      <a:pt x="5579" y="4358"/>
                    </a:lnTo>
                    <a:lnTo>
                      <a:pt x="5150" y="4490"/>
                    </a:lnTo>
                    <a:lnTo>
                      <a:pt x="4721" y="4655"/>
                    </a:lnTo>
                    <a:lnTo>
                      <a:pt x="4325" y="4853"/>
                    </a:lnTo>
                    <a:lnTo>
                      <a:pt x="4094" y="5018"/>
                    </a:lnTo>
                    <a:lnTo>
                      <a:pt x="3698" y="5216"/>
                    </a:lnTo>
                    <a:lnTo>
                      <a:pt x="3269" y="5414"/>
                    </a:lnTo>
                    <a:lnTo>
                      <a:pt x="2839" y="5579"/>
                    </a:lnTo>
                    <a:lnTo>
                      <a:pt x="2641" y="5612"/>
                    </a:lnTo>
                    <a:lnTo>
                      <a:pt x="2443" y="5645"/>
                    </a:lnTo>
                    <a:lnTo>
                      <a:pt x="2047" y="5645"/>
                    </a:lnTo>
                    <a:lnTo>
                      <a:pt x="1750" y="5579"/>
                    </a:lnTo>
                    <a:lnTo>
                      <a:pt x="1486" y="5480"/>
                    </a:lnTo>
                    <a:lnTo>
                      <a:pt x="1222" y="5348"/>
                    </a:lnTo>
                    <a:lnTo>
                      <a:pt x="958" y="5216"/>
                    </a:lnTo>
                    <a:lnTo>
                      <a:pt x="727" y="5051"/>
                    </a:lnTo>
                    <a:lnTo>
                      <a:pt x="232" y="4688"/>
                    </a:lnTo>
                    <a:lnTo>
                      <a:pt x="232" y="4688"/>
                    </a:lnTo>
                    <a:lnTo>
                      <a:pt x="298" y="5117"/>
                    </a:lnTo>
                    <a:lnTo>
                      <a:pt x="364" y="5315"/>
                    </a:lnTo>
                    <a:lnTo>
                      <a:pt x="463" y="5513"/>
                    </a:lnTo>
                    <a:lnTo>
                      <a:pt x="892" y="5777"/>
                    </a:lnTo>
                    <a:lnTo>
                      <a:pt x="1354" y="5975"/>
                    </a:lnTo>
                    <a:lnTo>
                      <a:pt x="1585" y="6041"/>
                    </a:lnTo>
                    <a:lnTo>
                      <a:pt x="1816" y="6107"/>
                    </a:lnTo>
                    <a:lnTo>
                      <a:pt x="2080" y="6140"/>
                    </a:lnTo>
                    <a:lnTo>
                      <a:pt x="2311" y="6173"/>
                    </a:lnTo>
                    <a:lnTo>
                      <a:pt x="2443" y="6173"/>
                    </a:lnTo>
                    <a:lnTo>
                      <a:pt x="2707" y="6140"/>
                    </a:lnTo>
                    <a:lnTo>
                      <a:pt x="2971" y="6074"/>
                    </a:lnTo>
                    <a:lnTo>
                      <a:pt x="3434" y="5909"/>
                    </a:lnTo>
                    <a:lnTo>
                      <a:pt x="3896" y="5711"/>
                    </a:lnTo>
                    <a:lnTo>
                      <a:pt x="4325" y="5447"/>
                    </a:lnTo>
                    <a:lnTo>
                      <a:pt x="4589" y="5315"/>
                    </a:lnTo>
                    <a:lnTo>
                      <a:pt x="4457" y="5678"/>
                    </a:lnTo>
                    <a:lnTo>
                      <a:pt x="4358" y="6008"/>
                    </a:lnTo>
                    <a:lnTo>
                      <a:pt x="4226" y="6371"/>
                    </a:lnTo>
                    <a:lnTo>
                      <a:pt x="4094" y="6768"/>
                    </a:lnTo>
                    <a:lnTo>
                      <a:pt x="4094" y="6801"/>
                    </a:lnTo>
                    <a:lnTo>
                      <a:pt x="3632" y="6801"/>
                    </a:lnTo>
                    <a:lnTo>
                      <a:pt x="3368" y="6867"/>
                    </a:lnTo>
                    <a:lnTo>
                      <a:pt x="3103" y="6966"/>
                    </a:lnTo>
                    <a:lnTo>
                      <a:pt x="2872" y="7098"/>
                    </a:lnTo>
                    <a:lnTo>
                      <a:pt x="2740" y="7131"/>
                    </a:lnTo>
                    <a:lnTo>
                      <a:pt x="2608" y="7164"/>
                    </a:lnTo>
                    <a:lnTo>
                      <a:pt x="2476" y="7197"/>
                    </a:lnTo>
                    <a:lnTo>
                      <a:pt x="2311" y="7164"/>
                    </a:lnTo>
                    <a:lnTo>
                      <a:pt x="2113" y="7131"/>
                    </a:lnTo>
                    <a:lnTo>
                      <a:pt x="1849" y="6999"/>
                    </a:lnTo>
                    <a:lnTo>
                      <a:pt x="1453" y="6734"/>
                    </a:lnTo>
                    <a:lnTo>
                      <a:pt x="1156" y="6536"/>
                    </a:lnTo>
                    <a:lnTo>
                      <a:pt x="859" y="6371"/>
                    </a:lnTo>
                    <a:lnTo>
                      <a:pt x="793" y="6338"/>
                    </a:lnTo>
                    <a:lnTo>
                      <a:pt x="826" y="6503"/>
                    </a:lnTo>
                    <a:lnTo>
                      <a:pt x="826" y="6635"/>
                    </a:lnTo>
                    <a:lnTo>
                      <a:pt x="826" y="6933"/>
                    </a:lnTo>
                    <a:lnTo>
                      <a:pt x="1156" y="7164"/>
                    </a:lnTo>
                    <a:lnTo>
                      <a:pt x="1618" y="7461"/>
                    </a:lnTo>
                    <a:lnTo>
                      <a:pt x="1915" y="7593"/>
                    </a:lnTo>
                    <a:lnTo>
                      <a:pt x="2113" y="7659"/>
                    </a:lnTo>
                    <a:lnTo>
                      <a:pt x="2311" y="7692"/>
                    </a:lnTo>
                    <a:lnTo>
                      <a:pt x="2146" y="7956"/>
                    </a:lnTo>
                    <a:lnTo>
                      <a:pt x="2047" y="8187"/>
                    </a:lnTo>
                    <a:lnTo>
                      <a:pt x="2014" y="8319"/>
                    </a:lnTo>
                    <a:lnTo>
                      <a:pt x="2014" y="8451"/>
                    </a:lnTo>
                    <a:lnTo>
                      <a:pt x="2047" y="8748"/>
                    </a:lnTo>
                    <a:lnTo>
                      <a:pt x="2047" y="8748"/>
                    </a:lnTo>
                    <a:lnTo>
                      <a:pt x="1684" y="8451"/>
                    </a:lnTo>
                    <a:lnTo>
                      <a:pt x="1387" y="8220"/>
                    </a:lnTo>
                    <a:lnTo>
                      <a:pt x="1090" y="8022"/>
                    </a:lnTo>
                    <a:lnTo>
                      <a:pt x="1057" y="7989"/>
                    </a:lnTo>
                    <a:lnTo>
                      <a:pt x="1057" y="7989"/>
                    </a:lnTo>
                    <a:lnTo>
                      <a:pt x="1156" y="8253"/>
                    </a:lnTo>
                    <a:lnTo>
                      <a:pt x="1288" y="8517"/>
                    </a:lnTo>
                    <a:lnTo>
                      <a:pt x="1453" y="8748"/>
                    </a:lnTo>
                    <a:lnTo>
                      <a:pt x="1651" y="8946"/>
                    </a:lnTo>
                    <a:lnTo>
                      <a:pt x="1882" y="9144"/>
                    </a:lnTo>
                    <a:lnTo>
                      <a:pt x="2245" y="9507"/>
                    </a:lnTo>
                    <a:lnTo>
                      <a:pt x="2740" y="9903"/>
                    </a:lnTo>
                    <a:lnTo>
                      <a:pt x="3169" y="10201"/>
                    </a:lnTo>
                    <a:lnTo>
                      <a:pt x="3599" y="10498"/>
                    </a:lnTo>
                    <a:lnTo>
                      <a:pt x="4028" y="10762"/>
                    </a:lnTo>
                    <a:lnTo>
                      <a:pt x="4457" y="11026"/>
                    </a:lnTo>
                    <a:lnTo>
                      <a:pt x="4952" y="11191"/>
                    </a:lnTo>
                    <a:lnTo>
                      <a:pt x="4952" y="11224"/>
                    </a:lnTo>
                    <a:lnTo>
                      <a:pt x="5447" y="11323"/>
                    </a:lnTo>
                    <a:lnTo>
                      <a:pt x="5942" y="11356"/>
                    </a:lnTo>
                    <a:lnTo>
                      <a:pt x="6239" y="11356"/>
                    </a:lnTo>
                    <a:lnTo>
                      <a:pt x="6537" y="11290"/>
                    </a:lnTo>
                    <a:lnTo>
                      <a:pt x="6801" y="11257"/>
                    </a:lnTo>
                    <a:lnTo>
                      <a:pt x="7098" y="11158"/>
                    </a:lnTo>
                    <a:lnTo>
                      <a:pt x="7131" y="11158"/>
                    </a:lnTo>
                    <a:lnTo>
                      <a:pt x="7527" y="10993"/>
                    </a:lnTo>
                    <a:lnTo>
                      <a:pt x="7857" y="10762"/>
                    </a:lnTo>
                    <a:lnTo>
                      <a:pt x="7989" y="10828"/>
                    </a:lnTo>
                    <a:lnTo>
                      <a:pt x="8253" y="10960"/>
                    </a:lnTo>
                    <a:lnTo>
                      <a:pt x="8550" y="11059"/>
                    </a:lnTo>
                    <a:lnTo>
                      <a:pt x="8913" y="10894"/>
                    </a:lnTo>
                    <a:lnTo>
                      <a:pt x="9276" y="10762"/>
                    </a:lnTo>
                    <a:lnTo>
                      <a:pt x="9408" y="10729"/>
                    </a:lnTo>
                    <a:lnTo>
                      <a:pt x="9540" y="10696"/>
                    </a:lnTo>
                    <a:lnTo>
                      <a:pt x="9607" y="10696"/>
                    </a:lnTo>
                    <a:lnTo>
                      <a:pt x="9673" y="10663"/>
                    </a:lnTo>
                    <a:lnTo>
                      <a:pt x="9706" y="10663"/>
                    </a:lnTo>
                    <a:lnTo>
                      <a:pt x="10069" y="10630"/>
                    </a:lnTo>
                    <a:lnTo>
                      <a:pt x="9706" y="10432"/>
                    </a:lnTo>
                    <a:lnTo>
                      <a:pt x="9375" y="10201"/>
                    </a:lnTo>
                    <a:lnTo>
                      <a:pt x="9111" y="9870"/>
                    </a:lnTo>
                    <a:lnTo>
                      <a:pt x="8880" y="9540"/>
                    </a:lnTo>
                    <a:lnTo>
                      <a:pt x="8847" y="9474"/>
                    </a:lnTo>
                    <a:lnTo>
                      <a:pt x="8781" y="9441"/>
                    </a:lnTo>
                    <a:lnTo>
                      <a:pt x="8649" y="9375"/>
                    </a:lnTo>
                    <a:lnTo>
                      <a:pt x="8550" y="9408"/>
                    </a:lnTo>
                    <a:lnTo>
                      <a:pt x="8484" y="9474"/>
                    </a:lnTo>
                    <a:lnTo>
                      <a:pt x="8418" y="9573"/>
                    </a:lnTo>
                    <a:lnTo>
                      <a:pt x="8418" y="9672"/>
                    </a:lnTo>
                    <a:lnTo>
                      <a:pt x="8418" y="9771"/>
                    </a:lnTo>
                    <a:lnTo>
                      <a:pt x="8550" y="10003"/>
                    </a:lnTo>
                    <a:lnTo>
                      <a:pt x="8715" y="10234"/>
                    </a:lnTo>
                    <a:lnTo>
                      <a:pt x="8913" y="10432"/>
                    </a:lnTo>
                    <a:lnTo>
                      <a:pt x="9111" y="10630"/>
                    </a:lnTo>
                    <a:lnTo>
                      <a:pt x="8913" y="10663"/>
                    </a:lnTo>
                    <a:lnTo>
                      <a:pt x="8616" y="10663"/>
                    </a:lnTo>
                    <a:lnTo>
                      <a:pt x="8451" y="10630"/>
                    </a:lnTo>
                    <a:lnTo>
                      <a:pt x="8253" y="10564"/>
                    </a:lnTo>
                    <a:lnTo>
                      <a:pt x="8055" y="10564"/>
                    </a:lnTo>
                    <a:lnTo>
                      <a:pt x="8121" y="10201"/>
                    </a:lnTo>
                    <a:lnTo>
                      <a:pt x="8088" y="9837"/>
                    </a:lnTo>
                    <a:lnTo>
                      <a:pt x="8022" y="9474"/>
                    </a:lnTo>
                    <a:lnTo>
                      <a:pt x="7890" y="9144"/>
                    </a:lnTo>
                    <a:lnTo>
                      <a:pt x="8088" y="8979"/>
                    </a:lnTo>
                    <a:lnTo>
                      <a:pt x="8385" y="8748"/>
                    </a:lnTo>
                    <a:lnTo>
                      <a:pt x="8583" y="8484"/>
                    </a:lnTo>
                    <a:lnTo>
                      <a:pt x="8715" y="8220"/>
                    </a:lnTo>
                    <a:lnTo>
                      <a:pt x="8814" y="7989"/>
                    </a:lnTo>
                    <a:lnTo>
                      <a:pt x="8880" y="7758"/>
                    </a:lnTo>
                    <a:lnTo>
                      <a:pt x="8913" y="8088"/>
                    </a:lnTo>
                    <a:lnTo>
                      <a:pt x="8946" y="8418"/>
                    </a:lnTo>
                    <a:lnTo>
                      <a:pt x="9078" y="8715"/>
                    </a:lnTo>
                    <a:lnTo>
                      <a:pt x="9276" y="9045"/>
                    </a:lnTo>
                    <a:lnTo>
                      <a:pt x="9540" y="9375"/>
                    </a:lnTo>
                    <a:lnTo>
                      <a:pt x="9871" y="9672"/>
                    </a:lnTo>
                    <a:lnTo>
                      <a:pt x="10234" y="9903"/>
                    </a:lnTo>
                    <a:lnTo>
                      <a:pt x="10630" y="10168"/>
                    </a:lnTo>
                    <a:lnTo>
                      <a:pt x="10927" y="10333"/>
                    </a:lnTo>
                    <a:lnTo>
                      <a:pt x="11257" y="10498"/>
                    </a:lnTo>
                    <a:lnTo>
                      <a:pt x="13931" y="10267"/>
                    </a:lnTo>
                    <a:lnTo>
                      <a:pt x="14129" y="10234"/>
                    </a:lnTo>
                    <a:lnTo>
                      <a:pt x="14327" y="10135"/>
                    </a:lnTo>
                    <a:lnTo>
                      <a:pt x="14624" y="10069"/>
                    </a:lnTo>
                    <a:lnTo>
                      <a:pt x="14921" y="9970"/>
                    </a:lnTo>
                    <a:lnTo>
                      <a:pt x="14987" y="9837"/>
                    </a:lnTo>
                    <a:lnTo>
                      <a:pt x="15053" y="9705"/>
                    </a:lnTo>
                    <a:lnTo>
                      <a:pt x="15086" y="9540"/>
                    </a:lnTo>
                    <a:lnTo>
                      <a:pt x="15086" y="9342"/>
                    </a:lnTo>
                    <a:lnTo>
                      <a:pt x="15053" y="9144"/>
                    </a:lnTo>
                    <a:lnTo>
                      <a:pt x="14987" y="8781"/>
                    </a:lnTo>
                    <a:lnTo>
                      <a:pt x="14855" y="8418"/>
                    </a:lnTo>
                    <a:lnTo>
                      <a:pt x="14690" y="8088"/>
                    </a:lnTo>
                    <a:lnTo>
                      <a:pt x="14492" y="7791"/>
                    </a:lnTo>
                    <a:lnTo>
                      <a:pt x="14228" y="7494"/>
                    </a:lnTo>
                    <a:lnTo>
                      <a:pt x="13931" y="7197"/>
                    </a:lnTo>
                    <a:lnTo>
                      <a:pt x="13601" y="6966"/>
                    </a:lnTo>
                    <a:lnTo>
                      <a:pt x="13238" y="6734"/>
                    </a:lnTo>
                    <a:lnTo>
                      <a:pt x="13271" y="6701"/>
                    </a:lnTo>
                    <a:lnTo>
                      <a:pt x="13337" y="6503"/>
                    </a:lnTo>
                    <a:lnTo>
                      <a:pt x="13337" y="6338"/>
                    </a:lnTo>
                    <a:lnTo>
                      <a:pt x="13370" y="5975"/>
                    </a:lnTo>
                    <a:lnTo>
                      <a:pt x="13370" y="5909"/>
                    </a:lnTo>
                    <a:lnTo>
                      <a:pt x="13700" y="5975"/>
                    </a:lnTo>
                    <a:lnTo>
                      <a:pt x="14030" y="6107"/>
                    </a:lnTo>
                    <a:lnTo>
                      <a:pt x="14327" y="6239"/>
                    </a:lnTo>
                    <a:lnTo>
                      <a:pt x="14624" y="6437"/>
                    </a:lnTo>
                    <a:lnTo>
                      <a:pt x="14888" y="6635"/>
                    </a:lnTo>
                    <a:lnTo>
                      <a:pt x="15119" y="6900"/>
                    </a:lnTo>
                    <a:lnTo>
                      <a:pt x="15317" y="7164"/>
                    </a:lnTo>
                    <a:lnTo>
                      <a:pt x="15482" y="7461"/>
                    </a:lnTo>
                    <a:lnTo>
                      <a:pt x="15515" y="7527"/>
                    </a:lnTo>
                    <a:lnTo>
                      <a:pt x="15581" y="7593"/>
                    </a:lnTo>
                    <a:lnTo>
                      <a:pt x="15647" y="7626"/>
                    </a:lnTo>
                    <a:lnTo>
                      <a:pt x="15713" y="7626"/>
                    </a:lnTo>
                    <a:lnTo>
                      <a:pt x="15581" y="7230"/>
                    </a:lnTo>
                    <a:lnTo>
                      <a:pt x="15779" y="6966"/>
                    </a:lnTo>
                    <a:lnTo>
                      <a:pt x="15614" y="6668"/>
                    </a:lnTo>
                    <a:lnTo>
                      <a:pt x="15383" y="6437"/>
                    </a:lnTo>
                    <a:lnTo>
                      <a:pt x="15152" y="6206"/>
                    </a:lnTo>
                    <a:lnTo>
                      <a:pt x="14888" y="6008"/>
                    </a:lnTo>
                    <a:lnTo>
                      <a:pt x="14921" y="5909"/>
                    </a:lnTo>
                    <a:lnTo>
                      <a:pt x="14954" y="5414"/>
                    </a:lnTo>
                    <a:lnTo>
                      <a:pt x="14954" y="4919"/>
                    </a:lnTo>
                    <a:lnTo>
                      <a:pt x="14921" y="4424"/>
                    </a:lnTo>
                    <a:lnTo>
                      <a:pt x="14822" y="3962"/>
                    </a:lnTo>
                    <a:lnTo>
                      <a:pt x="15350" y="3962"/>
                    </a:lnTo>
                    <a:lnTo>
                      <a:pt x="15482" y="3995"/>
                    </a:lnTo>
                    <a:lnTo>
                      <a:pt x="15614" y="4028"/>
                    </a:lnTo>
                    <a:lnTo>
                      <a:pt x="15713" y="4094"/>
                    </a:lnTo>
                    <a:lnTo>
                      <a:pt x="15779" y="4160"/>
                    </a:lnTo>
                    <a:lnTo>
                      <a:pt x="15812" y="4226"/>
                    </a:lnTo>
                    <a:lnTo>
                      <a:pt x="15845" y="4325"/>
                    </a:lnTo>
                    <a:lnTo>
                      <a:pt x="15878" y="4391"/>
                    </a:lnTo>
                    <a:lnTo>
                      <a:pt x="15944" y="4490"/>
                    </a:lnTo>
                    <a:lnTo>
                      <a:pt x="16011" y="4523"/>
                    </a:lnTo>
                    <a:lnTo>
                      <a:pt x="16110" y="4556"/>
                    </a:lnTo>
                    <a:lnTo>
                      <a:pt x="16143" y="4556"/>
                    </a:lnTo>
                    <a:lnTo>
                      <a:pt x="16176" y="4523"/>
                    </a:lnTo>
                    <a:lnTo>
                      <a:pt x="16044" y="4193"/>
                    </a:lnTo>
                    <a:lnTo>
                      <a:pt x="16011" y="3995"/>
                    </a:lnTo>
                    <a:lnTo>
                      <a:pt x="15978" y="3830"/>
                    </a:lnTo>
                    <a:lnTo>
                      <a:pt x="16011" y="3764"/>
                    </a:lnTo>
                    <a:lnTo>
                      <a:pt x="16011" y="3698"/>
                    </a:lnTo>
                    <a:lnTo>
                      <a:pt x="15812" y="3565"/>
                    </a:lnTo>
                    <a:lnTo>
                      <a:pt x="15614" y="3499"/>
                    </a:lnTo>
                    <a:lnTo>
                      <a:pt x="15449" y="3466"/>
                    </a:lnTo>
                    <a:lnTo>
                      <a:pt x="15086" y="3433"/>
                    </a:lnTo>
                    <a:lnTo>
                      <a:pt x="14657" y="3433"/>
                    </a:lnTo>
                    <a:lnTo>
                      <a:pt x="14492" y="3004"/>
                    </a:lnTo>
                    <a:lnTo>
                      <a:pt x="14756" y="2773"/>
                    </a:lnTo>
                    <a:lnTo>
                      <a:pt x="15053" y="2476"/>
                    </a:lnTo>
                    <a:lnTo>
                      <a:pt x="15053" y="2509"/>
                    </a:lnTo>
                    <a:lnTo>
                      <a:pt x="15119" y="2476"/>
                    </a:lnTo>
                    <a:lnTo>
                      <a:pt x="15383" y="2509"/>
                    </a:lnTo>
                    <a:lnTo>
                      <a:pt x="15614" y="2608"/>
                    </a:lnTo>
                    <a:lnTo>
                      <a:pt x="15812" y="2608"/>
                    </a:lnTo>
                    <a:lnTo>
                      <a:pt x="15878" y="2575"/>
                    </a:lnTo>
                    <a:lnTo>
                      <a:pt x="15911" y="2509"/>
                    </a:lnTo>
                    <a:lnTo>
                      <a:pt x="15978" y="2443"/>
                    </a:lnTo>
                    <a:lnTo>
                      <a:pt x="15978" y="2344"/>
                    </a:lnTo>
                    <a:lnTo>
                      <a:pt x="15978" y="2278"/>
                    </a:lnTo>
                    <a:lnTo>
                      <a:pt x="15911" y="2179"/>
                    </a:lnTo>
                    <a:lnTo>
                      <a:pt x="15812" y="2113"/>
                    </a:lnTo>
                    <a:lnTo>
                      <a:pt x="15647" y="2047"/>
                    </a:lnTo>
                    <a:lnTo>
                      <a:pt x="15416" y="2014"/>
                    </a:lnTo>
                    <a:lnTo>
                      <a:pt x="15548" y="1783"/>
                    </a:lnTo>
                    <a:lnTo>
                      <a:pt x="15647" y="1552"/>
                    </a:lnTo>
                    <a:lnTo>
                      <a:pt x="15713" y="1288"/>
                    </a:lnTo>
                    <a:lnTo>
                      <a:pt x="15746" y="1024"/>
                    </a:lnTo>
                    <a:lnTo>
                      <a:pt x="15713" y="925"/>
                    </a:lnTo>
                    <a:lnTo>
                      <a:pt x="15680" y="859"/>
                    </a:lnTo>
                    <a:lnTo>
                      <a:pt x="15581" y="793"/>
                    </a:lnTo>
                    <a:lnTo>
                      <a:pt x="15482" y="760"/>
                    </a:lnTo>
                    <a:lnTo>
                      <a:pt x="15383" y="793"/>
                    </a:lnTo>
                    <a:lnTo>
                      <a:pt x="15317" y="859"/>
                    </a:lnTo>
                    <a:lnTo>
                      <a:pt x="15251" y="925"/>
                    </a:lnTo>
                    <a:lnTo>
                      <a:pt x="15218" y="1024"/>
                    </a:lnTo>
                    <a:lnTo>
                      <a:pt x="15218" y="1255"/>
                    </a:lnTo>
                    <a:lnTo>
                      <a:pt x="15152" y="1453"/>
                    </a:lnTo>
                    <a:lnTo>
                      <a:pt x="15053" y="1684"/>
                    </a:lnTo>
                    <a:lnTo>
                      <a:pt x="14921" y="1849"/>
                    </a:lnTo>
                    <a:lnTo>
                      <a:pt x="14756" y="2047"/>
                    </a:lnTo>
                    <a:lnTo>
                      <a:pt x="14591" y="2212"/>
                    </a:lnTo>
                    <a:lnTo>
                      <a:pt x="14228" y="2542"/>
                    </a:lnTo>
                    <a:lnTo>
                      <a:pt x="13964" y="2146"/>
                    </a:lnTo>
                    <a:lnTo>
                      <a:pt x="14195" y="1915"/>
                    </a:lnTo>
                    <a:lnTo>
                      <a:pt x="14393" y="1684"/>
                    </a:lnTo>
                    <a:lnTo>
                      <a:pt x="14558" y="1420"/>
                    </a:lnTo>
                    <a:lnTo>
                      <a:pt x="14723" y="1156"/>
                    </a:lnTo>
                    <a:lnTo>
                      <a:pt x="14822" y="859"/>
                    </a:lnTo>
                    <a:lnTo>
                      <a:pt x="14888" y="562"/>
                    </a:lnTo>
                    <a:lnTo>
                      <a:pt x="14921" y="297"/>
                    </a:lnTo>
                    <a:lnTo>
                      <a:pt x="1492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8"/>
              <p:cNvSpPr/>
              <p:nvPr/>
            </p:nvSpPr>
            <p:spPr>
              <a:xfrm>
                <a:off x="9884619" y="2794463"/>
                <a:ext cx="180182" cy="266162"/>
              </a:xfrm>
              <a:custGeom>
                <a:avLst/>
                <a:gdLst/>
                <a:ahLst/>
                <a:cxnLst/>
                <a:rect l="l" t="t" r="r" b="b"/>
                <a:pathLst>
                  <a:path w="2213" h="3269" fill="none" extrusionOk="0">
                    <a:moveTo>
                      <a:pt x="2179" y="3268"/>
                    </a:moveTo>
                    <a:lnTo>
                      <a:pt x="2179" y="3268"/>
                    </a:lnTo>
                    <a:lnTo>
                      <a:pt x="1915" y="3169"/>
                    </a:lnTo>
                    <a:lnTo>
                      <a:pt x="1651" y="3070"/>
                    </a:lnTo>
                    <a:lnTo>
                      <a:pt x="1387" y="3004"/>
                    </a:lnTo>
                    <a:lnTo>
                      <a:pt x="1123" y="2971"/>
                    </a:lnTo>
                    <a:lnTo>
                      <a:pt x="1123" y="2971"/>
                    </a:lnTo>
                    <a:lnTo>
                      <a:pt x="1090" y="2575"/>
                    </a:lnTo>
                    <a:lnTo>
                      <a:pt x="1024" y="2245"/>
                    </a:lnTo>
                    <a:lnTo>
                      <a:pt x="925" y="1882"/>
                    </a:lnTo>
                    <a:lnTo>
                      <a:pt x="826" y="1585"/>
                    </a:lnTo>
                    <a:lnTo>
                      <a:pt x="826" y="1585"/>
                    </a:lnTo>
                    <a:lnTo>
                      <a:pt x="661" y="1255"/>
                    </a:lnTo>
                    <a:lnTo>
                      <a:pt x="462" y="990"/>
                    </a:lnTo>
                    <a:lnTo>
                      <a:pt x="264" y="726"/>
                    </a:lnTo>
                    <a:lnTo>
                      <a:pt x="0" y="495"/>
                    </a:lnTo>
                    <a:lnTo>
                      <a:pt x="0" y="495"/>
                    </a:lnTo>
                    <a:lnTo>
                      <a:pt x="363" y="396"/>
                    </a:lnTo>
                    <a:lnTo>
                      <a:pt x="694" y="297"/>
                    </a:lnTo>
                    <a:lnTo>
                      <a:pt x="1024" y="165"/>
                    </a:lnTo>
                    <a:lnTo>
                      <a:pt x="1321" y="0"/>
                    </a:lnTo>
                    <a:lnTo>
                      <a:pt x="1321" y="0"/>
                    </a:lnTo>
                    <a:lnTo>
                      <a:pt x="1519" y="297"/>
                    </a:lnTo>
                    <a:lnTo>
                      <a:pt x="1684" y="594"/>
                    </a:lnTo>
                    <a:lnTo>
                      <a:pt x="1684" y="627"/>
                    </a:lnTo>
                    <a:lnTo>
                      <a:pt x="1717" y="627"/>
                    </a:lnTo>
                    <a:lnTo>
                      <a:pt x="1717" y="660"/>
                    </a:lnTo>
                    <a:lnTo>
                      <a:pt x="1717" y="660"/>
                    </a:lnTo>
                    <a:lnTo>
                      <a:pt x="1750" y="726"/>
                    </a:lnTo>
                    <a:lnTo>
                      <a:pt x="1750" y="759"/>
                    </a:lnTo>
                    <a:lnTo>
                      <a:pt x="1750" y="759"/>
                    </a:lnTo>
                    <a:lnTo>
                      <a:pt x="1882" y="1056"/>
                    </a:lnTo>
                    <a:lnTo>
                      <a:pt x="1981" y="1354"/>
                    </a:lnTo>
                    <a:lnTo>
                      <a:pt x="2080" y="1651"/>
                    </a:lnTo>
                    <a:lnTo>
                      <a:pt x="2146" y="1981"/>
                    </a:lnTo>
                    <a:lnTo>
                      <a:pt x="2179" y="2311"/>
                    </a:lnTo>
                    <a:lnTo>
                      <a:pt x="2212" y="2608"/>
                    </a:lnTo>
                    <a:lnTo>
                      <a:pt x="2212" y="2938"/>
                    </a:lnTo>
                    <a:lnTo>
                      <a:pt x="2179" y="32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58" name="Google Shape;2958;p68"/>
          <p:cNvSpPr txBox="1"/>
          <p:nvPr/>
        </p:nvSpPr>
        <p:spPr>
          <a:xfrm>
            <a:off x="5258263" y="2404125"/>
            <a:ext cx="2307000"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800">
                <a:solidFill>
                  <a:schemeClr val="dk1"/>
                </a:solidFill>
                <a:latin typeface="Bowlby One"/>
                <a:ea typeface="Bowlby One"/>
                <a:cs typeface="Bowlby One"/>
                <a:sym typeface="Bowlby One"/>
              </a:rPr>
              <a:t>Liver</a:t>
            </a:r>
            <a:endParaRPr sz="1800">
              <a:solidFill>
                <a:schemeClr val="dk1"/>
              </a:solidFill>
              <a:latin typeface="Bowlby One"/>
              <a:ea typeface="Bowlby One"/>
              <a:cs typeface="Bowlby One"/>
              <a:sym typeface="Bowlby One"/>
            </a:endParaRPr>
          </a:p>
        </p:txBody>
      </p:sp>
      <p:sp>
        <p:nvSpPr>
          <p:cNvPr id="2959" name="Google Shape;2959;p68"/>
          <p:cNvSpPr txBox="1"/>
          <p:nvPr/>
        </p:nvSpPr>
        <p:spPr>
          <a:xfrm>
            <a:off x="5258267" y="1845225"/>
            <a:ext cx="2307000"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800">
                <a:solidFill>
                  <a:schemeClr val="dk1"/>
                </a:solidFill>
                <a:latin typeface="Bowlby One"/>
                <a:ea typeface="Bowlby One"/>
                <a:cs typeface="Bowlby One"/>
                <a:sym typeface="Bowlby One"/>
              </a:rPr>
              <a:t>Stomach</a:t>
            </a:r>
            <a:endParaRPr sz="1800">
              <a:solidFill>
                <a:schemeClr val="dk1"/>
              </a:solidFill>
              <a:latin typeface="Bowlby One"/>
              <a:ea typeface="Bowlby One"/>
              <a:cs typeface="Bowlby One"/>
              <a:sym typeface="Bowlby One"/>
            </a:endParaRPr>
          </a:p>
        </p:txBody>
      </p:sp>
      <p:sp>
        <p:nvSpPr>
          <p:cNvPr id="2960" name="Google Shape;2960;p68"/>
          <p:cNvSpPr txBox="1"/>
          <p:nvPr/>
        </p:nvSpPr>
        <p:spPr>
          <a:xfrm>
            <a:off x="5258262" y="2963025"/>
            <a:ext cx="2582717"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800" dirty="0">
                <a:solidFill>
                  <a:schemeClr val="dk1"/>
                </a:solidFill>
                <a:latin typeface="Bowlby One"/>
                <a:ea typeface="Bowlby One"/>
                <a:cs typeface="Bowlby One"/>
                <a:sym typeface="Bowlby One"/>
              </a:rPr>
              <a:t>Small </a:t>
            </a:r>
            <a:r>
              <a:rPr lang="en" sz="1800" dirty="0" smtClean="0">
                <a:solidFill>
                  <a:schemeClr val="dk1"/>
                </a:solidFill>
                <a:latin typeface="Bowlby One"/>
                <a:ea typeface="Bowlby One"/>
                <a:cs typeface="Bowlby One"/>
                <a:sym typeface="Bowlby One"/>
              </a:rPr>
              <a:t>Intestines</a:t>
            </a:r>
            <a:endParaRPr sz="1800" dirty="0">
              <a:solidFill>
                <a:schemeClr val="dk1"/>
              </a:solidFill>
              <a:latin typeface="Bowlby One"/>
              <a:ea typeface="Bowlby One"/>
              <a:cs typeface="Bowlby One"/>
              <a:sym typeface="Bowlby One"/>
            </a:endParaRPr>
          </a:p>
        </p:txBody>
      </p:sp>
      <p:sp>
        <p:nvSpPr>
          <p:cNvPr id="2961" name="Google Shape;2961;p68"/>
          <p:cNvSpPr txBox="1"/>
          <p:nvPr/>
        </p:nvSpPr>
        <p:spPr>
          <a:xfrm>
            <a:off x="5258267" y="3521925"/>
            <a:ext cx="2307000"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800">
                <a:solidFill>
                  <a:schemeClr val="dk1"/>
                </a:solidFill>
                <a:latin typeface="Bowlby One"/>
                <a:ea typeface="Bowlby One"/>
                <a:cs typeface="Bowlby One"/>
                <a:sym typeface="Bowlby One"/>
              </a:rPr>
              <a:t>Large Intestine</a:t>
            </a:r>
            <a:endParaRPr sz="1800">
              <a:solidFill>
                <a:schemeClr val="dk1"/>
              </a:solidFill>
              <a:latin typeface="Bowlby One"/>
              <a:ea typeface="Bowlby One"/>
              <a:cs typeface="Bowlby One"/>
              <a:sym typeface="Bowlby One"/>
            </a:endParaRPr>
          </a:p>
        </p:txBody>
      </p:sp>
      <p:cxnSp>
        <p:nvCxnSpPr>
          <p:cNvPr id="2962" name="Google Shape;2962;p68"/>
          <p:cNvCxnSpPr>
            <a:stCxn id="2959" idx="1"/>
          </p:cNvCxnSpPr>
          <p:nvPr/>
        </p:nvCxnSpPr>
        <p:spPr>
          <a:xfrm flipH="1">
            <a:off x="2586767" y="2124675"/>
            <a:ext cx="2671500" cy="4074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2963" name="Google Shape;2963;p68"/>
          <p:cNvCxnSpPr>
            <a:stCxn id="2958" idx="1"/>
          </p:cNvCxnSpPr>
          <p:nvPr/>
        </p:nvCxnSpPr>
        <p:spPr>
          <a:xfrm flipH="1">
            <a:off x="4614763" y="2683575"/>
            <a:ext cx="643500" cy="6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2964" name="Google Shape;2964;p68"/>
          <p:cNvCxnSpPr>
            <a:stCxn id="2960" idx="1"/>
          </p:cNvCxnSpPr>
          <p:nvPr/>
        </p:nvCxnSpPr>
        <p:spPr>
          <a:xfrm rot="10800000" flipV="1">
            <a:off x="4627066" y="3242475"/>
            <a:ext cx="631197" cy="6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2965" name="Google Shape;2965;p68"/>
          <p:cNvCxnSpPr>
            <a:stCxn id="2961" idx="1"/>
          </p:cNvCxnSpPr>
          <p:nvPr/>
        </p:nvCxnSpPr>
        <p:spPr>
          <a:xfrm flipH="1">
            <a:off x="4639067" y="3801375"/>
            <a:ext cx="619200" cy="600"/>
          </a:xfrm>
          <a:prstGeom prst="bentConnector3">
            <a:avLst>
              <a:gd name="adj1" fmla="val 50000"/>
            </a:avLst>
          </a:prstGeom>
          <a:noFill/>
          <a:ln w="9525" cap="flat" cmpd="sng">
            <a:solidFill>
              <a:schemeClr val="dk1"/>
            </a:solidFill>
            <a:prstDash val="solid"/>
            <a:round/>
            <a:headEnd type="none" w="med" len="med"/>
            <a:tailEnd type="oval" w="med" len="med"/>
          </a:ln>
        </p:spPr>
      </p:cxnSp>
      <p:sp>
        <p:nvSpPr>
          <p:cNvPr id="2966" name="Google Shape;2966;p68"/>
          <p:cNvSpPr txBox="1">
            <a:spLocks noGrp="1"/>
          </p:cNvSpPr>
          <p:nvPr>
            <p:ph type="body" idx="4294967295"/>
          </p:nvPr>
        </p:nvSpPr>
        <p:spPr>
          <a:xfrm>
            <a:off x="720000" y="1058221"/>
            <a:ext cx="7704000" cy="4074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b="1" dirty="0"/>
              <a:t>Connect the organs </a:t>
            </a:r>
            <a:r>
              <a:rPr lang="en" dirty="0"/>
              <a:t>with their corresponding </a:t>
            </a:r>
            <a:r>
              <a:rPr lang="en" dirty="0" smtClean="0"/>
              <a:t>names.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41"/>
          <p:cNvSpPr txBox="1">
            <a:spLocks noGrp="1"/>
          </p:cNvSpPr>
          <p:nvPr>
            <p:ph type="title"/>
          </p:nvPr>
        </p:nvSpPr>
        <p:spPr>
          <a:xfrm>
            <a:off x="720000" y="45604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 this unit, Iam learning about: </a:t>
            </a:r>
            <a:r>
              <a:rPr lang="en-US" dirty="0" smtClean="0"/>
              <a:t> </a:t>
            </a:r>
            <a:endParaRPr dirty="0"/>
          </a:p>
        </p:txBody>
      </p:sp>
      <p:sp>
        <p:nvSpPr>
          <p:cNvPr id="1425" name="Google Shape;1425;p41"/>
          <p:cNvSpPr txBox="1">
            <a:spLocks noGrp="1"/>
          </p:cNvSpPr>
          <p:nvPr>
            <p:ph type="title" idx="7"/>
          </p:nvPr>
        </p:nvSpPr>
        <p:spPr>
          <a:xfrm>
            <a:off x="1403675" y="1243600"/>
            <a:ext cx="938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427" name="Google Shape;1427;p41"/>
          <p:cNvSpPr txBox="1">
            <a:spLocks noGrp="1"/>
          </p:cNvSpPr>
          <p:nvPr>
            <p:ph type="title" idx="9"/>
          </p:nvPr>
        </p:nvSpPr>
        <p:spPr>
          <a:xfrm>
            <a:off x="4102976" y="1243600"/>
            <a:ext cx="938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428" name="Google Shape;1428;p41"/>
          <p:cNvSpPr txBox="1">
            <a:spLocks noGrp="1"/>
          </p:cNvSpPr>
          <p:nvPr>
            <p:ph type="title" idx="13"/>
          </p:nvPr>
        </p:nvSpPr>
        <p:spPr>
          <a:xfrm>
            <a:off x="1637754" y="2895624"/>
            <a:ext cx="938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1429" name="Google Shape;1429;p41"/>
          <p:cNvSpPr txBox="1">
            <a:spLocks noGrp="1"/>
          </p:cNvSpPr>
          <p:nvPr>
            <p:ph type="title" idx="14"/>
          </p:nvPr>
        </p:nvSpPr>
        <p:spPr>
          <a:xfrm>
            <a:off x="6802250" y="1243600"/>
            <a:ext cx="938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430" name="Google Shape;1430;p41"/>
          <p:cNvSpPr txBox="1">
            <a:spLocks noGrp="1"/>
          </p:cNvSpPr>
          <p:nvPr>
            <p:ph type="title" idx="15"/>
          </p:nvPr>
        </p:nvSpPr>
        <p:spPr>
          <a:xfrm>
            <a:off x="5675709" y="2909059"/>
            <a:ext cx="938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05</a:t>
            </a:r>
            <a:endParaRPr dirty="0"/>
          </a:p>
        </p:txBody>
      </p:sp>
      <p:sp>
        <p:nvSpPr>
          <p:cNvPr id="1433" name="Google Shape;1433;p41"/>
          <p:cNvSpPr txBox="1">
            <a:spLocks noGrp="1"/>
          </p:cNvSpPr>
          <p:nvPr>
            <p:ph type="subTitle" idx="18"/>
          </p:nvPr>
        </p:nvSpPr>
        <p:spPr>
          <a:xfrm>
            <a:off x="2941680" y="1889492"/>
            <a:ext cx="2904859"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Organs of the digestive </a:t>
            </a:r>
            <a:r>
              <a:rPr lang="en" dirty="0"/>
              <a:t>s</a:t>
            </a:r>
            <a:r>
              <a:rPr lang="en" dirty="0" smtClean="0"/>
              <a:t>ysytem</a:t>
            </a:r>
            <a:endParaRPr dirty="0"/>
          </a:p>
        </p:txBody>
      </p:sp>
      <p:sp>
        <p:nvSpPr>
          <p:cNvPr id="1434" name="Google Shape;1434;p41"/>
          <p:cNvSpPr txBox="1">
            <a:spLocks noGrp="1"/>
          </p:cNvSpPr>
          <p:nvPr>
            <p:ph type="subTitle" idx="19"/>
          </p:nvPr>
        </p:nvSpPr>
        <p:spPr>
          <a:xfrm>
            <a:off x="636180" y="1852961"/>
            <a:ext cx="23055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Digestion</a:t>
            </a:r>
            <a:endParaRPr dirty="0"/>
          </a:p>
        </p:txBody>
      </p:sp>
      <p:sp>
        <p:nvSpPr>
          <p:cNvPr id="1436" name="Google Shape;1436;p41"/>
          <p:cNvSpPr txBox="1">
            <a:spLocks noGrp="1"/>
          </p:cNvSpPr>
          <p:nvPr>
            <p:ph type="subTitle" idx="21"/>
          </p:nvPr>
        </p:nvSpPr>
        <p:spPr>
          <a:xfrm>
            <a:off x="6304184" y="1889492"/>
            <a:ext cx="23055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Thinking about balanced diets</a:t>
            </a:r>
            <a:endParaRPr dirty="0"/>
          </a:p>
        </p:txBody>
      </p:sp>
      <p:sp>
        <p:nvSpPr>
          <p:cNvPr id="23" name="Google Shape;1436;p41"/>
          <p:cNvSpPr txBox="1">
            <a:spLocks noGrp="1"/>
          </p:cNvSpPr>
          <p:nvPr>
            <p:ph type="subTitle" idx="21"/>
          </p:nvPr>
        </p:nvSpPr>
        <p:spPr>
          <a:xfrm>
            <a:off x="1303387" y="3548959"/>
            <a:ext cx="23055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Hidden sugar dangers</a:t>
            </a:r>
            <a:endParaRPr dirty="0"/>
          </a:p>
        </p:txBody>
      </p:sp>
      <p:sp>
        <p:nvSpPr>
          <p:cNvPr id="24" name="Google Shape;1436;p41"/>
          <p:cNvSpPr txBox="1">
            <a:spLocks noGrp="1"/>
          </p:cNvSpPr>
          <p:nvPr>
            <p:ph type="subTitle" idx="21"/>
          </p:nvPr>
        </p:nvSpPr>
        <p:spPr>
          <a:xfrm>
            <a:off x="5041076" y="3548959"/>
            <a:ext cx="23055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Food scientists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0"/>
        <p:cNvGrpSpPr/>
        <p:nvPr/>
      </p:nvGrpSpPr>
      <p:grpSpPr>
        <a:xfrm>
          <a:off x="0" y="0"/>
          <a:ext cx="0" cy="0"/>
          <a:chOff x="0" y="0"/>
          <a:chExt cx="0" cy="0"/>
        </a:xfrm>
      </p:grpSpPr>
      <p:sp>
        <p:nvSpPr>
          <p:cNvPr id="2971" name="Google Shape;2971;p6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The digestive </a:t>
            </a:r>
            <a:r>
              <a:rPr lang="en" dirty="0"/>
              <a:t>system in 4 steps</a:t>
            </a:r>
            <a:endParaRPr dirty="0"/>
          </a:p>
        </p:txBody>
      </p:sp>
      <p:sp>
        <p:nvSpPr>
          <p:cNvPr id="2972" name="Google Shape;2972;p69"/>
          <p:cNvSpPr txBox="1">
            <a:spLocks noGrp="1"/>
          </p:cNvSpPr>
          <p:nvPr>
            <p:ph type="body" idx="4294967295"/>
          </p:nvPr>
        </p:nvSpPr>
        <p:spPr>
          <a:xfrm>
            <a:off x="720000" y="1058221"/>
            <a:ext cx="7704000" cy="4074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b="1" dirty="0"/>
              <a:t>Fill in the blanks </a:t>
            </a:r>
            <a:r>
              <a:rPr lang="en" dirty="0"/>
              <a:t>below with the correct </a:t>
            </a:r>
            <a:r>
              <a:rPr lang="en" dirty="0" smtClean="0"/>
              <a:t>answers.</a:t>
            </a:r>
            <a:endParaRPr dirty="0"/>
          </a:p>
        </p:txBody>
      </p:sp>
      <p:sp>
        <p:nvSpPr>
          <p:cNvPr id="2973" name="Google Shape;2973;p69"/>
          <p:cNvSpPr/>
          <p:nvPr/>
        </p:nvSpPr>
        <p:spPr>
          <a:xfrm>
            <a:off x="2523610" y="251534"/>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2523610" y="251534"/>
            <a:ext cx="1652" cy="49"/>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525213" y="251534"/>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525213" y="251534"/>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525213" y="251534"/>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525213" y="251534"/>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525213" y="249931"/>
            <a:ext cx="1652" cy="49"/>
          </a:xfrm>
          <a:custGeom>
            <a:avLst/>
            <a:gdLst/>
            <a:ahLst/>
            <a:cxnLst/>
            <a:rect l="l" t="t" r="r" b="b"/>
            <a:pathLst>
              <a:path w="34" h="1" fill="none" extrusionOk="0">
                <a:moveTo>
                  <a:pt x="34" y="1"/>
                </a:moveTo>
                <a:lnTo>
                  <a:pt x="34" y="1"/>
                </a:lnTo>
                <a:lnTo>
                  <a:pt x="1" y="1"/>
                </a:lnTo>
                <a:lnTo>
                  <a:pt x="1" y="1"/>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526817" y="249931"/>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526817" y="249931"/>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2526817" y="249931"/>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526817" y="249931"/>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526817" y="249931"/>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526817" y="249931"/>
            <a:ext cx="49" cy="4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526817" y="248327"/>
            <a:ext cx="1652" cy="1652"/>
          </a:xfrm>
          <a:custGeom>
            <a:avLst/>
            <a:gdLst/>
            <a:ahLst/>
            <a:cxnLst/>
            <a:rect l="l" t="t" r="r" b="b"/>
            <a:pathLst>
              <a:path w="34" h="34" fill="none" extrusionOk="0">
                <a:moveTo>
                  <a:pt x="34" y="1"/>
                </a:moveTo>
                <a:lnTo>
                  <a:pt x="34" y="1"/>
                </a:lnTo>
                <a:lnTo>
                  <a:pt x="1" y="34"/>
                </a:lnTo>
                <a:lnTo>
                  <a:pt x="1" y="34"/>
                </a:lnTo>
                <a:lnTo>
                  <a:pt x="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528469" y="248327"/>
            <a:ext cx="0" cy="49"/>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528469" y="248327"/>
            <a:ext cx="0" cy="49"/>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528469" y="248327"/>
            <a:ext cx="0" cy="49"/>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528469" y="248327"/>
            <a:ext cx="0" cy="49"/>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528469" y="248327"/>
            <a:ext cx="0" cy="49"/>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528469" y="248327"/>
            <a:ext cx="0" cy="49"/>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528469" y="248327"/>
            <a:ext cx="0" cy="49"/>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528469" y="248327"/>
            <a:ext cx="0" cy="49"/>
          </a:xfrm>
          <a:custGeom>
            <a:avLst/>
            <a:gdLst/>
            <a:ahLst/>
            <a:cxnLst/>
            <a:rect l="l" t="t" r="r" b="b"/>
            <a:pathLst>
              <a:path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95" name="Google Shape;2995;p69"/>
          <p:cNvGraphicFramePr/>
          <p:nvPr/>
        </p:nvGraphicFramePr>
        <p:xfrm>
          <a:off x="3847463" y="1571152"/>
          <a:ext cx="1449075" cy="493600"/>
        </p:xfrm>
        <a:graphic>
          <a:graphicData uri="http://schemas.openxmlformats.org/drawingml/2006/table">
            <a:tbl>
              <a:tblPr>
                <a:noFill/>
                <a:tableStyleId>{604BAB54-9077-4990-B731-AC8632A34900}</a:tableStyleId>
              </a:tblPr>
              <a:tblGrid>
                <a:gridCol w="483025">
                  <a:extLst>
                    <a:ext uri="{9D8B030D-6E8A-4147-A177-3AD203B41FA5}">
                      <a16:colId xmlns:a16="http://schemas.microsoft.com/office/drawing/2014/main" val="20000"/>
                    </a:ext>
                  </a:extLst>
                </a:gridCol>
                <a:gridCol w="483025">
                  <a:extLst>
                    <a:ext uri="{9D8B030D-6E8A-4147-A177-3AD203B41FA5}">
                      <a16:colId xmlns:a16="http://schemas.microsoft.com/office/drawing/2014/main" val="20001"/>
                    </a:ext>
                  </a:extLst>
                </a:gridCol>
                <a:gridCol w="483025">
                  <a:extLst>
                    <a:ext uri="{9D8B030D-6E8A-4147-A177-3AD203B41FA5}">
                      <a16:colId xmlns:a16="http://schemas.microsoft.com/office/drawing/2014/main" val="20002"/>
                    </a:ext>
                  </a:extLst>
                </a:gridCol>
              </a:tblGrid>
              <a:tr h="493600">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E</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A</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T</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2996" name="Google Shape;2996;p69"/>
          <p:cNvGraphicFramePr/>
          <p:nvPr/>
        </p:nvGraphicFramePr>
        <p:xfrm>
          <a:off x="2409413" y="2365468"/>
          <a:ext cx="4325175" cy="493600"/>
        </p:xfrm>
        <a:graphic>
          <a:graphicData uri="http://schemas.openxmlformats.org/drawingml/2006/table">
            <a:tbl>
              <a:tblPr>
                <a:noFill/>
                <a:tableStyleId>{604BAB54-9077-4990-B731-AC8632A34900}</a:tableStyleId>
              </a:tblPr>
              <a:tblGrid>
                <a:gridCol w="480575">
                  <a:extLst>
                    <a:ext uri="{9D8B030D-6E8A-4147-A177-3AD203B41FA5}">
                      <a16:colId xmlns:a16="http://schemas.microsoft.com/office/drawing/2014/main" val="20000"/>
                    </a:ext>
                  </a:extLst>
                </a:gridCol>
                <a:gridCol w="480575">
                  <a:extLst>
                    <a:ext uri="{9D8B030D-6E8A-4147-A177-3AD203B41FA5}">
                      <a16:colId xmlns:a16="http://schemas.microsoft.com/office/drawing/2014/main" val="20001"/>
                    </a:ext>
                  </a:extLst>
                </a:gridCol>
                <a:gridCol w="480575">
                  <a:extLst>
                    <a:ext uri="{9D8B030D-6E8A-4147-A177-3AD203B41FA5}">
                      <a16:colId xmlns:a16="http://schemas.microsoft.com/office/drawing/2014/main" val="20002"/>
                    </a:ext>
                  </a:extLst>
                </a:gridCol>
                <a:gridCol w="480575">
                  <a:extLst>
                    <a:ext uri="{9D8B030D-6E8A-4147-A177-3AD203B41FA5}">
                      <a16:colId xmlns:a16="http://schemas.microsoft.com/office/drawing/2014/main" val="20003"/>
                    </a:ext>
                  </a:extLst>
                </a:gridCol>
                <a:gridCol w="480575">
                  <a:extLst>
                    <a:ext uri="{9D8B030D-6E8A-4147-A177-3AD203B41FA5}">
                      <a16:colId xmlns:a16="http://schemas.microsoft.com/office/drawing/2014/main" val="20004"/>
                    </a:ext>
                  </a:extLst>
                </a:gridCol>
                <a:gridCol w="480575">
                  <a:extLst>
                    <a:ext uri="{9D8B030D-6E8A-4147-A177-3AD203B41FA5}">
                      <a16:colId xmlns:a16="http://schemas.microsoft.com/office/drawing/2014/main" val="20005"/>
                    </a:ext>
                  </a:extLst>
                </a:gridCol>
                <a:gridCol w="480575">
                  <a:extLst>
                    <a:ext uri="{9D8B030D-6E8A-4147-A177-3AD203B41FA5}">
                      <a16:colId xmlns:a16="http://schemas.microsoft.com/office/drawing/2014/main" val="20006"/>
                    </a:ext>
                  </a:extLst>
                </a:gridCol>
                <a:gridCol w="480575">
                  <a:extLst>
                    <a:ext uri="{9D8B030D-6E8A-4147-A177-3AD203B41FA5}">
                      <a16:colId xmlns:a16="http://schemas.microsoft.com/office/drawing/2014/main" val="20007"/>
                    </a:ext>
                  </a:extLst>
                </a:gridCol>
                <a:gridCol w="480575">
                  <a:extLst>
                    <a:ext uri="{9D8B030D-6E8A-4147-A177-3AD203B41FA5}">
                      <a16:colId xmlns:a16="http://schemas.microsoft.com/office/drawing/2014/main" val="20008"/>
                    </a:ext>
                  </a:extLst>
                </a:gridCol>
              </a:tblGrid>
              <a:tr h="493600">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B</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E</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K</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O</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W</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N</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2997" name="Google Shape;2997;p69"/>
          <p:cNvGraphicFramePr/>
          <p:nvPr>
            <p:extLst>
              <p:ext uri="{D42A27DB-BD31-4B8C-83A1-F6EECF244321}">
                <p14:modId xmlns:p14="http://schemas.microsoft.com/office/powerpoint/2010/main" val="3097009254"/>
              </p:ext>
            </p:extLst>
          </p:nvPr>
        </p:nvGraphicFramePr>
        <p:xfrm>
          <a:off x="2152025" y="3159784"/>
          <a:ext cx="4840750" cy="493600"/>
        </p:xfrm>
        <a:graphic>
          <a:graphicData uri="http://schemas.openxmlformats.org/drawingml/2006/table">
            <a:tbl>
              <a:tblPr>
                <a:noFill/>
                <a:tableStyleId>{604BAB54-9077-4990-B731-AC8632A34900}</a:tableStyleId>
              </a:tblPr>
              <a:tblGrid>
                <a:gridCol w="484075">
                  <a:extLst>
                    <a:ext uri="{9D8B030D-6E8A-4147-A177-3AD203B41FA5}">
                      <a16:colId xmlns:a16="http://schemas.microsoft.com/office/drawing/2014/main" val="20000"/>
                    </a:ext>
                  </a:extLst>
                </a:gridCol>
                <a:gridCol w="484075">
                  <a:extLst>
                    <a:ext uri="{9D8B030D-6E8A-4147-A177-3AD203B41FA5}">
                      <a16:colId xmlns:a16="http://schemas.microsoft.com/office/drawing/2014/main" val="20001"/>
                    </a:ext>
                  </a:extLst>
                </a:gridCol>
                <a:gridCol w="484075">
                  <a:extLst>
                    <a:ext uri="{9D8B030D-6E8A-4147-A177-3AD203B41FA5}">
                      <a16:colId xmlns:a16="http://schemas.microsoft.com/office/drawing/2014/main" val="20002"/>
                    </a:ext>
                  </a:extLst>
                </a:gridCol>
                <a:gridCol w="484075">
                  <a:extLst>
                    <a:ext uri="{9D8B030D-6E8A-4147-A177-3AD203B41FA5}">
                      <a16:colId xmlns:a16="http://schemas.microsoft.com/office/drawing/2014/main" val="20003"/>
                    </a:ext>
                  </a:extLst>
                </a:gridCol>
                <a:gridCol w="484075">
                  <a:extLst>
                    <a:ext uri="{9D8B030D-6E8A-4147-A177-3AD203B41FA5}">
                      <a16:colId xmlns:a16="http://schemas.microsoft.com/office/drawing/2014/main" val="20004"/>
                    </a:ext>
                  </a:extLst>
                </a:gridCol>
                <a:gridCol w="484075">
                  <a:extLst>
                    <a:ext uri="{9D8B030D-6E8A-4147-A177-3AD203B41FA5}">
                      <a16:colId xmlns:a16="http://schemas.microsoft.com/office/drawing/2014/main" val="20005"/>
                    </a:ext>
                  </a:extLst>
                </a:gridCol>
                <a:gridCol w="484075">
                  <a:extLst>
                    <a:ext uri="{9D8B030D-6E8A-4147-A177-3AD203B41FA5}">
                      <a16:colId xmlns:a16="http://schemas.microsoft.com/office/drawing/2014/main" val="20006"/>
                    </a:ext>
                  </a:extLst>
                </a:gridCol>
                <a:gridCol w="484075">
                  <a:extLst>
                    <a:ext uri="{9D8B030D-6E8A-4147-A177-3AD203B41FA5}">
                      <a16:colId xmlns:a16="http://schemas.microsoft.com/office/drawing/2014/main" val="20007"/>
                    </a:ext>
                  </a:extLst>
                </a:gridCol>
                <a:gridCol w="484075">
                  <a:extLst>
                    <a:ext uri="{9D8B030D-6E8A-4147-A177-3AD203B41FA5}">
                      <a16:colId xmlns:a16="http://schemas.microsoft.com/office/drawing/2014/main" val="20008"/>
                    </a:ext>
                  </a:extLst>
                </a:gridCol>
                <a:gridCol w="484075">
                  <a:extLst>
                    <a:ext uri="{9D8B030D-6E8A-4147-A177-3AD203B41FA5}">
                      <a16:colId xmlns:a16="http://schemas.microsoft.com/office/drawing/2014/main" val="20009"/>
                    </a:ext>
                  </a:extLst>
                </a:gridCol>
              </a:tblGrid>
              <a:tr h="493600">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B</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sz="1800" dirty="0" smtClean="0">
                          <a:solidFill>
                            <a:schemeClr val="dk1"/>
                          </a:solidFill>
                          <a:latin typeface="Bowlby One"/>
                          <a:ea typeface="Bowlby One"/>
                          <a:cs typeface="Bowlby One"/>
                          <a:sym typeface="Bowlby One"/>
                        </a:rPr>
                        <a:t>S</a:t>
                      </a:r>
                      <a:endParaRPr sz="1800" dirty="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dirty="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P</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I</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dirty="0">
                          <a:solidFill>
                            <a:schemeClr val="dk1"/>
                          </a:solidFill>
                          <a:latin typeface="Bowlby One"/>
                          <a:ea typeface="Bowlby One"/>
                          <a:cs typeface="Bowlby One"/>
                          <a:sym typeface="Bowlby One"/>
                        </a:rPr>
                        <a:t>N</a:t>
                      </a:r>
                      <a:endParaRPr sz="1800" dirty="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2998" name="Google Shape;2998;p69"/>
          <p:cNvGraphicFramePr/>
          <p:nvPr/>
        </p:nvGraphicFramePr>
        <p:xfrm>
          <a:off x="2649700" y="3954100"/>
          <a:ext cx="3844600" cy="493600"/>
        </p:xfrm>
        <a:graphic>
          <a:graphicData uri="http://schemas.openxmlformats.org/drawingml/2006/table">
            <a:tbl>
              <a:tblPr>
                <a:noFill/>
                <a:tableStyleId>{604BAB54-9077-4990-B731-AC8632A34900}</a:tableStyleId>
              </a:tblPr>
              <a:tblGrid>
                <a:gridCol w="480575">
                  <a:extLst>
                    <a:ext uri="{9D8B030D-6E8A-4147-A177-3AD203B41FA5}">
                      <a16:colId xmlns:a16="http://schemas.microsoft.com/office/drawing/2014/main" val="20000"/>
                    </a:ext>
                  </a:extLst>
                </a:gridCol>
                <a:gridCol w="480575">
                  <a:extLst>
                    <a:ext uri="{9D8B030D-6E8A-4147-A177-3AD203B41FA5}">
                      <a16:colId xmlns:a16="http://schemas.microsoft.com/office/drawing/2014/main" val="20001"/>
                    </a:ext>
                  </a:extLst>
                </a:gridCol>
                <a:gridCol w="480575">
                  <a:extLst>
                    <a:ext uri="{9D8B030D-6E8A-4147-A177-3AD203B41FA5}">
                      <a16:colId xmlns:a16="http://schemas.microsoft.com/office/drawing/2014/main" val="20002"/>
                    </a:ext>
                  </a:extLst>
                </a:gridCol>
                <a:gridCol w="480575">
                  <a:extLst>
                    <a:ext uri="{9D8B030D-6E8A-4147-A177-3AD203B41FA5}">
                      <a16:colId xmlns:a16="http://schemas.microsoft.com/office/drawing/2014/main" val="20003"/>
                    </a:ext>
                  </a:extLst>
                </a:gridCol>
                <a:gridCol w="480575">
                  <a:extLst>
                    <a:ext uri="{9D8B030D-6E8A-4147-A177-3AD203B41FA5}">
                      <a16:colId xmlns:a16="http://schemas.microsoft.com/office/drawing/2014/main" val="20004"/>
                    </a:ext>
                  </a:extLst>
                </a:gridCol>
                <a:gridCol w="480575">
                  <a:extLst>
                    <a:ext uri="{9D8B030D-6E8A-4147-A177-3AD203B41FA5}">
                      <a16:colId xmlns:a16="http://schemas.microsoft.com/office/drawing/2014/main" val="20005"/>
                    </a:ext>
                  </a:extLst>
                </a:gridCol>
                <a:gridCol w="480575">
                  <a:extLst>
                    <a:ext uri="{9D8B030D-6E8A-4147-A177-3AD203B41FA5}">
                      <a16:colId xmlns:a16="http://schemas.microsoft.com/office/drawing/2014/main" val="20006"/>
                    </a:ext>
                  </a:extLst>
                </a:gridCol>
                <a:gridCol w="480575">
                  <a:extLst>
                    <a:ext uri="{9D8B030D-6E8A-4147-A177-3AD203B41FA5}">
                      <a16:colId xmlns:a16="http://schemas.microsoft.com/office/drawing/2014/main" val="20007"/>
                    </a:ext>
                  </a:extLst>
                </a:gridCol>
              </a:tblGrid>
              <a:tr h="493600">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D</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S</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O</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Bowlby One"/>
                          <a:ea typeface="Bowlby One"/>
                          <a:cs typeface="Bowlby One"/>
                          <a:sym typeface="Bowlby One"/>
                        </a:rPr>
                        <a:t>A</a:t>
                      </a: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1800">
                        <a:solidFill>
                          <a:schemeClr val="dk1"/>
                        </a:solidFill>
                        <a:latin typeface="Bowlby One"/>
                        <a:ea typeface="Bowlby One"/>
                        <a:cs typeface="Bowlby One"/>
                        <a:sym typeface="Bowlby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43"/>
          <p:cNvSpPr txBox="1">
            <a:spLocks noGrp="1"/>
          </p:cNvSpPr>
          <p:nvPr>
            <p:ph type="title"/>
          </p:nvPr>
        </p:nvSpPr>
        <p:spPr>
          <a:xfrm>
            <a:off x="2189081" y="409148"/>
            <a:ext cx="4169700" cy="7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Introduction</a:t>
            </a:r>
            <a:endParaRPr dirty="0"/>
          </a:p>
        </p:txBody>
      </p:sp>
      <p:sp>
        <p:nvSpPr>
          <p:cNvPr id="1479" name="Google Shape;1479;p43"/>
          <p:cNvSpPr txBox="1">
            <a:spLocks noGrp="1"/>
          </p:cNvSpPr>
          <p:nvPr>
            <p:ph type="subTitle" idx="1"/>
          </p:nvPr>
        </p:nvSpPr>
        <p:spPr>
          <a:xfrm>
            <a:off x="2712651" y="1617634"/>
            <a:ext cx="41697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Humans need to eat to provide the body with the food substances it needs for energy to grow and to repair itself.</a:t>
            </a:r>
          </a:p>
          <a:p>
            <a:pPr marL="0" lvl="0" indent="0" algn="l" rtl="0">
              <a:spcBef>
                <a:spcPts val="0"/>
              </a:spcBef>
              <a:spcAft>
                <a:spcPts val="0"/>
              </a:spcAft>
              <a:buNone/>
            </a:pPr>
            <a:endParaRPr dirty="0"/>
          </a:p>
        </p:txBody>
      </p:sp>
      <p:grpSp>
        <p:nvGrpSpPr>
          <p:cNvPr id="1480" name="Google Shape;1480;p43"/>
          <p:cNvGrpSpPr/>
          <p:nvPr/>
        </p:nvGrpSpPr>
        <p:grpSpPr>
          <a:xfrm>
            <a:off x="633492" y="1101831"/>
            <a:ext cx="2302504" cy="2817910"/>
            <a:chOff x="1220232" y="1162791"/>
            <a:chExt cx="2302504" cy="2817910"/>
          </a:xfrm>
        </p:grpSpPr>
        <p:sp>
          <p:nvSpPr>
            <p:cNvPr id="1481" name="Google Shape;1481;p43"/>
            <p:cNvSpPr/>
            <p:nvPr/>
          </p:nvSpPr>
          <p:spPr>
            <a:xfrm>
              <a:off x="1220323" y="1165324"/>
              <a:ext cx="2302321" cy="2812843"/>
            </a:xfrm>
            <a:custGeom>
              <a:avLst/>
              <a:gdLst/>
              <a:ahLst/>
              <a:cxnLst/>
              <a:rect l="l" t="t" r="r" b="b"/>
              <a:pathLst>
                <a:path w="14591" h="17827" extrusionOk="0">
                  <a:moveTo>
                    <a:pt x="7791" y="0"/>
                  </a:moveTo>
                  <a:lnTo>
                    <a:pt x="7494" y="33"/>
                  </a:lnTo>
                  <a:lnTo>
                    <a:pt x="7229" y="66"/>
                  </a:lnTo>
                  <a:lnTo>
                    <a:pt x="6965" y="166"/>
                  </a:lnTo>
                  <a:lnTo>
                    <a:pt x="6734" y="298"/>
                  </a:lnTo>
                  <a:lnTo>
                    <a:pt x="6470" y="496"/>
                  </a:lnTo>
                  <a:lnTo>
                    <a:pt x="6305" y="628"/>
                  </a:lnTo>
                  <a:lnTo>
                    <a:pt x="6173" y="760"/>
                  </a:lnTo>
                  <a:lnTo>
                    <a:pt x="6041" y="925"/>
                  </a:lnTo>
                  <a:lnTo>
                    <a:pt x="5909" y="1123"/>
                  </a:lnTo>
                  <a:lnTo>
                    <a:pt x="5810" y="1288"/>
                  </a:lnTo>
                  <a:lnTo>
                    <a:pt x="5744" y="1486"/>
                  </a:lnTo>
                  <a:lnTo>
                    <a:pt x="5678" y="1684"/>
                  </a:lnTo>
                  <a:lnTo>
                    <a:pt x="5645" y="1915"/>
                  </a:lnTo>
                  <a:lnTo>
                    <a:pt x="5546" y="3004"/>
                  </a:lnTo>
                  <a:lnTo>
                    <a:pt x="5447" y="3037"/>
                  </a:lnTo>
                  <a:lnTo>
                    <a:pt x="5381" y="3070"/>
                  </a:lnTo>
                  <a:lnTo>
                    <a:pt x="5315" y="3169"/>
                  </a:lnTo>
                  <a:lnTo>
                    <a:pt x="5249" y="3268"/>
                  </a:lnTo>
                  <a:lnTo>
                    <a:pt x="5183" y="3566"/>
                  </a:lnTo>
                  <a:lnTo>
                    <a:pt x="5150" y="3896"/>
                  </a:lnTo>
                  <a:lnTo>
                    <a:pt x="5183" y="4160"/>
                  </a:lnTo>
                  <a:lnTo>
                    <a:pt x="5216" y="4391"/>
                  </a:lnTo>
                  <a:lnTo>
                    <a:pt x="5282" y="4589"/>
                  </a:lnTo>
                  <a:lnTo>
                    <a:pt x="5315" y="4655"/>
                  </a:lnTo>
                  <a:lnTo>
                    <a:pt x="5381" y="4688"/>
                  </a:lnTo>
                  <a:lnTo>
                    <a:pt x="5447" y="4721"/>
                  </a:lnTo>
                  <a:lnTo>
                    <a:pt x="5546" y="4754"/>
                  </a:lnTo>
                  <a:lnTo>
                    <a:pt x="5579" y="4754"/>
                  </a:lnTo>
                  <a:lnTo>
                    <a:pt x="5612" y="5150"/>
                  </a:lnTo>
                  <a:lnTo>
                    <a:pt x="5645" y="5480"/>
                  </a:lnTo>
                  <a:lnTo>
                    <a:pt x="5744" y="5810"/>
                  </a:lnTo>
                  <a:lnTo>
                    <a:pt x="5843" y="6074"/>
                  </a:lnTo>
                  <a:lnTo>
                    <a:pt x="6041" y="6537"/>
                  </a:lnTo>
                  <a:lnTo>
                    <a:pt x="6239" y="6900"/>
                  </a:lnTo>
                  <a:lnTo>
                    <a:pt x="5876" y="7065"/>
                  </a:lnTo>
                  <a:lnTo>
                    <a:pt x="3730" y="7989"/>
                  </a:lnTo>
                  <a:lnTo>
                    <a:pt x="3499" y="8088"/>
                  </a:lnTo>
                  <a:lnTo>
                    <a:pt x="3301" y="8220"/>
                  </a:lnTo>
                  <a:lnTo>
                    <a:pt x="3103" y="8385"/>
                  </a:lnTo>
                  <a:lnTo>
                    <a:pt x="2971" y="8616"/>
                  </a:lnTo>
                  <a:lnTo>
                    <a:pt x="1222" y="11521"/>
                  </a:lnTo>
                  <a:lnTo>
                    <a:pt x="165" y="13304"/>
                  </a:lnTo>
                  <a:lnTo>
                    <a:pt x="165" y="13337"/>
                  </a:lnTo>
                  <a:lnTo>
                    <a:pt x="99" y="13535"/>
                  </a:lnTo>
                  <a:lnTo>
                    <a:pt x="66" y="13568"/>
                  </a:lnTo>
                  <a:lnTo>
                    <a:pt x="33" y="13832"/>
                  </a:lnTo>
                  <a:lnTo>
                    <a:pt x="0" y="14096"/>
                  </a:lnTo>
                  <a:lnTo>
                    <a:pt x="66" y="14360"/>
                  </a:lnTo>
                  <a:lnTo>
                    <a:pt x="165" y="14591"/>
                  </a:lnTo>
                  <a:lnTo>
                    <a:pt x="297" y="14822"/>
                  </a:lnTo>
                  <a:lnTo>
                    <a:pt x="495" y="14987"/>
                  </a:lnTo>
                  <a:lnTo>
                    <a:pt x="693" y="15152"/>
                  </a:lnTo>
                  <a:lnTo>
                    <a:pt x="958" y="15251"/>
                  </a:lnTo>
                  <a:lnTo>
                    <a:pt x="3763" y="15581"/>
                  </a:lnTo>
                  <a:lnTo>
                    <a:pt x="3763" y="17496"/>
                  </a:lnTo>
                  <a:lnTo>
                    <a:pt x="3763" y="17826"/>
                  </a:lnTo>
                  <a:lnTo>
                    <a:pt x="11653" y="17826"/>
                  </a:lnTo>
                  <a:lnTo>
                    <a:pt x="11653" y="17793"/>
                  </a:lnTo>
                  <a:lnTo>
                    <a:pt x="13402" y="17793"/>
                  </a:lnTo>
                  <a:lnTo>
                    <a:pt x="14492" y="14492"/>
                  </a:lnTo>
                  <a:lnTo>
                    <a:pt x="14558" y="14195"/>
                  </a:lnTo>
                  <a:lnTo>
                    <a:pt x="14591" y="13865"/>
                  </a:lnTo>
                  <a:lnTo>
                    <a:pt x="14525" y="13535"/>
                  </a:lnTo>
                  <a:lnTo>
                    <a:pt x="14426" y="13238"/>
                  </a:lnTo>
                  <a:lnTo>
                    <a:pt x="13865" y="11917"/>
                  </a:lnTo>
                  <a:lnTo>
                    <a:pt x="12478" y="8715"/>
                  </a:lnTo>
                  <a:lnTo>
                    <a:pt x="12346" y="8484"/>
                  </a:lnTo>
                  <a:lnTo>
                    <a:pt x="12115" y="8253"/>
                  </a:lnTo>
                  <a:lnTo>
                    <a:pt x="11884" y="8088"/>
                  </a:lnTo>
                  <a:lnTo>
                    <a:pt x="11653" y="7989"/>
                  </a:lnTo>
                  <a:lnTo>
                    <a:pt x="9639" y="7098"/>
                  </a:lnTo>
                  <a:lnTo>
                    <a:pt x="9540" y="7065"/>
                  </a:lnTo>
                  <a:lnTo>
                    <a:pt x="9474" y="7032"/>
                  </a:lnTo>
                  <a:lnTo>
                    <a:pt x="9771" y="6735"/>
                  </a:lnTo>
                  <a:lnTo>
                    <a:pt x="9936" y="6504"/>
                  </a:lnTo>
                  <a:lnTo>
                    <a:pt x="10101" y="6239"/>
                  </a:lnTo>
                  <a:lnTo>
                    <a:pt x="10266" y="5909"/>
                  </a:lnTo>
                  <a:lnTo>
                    <a:pt x="10431" y="5546"/>
                  </a:lnTo>
                  <a:lnTo>
                    <a:pt x="10465" y="5579"/>
                  </a:lnTo>
                  <a:lnTo>
                    <a:pt x="10630" y="5579"/>
                  </a:lnTo>
                  <a:lnTo>
                    <a:pt x="10696" y="5546"/>
                  </a:lnTo>
                  <a:lnTo>
                    <a:pt x="10762" y="5513"/>
                  </a:lnTo>
                  <a:lnTo>
                    <a:pt x="10894" y="5348"/>
                  </a:lnTo>
                  <a:lnTo>
                    <a:pt x="10993" y="5150"/>
                  </a:lnTo>
                  <a:lnTo>
                    <a:pt x="11092" y="4886"/>
                  </a:lnTo>
                  <a:lnTo>
                    <a:pt x="11191" y="4556"/>
                  </a:lnTo>
                  <a:lnTo>
                    <a:pt x="11224" y="4259"/>
                  </a:lnTo>
                  <a:lnTo>
                    <a:pt x="11224" y="4160"/>
                  </a:lnTo>
                  <a:lnTo>
                    <a:pt x="11158" y="4061"/>
                  </a:lnTo>
                  <a:lnTo>
                    <a:pt x="11125" y="3995"/>
                  </a:lnTo>
                  <a:lnTo>
                    <a:pt x="11026" y="3929"/>
                  </a:lnTo>
                  <a:lnTo>
                    <a:pt x="11224" y="3235"/>
                  </a:lnTo>
                  <a:lnTo>
                    <a:pt x="11224" y="3169"/>
                  </a:lnTo>
                  <a:lnTo>
                    <a:pt x="11290" y="2872"/>
                  </a:lnTo>
                  <a:lnTo>
                    <a:pt x="11323" y="2641"/>
                  </a:lnTo>
                  <a:lnTo>
                    <a:pt x="11356" y="2443"/>
                  </a:lnTo>
                  <a:lnTo>
                    <a:pt x="11323" y="2212"/>
                  </a:lnTo>
                  <a:lnTo>
                    <a:pt x="11290" y="2014"/>
                  </a:lnTo>
                  <a:lnTo>
                    <a:pt x="11257" y="1816"/>
                  </a:lnTo>
                  <a:lnTo>
                    <a:pt x="11191" y="1618"/>
                  </a:lnTo>
                  <a:lnTo>
                    <a:pt x="11092" y="1420"/>
                  </a:lnTo>
                  <a:lnTo>
                    <a:pt x="10960" y="1222"/>
                  </a:lnTo>
                  <a:lnTo>
                    <a:pt x="10795" y="991"/>
                  </a:lnTo>
                  <a:lnTo>
                    <a:pt x="10597" y="793"/>
                  </a:lnTo>
                  <a:lnTo>
                    <a:pt x="10398" y="628"/>
                  </a:lnTo>
                  <a:lnTo>
                    <a:pt x="10167" y="463"/>
                  </a:lnTo>
                  <a:lnTo>
                    <a:pt x="9903" y="331"/>
                  </a:lnTo>
                  <a:lnTo>
                    <a:pt x="9606" y="232"/>
                  </a:lnTo>
                  <a:lnTo>
                    <a:pt x="9243" y="133"/>
                  </a:lnTo>
                  <a:lnTo>
                    <a:pt x="8880" y="66"/>
                  </a:lnTo>
                  <a:lnTo>
                    <a:pt x="8847" y="66"/>
                  </a:lnTo>
                  <a:lnTo>
                    <a:pt x="845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a:off x="1246268" y="2417995"/>
              <a:ext cx="817986" cy="1052272"/>
            </a:xfrm>
            <a:custGeom>
              <a:avLst/>
              <a:gdLst/>
              <a:ahLst/>
              <a:cxnLst/>
              <a:rect l="l" t="t" r="r" b="b"/>
              <a:pathLst>
                <a:path w="5184" h="6669" extrusionOk="0">
                  <a:moveTo>
                    <a:pt x="3830" y="1"/>
                  </a:moveTo>
                  <a:lnTo>
                    <a:pt x="3599" y="34"/>
                  </a:lnTo>
                  <a:lnTo>
                    <a:pt x="3368" y="133"/>
                  </a:lnTo>
                  <a:lnTo>
                    <a:pt x="3137" y="265"/>
                  </a:lnTo>
                  <a:lnTo>
                    <a:pt x="2972" y="463"/>
                  </a:lnTo>
                  <a:lnTo>
                    <a:pt x="2807" y="694"/>
                  </a:lnTo>
                  <a:lnTo>
                    <a:pt x="1057" y="3599"/>
                  </a:lnTo>
                  <a:lnTo>
                    <a:pt x="1" y="5381"/>
                  </a:lnTo>
                  <a:lnTo>
                    <a:pt x="2180" y="6669"/>
                  </a:lnTo>
                  <a:lnTo>
                    <a:pt x="3335" y="4754"/>
                  </a:lnTo>
                  <a:lnTo>
                    <a:pt x="3599" y="4292"/>
                  </a:lnTo>
                  <a:lnTo>
                    <a:pt x="4985" y="1981"/>
                  </a:lnTo>
                  <a:lnTo>
                    <a:pt x="5084" y="1717"/>
                  </a:lnTo>
                  <a:lnTo>
                    <a:pt x="5150" y="1453"/>
                  </a:lnTo>
                  <a:lnTo>
                    <a:pt x="5183" y="1222"/>
                  </a:lnTo>
                  <a:lnTo>
                    <a:pt x="5150" y="958"/>
                  </a:lnTo>
                  <a:lnTo>
                    <a:pt x="5084" y="727"/>
                  </a:lnTo>
                  <a:lnTo>
                    <a:pt x="4952" y="496"/>
                  </a:lnTo>
                  <a:lnTo>
                    <a:pt x="4787" y="331"/>
                  </a:lnTo>
                  <a:lnTo>
                    <a:pt x="4589" y="166"/>
                  </a:lnTo>
                  <a:lnTo>
                    <a:pt x="4556" y="166"/>
                  </a:lnTo>
                  <a:lnTo>
                    <a:pt x="4325" y="67"/>
                  </a:lnTo>
                  <a:lnTo>
                    <a:pt x="4094"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a:off x="1814007" y="2022105"/>
              <a:ext cx="1245125" cy="1958592"/>
            </a:xfrm>
            <a:custGeom>
              <a:avLst/>
              <a:gdLst/>
              <a:ahLst/>
              <a:cxnLst/>
              <a:rect l="l" t="t" r="r" b="b"/>
              <a:pathLst>
                <a:path w="7891" h="12413" extrusionOk="0">
                  <a:moveTo>
                    <a:pt x="3929" y="1"/>
                  </a:moveTo>
                  <a:lnTo>
                    <a:pt x="2543" y="34"/>
                  </a:lnTo>
                  <a:lnTo>
                    <a:pt x="2543" y="1453"/>
                  </a:lnTo>
                  <a:lnTo>
                    <a:pt x="2510" y="1453"/>
                  </a:lnTo>
                  <a:lnTo>
                    <a:pt x="1" y="2576"/>
                  </a:lnTo>
                  <a:lnTo>
                    <a:pt x="1" y="12413"/>
                  </a:lnTo>
                  <a:lnTo>
                    <a:pt x="7890" y="12413"/>
                  </a:lnTo>
                  <a:lnTo>
                    <a:pt x="7890" y="2576"/>
                  </a:lnTo>
                  <a:lnTo>
                    <a:pt x="5349" y="1453"/>
                  </a:lnTo>
                  <a:lnTo>
                    <a:pt x="5349" y="34"/>
                  </a:lnTo>
                  <a:lnTo>
                    <a:pt x="3929" y="1"/>
                  </a:lnTo>
                  <a:close/>
                </a:path>
              </a:pathLst>
            </a:custGeom>
            <a:solidFill>
              <a:srgbClr val="FAC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2032866" y="1225275"/>
              <a:ext cx="958577" cy="1172031"/>
            </a:xfrm>
            <a:custGeom>
              <a:avLst/>
              <a:gdLst/>
              <a:ahLst/>
              <a:cxnLst/>
              <a:rect l="l" t="t" r="r" b="b"/>
              <a:pathLst>
                <a:path w="6075" h="7428" extrusionOk="0">
                  <a:moveTo>
                    <a:pt x="2443" y="0"/>
                  </a:moveTo>
                  <a:lnTo>
                    <a:pt x="2080" y="66"/>
                  </a:lnTo>
                  <a:lnTo>
                    <a:pt x="1750" y="165"/>
                  </a:lnTo>
                  <a:lnTo>
                    <a:pt x="1453" y="330"/>
                  </a:lnTo>
                  <a:lnTo>
                    <a:pt x="1189" y="561"/>
                  </a:lnTo>
                  <a:lnTo>
                    <a:pt x="991" y="826"/>
                  </a:lnTo>
                  <a:lnTo>
                    <a:pt x="826" y="1156"/>
                  </a:lnTo>
                  <a:lnTo>
                    <a:pt x="727" y="1486"/>
                  </a:lnTo>
                  <a:lnTo>
                    <a:pt x="529" y="2674"/>
                  </a:lnTo>
                  <a:lnTo>
                    <a:pt x="463" y="2641"/>
                  </a:lnTo>
                  <a:lnTo>
                    <a:pt x="298" y="2641"/>
                  </a:lnTo>
                  <a:lnTo>
                    <a:pt x="232" y="2707"/>
                  </a:lnTo>
                  <a:lnTo>
                    <a:pt x="165" y="2806"/>
                  </a:lnTo>
                  <a:lnTo>
                    <a:pt x="99" y="2905"/>
                  </a:lnTo>
                  <a:lnTo>
                    <a:pt x="33" y="3169"/>
                  </a:lnTo>
                  <a:lnTo>
                    <a:pt x="0" y="3532"/>
                  </a:lnTo>
                  <a:lnTo>
                    <a:pt x="33" y="3796"/>
                  </a:lnTo>
                  <a:lnTo>
                    <a:pt x="66" y="4028"/>
                  </a:lnTo>
                  <a:lnTo>
                    <a:pt x="132" y="4226"/>
                  </a:lnTo>
                  <a:lnTo>
                    <a:pt x="165" y="4292"/>
                  </a:lnTo>
                  <a:lnTo>
                    <a:pt x="232" y="4325"/>
                  </a:lnTo>
                  <a:lnTo>
                    <a:pt x="298" y="4358"/>
                  </a:lnTo>
                  <a:lnTo>
                    <a:pt x="397" y="4391"/>
                  </a:lnTo>
                  <a:lnTo>
                    <a:pt x="430" y="4358"/>
                  </a:lnTo>
                  <a:lnTo>
                    <a:pt x="463" y="4754"/>
                  </a:lnTo>
                  <a:lnTo>
                    <a:pt x="496" y="5117"/>
                  </a:lnTo>
                  <a:lnTo>
                    <a:pt x="595" y="5447"/>
                  </a:lnTo>
                  <a:lnTo>
                    <a:pt x="694" y="5678"/>
                  </a:lnTo>
                  <a:lnTo>
                    <a:pt x="925" y="6206"/>
                  </a:lnTo>
                  <a:lnTo>
                    <a:pt x="1123" y="6569"/>
                  </a:lnTo>
                  <a:lnTo>
                    <a:pt x="1222" y="6734"/>
                  </a:lnTo>
                  <a:lnTo>
                    <a:pt x="1354" y="6866"/>
                  </a:lnTo>
                  <a:lnTo>
                    <a:pt x="1486" y="6998"/>
                  </a:lnTo>
                  <a:lnTo>
                    <a:pt x="1618" y="7097"/>
                  </a:lnTo>
                  <a:lnTo>
                    <a:pt x="1783" y="7163"/>
                  </a:lnTo>
                  <a:lnTo>
                    <a:pt x="1948" y="7230"/>
                  </a:lnTo>
                  <a:lnTo>
                    <a:pt x="2410" y="7329"/>
                  </a:lnTo>
                  <a:lnTo>
                    <a:pt x="2443" y="7329"/>
                  </a:lnTo>
                  <a:lnTo>
                    <a:pt x="2938" y="7428"/>
                  </a:lnTo>
                  <a:lnTo>
                    <a:pt x="3268" y="7428"/>
                  </a:lnTo>
                  <a:lnTo>
                    <a:pt x="3400" y="7362"/>
                  </a:lnTo>
                  <a:lnTo>
                    <a:pt x="3566" y="7296"/>
                  </a:lnTo>
                  <a:lnTo>
                    <a:pt x="3929" y="7031"/>
                  </a:lnTo>
                  <a:lnTo>
                    <a:pt x="4226" y="6734"/>
                  </a:lnTo>
                  <a:lnTo>
                    <a:pt x="4622" y="6371"/>
                  </a:lnTo>
                  <a:lnTo>
                    <a:pt x="4787" y="6140"/>
                  </a:lnTo>
                  <a:lnTo>
                    <a:pt x="4952" y="5876"/>
                  </a:lnTo>
                  <a:lnTo>
                    <a:pt x="5117" y="5546"/>
                  </a:lnTo>
                  <a:lnTo>
                    <a:pt x="5282" y="5183"/>
                  </a:lnTo>
                  <a:lnTo>
                    <a:pt x="5315" y="5216"/>
                  </a:lnTo>
                  <a:lnTo>
                    <a:pt x="5480" y="5216"/>
                  </a:lnTo>
                  <a:lnTo>
                    <a:pt x="5546" y="5183"/>
                  </a:lnTo>
                  <a:lnTo>
                    <a:pt x="5612" y="5150"/>
                  </a:lnTo>
                  <a:lnTo>
                    <a:pt x="5744" y="4985"/>
                  </a:lnTo>
                  <a:lnTo>
                    <a:pt x="5843" y="4787"/>
                  </a:lnTo>
                  <a:lnTo>
                    <a:pt x="5942" y="4523"/>
                  </a:lnTo>
                  <a:lnTo>
                    <a:pt x="6041" y="4193"/>
                  </a:lnTo>
                  <a:lnTo>
                    <a:pt x="6074" y="3895"/>
                  </a:lnTo>
                  <a:lnTo>
                    <a:pt x="6041" y="3796"/>
                  </a:lnTo>
                  <a:lnTo>
                    <a:pt x="6008" y="3697"/>
                  </a:lnTo>
                  <a:lnTo>
                    <a:pt x="5975" y="3598"/>
                  </a:lnTo>
                  <a:lnTo>
                    <a:pt x="5876" y="3565"/>
                  </a:lnTo>
                  <a:lnTo>
                    <a:pt x="5744" y="3565"/>
                  </a:lnTo>
                  <a:lnTo>
                    <a:pt x="5942" y="2377"/>
                  </a:lnTo>
                  <a:lnTo>
                    <a:pt x="5942" y="2014"/>
                  </a:lnTo>
                  <a:lnTo>
                    <a:pt x="5909" y="1684"/>
                  </a:lnTo>
                  <a:lnTo>
                    <a:pt x="5810" y="1354"/>
                  </a:lnTo>
                  <a:lnTo>
                    <a:pt x="5612" y="1057"/>
                  </a:lnTo>
                  <a:lnTo>
                    <a:pt x="5414" y="792"/>
                  </a:lnTo>
                  <a:lnTo>
                    <a:pt x="5117" y="561"/>
                  </a:lnTo>
                  <a:lnTo>
                    <a:pt x="4820" y="429"/>
                  </a:lnTo>
                  <a:lnTo>
                    <a:pt x="4457" y="330"/>
                  </a:lnTo>
                  <a:lnTo>
                    <a:pt x="2806" y="33"/>
                  </a:lnTo>
                  <a:lnTo>
                    <a:pt x="2443"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2095352" y="1162791"/>
              <a:ext cx="916921" cy="651181"/>
            </a:xfrm>
            <a:custGeom>
              <a:avLst/>
              <a:gdLst/>
              <a:ahLst/>
              <a:cxnLst/>
              <a:rect l="l" t="t" r="r" b="b"/>
              <a:pathLst>
                <a:path w="5811" h="4127" extrusionOk="0">
                  <a:moveTo>
                    <a:pt x="2245" y="0"/>
                  </a:moveTo>
                  <a:lnTo>
                    <a:pt x="1948" y="33"/>
                  </a:lnTo>
                  <a:lnTo>
                    <a:pt x="1684" y="99"/>
                  </a:lnTo>
                  <a:lnTo>
                    <a:pt x="1420" y="198"/>
                  </a:lnTo>
                  <a:lnTo>
                    <a:pt x="1189" y="330"/>
                  </a:lnTo>
                  <a:lnTo>
                    <a:pt x="925" y="495"/>
                  </a:lnTo>
                  <a:lnTo>
                    <a:pt x="760" y="660"/>
                  </a:lnTo>
                  <a:lnTo>
                    <a:pt x="628" y="792"/>
                  </a:lnTo>
                  <a:lnTo>
                    <a:pt x="496" y="957"/>
                  </a:lnTo>
                  <a:lnTo>
                    <a:pt x="364" y="1122"/>
                  </a:lnTo>
                  <a:lnTo>
                    <a:pt x="265" y="1321"/>
                  </a:lnTo>
                  <a:lnTo>
                    <a:pt x="199" y="1519"/>
                  </a:lnTo>
                  <a:lnTo>
                    <a:pt x="133" y="1717"/>
                  </a:lnTo>
                  <a:lnTo>
                    <a:pt x="100" y="1948"/>
                  </a:lnTo>
                  <a:lnTo>
                    <a:pt x="1" y="3037"/>
                  </a:lnTo>
                  <a:lnTo>
                    <a:pt x="100" y="3070"/>
                  </a:lnTo>
                  <a:lnTo>
                    <a:pt x="199" y="3103"/>
                  </a:lnTo>
                  <a:lnTo>
                    <a:pt x="298" y="3202"/>
                  </a:lnTo>
                  <a:lnTo>
                    <a:pt x="364" y="3334"/>
                  </a:lnTo>
                  <a:lnTo>
                    <a:pt x="562" y="2080"/>
                  </a:lnTo>
                  <a:lnTo>
                    <a:pt x="628" y="1882"/>
                  </a:lnTo>
                  <a:lnTo>
                    <a:pt x="727" y="1717"/>
                  </a:lnTo>
                  <a:lnTo>
                    <a:pt x="826" y="1552"/>
                  </a:lnTo>
                  <a:lnTo>
                    <a:pt x="991" y="1420"/>
                  </a:lnTo>
                  <a:lnTo>
                    <a:pt x="1156" y="1321"/>
                  </a:lnTo>
                  <a:lnTo>
                    <a:pt x="1321" y="1255"/>
                  </a:lnTo>
                  <a:lnTo>
                    <a:pt x="1519" y="1222"/>
                  </a:lnTo>
                  <a:lnTo>
                    <a:pt x="1750" y="1255"/>
                  </a:lnTo>
                  <a:lnTo>
                    <a:pt x="4424" y="1717"/>
                  </a:lnTo>
                  <a:lnTo>
                    <a:pt x="4622" y="1750"/>
                  </a:lnTo>
                  <a:lnTo>
                    <a:pt x="4820" y="1849"/>
                  </a:lnTo>
                  <a:lnTo>
                    <a:pt x="4952" y="1981"/>
                  </a:lnTo>
                  <a:lnTo>
                    <a:pt x="5084" y="2113"/>
                  </a:lnTo>
                  <a:lnTo>
                    <a:pt x="5183" y="2278"/>
                  </a:lnTo>
                  <a:lnTo>
                    <a:pt x="5249" y="2476"/>
                  </a:lnTo>
                  <a:lnTo>
                    <a:pt x="5282" y="2674"/>
                  </a:lnTo>
                  <a:lnTo>
                    <a:pt x="5249" y="2872"/>
                  </a:lnTo>
                  <a:lnTo>
                    <a:pt x="5051" y="4126"/>
                  </a:lnTo>
                  <a:lnTo>
                    <a:pt x="5051" y="4126"/>
                  </a:lnTo>
                  <a:lnTo>
                    <a:pt x="5150" y="4027"/>
                  </a:lnTo>
                  <a:lnTo>
                    <a:pt x="5282" y="3961"/>
                  </a:lnTo>
                  <a:lnTo>
                    <a:pt x="5381" y="3928"/>
                  </a:lnTo>
                  <a:lnTo>
                    <a:pt x="5480" y="3961"/>
                  </a:lnTo>
                  <a:lnTo>
                    <a:pt x="5744" y="2872"/>
                  </a:lnTo>
                  <a:lnTo>
                    <a:pt x="5777" y="2674"/>
                  </a:lnTo>
                  <a:lnTo>
                    <a:pt x="5810" y="2476"/>
                  </a:lnTo>
                  <a:lnTo>
                    <a:pt x="5777" y="2245"/>
                  </a:lnTo>
                  <a:lnTo>
                    <a:pt x="5744" y="2047"/>
                  </a:lnTo>
                  <a:lnTo>
                    <a:pt x="5711" y="1849"/>
                  </a:lnTo>
                  <a:lnTo>
                    <a:pt x="5645" y="1651"/>
                  </a:lnTo>
                  <a:lnTo>
                    <a:pt x="5546" y="1453"/>
                  </a:lnTo>
                  <a:lnTo>
                    <a:pt x="5414" y="1255"/>
                  </a:lnTo>
                  <a:lnTo>
                    <a:pt x="5249" y="1023"/>
                  </a:lnTo>
                  <a:lnTo>
                    <a:pt x="5051" y="825"/>
                  </a:lnTo>
                  <a:lnTo>
                    <a:pt x="4853" y="627"/>
                  </a:lnTo>
                  <a:lnTo>
                    <a:pt x="4622" y="495"/>
                  </a:lnTo>
                  <a:lnTo>
                    <a:pt x="4358" y="363"/>
                  </a:lnTo>
                  <a:lnTo>
                    <a:pt x="4061" y="264"/>
                  </a:lnTo>
                  <a:lnTo>
                    <a:pt x="3698" y="165"/>
                  </a:lnTo>
                  <a:lnTo>
                    <a:pt x="3335" y="99"/>
                  </a:lnTo>
                  <a:lnTo>
                    <a:pt x="3302" y="99"/>
                  </a:lnTo>
                  <a:lnTo>
                    <a:pt x="2905" y="33"/>
                  </a:lnTo>
                  <a:lnTo>
                    <a:pt x="2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2235946" y="1308587"/>
              <a:ext cx="755501" cy="370007"/>
            </a:xfrm>
            <a:custGeom>
              <a:avLst/>
              <a:gdLst/>
              <a:ahLst/>
              <a:cxnLst/>
              <a:rect l="l" t="t" r="r" b="b"/>
              <a:pathLst>
                <a:path w="4788" h="2345" extrusionOk="0">
                  <a:moveTo>
                    <a:pt x="199" y="0"/>
                  </a:moveTo>
                  <a:lnTo>
                    <a:pt x="133" y="66"/>
                  </a:lnTo>
                  <a:lnTo>
                    <a:pt x="67" y="165"/>
                  </a:lnTo>
                  <a:lnTo>
                    <a:pt x="34" y="264"/>
                  </a:lnTo>
                  <a:lnTo>
                    <a:pt x="1" y="397"/>
                  </a:lnTo>
                  <a:lnTo>
                    <a:pt x="1" y="562"/>
                  </a:lnTo>
                  <a:lnTo>
                    <a:pt x="67" y="694"/>
                  </a:lnTo>
                  <a:lnTo>
                    <a:pt x="199" y="859"/>
                  </a:lnTo>
                  <a:lnTo>
                    <a:pt x="430" y="1090"/>
                  </a:lnTo>
                  <a:lnTo>
                    <a:pt x="694" y="1255"/>
                  </a:lnTo>
                  <a:lnTo>
                    <a:pt x="958" y="1420"/>
                  </a:lnTo>
                  <a:lnTo>
                    <a:pt x="1222" y="1585"/>
                  </a:lnTo>
                  <a:lnTo>
                    <a:pt x="1519" y="1684"/>
                  </a:lnTo>
                  <a:lnTo>
                    <a:pt x="1783" y="1783"/>
                  </a:lnTo>
                  <a:lnTo>
                    <a:pt x="2378" y="1948"/>
                  </a:lnTo>
                  <a:lnTo>
                    <a:pt x="3005" y="2047"/>
                  </a:lnTo>
                  <a:lnTo>
                    <a:pt x="3599" y="2146"/>
                  </a:lnTo>
                  <a:lnTo>
                    <a:pt x="4226" y="2245"/>
                  </a:lnTo>
                  <a:lnTo>
                    <a:pt x="4787" y="2344"/>
                  </a:lnTo>
                  <a:lnTo>
                    <a:pt x="4787" y="2344"/>
                  </a:lnTo>
                  <a:lnTo>
                    <a:pt x="4391" y="694"/>
                  </a:lnTo>
                  <a:lnTo>
                    <a:pt x="1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1808800" y="2282613"/>
              <a:ext cx="1250332" cy="1698088"/>
            </a:xfrm>
            <a:custGeom>
              <a:avLst/>
              <a:gdLst/>
              <a:ahLst/>
              <a:cxnLst/>
              <a:rect l="l" t="t" r="r" b="b"/>
              <a:pathLst>
                <a:path w="7924" h="10762" extrusionOk="0">
                  <a:moveTo>
                    <a:pt x="2147" y="0"/>
                  </a:moveTo>
                  <a:lnTo>
                    <a:pt x="1" y="925"/>
                  </a:lnTo>
                  <a:lnTo>
                    <a:pt x="34" y="10762"/>
                  </a:lnTo>
                  <a:lnTo>
                    <a:pt x="7923" y="10762"/>
                  </a:lnTo>
                  <a:lnTo>
                    <a:pt x="7923" y="958"/>
                  </a:lnTo>
                  <a:lnTo>
                    <a:pt x="5811" y="0"/>
                  </a:lnTo>
                  <a:lnTo>
                    <a:pt x="5778" y="165"/>
                  </a:lnTo>
                  <a:lnTo>
                    <a:pt x="5745" y="363"/>
                  </a:lnTo>
                  <a:lnTo>
                    <a:pt x="5613" y="661"/>
                  </a:lnTo>
                  <a:lnTo>
                    <a:pt x="5415" y="925"/>
                  </a:lnTo>
                  <a:lnTo>
                    <a:pt x="5184" y="1156"/>
                  </a:lnTo>
                  <a:lnTo>
                    <a:pt x="4920" y="1321"/>
                  </a:lnTo>
                  <a:lnTo>
                    <a:pt x="4622" y="1453"/>
                  </a:lnTo>
                  <a:lnTo>
                    <a:pt x="4292" y="1519"/>
                  </a:lnTo>
                  <a:lnTo>
                    <a:pt x="3962" y="1552"/>
                  </a:lnTo>
                  <a:lnTo>
                    <a:pt x="3632" y="1519"/>
                  </a:lnTo>
                  <a:lnTo>
                    <a:pt x="3302" y="1453"/>
                  </a:lnTo>
                  <a:lnTo>
                    <a:pt x="3005" y="1321"/>
                  </a:lnTo>
                  <a:lnTo>
                    <a:pt x="2741" y="1156"/>
                  </a:lnTo>
                  <a:lnTo>
                    <a:pt x="2510" y="925"/>
                  </a:lnTo>
                  <a:lnTo>
                    <a:pt x="2312" y="661"/>
                  </a:lnTo>
                  <a:lnTo>
                    <a:pt x="2213" y="363"/>
                  </a:lnTo>
                  <a:lnTo>
                    <a:pt x="2147" y="165"/>
                  </a:lnTo>
                  <a:lnTo>
                    <a:pt x="2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3"/>
            <p:cNvSpPr/>
            <p:nvPr/>
          </p:nvSpPr>
          <p:spPr>
            <a:xfrm>
              <a:off x="2803685" y="2417995"/>
              <a:ext cx="719051" cy="1557501"/>
            </a:xfrm>
            <a:custGeom>
              <a:avLst/>
              <a:gdLst/>
              <a:ahLst/>
              <a:cxnLst/>
              <a:rect l="l" t="t" r="r" b="b"/>
              <a:pathLst>
                <a:path w="4557" h="9871" extrusionOk="0">
                  <a:moveTo>
                    <a:pt x="1222" y="1"/>
                  </a:moveTo>
                  <a:lnTo>
                    <a:pt x="958" y="34"/>
                  </a:lnTo>
                  <a:lnTo>
                    <a:pt x="727" y="100"/>
                  </a:lnTo>
                  <a:lnTo>
                    <a:pt x="694" y="133"/>
                  </a:lnTo>
                  <a:lnTo>
                    <a:pt x="496" y="265"/>
                  </a:lnTo>
                  <a:lnTo>
                    <a:pt x="298" y="430"/>
                  </a:lnTo>
                  <a:lnTo>
                    <a:pt x="166" y="628"/>
                  </a:lnTo>
                  <a:lnTo>
                    <a:pt x="67" y="859"/>
                  </a:lnTo>
                  <a:lnTo>
                    <a:pt x="1" y="1090"/>
                  </a:lnTo>
                  <a:lnTo>
                    <a:pt x="1" y="1354"/>
                  </a:lnTo>
                  <a:lnTo>
                    <a:pt x="34" y="1618"/>
                  </a:lnTo>
                  <a:lnTo>
                    <a:pt x="133" y="1882"/>
                  </a:lnTo>
                  <a:lnTo>
                    <a:pt x="2114" y="5876"/>
                  </a:lnTo>
                  <a:lnTo>
                    <a:pt x="1321" y="9871"/>
                  </a:lnTo>
                  <a:lnTo>
                    <a:pt x="3368" y="9871"/>
                  </a:lnTo>
                  <a:lnTo>
                    <a:pt x="4457" y="6570"/>
                  </a:lnTo>
                  <a:lnTo>
                    <a:pt x="4523" y="6240"/>
                  </a:lnTo>
                  <a:lnTo>
                    <a:pt x="4556" y="5942"/>
                  </a:lnTo>
                  <a:lnTo>
                    <a:pt x="4490" y="5612"/>
                  </a:lnTo>
                  <a:lnTo>
                    <a:pt x="4391" y="5315"/>
                  </a:lnTo>
                  <a:lnTo>
                    <a:pt x="2444" y="793"/>
                  </a:lnTo>
                  <a:lnTo>
                    <a:pt x="2312" y="562"/>
                  </a:lnTo>
                  <a:lnTo>
                    <a:pt x="2147" y="364"/>
                  </a:lnTo>
                  <a:lnTo>
                    <a:pt x="1949" y="199"/>
                  </a:lnTo>
                  <a:lnTo>
                    <a:pt x="1717" y="100"/>
                  </a:lnTo>
                  <a:lnTo>
                    <a:pt x="1486" y="34"/>
                  </a:lnTo>
                  <a:lnTo>
                    <a:pt x="1222"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3"/>
            <p:cNvSpPr/>
            <p:nvPr/>
          </p:nvSpPr>
          <p:spPr>
            <a:xfrm>
              <a:off x="1413055" y="2423202"/>
              <a:ext cx="401103" cy="745063"/>
            </a:xfrm>
            <a:custGeom>
              <a:avLst/>
              <a:gdLst/>
              <a:ahLst/>
              <a:cxnLst/>
              <a:rect l="l" t="t" r="r" b="b"/>
              <a:pathLst>
                <a:path w="2542" h="4722" extrusionOk="0">
                  <a:moveTo>
                    <a:pt x="2542" y="1"/>
                  </a:moveTo>
                  <a:lnTo>
                    <a:pt x="2311" y="100"/>
                  </a:lnTo>
                  <a:lnTo>
                    <a:pt x="2080" y="232"/>
                  </a:lnTo>
                  <a:lnTo>
                    <a:pt x="1915" y="430"/>
                  </a:lnTo>
                  <a:lnTo>
                    <a:pt x="1750" y="661"/>
                  </a:lnTo>
                  <a:lnTo>
                    <a:pt x="0" y="3566"/>
                  </a:lnTo>
                  <a:lnTo>
                    <a:pt x="2278" y="4721"/>
                  </a:lnTo>
                  <a:lnTo>
                    <a:pt x="2542" y="4259"/>
                  </a:lnTo>
                  <a:lnTo>
                    <a:pt x="25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2803685" y="2417995"/>
              <a:ext cx="604495" cy="776305"/>
            </a:xfrm>
            <a:custGeom>
              <a:avLst/>
              <a:gdLst/>
              <a:ahLst/>
              <a:cxnLst/>
              <a:rect l="l" t="t" r="r" b="b"/>
              <a:pathLst>
                <a:path w="3831" h="4920" extrusionOk="0">
                  <a:moveTo>
                    <a:pt x="1222" y="1"/>
                  </a:moveTo>
                  <a:lnTo>
                    <a:pt x="958" y="34"/>
                  </a:lnTo>
                  <a:lnTo>
                    <a:pt x="727" y="100"/>
                  </a:lnTo>
                  <a:lnTo>
                    <a:pt x="694" y="133"/>
                  </a:lnTo>
                  <a:lnTo>
                    <a:pt x="496" y="265"/>
                  </a:lnTo>
                  <a:lnTo>
                    <a:pt x="298" y="430"/>
                  </a:lnTo>
                  <a:lnTo>
                    <a:pt x="166" y="628"/>
                  </a:lnTo>
                  <a:lnTo>
                    <a:pt x="67" y="859"/>
                  </a:lnTo>
                  <a:lnTo>
                    <a:pt x="1" y="1090"/>
                  </a:lnTo>
                  <a:lnTo>
                    <a:pt x="1" y="1354"/>
                  </a:lnTo>
                  <a:lnTo>
                    <a:pt x="34" y="1618"/>
                  </a:lnTo>
                  <a:lnTo>
                    <a:pt x="133" y="1882"/>
                  </a:lnTo>
                  <a:lnTo>
                    <a:pt x="1651" y="4919"/>
                  </a:lnTo>
                  <a:lnTo>
                    <a:pt x="3830" y="3995"/>
                  </a:lnTo>
                  <a:lnTo>
                    <a:pt x="2444" y="793"/>
                  </a:lnTo>
                  <a:lnTo>
                    <a:pt x="2312" y="562"/>
                  </a:lnTo>
                  <a:lnTo>
                    <a:pt x="2147" y="364"/>
                  </a:lnTo>
                  <a:lnTo>
                    <a:pt x="1949" y="199"/>
                  </a:lnTo>
                  <a:lnTo>
                    <a:pt x="1717" y="100"/>
                  </a:lnTo>
                  <a:lnTo>
                    <a:pt x="1486" y="34"/>
                  </a:lnTo>
                  <a:lnTo>
                    <a:pt x="1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3"/>
            <p:cNvSpPr/>
            <p:nvPr/>
          </p:nvSpPr>
          <p:spPr>
            <a:xfrm>
              <a:off x="2449597" y="2282613"/>
              <a:ext cx="609545" cy="1062686"/>
            </a:xfrm>
            <a:custGeom>
              <a:avLst/>
              <a:gdLst/>
              <a:ahLst/>
              <a:cxnLst/>
              <a:rect l="l" t="t" r="r" b="b"/>
              <a:pathLst>
                <a:path w="3863" h="6735" extrusionOk="0">
                  <a:moveTo>
                    <a:pt x="1750" y="0"/>
                  </a:moveTo>
                  <a:lnTo>
                    <a:pt x="1684" y="330"/>
                  </a:lnTo>
                  <a:lnTo>
                    <a:pt x="1552" y="661"/>
                  </a:lnTo>
                  <a:lnTo>
                    <a:pt x="1387" y="925"/>
                  </a:lnTo>
                  <a:lnTo>
                    <a:pt x="1156" y="1123"/>
                  </a:lnTo>
                  <a:lnTo>
                    <a:pt x="892" y="1288"/>
                  </a:lnTo>
                  <a:lnTo>
                    <a:pt x="627" y="1420"/>
                  </a:lnTo>
                  <a:lnTo>
                    <a:pt x="297" y="1519"/>
                  </a:lnTo>
                  <a:lnTo>
                    <a:pt x="0" y="1552"/>
                  </a:lnTo>
                  <a:lnTo>
                    <a:pt x="0" y="6734"/>
                  </a:lnTo>
                  <a:lnTo>
                    <a:pt x="3862" y="6734"/>
                  </a:lnTo>
                  <a:lnTo>
                    <a:pt x="3862" y="925"/>
                  </a:lnTo>
                  <a:lnTo>
                    <a:pt x="17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3"/>
            <p:cNvSpPr/>
            <p:nvPr/>
          </p:nvSpPr>
          <p:spPr>
            <a:xfrm>
              <a:off x="1220232" y="3152499"/>
              <a:ext cx="875264" cy="500180"/>
            </a:xfrm>
            <a:custGeom>
              <a:avLst/>
              <a:gdLst/>
              <a:ahLst/>
              <a:cxnLst/>
              <a:rect l="l" t="t" r="r" b="b"/>
              <a:pathLst>
                <a:path w="5547" h="3170" extrusionOk="0">
                  <a:moveTo>
                    <a:pt x="1255" y="0"/>
                  </a:moveTo>
                  <a:lnTo>
                    <a:pt x="991" y="66"/>
                  </a:lnTo>
                  <a:lnTo>
                    <a:pt x="760" y="165"/>
                  </a:lnTo>
                  <a:lnTo>
                    <a:pt x="529" y="297"/>
                  </a:lnTo>
                  <a:lnTo>
                    <a:pt x="331" y="462"/>
                  </a:lnTo>
                  <a:lnTo>
                    <a:pt x="199" y="693"/>
                  </a:lnTo>
                  <a:lnTo>
                    <a:pt x="67" y="957"/>
                  </a:lnTo>
                  <a:lnTo>
                    <a:pt x="67" y="990"/>
                  </a:lnTo>
                  <a:lnTo>
                    <a:pt x="1" y="1254"/>
                  </a:lnTo>
                  <a:lnTo>
                    <a:pt x="1" y="1519"/>
                  </a:lnTo>
                  <a:lnTo>
                    <a:pt x="67" y="1750"/>
                  </a:lnTo>
                  <a:lnTo>
                    <a:pt x="166" y="2014"/>
                  </a:lnTo>
                  <a:lnTo>
                    <a:pt x="298" y="2212"/>
                  </a:lnTo>
                  <a:lnTo>
                    <a:pt x="496" y="2410"/>
                  </a:lnTo>
                  <a:lnTo>
                    <a:pt x="694" y="2575"/>
                  </a:lnTo>
                  <a:lnTo>
                    <a:pt x="958" y="2674"/>
                  </a:lnTo>
                  <a:lnTo>
                    <a:pt x="5150" y="3169"/>
                  </a:lnTo>
                  <a:lnTo>
                    <a:pt x="5547" y="1585"/>
                  </a:lnTo>
                  <a:lnTo>
                    <a:pt x="1783" y="66"/>
                  </a:lnTo>
                  <a:lnTo>
                    <a:pt x="1519"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3"/>
            <p:cNvSpPr/>
            <p:nvPr/>
          </p:nvSpPr>
          <p:spPr>
            <a:xfrm>
              <a:off x="2110974" y="3293088"/>
              <a:ext cx="422090" cy="182400"/>
            </a:xfrm>
            <a:custGeom>
              <a:avLst/>
              <a:gdLst/>
              <a:ahLst/>
              <a:cxnLst/>
              <a:rect l="l" t="t" r="r" b="b"/>
              <a:pathLst>
                <a:path w="2675" h="1156" extrusionOk="0">
                  <a:moveTo>
                    <a:pt x="2377" y="0"/>
                  </a:moveTo>
                  <a:lnTo>
                    <a:pt x="2245" y="33"/>
                  </a:lnTo>
                  <a:lnTo>
                    <a:pt x="1783" y="198"/>
                  </a:lnTo>
                  <a:lnTo>
                    <a:pt x="1288" y="330"/>
                  </a:lnTo>
                  <a:lnTo>
                    <a:pt x="793" y="430"/>
                  </a:lnTo>
                  <a:lnTo>
                    <a:pt x="265" y="529"/>
                  </a:lnTo>
                  <a:lnTo>
                    <a:pt x="133" y="562"/>
                  </a:lnTo>
                  <a:lnTo>
                    <a:pt x="34" y="628"/>
                  </a:lnTo>
                  <a:lnTo>
                    <a:pt x="1" y="760"/>
                  </a:lnTo>
                  <a:lnTo>
                    <a:pt x="1" y="859"/>
                  </a:lnTo>
                  <a:lnTo>
                    <a:pt x="1" y="892"/>
                  </a:lnTo>
                  <a:lnTo>
                    <a:pt x="34" y="991"/>
                  </a:lnTo>
                  <a:lnTo>
                    <a:pt x="133" y="1090"/>
                  </a:lnTo>
                  <a:lnTo>
                    <a:pt x="265" y="1156"/>
                  </a:lnTo>
                  <a:lnTo>
                    <a:pt x="397" y="1156"/>
                  </a:lnTo>
                  <a:lnTo>
                    <a:pt x="925" y="1057"/>
                  </a:lnTo>
                  <a:lnTo>
                    <a:pt x="1453" y="925"/>
                  </a:lnTo>
                  <a:lnTo>
                    <a:pt x="1981" y="793"/>
                  </a:lnTo>
                  <a:lnTo>
                    <a:pt x="2476" y="628"/>
                  </a:lnTo>
                  <a:lnTo>
                    <a:pt x="2575" y="562"/>
                  </a:lnTo>
                  <a:lnTo>
                    <a:pt x="2641" y="463"/>
                  </a:lnTo>
                  <a:lnTo>
                    <a:pt x="2674" y="330"/>
                  </a:lnTo>
                  <a:lnTo>
                    <a:pt x="2641" y="231"/>
                  </a:lnTo>
                  <a:lnTo>
                    <a:pt x="2641" y="198"/>
                  </a:lnTo>
                  <a:lnTo>
                    <a:pt x="2575" y="99"/>
                  </a:lnTo>
                  <a:lnTo>
                    <a:pt x="2476" y="33"/>
                  </a:lnTo>
                  <a:lnTo>
                    <a:pt x="2377"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3"/>
            <p:cNvSpPr/>
            <p:nvPr/>
          </p:nvSpPr>
          <p:spPr>
            <a:xfrm>
              <a:off x="2324625" y="3433677"/>
              <a:ext cx="385482" cy="187765"/>
            </a:xfrm>
            <a:custGeom>
              <a:avLst/>
              <a:gdLst/>
              <a:ahLst/>
              <a:cxnLst/>
              <a:rect l="l" t="t" r="r" b="b"/>
              <a:pathLst>
                <a:path w="2443" h="1190" extrusionOk="0">
                  <a:moveTo>
                    <a:pt x="264" y="1"/>
                  </a:moveTo>
                  <a:lnTo>
                    <a:pt x="132" y="34"/>
                  </a:lnTo>
                  <a:lnTo>
                    <a:pt x="66" y="100"/>
                  </a:lnTo>
                  <a:lnTo>
                    <a:pt x="0" y="199"/>
                  </a:lnTo>
                  <a:lnTo>
                    <a:pt x="0" y="331"/>
                  </a:lnTo>
                  <a:lnTo>
                    <a:pt x="0" y="430"/>
                  </a:lnTo>
                  <a:lnTo>
                    <a:pt x="99" y="496"/>
                  </a:lnTo>
                  <a:lnTo>
                    <a:pt x="198" y="562"/>
                  </a:lnTo>
                  <a:lnTo>
                    <a:pt x="2080" y="1189"/>
                  </a:lnTo>
                  <a:lnTo>
                    <a:pt x="2179" y="1189"/>
                  </a:lnTo>
                  <a:lnTo>
                    <a:pt x="2311" y="1156"/>
                  </a:lnTo>
                  <a:lnTo>
                    <a:pt x="2377" y="1090"/>
                  </a:lnTo>
                  <a:lnTo>
                    <a:pt x="2443" y="991"/>
                  </a:lnTo>
                  <a:lnTo>
                    <a:pt x="2443" y="859"/>
                  </a:lnTo>
                  <a:lnTo>
                    <a:pt x="2410" y="760"/>
                  </a:lnTo>
                  <a:lnTo>
                    <a:pt x="2344" y="661"/>
                  </a:lnTo>
                  <a:lnTo>
                    <a:pt x="2245" y="628"/>
                  </a:lnTo>
                  <a:lnTo>
                    <a:pt x="363"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3"/>
            <p:cNvSpPr/>
            <p:nvPr/>
          </p:nvSpPr>
          <p:spPr>
            <a:xfrm>
              <a:off x="2293225" y="3522196"/>
              <a:ext cx="427297" cy="224213"/>
            </a:xfrm>
            <a:custGeom>
              <a:avLst/>
              <a:gdLst/>
              <a:ahLst/>
              <a:cxnLst/>
              <a:rect l="l" t="t" r="r" b="b"/>
              <a:pathLst>
                <a:path w="2708" h="1421" extrusionOk="0">
                  <a:moveTo>
                    <a:pt x="166" y="1"/>
                  </a:moveTo>
                  <a:lnTo>
                    <a:pt x="100" y="67"/>
                  </a:lnTo>
                  <a:lnTo>
                    <a:pt x="34" y="166"/>
                  </a:lnTo>
                  <a:lnTo>
                    <a:pt x="1" y="298"/>
                  </a:lnTo>
                  <a:lnTo>
                    <a:pt x="34" y="397"/>
                  </a:lnTo>
                  <a:lnTo>
                    <a:pt x="100" y="496"/>
                  </a:lnTo>
                  <a:lnTo>
                    <a:pt x="199" y="562"/>
                  </a:lnTo>
                  <a:lnTo>
                    <a:pt x="2312" y="1387"/>
                  </a:lnTo>
                  <a:lnTo>
                    <a:pt x="2411" y="1420"/>
                  </a:lnTo>
                  <a:lnTo>
                    <a:pt x="2510" y="1387"/>
                  </a:lnTo>
                  <a:lnTo>
                    <a:pt x="2609" y="1321"/>
                  </a:lnTo>
                  <a:lnTo>
                    <a:pt x="2675" y="1222"/>
                  </a:lnTo>
                  <a:lnTo>
                    <a:pt x="2708" y="1123"/>
                  </a:lnTo>
                  <a:lnTo>
                    <a:pt x="2675" y="1024"/>
                  </a:lnTo>
                  <a:lnTo>
                    <a:pt x="2609" y="925"/>
                  </a:lnTo>
                  <a:lnTo>
                    <a:pt x="2510" y="859"/>
                  </a:lnTo>
                  <a:lnTo>
                    <a:pt x="397"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3"/>
            <p:cNvSpPr/>
            <p:nvPr/>
          </p:nvSpPr>
          <p:spPr>
            <a:xfrm>
              <a:off x="2267189" y="3610873"/>
              <a:ext cx="364812" cy="239676"/>
            </a:xfrm>
            <a:custGeom>
              <a:avLst/>
              <a:gdLst/>
              <a:ahLst/>
              <a:cxnLst/>
              <a:rect l="l" t="t" r="r" b="b"/>
              <a:pathLst>
                <a:path w="2312" h="1519" extrusionOk="0">
                  <a:moveTo>
                    <a:pt x="199" y="0"/>
                  </a:moveTo>
                  <a:lnTo>
                    <a:pt x="100" y="33"/>
                  </a:lnTo>
                  <a:lnTo>
                    <a:pt x="34" y="132"/>
                  </a:lnTo>
                  <a:lnTo>
                    <a:pt x="1" y="231"/>
                  </a:lnTo>
                  <a:lnTo>
                    <a:pt x="1" y="363"/>
                  </a:lnTo>
                  <a:lnTo>
                    <a:pt x="67" y="462"/>
                  </a:lnTo>
                  <a:lnTo>
                    <a:pt x="133" y="528"/>
                  </a:lnTo>
                  <a:lnTo>
                    <a:pt x="1882" y="1485"/>
                  </a:lnTo>
                  <a:lnTo>
                    <a:pt x="1982" y="1518"/>
                  </a:lnTo>
                  <a:lnTo>
                    <a:pt x="2081" y="1518"/>
                  </a:lnTo>
                  <a:lnTo>
                    <a:pt x="2180" y="1485"/>
                  </a:lnTo>
                  <a:lnTo>
                    <a:pt x="2279" y="1386"/>
                  </a:lnTo>
                  <a:lnTo>
                    <a:pt x="2312" y="1287"/>
                  </a:lnTo>
                  <a:lnTo>
                    <a:pt x="2312" y="1155"/>
                  </a:lnTo>
                  <a:lnTo>
                    <a:pt x="2246" y="1056"/>
                  </a:lnTo>
                  <a:lnTo>
                    <a:pt x="2147" y="990"/>
                  </a:lnTo>
                  <a:lnTo>
                    <a:pt x="430" y="33"/>
                  </a:lnTo>
                  <a:lnTo>
                    <a:pt x="298"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3"/>
            <p:cNvSpPr/>
            <p:nvPr/>
          </p:nvSpPr>
          <p:spPr>
            <a:xfrm>
              <a:off x="2241153" y="3694185"/>
              <a:ext cx="286705" cy="218849"/>
            </a:xfrm>
            <a:custGeom>
              <a:avLst/>
              <a:gdLst/>
              <a:ahLst/>
              <a:cxnLst/>
              <a:rect l="l" t="t" r="r" b="b"/>
              <a:pathLst>
                <a:path w="1817" h="1387" extrusionOk="0">
                  <a:moveTo>
                    <a:pt x="199" y="0"/>
                  </a:moveTo>
                  <a:lnTo>
                    <a:pt x="100" y="33"/>
                  </a:lnTo>
                  <a:lnTo>
                    <a:pt x="34" y="132"/>
                  </a:lnTo>
                  <a:lnTo>
                    <a:pt x="1" y="231"/>
                  </a:lnTo>
                  <a:lnTo>
                    <a:pt x="1" y="330"/>
                  </a:lnTo>
                  <a:lnTo>
                    <a:pt x="34" y="396"/>
                  </a:lnTo>
                  <a:lnTo>
                    <a:pt x="100" y="495"/>
                  </a:lnTo>
                  <a:lnTo>
                    <a:pt x="1420" y="1354"/>
                  </a:lnTo>
                  <a:lnTo>
                    <a:pt x="1519" y="1387"/>
                  </a:lnTo>
                  <a:lnTo>
                    <a:pt x="1618" y="1387"/>
                  </a:lnTo>
                  <a:lnTo>
                    <a:pt x="1717" y="1354"/>
                  </a:lnTo>
                  <a:lnTo>
                    <a:pt x="1783" y="1288"/>
                  </a:lnTo>
                  <a:lnTo>
                    <a:pt x="1816" y="1189"/>
                  </a:lnTo>
                  <a:lnTo>
                    <a:pt x="1816" y="1090"/>
                  </a:lnTo>
                  <a:lnTo>
                    <a:pt x="1783" y="990"/>
                  </a:lnTo>
                  <a:lnTo>
                    <a:pt x="1717" y="924"/>
                  </a:lnTo>
                  <a:lnTo>
                    <a:pt x="397" y="33"/>
                  </a:lnTo>
                  <a:lnTo>
                    <a:pt x="298"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3"/>
            <p:cNvSpPr/>
            <p:nvPr/>
          </p:nvSpPr>
          <p:spPr>
            <a:xfrm>
              <a:off x="2012037" y="3376400"/>
              <a:ext cx="307376" cy="380421"/>
            </a:xfrm>
            <a:custGeom>
              <a:avLst/>
              <a:gdLst/>
              <a:ahLst/>
              <a:cxnLst/>
              <a:rect l="l" t="t" r="r" b="b"/>
              <a:pathLst>
                <a:path w="1948" h="2411" extrusionOk="0">
                  <a:moveTo>
                    <a:pt x="925" y="1"/>
                  </a:moveTo>
                  <a:lnTo>
                    <a:pt x="760" y="34"/>
                  </a:lnTo>
                  <a:lnTo>
                    <a:pt x="628" y="67"/>
                  </a:lnTo>
                  <a:lnTo>
                    <a:pt x="496" y="166"/>
                  </a:lnTo>
                  <a:lnTo>
                    <a:pt x="364" y="265"/>
                  </a:lnTo>
                  <a:lnTo>
                    <a:pt x="264" y="430"/>
                  </a:lnTo>
                  <a:lnTo>
                    <a:pt x="198" y="562"/>
                  </a:lnTo>
                  <a:lnTo>
                    <a:pt x="33" y="1123"/>
                  </a:lnTo>
                  <a:lnTo>
                    <a:pt x="0" y="1288"/>
                  </a:lnTo>
                  <a:lnTo>
                    <a:pt x="0" y="1453"/>
                  </a:lnTo>
                  <a:lnTo>
                    <a:pt x="33" y="1618"/>
                  </a:lnTo>
                  <a:lnTo>
                    <a:pt x="66" y="1750"/>
                  </a:lnTo>
                  <a:lnTo>
                    <a:pt x="165" y="1915"/>
                  </a:lnTo>
                  <a:lnTo>
                    <a:pt x="297" y="2014"/>
                  </a:lnTo>
                  <a:lnTo>
                    <a:pt x="430" y="2113"/>
                  </a:lnTo>
                  <a:lnTo>
                    <a:pt x="562" y="2179"/>
                  </a:lnTo>
                  <a:lnTo>
                    <a:pt x="1222" y="2410"/>
                  </a:lnTo>
                  <a:lnTo>
                    <a:pt x="1948" y="232"/>
                  </a:lnTo>
                  <a:lnTo>
                    <a:pt x="1288" y="34"/>
                  </a:lnTo>
                  <a:lnTo>
                    <a:pt x="1090"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3"/>
            <p:cNvSpPr/>
            <p:nvPr/>
          </p:nvSpPr>
          <p:spPr>
            <a:xfrm>
              <a:off x="2189081" y="3407642"/>
              <a:ext cx="250256" cy="370007"/>
            </a:xfrm>
            <a:custGeom>
              <a:avLst/>
              <a:gdLst/>
              <a:ahLst/>
              <a:cxnLst/>
              <a:rect l="l" t="t" r="r" b="b"/>
              <a:pathLst>
                <a:path w="1586" h="2345" extrusionOk="0">
                  <a:moveTo>
                    <a:pt x="727" y="1"/>
                  </a:moveTo>
                  <a:lnTo>
                    <a:pt x="1" y="2179"/>
                  </a:lnTo>
                  <a:lnTo>
                    <a:pt x="496" y="2311"/>
                  </a:lnTo>
                  <a:lnTo>
                    <a:pt x="595" y="2344"/>
                  </a:lnTo>
                  <a:lnTo>
                    <a:pt x="694" y="2311"/>
                  </a:lnTo>
                  <a:lnTo>
                    <a:pt x="793" y="2245"/>
                  </a:lnTo>
                  <a:lnTo>
                    <a:pt x="826" y="2146"/>
                  </a:lnTo>
                  <a:lnTo>
                    <a:pt x="826" y="2047"/>
                  </a:lnTo>
                  <a:lnTo>
                    <a:pt x="826" y="1948"/>
                  </a:lnTo>
                  <a:lnTo>
                    <a:pt x="760" y="1882"/>
                  </a:lnTo>
                  <a:lnTo>
                    <a:pt x="661" y="1849"/>
                  </a:lnTo>
                  <a:lnTo>
                    <a:pt x="760" y="1849"/>
                  </a:lnTo>
                  <a:lnTo>
                    <a:pt x="859" y="1882"/>
                  </a:lnTo>
                  <a:lnTo>
                    <a:pt x="991" y="1849"/>
                  </a:lnTo>
                  <a:lnTo>
                    <a:pt x="1057" y="1783"/>
                  </a:lnTo>
                  <a:lnTo>
                    <a:pt x="1123" y="1684"/>
                  </a:lnTo>
                  <a:lnTo>
                    <a:pt x="1123" y="1552"/>
                  </a:lnTo>
                  <a:lnTo>
                    <a:pt x="1090" y="1453"/>
                  </a:lnTo>
                  <a:lnTo>
                    <a:pt x="1024" y="1354"/>
                  </a:lnTo>
                  <a:lnTo>
                    <a:pt x="925" y="1321"/>
                  </a:lnTo>
                  <a:lnTo>
                    <a:pt x="1024" y="1321"/>
                  </a:lnTo>
                  <a:lnTo>
                    <a:pt x="1123" y="1354"/>
                  </a:lnTo>
                  <a:lnTo>
                    <a:pt x="1222" y="1321"/>
                  </a:lnTo>
                  <a:lnTo>
                    <a:pt x="1321" y="1255"/>
                  </a:lnTo>
                  <a:lnTo>
                    <a:pt x="1387" y="1156"/>
                  </a:lnTo>
                  <a:lnTo>
                    <a:pt x="1387" y="1024"/>
                  </a:lnTo>
                  <a:lnTo>
                    <a:pt x="1354" y="925"/>
                  </a:lnTo>
                  <a:lnTo>
                    <a:pt x="1288" y="826"/>
                  </a:lnTo>
                  <a:lnTo>
                    <a:pt x="1189" y="793"/>
                  </a:lnTo>
                  <a:lnTo>
                    <a:pt x="1321" y="793"/>
                  </a:lnTo>
                  <a:lnTo>
                    <a:pt x="1420" y="760"/>
                  </a:lnTo>
                  <a:lnTo>
                    <a:pt x="1519" y="694"/>
                  </a:lnTo>
                  <a:lnTo>
                    <a:pt x="1552" y="595"/>
                  </a:lnTo>
                  <a:lnTo>
                    <a:pt x="1585" y="463"/>
                  </a:lnTo>
                  <a:lnTo>
                    <a:pt x="1552" y="364"/>
                  </a:lnTo>
                  <a:lnTo>
                    <a:pt x="1486" y="265"/>
                  </a:lnTo>
                  <a:lnTo>
                    <a:pt x="1387" y="232"/>
                  </a:lnTo>
                  <a:lnTo>
                    <a:pt x="727"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43"/>
          <p:cNvGrpSpPr/>
          <p:nvPr/>
        </p:nvGrpSpPr>
        <p:grpSpPr>
          <a:xfrm>
            <a:off x="6666729" y="799232"/>
            <a:ext cx="1083018" cy="855314"/>
            <a:chOff x="1256363" y="1240750"/>
            <a:chExt cx="420100" cy="331800"/>
          </a:xfrm>
        </p:grpSpPr>
        <p:sp>
          <p:nvSpPr>
            <p:cNvPr id="1504" name="Google Shape;1504;p43"/>
            <p:cNvSpPr/>
            <p:nvPr/>
          </p:nvSpPr>
          <p:spPr>
            <a:xfrm>
              <a:off x="1256375" y="1240763"/>
              <a:ext cx="420075" cy="331775"/>
            </a:xfrm>
            <a:custGeom>
              <a:avLst/>
              <a:gdLst/>
              <a:ahLst/>
              <a:cxnLst/>
              <a:rect l="l" t="t" r="r" b="b"/>
              <a:pathLst>
                <a:path w="16803" h="13271" extrusionOk="0">
                  <a:moveTo>
                    <a:pt x="13106" y="1"/>
                  </a:moveTo>
                  <a:lnTo>
                    <a:pt x="12611" y="34"/>
                  </a:lnTo>
                  <a:lnTo>
                    <a:pt x="12314" y="100"/>
                  </a:lnTo>
                  <a:lnTo>
                    <a:pt x="12050" y="166"/>
                  </a:lnTo>
                  <a:lnTo>
                    <a:pt x="11785" y="265"/>
                  </a:lnTo>
                  <a:lnTo>
                    <a:pt x="11521" y="397"/>
                  </a:lnTo>
                  <a:lnTo>
                    <a:pt x="11290" y="529"/>
                  </a:lnTo>
                  <a:lnTo>
                    <a:pt x="11059" y="661"/>
                  </a:lnTo>
                  <a:lnTo>
                    <a:pt x="10663" y="1024"/>
                  </a:lnTo>
                  <a:lnTo>
                    <a:pt x="10267" y="1420"/>
                  </a:lnTo>
                  <a:lnTo>
                    <a:pt x="9937" y="1849"/>
                  </a:lnTo>
                  <a:lnTo>
                    <a:pt x="9640" y="2278"/>
                  </a:lnTo>
                  <a:lnTo>
                    <a:pt x="9376" y="2708"/>
                  </a:lnTo>
                  <a:lnTo>
                    <a:pt x="8980" y="3401"/>
                  </a:lnTo>
                  <a:lnTo>
                    <a:pt x="8682" y="2774"/>
                  </a:lnTo>
                  <a:lnTo>
                    <a:pt x="8517" y="2146"/>
                  </a:lnTo>
                  <a:lnTo>
                    <a:pt x="8385" y="1486"/>
                  </a:lnTo>
                  <a:lnTo>
                    <a:pt x="8352" y="1156"/>
                  </a:lnTo>
                  <a:lnTo>
                    <a:pt x="8319" y="826"/>
                  </a:lnTo>
                  <a:lnTo>
                    <a:pt x="8319" y="199"/>
                  </a:lnTo>
                  <a:lnTo>
                    <a:pt x="7329" y="661"/>
                  </a:lnTo>
                  <a:lnTo>
                    <a:pt x="6339" y="1090"/>
                  </a:lnTo>
                  <a:lnTo>
                    <a:pt x="6372" y="1618"/>
                  </a:lnTo>
                  <a:lnTo>
                    <a:pt x="6438" y="2113"/>
                  </a:lnTo>
                  <a:lnTo>
                    <a:pt x="6537" y="2642"/>
                  </a:lnTo>
                  <a:lnTo>
                    <a:pt x="6702" y="3137"/>
                  </a:lnTo>
                  <a:lnTo>
                    <a:pt x="6867" y="3632"/>
                  </a:lnTo>
                  <a:lnTo>
                    <a:pt x="7065" y="4094"/>
                  </a:lnTo>
                  <a:lnTo>
                    <a:pt x="7296" y="4556"/>
                  </a:lnTo>
                  <a:lnTo>
                    <a:pt x="7560" y="5018"/>
                  </a:lnTo>
                  <a:lnTo>
                    <a:pt x="7296" y="5216"/>
                  </a:lnTo>
                  <a:lnTo>
                    <a:pt x="6999" y="5381"/>
                  </a:lnTo>
                  <a:lnTo>
                    <a:pt x="6702" y="5513"/>
                  </a:lnTo>
                  <a:lnTo>
                    <a:pt x="6339" y="5612"/>
                  </a:lnTo>
                  <a:lnTo>
                    <a:pt x="5877" y="5712"/>
                  </a:lnTo>
                  <a:lnTo>
                    <a:pt x="5381" y="5778"/>
                  </a:lnTo>
                  <a:lnTo>
                    <a:pt x="4391" y="5844"/>
                  </a:lnTo>
                  <a:lnTo>
                    <a:pt x="3929" y="5910"/>
                  </a:lnTo>
                  <a:lnTo>
                    <a:pt x="3467" y="6009"/>
                  </a:lnTo>
                  <a:lnTo>
                    <a:pt x="3269" y="6075"/>
                  </a:lnTo>
                  <a:lnTo>
                    <a:pt x="3071" y="6174"/>
                  </a:lnTo>
                  <a:lnTo>
                    <a:pt x="2873" y="6273"/>
                  </a:lnTo>
                  <a:lnTo>
                    <a:pt x="2708" y="6372"/>
                  </a:lnTo>
                  <a:lnTo>
                    <a:pt x="2576" y="6504"/>
                  </a:lnTo>
                  <a:lnTo>
                    <a:pt x="2444" y="6636"/>
                  </a:lnTo>
                  <a:lnTo>
                    <a:pt x="2344" y="6801"/>
                  </a:lnTo>
                  <a:lnTo>
                    <a:pt x="2278" y="6933"/>
                  </a:lnTo>
                  <a:lnTo>
                    <a:pt x="1948" y="7131"/>
                  </a:lnTo>
                  <a:lnTo>
                    <a:pt x="1651" y="7362"/>
                  </a:lnTo>
                  <a:lnTo>
                    <a:pt x="1354" y="7593"/>
                  </a:lnTo>
                  <a:lnTo>
                    <a:pt x="1090" y="7857"/>
                  </a:lnTo>
                  <a:lnTo>
                    <a:pt x="859" y="8154"/>
                  </a:lnTo>
                  <a:lnTo>
                    <a:pt x="661" y="8451"/>
                  </a:lnTo>
                  <a:lnTo>
                    <a:pt x="463" y="8781"/>
                  </a:lnTo>
                  <a:lnTo>
                    <a:pt x="298" y="9112"/>
                  </a:lnTo>
                  <a:lnTo>
                    <a:pt x="133" y="9640"/>
                  </a:lnTo>
                  <a:lnTo>
                    <a:pt x="34" y="10168"/>
                  </a:lnTo>
                  <a:lnTo>
                    <a:pt x="1" y="10729"/>
                  </a:lnTo>
                  <a:lnTo>
                    <a:pt x="34" y="11257"/>
                  </a:lnTo>
                  <a:lnTo>
                    <a:pt x="133" y="11785"/>
                  </a:lnTo>
                  <a:lnTo>
                    <a:pt x="298" y="12314"/>
                  </a:lnTo>
                  <a:lnTo>
                    <a:pt x="529" y="12809"/>
                  </a:lnTo>
                  <a:lnTo>
                    <a:pt x="826" y="13271"/>
                  </a:lnTo>
                  <a:lnTo>
                    <a:pt x="859" y="13271"/>
                  </a:lnTo>
                  <a:lnTo>
                    <a:pt x="2444" y="12083"/>
                  </a:lnTo>
                  <a:lnTo>
                    <a:pt x="2311" y="11818"/>
                  </a:lnTo>
                  <a:lnTo>
                    <a:pt x="2179" y="11587"/>
                  </a:lnTo>
                  <a:lnTo>
                    <a:pt x="2080" y="11290"/>
                  </a:lnTo>
                  <a:lnTo>
                    <a:pt x="2047" y="10993"/>
                  </a:lnTo>
                  <a:lnTo>
                    <a:pt x="2014" y="10729"/>
                  </a:lnTo>
                  <a:lnTo>
                    <a:pt x="2047" y="10432"/>
                  </a:lnTo>
                  <a:lnTo>
                    <a:pt x="2080" y="10135"/>
                  </a:lnTo>
                  <a:lnTo>
                    <a:pt x="2179" y="9871"/>
                  </a:lnTo>
                  <a:lnTo>
                    <a:pt x="2278" y="9607"/>
                  </a:lnTo>
                  <a:lnTo>
                    <a:pt x="2444" y="9376"/>
                  </a:lnTo>
                  <a:lnTo>
                    <a:pt x="2609" y="9178"/>
                  </a:lnTo>
                  <a:lnTo>
                    <a:pt x="2807" y="8980"/>
                  </a:lnTo>
                  <a:lnTo>
                    <a:pt x="3104" y="9277"/>
                  </a:lnTo>
                  <a:lnTo>
                    <a:pt x="3401" y="9541"/>
                  </a:lnTo>
                  <a:lnTo>
                    <a:pt x="3863" y="9871"/>
                  </a:lnTo>
                  <a:lnTo>
                    <a:pt x="4358" y="10135"/>
                  </a:lnTo>
                  <a:lnTo>
                    <a:pt x="4886" y="10399"/>
                  </a:lnTo>
                  <a:lnTo>
                    <a:pt x="5414" y="10630"/>
                  </a:lnTo>
                  <a:lnTo>
                    <a:pt x="6009" y="10795"/>
                  </a:lnTo>
                  <a:lnTo>
                    <a:pt x="6570" y="10927"/>
                  </a:lnTo>
                  <a:lnTo>
                    <a:pt x="7164" y="11059"/>
                  </a:lnTo>
                  <a:lnTo>
                    <a:pt x="7758" y="11125"/>
                  </a:lnTo>
                  <a:lnTo>
                    <a:pt x="8022" y="11389"/>
                  </a:lnTo>
                  <a:lnTo>
                    <a:pt x="8319" y="11653"/>
                  </a:lnTo>
                  <a:lnTo>
                    <a:pt x="8616" y="11884"/>
                  </a:lnTo>
                  <a:lnTo>
                    <a:pt x="8947" y="12083"/>
                  </a:lnTo>
                  <a:lnTo>
                    <a:pt x="9310" y="12248"/>
                  </a:lnTo>
                  <a:lnTo>
                    <a:pt x="9673" y="12347"/>
                  </a:lnTo>
                  <a:lnTo>
                    <a:pt x="10069" y="12413"/>
                  </a:lnTo>
                  <a:lnTo>
                    <a:pt x="10498" y="12446"/>
                  </a:lnTo>
                  <a:lnTo>
                    <a:pt x="10828" y="12413"/>
                  </a:lnTo>
                  <a:lnTo>
                    <a:pt x="11125" y="12380"/>
                  </a:lnTo>
                  <a:lnTo>
                    <a:pt x="11422" y="12314"/>
                  </a:lnTo>
                  <a:lnTo>
                    <a:pt x="11719" y="12215"/>
                  </a:lnTo>
                  <a:lnTo>
                    <a:pt x="12017" y="12083"/>
                  </a:lnTo>
                  <a:lnTo>
                    <a:pt x="12281" y="11917"/>
                  </a:lnTo>
                  <a:lnTo>
                    <a:pt x="12545" y="11752"/>
                  </a:lnTo>
                  <a:lnTo>
                    <a:pt x="12776" y="11554"/>
                  </a:lnTo>
                  <a:lnTo>
                    <a:pt x="13007" y="11356"/>
                  </a:lnTo>
                  <a:lnTo>
                    <a:pt x="13205" y="11125"/>
                  </a:lnTo>
                  <a:lnTo>
                    <a:pt x="13370" y="10861"/>
                  </a:lnTo>
                  <a:lnTo>
                    <a:pt x="13535" y="10597"/>
                  </a:lnTo>
                  <a:lnTo>
                    <a:pt x="13667" y="10333"/>
                  </a:lnTo>
                  <a:lnTo>
                    <a:pt x="13766" y="10036"/>
                  </a:lnTo>
                  <a:lnTo>
                    <a:pt x="13865" y="9739"/>
                  </a:lnTo>
                  <a:lnTo>
                    <a:pt x="13898" y="9409"/>
                  </a:lnTo>
                  <a:lnTo>
                    <a:pt x="14492" y="8914"/>
                  </a:lnTo>
                  <a:lnTo>
                    <a:pt x="15020" y="8385"/>
                  </a:lnTo>
                  <a:lnTo>
                    <a:pt x="15483" y="7824"/>
                  </a:lnTo>
                  <a:lnTo>
                    <a:pt x="15879" y="7197"/>
                  </a:lnTo>
                  <a:lnTo>
                    <a:pt x="16209" y="6570"/>
                  </a:lnTo>
                  <a:lnTo>
                    <a:pt x="16473" y="5910"/>
                  </a:lnTo>
                  <a:lnTo>
                    <a:pt x="16671" y="5249"/>
                  </a:lnTo>
                  <a:lnTo>
                    <a:pt x="16770" y="4556"/>
                  </a:lnTo>
                  <a:lnTo>
                    <a:pt x="16803" y="4094"/>
                  </a:lnTo>
                  <a:lnTo>
                    <a:pt x="16803" y="3665"/>
                  </a:lnTo>
                  <a:lnTo>
                    <a:pt x="16770" y="3236"/>
                  </a:lnTo>
                  <a:lnTo>
                    <a:pt x="16671" y="2774"/>
                  </a:lnTo>
                  <a:lnTo>
                    <a:pt x="16572" y="2410"/>
                  </a:lnTo>
                  <a:lnTo>
                    <a:pt x="16407" y="2080"/>
                  </a:lnTo>
                  <a:lnTo>
                    <a:pt x="16242" y="1750"/>
                  </a:lnTo>
                  <a:lnTo>
                    <a:pt x="16011" y="1420"/>
                  </a:lnTo>
                  <a:lnTo>
                    <a:pt x="15714" y="1090"/>
                  </a:lnTo>
                  <a:lnTo>
                    <a:pt x="15351" y="793"/>
                  </a:lnTo>
                  <a:lnTo>
                    <a:pt x="14954" y="529"/>
                  </a:lnTo>
                  <a:lnTo>
                    <a:pt x="14525" y="298"/>
                  </a:lnTo>
                  <a:lnTo>
                    <a:pt x="14063" y="133"/>
                  </a:lnTo>
                  <a:lnTo>
                    <a:pt x="13601" y="34"/>
                  </a:lnTo>
                  <a:lnTo>
                    <a:pt x="13106" y="1"/>
                  </a:ln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43"/>
            <p:cNvGrpSpPr/>
            <p:nvPr/>
          </p:nvGrpSpPr>
          <p:grpSpPr>
            <a:xfrm>
              <a:off x="1256363" y="1240750"/>
              <a:ext cx="420100" cy="331800"/>
              <a:chOff x="933125" y="1246525"/>
              <a:chExt cx="420100" cy="331800"/>
            </a:xfrm>
          </p:grpSpPr>
          <p:sp>
            <p:nvSpPr>
              <p:cNvPr id="1506" name="Google Shape;1506;p43"/>
              <p:cNvSpPr/>
              <p:nvPr/>
            </p:nvSpPr>
            <p:spPr>
              <a:xfrm>
                <a:off x="933125" y="1246525"/>
                <a:ext cx="420100" cy="331800"/>
              </a:xfrm>
              <a:custGeom>
                <a:avLst/>
                <a:gdLst/>
                <a:ahLst/>
                <a:cxnLst/>
                <a:rect l="l" t="t" r="r" b="b"/>
                <a:pathLst>
                  <a:path w="16804" h="13272" extrusionOk="0">
                    <a:moveTo>
                      <a:pt x="13106" y="1"/>
                    </a:moveTo>
                    <a:lnTo>
                      <a:pt x="12611" y="34"/>
                    </a:lnTo>
                    <a:lnTo>
                      <a:pt x="12314" y="100"/>
                    </a:lnTo>
                    <a:lnTo>
                      <a:pt x="12050" y="166"/>
                    </a:lnTo>
                    <a:lnTo>
                      <a:pt x="11786" y="265"/>
                    </a:lnTo>
                    <a:lnTo>
                      <a:pt x="11522" y="397"/>
                    </a:lnTo>
                    <a:lnTo>
                      <a:pt x="11290" y="529"/>
                    </a:lnTo>
                    <a:lnTo>
                      <a:pt x="11059" y="694"/>
                    </a:lnTo>
                    <a:lnTo>
                      <a:pt x="10663" y="1024"/>
                    </a:lnTo>
                    <a:lnTo>
                      <a:pt x="10267" y="1420"/>
                    </a:lnTo>
                    <a:lnTo>
                      <a:pt x="9937" y="1849"/>
                    </a:lnTo>
                    <a:lnTo>
                      <a:pt x="9640" y="2279"/>
                    </a:lnTo>
                    <a:lnTo>
                      <a:pt x="9376" y="2741"/>
                    </a:lnTo>
                    <a:lnTo>
                      <a:pt x="8947" y="3401"/>
                    </a:lnTo>
                    <a:lnTo>
                      <a:pt x="8683" y="2774"/>
                    </a:lnTo>
                    <a:lnTo>
                      <a:pt x="8485" y="2147"/>
                    </a:lnTo>
                    <a:lnTo>
                      <a:pt x="8386" y="1486"/>
                    </a:lnTo>
                    <a:lnTo>
                      <a:pt x="8353" y="1156"/>
                    </a:lnTo>
                    <a:lnTo>
                      <a:pt x="8320" y="826"/>
                    </a:lnTo>
                    <a:lnTo>
                      <a:pt x="8320" y="199"/>
                    </a:lnTo>
                    <a:lnTo>
                      <a:pt x="7329" y="661"/>
                    </a:lnTo>
                    <a:lnTo>
                      <a:pt x="6339" y="1090"/>
                    </a:lnTo>
                    <a:lnTo>
                      <a:pt x="6372" y="1618"/>
                    </a:lnTo>
                    <a:lnTo>
                      <a:pt x="6438" y="2147"/>
                    </a:lnTo>
                    <a:lnTo>
                      <a:pt x="6537" y="2642"/>
                    </a:lnTo>
                    <a:lnTo>
                      <a:pt x="6669" y="3137"/>
                    </a:lnTo>
                    <a:lnTo>
                      <a:pt x="6867" y="3632"/>
                    </a:lnTo>
                    <a:lnTo>
                      <a:pt x="7065" y="4127"/>
                    </a:lnTo>
                    <a:lnTo>
                      <a:pt x="7296" y="4589"/>
                    </a:lnTo>
                    <a:lnTo>
                      <a:pt x="7560" y="5018"/>
                    </a:lnTo>
                    <a:lnTo>
                      <a:pt x="7296" y="5217"/>
                    </a:lnTo>
                    <a:lnTo>
                      <a:pt x="6999" y="5382"/>
                    </a:lnTo>
                    <a:lnTo>
                      <a:pt x="6669" y="5514"/>
                    </a:lnTo>
                    <a:lnTo>
                      <a:pt x="6339" y="5646"/>
                    </a:lnTo>
                    <a:lnTo>
                      <a:pt x="5877" y="5745"/>
                    </a:lnTo>
                    <a:lnTo>
                      <a:pt x="5382" y="5778"/>
                    </a:lnTo>
                    <a:lnTo>
                      <a:pt x="4391" y="5877"/>
                    </a:lnTo>
                    <a:lnTo>
                      <a:pt x="3929" y="5910"/>
                    </a:lnTo>
                    <a:lnTo>
                      <a:pt x="3467" y="6009"/>
                    </a:lnTo>
                    <a:lnTo>
                      <a:pt x="3269" y="6075"/>
                    </a:lnTo>
                    <a:lnTo>
                      <a:pt x="3071" y="6174"/>
                    </a:lnTo>
                    <a:lnTo>
                      <a:pt x="2873" y="6273"/>
                    </a:lnTo>
                    <a:lnTo>
                      <a:pt x="2708" y="6405"/>
                    </a:lnTo>
                    <a:lnTo>
                      <a:pt x="2543" y="6504"/>
                    </a:lnTo>
                    <a:lnTo>
                      <a:pt x="2444" y="6636"/>
                    </a:lnTo>
                    <a:lnTo>
                      <a:pt x="2345" y="6801"/>
                    </a:lnTo>
                    <a:lnTo>
                      <a:pt x="2279" y="6933"/>
                    </a:lnTo>
                    <a:lnTo>
                      <a:pt x="1949" y="7131"/>
                    </a:lnTo>
                    <a:lnTo>
                      <a:pt x="1651" y="7362"/>
                    </a:lnTo>
                    <a:lnTo>
                      <a:pt x="1354" y="7593"/>
                    </a:lnTo>
                    <a:lnTo>
                      <a:pt x="1090" y="7857"/>
                    </a:lnTo>
                    <a:lnTo>
                      <a:pt x="859" y="8154"/>
                    </a:lnTo>
                    <a:lnTo>
                      <a:pt x="628" y="8452"/>
                    </a:lnTo>
                    <a:lnTo>
                      <a:pt x="463" y="8782"/>
                    </a:lnTo>
                    <a:lnTo>
                      <a:pt x="298" y="9112"/>
                    </a:lnTo>
                    <a:lnTo>
                      <a:pt x="133" y="9640"/>
                    </a:lnTo>
                    <a:lnTo>
                      <a:pt x="34" y="10168"/>
                    </a:lnTo>
                    <a:lnTo>
                      <a:pt x="1" y="10729"/>
                    </a:lnTo>
                    <a:lnTo>
                      <a:pt x="34" y="11257"/>
                    </a:lnTo>
                    <a:lnTo>
                      <a:pt x="133" y="11819"/>
                    </a:lnTo>
                    <a:lnTo>
                      <a:pt x="298" y="12314"/>
                    </a:lnTo>
                    <a:lnTo>
                      <a:pt x="529" y="12809"/>
                    </a:lnTo>
                    <a:lnTo>
                      <a:pt x="826" y="13271"/>
                    </a:lnTo>
                    <a:lnTo>
                      <a:pt x="2444" y="12083"/>
                    </a:lnTo>
                    <a:lnTo>
                      <a:pt x="2279" y="11852"/>
                    </a:lnTo>
                    <a:lnTo>
                      <a:pt x="2180" y="11588"/>
                    </a:lnTo>
                    <a:lnTo>
                      <a:pt x="2081" y="11290"/>
                    </a:lnTo>
                    <a:lnTo>
                      <a:pt x="2015" y="11026"/>
                    </a:lnTo>
                    <a:lnTo>
                      <a:pt x="2015" y="10729"/>
                    </a:lnTo>
                    <a:lnTo>
                      <a:pt x="2015" y="10432"/>
                    </a:lnTo>
                    <a:lnTo>
                      <a:pt x="2081" y="10135"/>
                    </a:lnTo>
                    <a:lnTo>
                      <a:pt x="2180" y="9871"/>
                    </a:lnTo>
                    <a:lnTo>
                      <a:pt x="2279" y="9640"/>
                    </a:lnTo>
                    <a:lnTo>
                      <a:pt x="2444" y="9409"/>
                    </a:lnTo>
                    <a:lnTo>
                      <a:pt x="2609" y="9178"/>
                    </a:lnTo>
                    <a:lnTo>
                      <a:pt x="2807" y="9013"/>
                    </a:lnTo>
                    <a:lnTo>
                      <a:pt x="3104" y="9277"/>
                    </a:lnTo>
                    <a:lnTo>
                      <a:pt x="3401" y="9541"/>
                    </a:lnTo>
                    <a:lnTo>
                      <a:pt x="3830" y="9838"/>
                    </a:lnTo>
                    <a:lnTo>
                      <a:pt x="4292" y="10135"/>
                    </a:lnTo>
                    <a:lnTo>
                      <a:pt x="4787" y="10366"/>
                    </a:lnTo>
                    <a:lnTo>
                      <a:pt x="5316" y="10597"/>
                    </a:lnTo>
                    <a:lnTo>
                      <a:pt x="5844" y="10762"/>
                    </a:lnTo>
                    <a:lnTo>
                      <a:pt x="6372" y="10927"/>
                    </a:lnTo>
                    <a:lnTo>
                      <a:pt x="6933" y="11026"/>
                    </a:lnTo>
                    <a:lnTo>
                      <a:pt x="7527" y="11092"/>
                    </a:lnTo>
                    <a:lnTo>
                      <a:pt x="8088" y="11158"/>
                    </a:lnTo>
                    <a:lnTo>
                      <a:pt x="8683" y="11158"/>
                    </a:lnTo>
                    <a:lnTo>
                      <a:pt x="9244" y="11125"/>
                    </a:lnTo>
                    <a:lnTo>
                      <a:pt x="9838" y="11059"/>
                    </a:lnTo>
                    <a:lnTo>
                      <a:pt x="10399" y="10993"/>
                    </a:lnTo>
                    <a:lnTo>
                      <a:pt x="10927" y="10861"/>
                    </a:lnTo>
                    <a:lnTo>
                      <a:pt x="11489" y="10696"/>
                    </a:lnTo>
                    <a:lnTo>
                      <a:pt x="12017" y="10498"/>
                    </a:lnTo>
                    <a:lnTo>
                      <a:pt x="12512" y="10300"/>
                    </a:lnTo>
                    <a:lnTo>
                      <a:pt x="12974" y="10036"/>
                    </a:lnTo>
                    <a:lnTo>
                      <a:pt x="13436" y="9772"/>
                    </a:lnTo>
                    <a:lnTo>
                      <a:pt x="13865" y="9475"/>
                    </a:lnTo>
                    <a:lnTo>
                      <a:pt x="14261" y="9145"/>
                    </a:lnTo>
                    <a:lnTo>
                      <a:pt x="14625" y="8782"/>
                    </a:lnTo>
                    <a:lnTo>
                      <a:pt x="14988" y="8419"/>
                    </a:lnTo>
                    <a:lnTo>
                      <a:pt x="15318" y="8055"/>
                    </a:lnTo>
                    <a:lnTo>
                      <a:pt x="15582" y="7659"/>
                    </a:lnTo>
                    <a:lnTo>
                      <a:pt x="15846" y="7230"/>
                    </a:lnTo>
                    <a:lnTo>
                      <a:pt x="16077" y="6801"/>
                    </a:lnTo>
                    <a:lnTo>
                      <a:pt x="16275" y="6372"/>
                    </a:lnTo>
                    <a:lnTo>
                      <a:pt x="16473" y="5943"/>
                    </a:lnTo>
                    <a:lnTo>
                      <a:pt x="16605" y="5481"/>
                    </a:lnTo>
                    <a:lnTo>
                      <a:pt x="16704" y="5018"/>
                    </a:lnTo>
                    <a:lnTo>
                      <a:pt x="16770" y="4556"/>
                    </a:lnTo>
                    <a:lnTo>
                      <a:pt x="16803" y="4127"/>
                    </a:lnTo>
                    <a:lnTo>
                      <a:pt x="16803" y="3665"/>
                    </a:lnTo>
                    <a:lnTo>
                      <a:pt x="16737" y="3236"/>
                    </a:lnTo>
                    <a:lnTo>
                      <a:pt x="16671" y="2807"/>
                    </a:lnTo>
                    <a:lnTo>
                      <a:pt x="16539" y="2444"/>
                    </a:lnTo>
                    <a:lnTo>
                      <a:pt x="16407" y="2081"/>
                    </a:lnTo>
                    <a:lnTo>
                      <a:pt x="16242" y="1750"/>
                    </a:lnTo>
                    <a:lnTo>
                      <a:pt x="16011" y="1420"/>
                    </a:lnTo>
                    <a:lnTo>
                      <a:pt x="15714" y="1090"/>
                    </a:lnTo>
                    <a:lnTo>
                      <a:pt x="15351" y="793"/>
                    </a:lnTo>
                    <a:lnTo>
                      <a:pt x="14955" y="529"/>
                    </a:lnTo>
                    <a:lnTo>
                      <a:pt x="14525" y="298"/>
                    </a:lnTo>
                    <a:lnTo>
                      <a:pt x="14063" y="166"/>
                    </a:lnTo>
                    <a:lnTo>
                      <a:pt x="13601" y="34"/>
                    </a:lnTo>
                    <a:lnTo>
                      <a:pt x="131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3"/>
              <p:cNvSpPr/>
              <p:nvPr/>
            </p:nvSpPr>
            <p:spPr>
              <a:xfrm>
                <a:off x="1158425" y="1429750"/>
                <a:ext cx="73475" cy="76775"/>
              </a:xfrm>
              <a:custGeom>
                <a:avLst/>
                <a:gdLst/>
                <a:ahLst/>
                <a:cxnLst/>
                <a:rect l="l" t="t" r="r" b="b"/>
                <a:pathLst>
                  <a:path w="2939" h="3071" extrusionOk="0">
                    <a:moveTo>
                      <a:pt x="2477" y="528"/>
                    </a:moveTo>
                    <a:lnTo>
                      <a:pt x="2444" y="594"/>
                    </a:lnTo>
                    <a:lnTo>
                      <a:pt x="2477" y="561"/>
                    </a:lnTo>
                    <a:lnTo>
                      <a:pt x="2510" y="561"/>
                    </a:lnTo>
                    <a:lnTo>
                      <a:pt x="2477" y="528"/>
                    </a:lnTo>
                    <a:close/>
                    <a:moveTo>
                      <a:pt x="1684" y="0"/>
                    </a:moveTo>
                    <a:lnTo>
                      <a:pt x="1618" y="165"/>
                    </a:lnTo>
                    <a:lnTo>
                      <a:pt x="1618" y="330"/>
                    </a:lnTo>
                    <a:lnTo>
                      <a:pt x="1618" y="660"/>
                    </a:lnTo>
                    <a:lnTo>
                      <a:pt x="1585" y="858"/>
                    </a:lnTo>
                    <a:lnTo>
                      <a:pt x="1486" y="1024"/>
                    </a:lnTo>
                    <a:lnTo>
                      <a:pt x="1420" y="1189"/>
                    </a:lnTo>
                    <a:lnTo>
                      <a:pt x="1354" y="1057"/>
                    </a:lnTo>
                    <a:lnTo>
                      <a:pt x="1321" y="957"/>
                    </a:lnTo>
                    <a:lnTo>
                      <a:pt x="1255" y="693"/>
                    </a:lnTo>
                    <a:lnTo>
                      <a:pt x="1189" y="462"/>
                    </a:lnTo>
                    <a:lnTo>
                      <a:pt x="1123" y="363"/>
                    </a:lnTo>
                    <a:lnTo>
                      <a:pt x="1024" y="297"/>
                    </a:lnTo>
                    <a:lnTo>
                      <a:pt x="1090" y="396"/>
                    </a:lnTo>
                    <a:lnTo>
                      <a:pt x="1123" y="495"/>
                    </a:lnTo>
                    <a:lnTo>
                      <a:pt x="1123" y="726"/>
                    </a:lnTo>
                    <a:lnTo>
                      <a:pt x="1123" y="990"/>
                    </a:lnTo>
                    <a:lnTo>
                      <a:pt x="1123" y="1222"/>
                    </a:lnTo>
                    <a:lnTo>
                      <a:pt x="892" y="1222"/>
                    </a:lnTo>
                    <a:lnTo>
                      <a:pt x="760" y="1189"/>
                    </a:lnTo>
                    <a:lnTo>
                      <a:pt x="628" y="1156"/>
                    </a:lnTo>
                    <a:lnTo>
                      <a:pt x="562" y="1123"/>
                    </a:lnTo>
                    <a:lnTo>
                      <a:pt x="529" y="1057"/>
                    </a:lnTo>
                    <a:lnTo>
                      <a:pt x="430" y="924"/>
                    </a:lnTo>
                    <a:lnTo>
                      <a:pt x="331" y="825"/>
                    </a:lnTo>
                    <a:lnTo>
                      <a:pt x="265" y="759"/>
                    </a:lnTo>
                    <a:lnTo>
                      <a:pt x="199" y="726"/>
                    </a:lnTo>
                    <a:lnTo>
                      <a:pt x="265" y="792"/>
                    </a:lnTo>
                    <a:lnTo>
                      <a:pt x="331" y="858"/>
                    </a:lnTo>
                    <a:lnTo>
                      <a:pt x="364" y="1024"/>
                    </a:lnTo>
                    <a:lnTo>
                      <a:pt x="430" y="1123"/>
                    </a:lnTo>
                    <a:lnTo>
                      <a:pt x="496" y="1222"/>
                    </a:lnTo>
                    <a:lnTo>
                      <a:pt x="595" y="1321"/>
                    </a:lnTo>
                    <a:lnTo>
                      <a:pt x="694" y="1387"/>
                    </a:lnTo>
                    <a:lnTo>
                      <a:pt x="859" y="1453"/>
                    </a:lnTo>
                    <a:lnTo>
                      <a:pt x="1057" y="1486"/>
                    </a:lnTo>
                    <a:lnTo>
                      <a:pt x="826" y="1684"/>
                    </a:lnTo>
                    <a:lnTo>
                      <a:pt x="727" y="1783"/>
                    </a:lnTo>
                    <a:lnTo>
                      <a:pt x="628" y="1882"/>
                    </a:lnTo>
                    <a:lnTo>
                      <a:pt x="496" y="1915"/>
                    </a:lnTo>
                    <a:lnTo>
                      <a:pt x="331" y="1915"/>
                    </a:lnTo>
                    <a:lnTo>
                      <a:pt x="1" y="1882"/>
                    </a:lnTo>
                    <a:lnTo>
                      <a:pt x="1" y="1882"/>
                    </a:lnTo>
                    <a:lnTo>
                      <a:pt x="232" y="1948"/>
                    </a:lnTo>
                    <a:lnTo>
                      <a:pt x="430" y="2014"/>
                    </a:lnTo>
                    <a:lnTo>
                      <a:pt x="727" y="2014"/>
                    </a:lnTo>
                    <a:lnTo>
                      <a:pt x="859" y="1948"/>
                    </a:lnTo>
                    <a:lnTo>
                      <a:pt x="1090" y="1816"/>
                    </a:lnTo>
                    <a:lnTo>
                      <a:pt x="1090" y="1849"/>
                    </a:lnTo>
                    <a:lnTo>
                      <a:pt x="1024" y="1981"/>
                    </a:lnTo>
                    <a:lnTo>
                      <a:pt x="991" y="2080"/>
                    </a:lnTo>
                    <a:lnTo>
                      <a:pt x="925" y="2344"/>
                    </a:lnTo>
                    <a:lnTo>
                      <a:pt x="859" y="2509"/>
                    </a:lnTo>
                    <a:lnTo>
                      <a:pt x="760" y="2575"/>
                    </a:lnTo>
                    <a:lnTo>
                      <a:pt x="628" y="2641"/>
                    </a:lnTo>
                    <a:lnTo>
                      <a:pt x="496" y="2707"/>
                    </a:lnTo>
                    <a:lnTo>
                      <a:pt x="661" y="2674"/>
                    </a:lnTo>
                    <a:lnTo>
                      <a:pt x="826" y="2641"/>
                    </a:lnTo>
                    <a:lnTo>
                      <a:pt x="958" y="2575"/>
                    </a:lnTo>
                    <a:lnTo>
                      <a:pt x="1024" y="2509"/>
                    </a:lnTo>
                    <a:lnTo>
                      <a:pt x="1057" y="2443"/>
                    </a:lnTo>
                    <a:lnTo>
                      <a:pt x="1189" y="2212"/>
                    </a:lnTo>
                    <a:lnTo>
                      <a:pt x="1222" y="2080"/>
                    </a:lnTo>
                    <a:lnTo>
                      <a:pt x="1321" y="1981"/>
                    </a:lnTo>
                    <a:lnTo>
                      <a:pt x="1387" y="1948"/>
                    </a:lnTo>
                    <a:lnTo>
                      <a:pt x="1354" y="2080"/>
                    </a:lnTo>
                    <a:lnTo>
                      <a:pt x="1321" y="2212"/>
                    </a:lnTo>
                    <a:lnTo>
                      <a:pt x="1321" y="2311"/>
                    </a:lnTo>
                    <a:lnTo>
                      <a:pt x="1387" y="2575"/>
                    </a:lnTo>
                    <a:lnTo>
                      <a:pt x="1453" y="2806"/>
                    </a:lnTo>
                    <a:lnTo>
                      <a:pt x="1552" y="3070"/>
                    </a:lnTo>
                    <a:lnTo>
                      <a:pt x="1519" y="2839"/>
                    </a:lnTo>
                    <a:lnTo>
                      <a:pt x="1519" y="2608"/>
                    </a:lnTo>
                    <a:lnTo>
                      <a:pt x="1519" y="2377"/>
                    </a:lnTo>
                    <a:lnTo>
                      <a:pt x="1552" y="2245"/>
                    </a:lnTo>
                    <a:lnTo>
                      <a:pt x="1618" y="2146"/>
                    </a:lnTo>
                    <a:lnTo>
                      <a:pt x="1585" y="2146"/>
                    </a:lnTo>
                    <a:lnTo>
                      <a:pt x="1618" y="2113"/>
                    </a:lnTo>
                    <a:lnTo>
                      <a:pt x="1684" y="2212"/>
                    </a:lnTo>
                    <a:lnTo>
                      <a:pt x="1783" y="2278"/>
                    </a:lnTo>
                    <a:lnTo>
                      <a:pt x="1882" y="2344"/>
                    </a:lnTo>
                    <a:lnTo>
                      <a:pt x="2080" y="2377"/>
                    </a:lnTo>
                    <a:lnTo>
                      <a:pt x="2146" y="2377"/>
                    </a:lnTo>
                    <a:lnTo>
                      <a:pt x="2212" y="2410"/>
                    </a:lnTo>
                    <a:lnTo>
                      <a:pt x="2344" y="2641"/>
                    </a:lnTo>
                    <a:lnTo>
                      <a:pt x="2311" y="2476"/>
                    </a:lnTo>
                    <a:lnTo>
                      <a:pt x="2278" y="2377"/>
                    </a:lnTo>
                    <a:lnTo>
                      <a:pt x="2245" y="2311"/>
                    </a:lnTo>
                    <a:lnTo>
                      <a:pt x="2080" y="2212"/>
                    </a:lnTo>
                    <a:lnTo>
                      <a:pt x="1915" y="2113"/>
                    </a:lnTo>
                    <a:lnTo>
                      <a:pt x="1882" y="1981"/>
                    </a:lnTo>
                    <a:lnTo>
                      <a:pt x="1849" y="1816"/>
                    </a:lnTo>
                    <a:lnTo>
                      <a:pt x="2080" y="1915"/>
                    </a:lnTo>
                    <a:lnTo>
                      <a:pt x="2179" y="1915"/>
                    </a:lnTo>
                    <a:lnTo>
                      <a:pt x="2278" y="1882"/>
                    </a:lnTo>
                    <a:lnTo>
                      <a:pt x="2444" y="1816"/>
                    </a:lnTo>
                    <a:lnTo>
                      <a:pt x="2609" y="1750"/>
                    </a:lnTo>
                    <a:lnTo>
                      <a:pt x="2741" y="1750"/>
                    </a:lnTo>
                    <a:lnTo>
                      <a:pt x="2939" y="1816"/>
                    </a:lnTo>
                    <a:lnTo>
                      <a:pt x="2840" y="1717"/>
                    </a:lnTo>
                    <a:lnTo>
                      <a:pt x="2708" y="1684"/>
                    </a:lnTo>
                    <a:lnTo>
                      <a:pt x="2609" y="1651"/>
                    </a:lnTo>
                    <a:lnTo>
                      <a:pt x="2477" y="1651"/>
                    </a:lnTo>
                    <a:lnTo>
                      <a:pt x="2278" y="1684"/>
                    </a:lnTo>
                    <a:lnTo>
                      <a:pt x="2212" y="1684"/>
                    </a:lnTo>
                    <a:lnTo>
                      <a:pt x="2113" y="1651"/>
                    </a:lnTo>
                    <a:lnTo>
                      <a:pt x="1948" y="1486"/>
                    </a:lnTo>
                    <a:lnTo>
                      <a:pt x="2113" y="1420"/>
                    </a:lnTo>
                    <a:lnTo>
                      <a:pt x="2245" y="1321"/>
                    </a:lnTo>
                    <a:lnTo>
                      <a:pt x="2311" y="1156"/>
                    </a:lnTo>
                    <a:lnTo>
                      <a:pt x="2344" y="957"/>
                    </a:lnTo>
                    <a:lnTo>
                      <a:pt x="2411" y="726"/>
                    </a:lnTo>
                    <a:lnTo>
                      <a:pt x="2444" y="594"/>
                    </a:lnTo>
                    <a:lnTo>
                      <a:pt x="2344" y="726"/>
                    </a:lnTo>
                    <a:lnTo>
                      <a:pt x="2179" y="990"/>
                    </a:lnTo>
                    <a:lnTo>
                      <a:pt x="2113" y="1090"/>
                    </a:lnTo>
                    <a:lnTo>
                      <a:pt x="2047" y="1156"/>
                    </a:lnTo>
                    <a:lnTo>
                      <a:pt x="2014" y="1189"/>
                    </a:lnTo>
                    <a:lnTo>
                      <a:pt x="1750" y="1222"/>
                    </a:lnTo>
                    <a:lnTo>
                      <a:pt x="1750" y="1222"/>
                    </a:lnTo>
                    <a:lnTo>
                      <a:pt x="1783" y="1057"/>
                    </a:lnTo>
                    <a:lnTo>
                      <a:pt x="1816" y="858"/>
                    </a:lnTo>
                    <a:lnTo>
                      <a:pt x="1783" y="627"/>
                    </a:lnTo>
                    <a:lnTo>
                      <a:pt x="1717" y="429"/>
                    </a:lnTo>
                    <a:lnTo>
                      <a:pt x="1684" y="231"/>
                    </a:lnTo>
                    <a:lnTo>
                      <a:pt x="1684" y="132"/>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3"/>
              <p:cNvSpPr/>
              <p:nvPr/>
            </p:nvSpPr>
            <p:spPr>
              <a:xfrm>
                <a:off x="1135325" y="1411575"/>
                <a:ext cx="119675" cy="119700"/>
              </a:xfrm>
              <a:custGeom>
                <a:avLst/>
                <a:gdLst/>
                <a:ahLst/>
                <a:cxnLst/>
                <a:rect l="l" t="t" r="r" b="b"/>
                <a:pathLst>
                  <a:path w="4787" h="4788" extrusionOk="0">
                    <a:moveTo>
                      <a:pt x="2575" y="496"/>
                    </a:moveTo>
                    <a:lnTo>
                      <a:pt x="2773" y="529"/>
                    </a:lnTo>
                    <a:lnTo>
                      <a:pt x="3136" y="628"/>
                    </a:lnTo>
                    <a:lnTo>
                      <a:pt x="3467" y="826"/>
                    </a:lnTo>
                    <a:lnTo>
                      <a:pt x="3731" y="1057"/>
                    </a:lnTo>
                    <a:lnTo>
                      <a:pt x="3962" y="1321"/>
                    </a:lnTo>
                    <a:lnTo>
                      <a:pt x="4160" y="1651"/>
                    </a:lnTo>
                    <a:lnTo>
                      <a:pt x="4259" y="2015"/>
                    </a:lnTo>
                    <a:lnTo>
                      <a:pt x="4292" y="2213"/>
                    </a:lnTo>
                    <a:lnTo>
                      <a:pt x="4292" y="2411"/>
                    </a:lnTo>
                    <a:lnTo>
                      <a:pt x="4292" y="2609"/>
                    </a:lnTo>
                    <a:lnTo>
                      <a:pt x="4259" y="2774"/>
                    </a:lnTo>
                    <a:lnTo>
                      <a:pt x="4160" y="3137"/>
                    </a:lnTo>
                    <a:lnTo>
                      <a:pt x="3962" y="3467"/>
                    </a:lnTo>
                    <a:lnTo>
                      <a:pt x="3731" y="3764"/>
                    </a:lnTo>
                    <a:lnTo>
                      <a:pt x="3467" y="3995"/>
                    </a:lnTo>
                    <a:lnTo>
                      <a:pt x="3136" y="4160"/>
                    </a:lnTo>
                    <a:lnTo>
                      <a:pt x="2773" y="4259"/>
                    </a:lnTo>
                    <a:lnTo>
                      <a:pt x="2575" y="4292"/>
                    </a:lnTo>
                    <a:lnTo>
                      <a:pt x="2377" y="4325"/>
                    </a:lnTo>
                    <a:lnTo>
                      <a:pt x="2212" y="4292"/>
                    </a:lnTo>
                    <a:lnTo>
                      <a:pt x="2014" y="4259"/>
                    </a:lnTo>
                    <a:lnTo>
                      <a:pt x="1651" y="4160"/>
                    </a:lnTo>
                    <a:lnTo>
                      <a:pt x="1321" y="3995"/>
                    </a:lnTo>
                    <a:lnTo>
                      <a:pt x="1057" y="3764"/>
                    </a:lnTo>
                    <a:lnTo>
                      <a:pt x="826" y="3467"/>
                    </a:lnTo>
                    <a:lnTo>
                      <a:pt x="628" y="3137"/>
                    </a:lnTo>
                    <a:lnTo>
                      <a:pt x="529" y="2774"/>
                    </a:lnTo>
                    <a:lnTo>
                      <a:pt x="496" y="2609"/>
                    </a:lnTo>
                    <a:lnTo>
                      <a:pt x="496" y="2411"/>
                    </a:lnTo>
                    <a:lnTo>
                      <a:pt x="496" y="2213"/>
                    </a:lnTo>
                    <a:lnTo>
                      <a:pt x="529" y="2015"/>
                    </a:lnTo>
                    <a:lnTo>
                      <a:pt x="628" y="1651"/>
                    </a:lnTo>
                    <a:lnTo>
                      <a:pt x="826" y="1321"/>
                    </a:lnTo>
                    <a:lnTo>
                      <a:pt x="1057" y="1057"/>
                    </a:lnTo>
                    <a:lnTo>
                      <a:pt x="1321" y="826"/>
                    </a:lnTo>
                    <a:lnTo>
                      <a:pt x="1651" y="628"/>
                    </a:lnTo>
                    <a:lnTo>
                      <a:pt x="2014" y="529"/>
                    </a:lnTo>
                    <a:lnTo>
                      <a:pt x="2212" y="496"/>
                    </a:lnTo>
                    <a:close/>
                    <a:moveTo>
                      <a:pt x="2377" y="1"/>
                    </a:moveTo>
                    <a:lnTo>
                      <a:pt x="2146" y="34"/>
                    </a:lnTo>
                    <a:lnTo>
                      <a:pt x="1915" y="67"/>
                    </a:lnTo>
                    <a:lnTo>
                      <a:pt x="1684" y="133"/>
                    </a:lnTo>
                    <a:lnTo>
                      <a:pt x="1453" y="199"/>
                    </a:lnTo>
                    <a:lnTo>
                      <a:pt x="1255" y="298"/>
                    </a:lnTo>
                    <a:lnTo>
                      <a:pt x="1057" y="430"/>
                    </a:lnTo>
                    <a:lnTo>
                      <a:pt x="859" y="562"/>
                    </a:lnTo>
                    <a:lnTo>
                      <a:pt x="694" y="727"/>
                    </a:lnTo>
                    <a:lnTo>
                      <a:pt x="562" y="892"/>
                    </a:lnTo>
                    <a:lnTo>
                      <a:pt x="397" y="1057"/>
                    </a:lnTo>
                    <a:lnTo>
                      <a:pt x="298" y="1255"/>
                    </a:lnTo>
                    <a:lnTo>
                      <a:pt x="199" y="1486"/>
                    </a:lnTo>
                    <a:lnTo>
                      <a:pt x="99" y="1684"/>
                    </a:lnTo>
                    <a:lnTo>
                      <a:pt x="66" y="1916"/>
                    </a:lnTo>
                    <a:lnTo>
                      <a:pt x="0" y="2147"/>
                    </a:lnTo>
                    <a:lnTo>
                      <a:pt x="0" y="2411"/>
                    </a:lnTo>
                    <a:lnTo>
                      <a:pt x="0" y="2642"/>
                    </a:lnTo>
                    <a:lnTo>
                      <a:pt x="66" y="2873"/>
                    </a:lnTo>
                    <a:lnTo>
                      <a:pt x="99" y="3104"/>
                    </a:lnTo>
                    <a:lnTo>
                      <a:pt x="199" y="3335"/>
                    </a:lnTo>
                    <a:lnTo>
                      <a:pt x="298" y="3533"/>
                    </a:lnTo>
                    <a:lnTo>
                      <a:pt x="397" y="3731"/>
                    </a:lnTo>
                    <a:lnTo>
                      <a:pt x="562" y="3929"/>
                    </a:lnTo>
                    <a:lnTo>
                      <a:pt x="694" y="4094"/>
                    </a:lnTo>
                    <a:lnTo>
                      <a:pt x="859" y="4259"/>
                    </a:lnTo>
                    <a:lnTo>
                      <a:pt x="1057" y="4391"/>
                    </a:lnTo>
                    <a:lnTo>
                      <a:pt x="1255" y="4490"/>
                    </a:lnTo>
                    <a:lnTo>
                      <a:pt x="1453" y="4589"/>
                    </a:lnTo>
                    <a:lnTo>
                      <a:pt x="1684" y="4688"/>
                    </a:lnTo>
                    <a:lnTo>
                      <a:pt x="1915" y="4754"/>
                    </a:lnTo>
                    <a:lnTo>
                      <a:pt x="2146" y="4787"/>
                    </a:lnTo>
                    <a:lnTo>
                      <a:pt x="2641" y="4787"/>
                    </a:lnTo>
                    <a:lnTo>
                      <a:pt x="2872" y="4754"/>
                    </a:lnTo>
                    <a:lnTo>
                      <a:pt x="3103" y="4688"/>
                    </a:lnTo>
                    <a:lnTo>
                      <a:pt x="3335" y="4589"/>
                    </a:lnTo>
                    <a:lnTo>
                      <a:pt x="3533" y="4490"/>
                    </a:lnTo>
                    <a:lnTo>
                      <a:pt x="3731" y="4391"/>
                    </a:lnTo>
                    <a:lnTo>
                      <a:pt x="3929" y="4259"/>
                    </a:lnTo>
                    <a:lnTo>
                      <a:pt x="4094" y="4094"/>
                    </a:lnTo>
                    <a:lnTo>
                      <a:pt x="4226" y="3929"/>
                    </a:lnTo>
                    <a:lnTo>
                      <a:pt x="4391" y="3731"/>
                    </a:lnTo>
                    <a:lnTo>
                      <a:pt x="4490" y="3533"/>
                    </a:lnTo>
                    <a:lnTo>
                      <a:pt x="4589" y="3335"/>
                    </a:lnTo>
                    <a:lnTo>
                      <a:pt x="4688" y="3104"/>
                    </a:lnTo>
                    <a:lnTo>
                      <a:pt x="4721" y="2873"/>
                    </a:lnTo>
                    <a:lnTo>
                      <a:pt x="4787" y="2642"/>
                    </a:lnTo>
                    <a:lnTo>
                      <a:pt x="4787" y="2411"/>
                    </a:lnTo>
                    <a:lnTo>
                      <a:pt x="4787" y="2147"/>
                    </a:lnTo>
                    <a:lnTo>
                      <a:pt x="4721" y="1916"/>
                    </a:lnTo>
                    <a:lnTo>
                      <a:pt x="4688" y="1684"/>
                    </a:lnTo>
                    <a:lnTo>
                      <a:pt x="4589" y="1486"/>
                    </a:lnTo>
                    <a:lnTo>
                      <a:pt x="4490" y="1255"/>
                    </a:lnTo>
                    <a:lnTo>
                      <a:pt x="4391" y="1057"/>
                    </a:lnTo>
                    <a:lnTo>
                      <a:pt x="4226" y="892"/>
                    </a:lnTo>
                    <a:lnTo>
                      <a:pt x="4094" y="727"/>
                    </a:lnTo>
                    <a:lnTo>
                      <a:pt x="3929" y="562"/>
                    </a:lnTo>
                    <a:lnTo>
                      <a:pt x="3731" y="430"/>
                    </a:lnTo>
                    <a:lnTo>
                      <a:pt x="3533" y="298"/>
                    </a:lnTo>
                    <a:lnTo>
                      <a:pt x="3335" y="199"/>
                    </a:lnTo>
                    <a:lnTo>
                      <a:pt x="3103" y="133"/>
                    </a:lnTo>
                    <a:lnTo>
                      <a:pt x="2872" y="67"/>
                    </a:lnTo>
                    <a:lnTo>
                      <a:pt x="2641" y="34"/>
                    </a:lnTo>
                    <a:lnTo>
                      <a:pt x="2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3"/>
              <p:cNvSpPr/>
              <p:nvPr/>
            </p:nvSpPr>
            <p:spPr>
              <a:xfrm>
                <a:off x="1127075" y="1482550"/>
                <a:ext cx="153525" cy="75125"/>
              </a:xfrm>
              <a:custGeom>
                <a:avLst/>
                <a:gdLst/>
                <a:ahLst/>
                <a:cxnLst/>
                <a:rect l="l" t="t" r="r" b="b"/>
                <a:pathLst>
                  <a:path w="6141" h="3005" extrusionOk="0">
                    <a:moveTo>
                      <a:pt x="6140" y="1"/>
                    </a:moveTo>
                    <a:lnTo>
                      <a:pt x="5579" y="397"/>
                    </a:lnTo>
                    <a:lnTo>
                      <a:pt x="5414" y="826"/>
                    </a:lnTo>
                    <a:lnTo>
                      <a:pt x="5150" y="1255"/>
                    </a:lnTo>
                    <a:lnTo>
                      <a:pt x="4853" y="1618"/>
                    </a:lnTo>
                    <a:lnTo>
                      <a:pt x="4523" y="1915"/>
                    </a:lnTo>
                    <a:lnTo>
                      <a:pt x="4127" y="2180"/>
                    </a:lnTo>
                    <a:lnTo>
                      <a:pt x="3698" y="2378"/>
                    </a:lnTo>
                    <a:lnTo>
                      <a:pt x="3466" y="2444"/>
                    </a:lnTo>
                    <a:lnTo>
                      <a:pt x="3202" y="2477"/>
                    </a:lnTo>
                    <a:lnTo>
                      <a:pt x="2971" y="2510"/>
                    </a:lnTo>
                    <a:lnTo>
                      <a:pt x="2707" y="2543"/>
                    </a:lnTo>
                    <a:lnTo>
                      <a:pt x="2443" y="2510"/>
                    </a:lnTo>
                    <a:lnTo>
                      <a:pt x="2146" y="2477"/>
                    </a:lnTo>
                    <a:lnTo>
                      <a:pt x="1882" y="2411"/>
                    </a:lnTo>
                    <a:lnTo>
                      <a:pt x="1618" y="2312"/>
                    </a:lnTo>
                    <a:lnTo>
                      <a:pt x="1354" y="2180"/>
                    </a:lnTo>
                    <a:lnTo>
                      <a:pt x="1123" y="2047"/>
                    </a:lnTo>
                    <a:lnTo>
                      <a:pt x="892" y="1882"/>
                    </a:lnTo>
                    <a:lnTo>
                      <a:pt x="694" y="1717"/>
                    </a:lnTo>
                    <a:lnTo>
                      <a:pt x="0" y="1684"/>
                    </a:lnTo>
                    <a:lnTo>
                      <a:pt x="0" y="1684"/>
                    </a:lnTo>
                    <a:lnTo>
                      <a:pt x="264" y="1981"/>
                    </a:lnTo>
                    <a:lnTo>
                      <a:pt x="529" y="2246"/>
                    </a:lnTo>
                    <a:lnTo>
                      <a:pt x="859" y="2444"/>
                    </a:lnTo>
                    <a:lnTo>
                      <a:pt x="1189" y="2642"/>
                    </a:lnTo>
                    <a:lnTo>
                      <a:pt x="1552" y="2807"/>
                    </a:lnTo>
                    <a:lnTo>
                      <a:pt x="1915" y="2906"/>
                    </a:lnTo>
                    <a:lnTo>
                      <a:pt x="2311" y="2972"/>
                    </a:lnTo>
                    <a:lnTo>
                      <a:pt x="2707" y="3005"/>
                    </a:lnTo>
                    <a:lnTo>
                      <a:pt x="3037" y="3005"/>
                    </a:lnTo>
                    <a:lnTo>
                      <a:pt x="3367" y="2939"/>
                    </a:lnTo>
                    <a:lnTo>
                      <a:pt x="3665" y="2873"/>
                    </a:lnTo>
                    <a:lnTo>
                      <a:pt x="3962" y="2774"/>
                    </a:lnTo>
                    <a:lnTo>
                      <a:pt x="4259" y="2642"/>
                    </a:lnTo>
                    <a:lnTo>
                      <a:pt x="4523" y="2510"/>
                    </a:lnTo>
                    <a:lnTo>
                      <a:pt x="4787" y="2345"/>
                    </a:lnTo>
                    <a:lnTo>
                      <a:pt x="5018" y="2147"/>
                    </a:lnTo>
                    <a:lnTo>
                      <a:pt x="5216" y="1915"/>
                    </a:lnTo>
                    <a:lnTo>
                      <a:pt x="5447" y="1684"/>
                    </a:lnTo>
                    <a:lnTo>
                      <a:pt x="5612" y="1453"/>
                    </a:lnTo>
                    <a:lnTo>
                      <a:pt x="5777" y="1189"/>
                    </a:lnTo>
                    <a:lnTo>
                      <a:pt x="5909" y="892"/>
                    </a:lnTo>
                    <a:lnTo>
                      <a:pt x="6008" y="595"/>
                    </a:lnTo>
                    <a:lnTo>
                      <a:pt x="6074" y="298"/>
                    </a:lnTo>
                    <a:lnTo>
                      <a:pt x="6140"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3"/>
              <p:cNvSpPr/>
              <p:nvPr/>
            </p:nvSpPr>
            <p:spPr>
              <a:xfrm>
                <a:off x="1108925" y="1385175"/>
                <a:ext cx="172500" cy="140325"/>
              </a:xfrm>
              <a:custGeom>
                <a:avLst/>
                <a:gdLst/>
                <a:ahLst/>
                <a:cxnLst/>
                <a:rect l="l" t="t" r="r" b="b"/>
                <a:pathLst>
                  <a:path w="6900" h="5613" extrusionOk="0">
                    <a:moveTo>
                      <a:pt x="3433" y="1"/>
                    </a:moveTo>
                    <a:lnTo>
                      <a:pt x="3103" y="34"/>
                    </a:lnTo>
                    <a:lnTo>
                      <a:pt x="2740" y="100"/>
                    </a:lnTo>
                    <a:lnTo>
                      <a:pt x="2410" y="166"/>
                    </a:lnTo>
                    <a:lnTo>
                      <a:pt x="2113" y="298"/>
                    </a:lnTo>
                    <a:lnTo>
                      <a:pt x="1816" y="430"/>
                    </a:lnTo>
                    <a:lnTo>
                      <a:pt x="1519" y="595"/>
                    </a:lnTo>
                    <a:lnTo>
                      <a:pt x="1255" y="793"/>
                    </a:lnTo>
                    <a:lnTo>
                      <a:pt x="1023" y="1024"/>
                    </a:lnTo>
                    <a:lnTo>
                      <a:pt x="792" y="1255"/>
                    </a:lnTo>
                    <a:lnTo>
                      <a:pt x="594" y="1519"/>
                    </a:lnTo>
                    <a:lnTo>
                      <a:pt x="429" y="1816"/>
                    </a:lnTo>
                    <a:lnTo>
                      <a:pt x="264" y="2113"/>
                    </a:lnTo>
                    <a:lnTo>
                      <a:pt x="165" y="2443"/>
                    </a:lnTo>
                    <a:lnTo>
                      <a:pt x="66" y="2773"/>
                    </a:lnTo>
                    <a:lnTo>
                      <a:pt x="33" y="3104"/>
                    </a:lnTo>
                    <a:lnTo>
                      <a:pt x="0" y="3467"/>
                    </a:lnTo>
                    <a:lnTo>
                      <a:pt x="0" y="3764"/>
                    </a:lnTo>
                    <a:lnTo>
                      <a:pt x="66" y="4028"/>
                    </a:lnTo>
                    <a:lnTo>
                      <a:pt x="99" y="4325"/>
                    </a:lnTo>
                    <a:lnTo>
                      <a:pt x="198" y="4589"/>
                    </a:lnTo>
                    <a:lnTo>
                      <a:pt x="297" y="4853"/>
                    </a:lnTo>
                    <a:lnTo>
                      <a:pt x="429" y="5117"/>
                    </a:lnTo>
                    <a:lnTo>
                      <a:pt x="561" y="5348"/>
                    </a:lnTo>
                    <a:lnTo>
                      <a:pt x="726" y="5579"/>
                    </a:lnTo>
                    <a:lnTo>
                      <a:pt x="1420" y="5612"/>
                    </a:lnTo>
                    <a:lnTo>
                      <a:pt x="1222" y="5381"/>
                    </a:lnTo>
                    <a:lnTo>
                      <a:pt x="1023" y="5150"/>
                    </a:lnTo>
                    <a:lnTo>
                      <a:pt x="858" y="4919"/>
                    </a:lnTo>
                    <a:lnTo>
                      <a:pt x="726" y="4655"/>
                    </a:lnTo>
                    <a:lnTo>
                      <a:pt x="627" y="4358"/>
                    </a:lnTo>
                    <a:lnTo>
                      <a:pt x="561" y="4061"/>
                    </a:lnTo>
                    <a:lnTo>
                      <a:pt x="495" y="3764"/>
                    </a:lnTo>
                    <a:lnTo>
                      <a:pt x="495" y="3467"/>
                    </a:lnTo>
                    <a:lnTo>
                      <a:pt x="495" y="3170"/>
                    </a:lnTo>
                    <a:lnTo>
                      <a:pt x="561" y="2873"/>
                    </a:lnTo>
                    <a:lnTo>
                      <a:pt x="627" y="2575"/>
                    </a:lnTo>
                    <a:lnTo>
                      <a:pt x="726" y="2311"/>
                    </a:lnTo>
                    <a:lnTo>
                      <a:pt x="858" y="2047"/>
                    </a:lnTo>
                    <a:lnTo>
                      <a:pt x="990" y="1816"/>
                    </a:lnTo>
                    <a:lnTo>
                      <a:pt x="1155" y="1585"/>
                    </a:lnTo>
                    <a:lnTo>
                      <a:pt x="1354" y="1354"/>
                    </a:lnTo>
                    <a:lnTo>
                      <a:pt x="1552" y="1189"/>
                    </a:lnTo>
                    <a:lnTo>
                      <a:pt x="1783" y="991"/>
                    </a:lnTo>
                    <a:lnTo>
                      <a:pt x="2047" y="859"/>
                    </a:lnTo>
                    <a:lnTo>
                      <a:pt x="2311" y="727"/>
                    </a:lnTo>
                    <a:lnTo>
                      <a:pt x="2575" y="628"/>
                    </a:lnTo>
                    <a:lnTo>
                      <a:pt x="2839" y="562"/>
                    </a:lnTo>
                    <a:lnTo>
                      <a:pt x="3136" y="496"/>
                    </a:lnTo>
                    <a:lnTo>
                      <a:pt x="3763" y="496"/>
                    </a:lnTo>
                    <a:lnTo>
                      <a:pt x="4060" y="562"/>
                    </a:lnTo>
                    <a:lnTo>
                      <a:pt x="4324" y="628"/>
                    </a:lnTo>
                    <a:lnTo>
                      <a:pt x="4589" y="727"/>
                    </a:lnTo>
                    <a:lnTo>
                      <a:pt x="4853" y="859"/>
                    </a:lnTo>
                    <a:lnTo>
                      <a:pt x="5117" y="991"/>
                    </a:lnTo>
                    <a:lnTo>
                      <a:pt x="5348" y="1189"/>
                    </a:lnTo>
                    <a:lnTo>
                      <a:pt x="5546" y="1354"/>
                    </a:lnTo>
                    <a:lnTo>
                      <a:pt x="5744" y="1585"/>
                    </a:lnTo>
                    <a:lnTo>
                      <a:pt x="5909" y="1816"/>
                    </a:lnTo>
                    <a:lnTo>
                      <a:pt x="6041" y="2047"/>
                    </a:lnTo>
                    <a:lnTo>
                      <a:pt x="6173" y="2311"/>
                    </a:lnTo>
                    <a:lnTo>
                      <a:pt x="6272" y="2575"/>
                    </a:lnTo>
                    <a:lnTo>
                      <a:pt x="6338" y="2873"/>
                    </a:lnTo>
                    <a:lnTo>
                      <a:pt x="6404" y="3170"/>
                    </a:lnTo>
                    <a:lnTo>
                      <a:pt x="6404" y="3467"/>
                    </a:lnTo>
                    <a:lnTo>
                      <a:pt x="6371" y="3896"/>
                    </a:lnTo>
                    <a:lnTo>
                      <a:pt x="6305" y="4292"/>
                    </a:lnTo>
                    <a:lnTo>
                      <a:pt x="6866" y="3896"/>
                    </a:lnTo>
                    <a:lnTo>
                      <a:pt x="6899" y="3467"/>
                    </a:lnTo>
                    <a:lnTo>
                      <a:pt x="6866" y="3104"/>
                    </a:lnTo>
                    <a:lnTo>
                      <a:pt x="6833" y="2773"/>
                    </a:lnTo>
                    <a:lnTo>
                      <a:pt x="6734" y="2443"/>
                    </a:lnTo>
                    <a:lnTo>
                      <a:pt x="6635" y="2113"/>
                    </a:lnTo>
                    <a:lnTo>
                      <a:pt x="6470" y="1816"/>
                    </a:lnTo>
                    <a:lnTo>
                      <a:pt x="6305" y="1519"/>
                    </a:lnTo>
                    <a:lnTo>
                      <a:pt x="6107" y="1255"/>
                    </a:lnTo>
                    <a:lnTo>
                      <a:pt x="5876" y="1024"/>
                    </a:lnTo>
                    <a:lnTo>
                      <a:pt x="5645" y="793"/>
                    </a:lnTo>
                    <a:lnTo>
                      <a:pt x="5381" y="595"/>
                    </a:lnTo>
                    <a:lnTo>
                      <a:pt x="5084" y="430"/>
                    </a:lnTo>
                    <a:lnTo>
                      <a:pt x="4787" y="298"/>
                    </a:lnTo>
                    <a:lnTo>
                      <a:pt x="4457" y="166"/>
                    </a:lnTo>
                    <a:lnTo>
                      <a:pt x="4126" y="100"/>
                    </a:lnTo>
                    <a:lnTo>
                      <a:pt x="3796" y="34"/>
                    </a:lnTo>
                    <a:lnTo>
                      <a:pt x="3433" y="1"/>
                    </a:lnTo>
                    <a:close/>
                  </a:path>
                </a:pathLst>
              </a:custGeom>
              <a:solidFill>
                <a:srgbClr val="FF0000">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ounded Rectangle 2"/>
          <p:cNvSpPr/>
          <p:nvPr/>
        </p:nvSpPr>
        <p:spPr>
          <a:xfrm>
            <a:off x="3347421" y="2734773"/>
            <a:ext cx="4988859" cy="148670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98436" y="2945256"/>
            <a:ext cx="4678680" cy="954107"/>
          </a:xfrm>
          <a:prstGeom prst="rect">
            <a:avLst/>
          </a:prstGeom>
          <a:noFill/>
        </p:spPr>
        <p:txBody>
          <a:bodyPr wrap="square" rtlCol="0">
            <a:spAutoFit/>
          </a:bodyPr>
          <a:lstStyle/>
          <a:p>
            <a:r>
              <a:rPr lang="en-US" dirty="0" smtClean="0"/>
              <a:t>The food we eat </a:t>
            </a:r>
            <a:r>
              <a:rPr lang="en-US" b="1" u="sng" dirty="0" smtClean="0"/>
              <a:t>cannot be used</a:t>
            </a:r>
            <a:r>
              <a:rPr lang="en-US" dirty="0" smtClean="0"/>
              <a:t> by the body in the form that we eat it. Our bodies have to change the food into </a:t>
            </a:r>
            <a:r>
              <a:rPr lang="en-US" b="1" i="1" u="sng" dirty="0" smtClean="0"/>
              <a:t>substances </a:t>
            </a:r>
            <a:r>
              <a:rPr lang="en-US" dirty="0" smtClean="0"/>
              <a:t>that dissolve and be transported around the body in the blood.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45"/>
          <p:cNvSpPr txBox="1">
            <a:spLocks noGrp="1"/>
          </p:cNvSpPr>
          <p:nvPr>
            <p:ph type="title"/>
          </p:nvPr>
        </p:nvSpPr>
        <p:spPr>
          <a:xfrm>
            <a:off x="1355845" y="519009"/>
            <a:ext cx="4294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digestion?</a:t>
            </a:r>
            <a:endParaRPr dirty="0"/>
          </a:p>
        </p:txBody>
      </p:sp>
      <p:sp>
        <p:nvSpPr>
          <p:cNvPr id="1540" name="Google Shape;1540;p45"/>
          <p:cNvSpPr txBox="1">
            <a:spLocks noGrp="1"/>
          </p:cNvSpPr>
          <p:nvPr>
            <p:ph type="subTitle" idx="1"/>
          </p:nvPr>
        </p:nvSpPr>
        <p:spPr>
          <a:xfrm>
            <a:off x="720000" y="1142101"/>
            <a:ext cx="4294800" cy="25055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Digestion is the process of breaking down food into smaller parts so it can be used by the body.</a:t>
            </a:r>
          </a:p>
          <a:p>
            <a:pPr marL="0" lvl="0" indent="0" algn="l" rtl="0">
              <a:spcBef>
                <a:spcPts val="0"/>
              </a:spcBef>
              <a:spcAft>
                <a:spcPts val="0"/>
              </a:spcAft>
              <a:buClr>
                <a:schemeClr val="dk1"/>
              </a:buClr>
              <a:buSzPts val="1100"/>
              <a:buFont typeface="Arial"/>
              <a:buNone/>
            </a:pPr>
            <a:endParaRPr lang="en-US" dirty="0" smtClean="0"/>
          </a:p>
          <a:p>
            <a:pPr marL="0" lvl="0" indent="0" algn="l" rtl="0">
              <a:spcBef>
                <a:spcPts val="0"/>
              </a:spcBef>
              <a:spcAft>
                <a:spcPts val="0"/>
              </a:spcAft>
              <a:buClr>
                <a:schemeClr val="dk1"/>
              </a:buClr>
              <a:buSzPts val="1100"/>
              <a:buFont typeface="Arial"/>
              <a:buNone/>
            </a:pPr>
            <a:r>
              <a:rPr lang="en-US" dirty="0" smtClean="0"/>
              <a:t>The digestive system contains a number of different organs.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smtClean="0"/>
              <a:t>Each organ has its own function but they all work together to help us digest the food we eat.</a:t>
            </a:r>
            <a:endParaRPr dirty="0"/>
          </a:p>
        </p:txBody>
      </p:sp>
      <p:grpSp>
        <p:nvGrpSpPr>
          <p:cNvPr id="1541" name="Google Shape;1541;p45"/>
          <p:cNvGrpSpPr/>
          <p:nvPr/>
        </p:nvGrpSpPr>
        <p:grpSpPr>
          <a:xfrm>
            <a:off x="5311691" y="539456"/>
            <a:ext cx="3119076" cy="3941254"/>
            <a:chOff x="5311691" y="539456"/>
            <a:chExt cx="3119076" cy="3941254"/>
          </a:xfrm>
        </p:grpSpPr>
        <p:sp>
          <p:nvSpPr>
            <p:cNvPr id="1542" name="Google Shape;1542;p45"/>
            <p:cNvSpPr/>
            <p:nvPr/>
          </p:nvSpPr>
          <p:spPr>
            <a:xfrm>
              <a:off x="5311691" y="4336218"/>
              <a:ext cx="190" cy="50379"/>
            </a:xfrm>
            <a:custGeom>
              <a:avLst/>
              <a:gdLst/>
              <a:ahLst/>
              <a:cxnLst/>
              <a:rect l="l" t="t" r="r" b="b"/>
              <a:pathLst>
                <a:path w="1" h="265" extrusionOk="0">
                  <a:moveTo>
                    <a:pt x="0" y="33"/>
                  </a:moveTo>
                  <a:lnTo>
                    <a:pt x="0" y="33"/>
                  </a:lnTo>
                  <a:lnTo>
                    <a:pt x="0" y="198"/>
                  </a:lnTo>
                  <a:lnTo>
                    <a:pt x="0" y="198"/>
                  </a:lnTo>
                  <a:lnTo>
                    <a:pt x="0" y="264"/>
                  </a:lnTo>
                  <a:lnTo>
                    <a:pt x="0" y="264"/>
                  </a:lnTo>
                  <a:lnTo>
                    <a:pt x="0" y="198"/>
                  </a:lnTo>
                  <a:lnTo>
                    <a:pt x="0" y="198"/>
                  </a:lnTo>
                  <a:lnTo>
                    <a:pt x="0" y="33"/>
                  </a:lnTo>
                  <a:close/>
                  <a:moveTo>
                    <a:pt x="0" y="0"/>
                  </a:moveTo>
                  <a:lnTo>
                    <a:pt x="0" y="0"/>
                  </a:lnTo>
                  <a:lnTo>
                    <a:pt x="0" y="0"/>
                  </a:lnTo>
                  <a:lnTo>
                    <a:pt x="0" y="0"/>
                  </a:lnTo>
                  <a:lnTo>
                    <a:pt x="0" y="0"/>
                  </a:lnTo>
                  <a:close/>
                </a:path>
              </a:pathLst>
            </a:custGeom>
            <a:solidFill>
              <a:srgbClr val="D2D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5"/>
            <p:cNvSpPr/>
            <p:nvPr/>
          </p:nvSpPr>
          <p:spPr>
            <a:xfrm>
              <a:off x="5311691" y="4342491"/>
              <a:ext cx="190" cy="44105"/>
            </a:xfrm>
            <a:custGeom>
              <a:avLst/>
              <a:gdLst/>
              <a:ahLst/>
              <a:cxnLst/>
              <a:rect l="l" t="t" r="r" b="b"/>
              <a:pathLst>
                <a:path w="1" h="232" fill="none" extrusionOk="0">
                  <a:moveTo>
                    <a:pt x="0" y="0"/>
                  </a:moveTo>
                  <a:lnTo>
                    <a:pt x="0" y="0"/>
                  </a:lnTo>
                  <a:lnTo>
                    <a:pt x="0" y="165"/>
                  </a:lnTo>
                  <a:lnTo>
                    <a:pt x="0" y="165"/>
                  </a:lnTo>
                  <a:lnTo>
                    <a:pt x="0" y="231"/>
                  </a:lnTo>
                  <a:lnTo>
                    <a:pt x="0" y="231"/>
                  </a:lnTo>
                  <a:lnTo>
                    <a:pt x="0" y="165"/>
                  </a:lnTo>
                  <a:lnTo>
                    <a:pt x="0" y="16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5"/>
            <p:cNvSpPr/>
            <p:nvPr/>
          </p:nvSpPr>
          <p:spPr>
            <a:xfrm>
              <a:off x="5311691" y="4336218"/>
              <a:ext cx="190" cy="190"/>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5"/>
            <p:cNvSpPr/>
            <p:nvPr/>
          </p:nvSpPr>
          <p:spPr>
            <a:xfrm>
              <a:off x="5311719" y="542551"/>
              <a:ext cx="3119048" cy="3935062"/>
            </a:xfrm>
            <a:custGeom>
              <a:avLst/>
              <a:gdLst/>
              <a:ahLst/>
              <a:cxnLst/>
              <a:rect l="l" t="t" r="r" b="b"/>
              <a:pathLst>
                <a:path w="16407" h="20699" extrusionOk="0">
                  <a:moveTo>
                    <a:pt x="4193" y="0"/>
                  </a:moveTo>
                  <a:lnTo>
                    <a:pt x="4094" y="34"/>
                  </a:lnTo>
                  <a:lnTo>
                    <a:pt x="4061" y="34"/>
                  </a:lnTo>
                  <a:lnTo>
                    <a:pt x="3863" y="67"/>
                  </a:lnTo>
                  <a:lnTo>
                    <a:pt x="3830" y="100"/>
                  </a:lnTo>
                  <a:lnTo>
                    <a:pt x="3533" y="199"/>
                  </a:lnTo>
                  <a:lnTo>
                    <a:pt x="3434" y="232"/>
                  </a:lnTo>
                  <a:lnTo>
                    <a:pt x="3368" y="265"/>
                  </a:lnTo>
                  <a:lnTo>
                    <a:pt x="3104" y="430"/>
                  </a:lnTo>
                  <a:lnTo>
                    <a:pt x="2840" y="529"/>
                  </a:lnTo>
                  <a:lnTo>
                    <a:pt x="2575" y="661"/>
                  </a:lnTo>
                  <a:lnTo>
                    <a:pt x="2344" y="760"/>
                  </a:lnTo>
                  <a:lnTo>
                    <a:pt x="2146" y="925"/>
                  </a:lnTo>
                  <a:lnTo>
                    <a:pt x="2014" y="1057"/>
                  </a:lnTo>
                  <a:lnTo>
                    <a:pt x="1882" y="1189"/>
                  </a:lnTo>
                  <a:lnTo>
                    <a:pt x="1783" y="1354"/>
                  </a:lnTo>
                  <a:lnTo>
                    <a:pt x="1717" y="1519"/>
                  </a:lnTo>
                  <a:lnTo>
                    <a:pt x="1684" y="1684"/>
                  </a:lnTo>
                  <a:lnTo>
                    <a:pt x="1684" y="1816"/>
                  </a:lnTo>
                  <a:lnTo>
                    <a:pt x="1717" y="1981"/>
                  </a:lnTo>
                  <a:lnTo>
                    <a:pt x="1783" y="2113"/>
                  </a:lnTo>
                  <a:lnTo>
                    <a:pt x="1882" y="2245"/>
                  </a:lnTo>
                  <a:lnTo>
                    <a:pt x="2014" y="2377"/>
                  </a:lnTo>
                  <a:lnTo>
                    <a:pt x="2179" y="2509"/>
                  </a:lnTo>
                  <a:lnTo>
                    <a:pt x="2377" y="2608"/>
                  </a:lnTo>
                  <a:lnTo>
                    <a:pt x="2476" y="2212"/>
                  </a:lnTo>
                  <a:lnTo>
                    <a:pt x="2608" y="2476"/>
                  </a:lnTo>
                  <a:lnTo>
                    <a:pt x="2773" y="2773"/>
                  </a:lnTo>
                  <a:lnTo>
                    <a:pt x="2972" y="3103"/>
                  </a:lnTo>
                  <a:lnTo>
                    <a:pt x="2972" y="3467"/>
                  </a:lnTo>
                  <a:lnTo>
                    <a:pt x="3005" y="3830"/>
                  </a:lnTo>
                  <a:lnTo>
                    <a:pt x="3038" y="3929"/>
                  </a:lnTo>
                  <a:lnTo>
                    <a:pt x="3137" y="3995"/>
                  </a:lnTo>
                  <a:lnTo>
                    <a:pt x="3203" y="4028"/>
                  </a:lnTo>
                  <a:lnTo>
                    <a:pt x="3302" y="3995"/>
                  </a:lnTo>
                  <a:lnTo>
                    <a:pt x="3467" y="3962"/>
                  </a:lnTo>
                  <a:lnTo>
                    <a:pt x="3764" y="4457"/>
                  </a:lnTo>
                  <a:lnTo>
                    <a:pt x="3863" y="4589"/>
                  </a:lnTo>
                  <a:lnTo>
                    <a:pt x="3962" y="4721"/>
                  </a:lnTo>
                  <a:lnTo>
                    <a:pt x="4094" y="4820"/>
                  </a:lnTo>
                  <a:lnTo>
                    <a:pt x="4193" y="4886"/>
                  </a:lnTo>
                  <a:lnTo>
                    <a:pt x="4325" y="4919"/>
                  </a:lnTo>
                  <a:lnTo>
                    <a:pt x="4424" y="4919"/>
                  </a:lnTo>
                  <a:lnTo>
                    <a:pt x="4556" y="4886"/>
                  </a:lnTo>
                  <a:lnTo>
                    <a:pt x="4655" y="4853"/>
                  </a:lnTo>
                  <a:lnTo>
                    <a:pt x="4754" y="4754"/>
                  </a:lnTo>
                  <a:lnTo>
                    <a:pt x="4985" y="4523"/>
                  </a:lnTo>
                  <a:lnTo>
                    <a:pt x="5018" y="4919"/>
                  </a:lnTo>
                  <a:lnTo>
                    <a:pt x="5117" y="5348"/>
                  </a:lnTo>
                  <a:lnTo>
                    <a:pt x="5282" y="5810"/>
                  </a:lnTo>
                  <a:lnTo>
                    <a:pt x="5480" y="6239"/>
                  </a:lnTo>
                  <a:lnTo>
                    <a:pt x="5711" y="6702"/>
                  </a:lnTo>
                  <a:lnTo>
                    <a:pt x="5975" y="7098"/>
                  </a:lnTo>
                  <a:lnTo>
                    <a:pt x="6240" y="7428"/>
                  </a:lnTo>
                  <a:lnTo>
                    <a:pt x="6537" y="7725"/>
                  </a:lnTo>
                  <a:lnTo>
                    <a:pt x="6900" y="10960"/>
                  </a:lnTo>
                  <a:lnTo>
                    <a:pt x="5051" y="11059"/>
                  </a:lnTo>
                  <a:lnTo>
                    <a:pt x="4820" y="10597"/>
                  </a:lnTo>
                  <a:lnTo>
                    <a:pt x="4655" y="10795"/>
                  </a:lnTo>
                  <a:lnTo>
                    <a:pt x="4589" y="10597"/>
                  </a:lnTo>
                  <a:lnTo>
                    <a:pt x="4193" y="10927"/>
                  </a:lnTo>
                  <a:lnTo>
                    <a:pt x="3797" y="11224"/>
                  </a:lnTo>
                  <a:lnTo>
                    <a:pt x="3632" y="11389"/>
                  </a:lnTo>
                  <a:lnTo>
                    <a:pt x="3467" y="11554"/>
                  </a:lnTo>
                  <a:lnTo>
                    <a:pt x="3302" y="11719"/>
                  </a:lnTo>
                  <a:lnTo>
                    <a:pt x="3203" y="11917"/>
                  </a:lnTo>
                  <a:lnTo>
                    <a:pt x="3269" y="12016"/>
                  </a:lnTo>
                  <a:lnTo>
                    <a:pt x="3269" y="12049"/>
                  </a:lnTo>
                  <a:lnTo>
                    <a:pt x="2906" y="13238"/>
                  </a:lnTo>
                  <a:lnTo>
                    <a:pt x="2542" y="13700"/>
                  </a:lnTo>
                  <a:lnTo>
                    <a:pt x="2509" y="13799"/>
                  </a:lnTo>
                  <a:lnTo>
                    <a:pt x="2476" y="13898"/>
                  </a:lnTo>
                  <a:lnTo>
                    <a:pt x="2575" y="14591"/>
                  </a:lnTo>
                  <a:lnTo>
                    <a:pt x="2542" y="14690"/>
                  </a:lnTo>
                  <a:lnTo>
                    <a:pt x="2476" y="14789"/>
                  </a:lnTo>
                  <a:lnTo>
                    <a:pt x="2146" y="15152"/>
                  </a:lnTo>
                  <a:lnTo>
                    <a:pt x="2080" y="15284"/>
                  </a:lnTo>
                  <a:lnTo>
                    <a:pt x="2080" y="15383"/>
                  </a:lnTo>
                  <a:lnTo>
                    <a:pt x="2179" y="15912"/>
                  </a:lnTo>
                  <a:lnTo>
                    <a:pt x="2146" y="16044"/>
                  </a:lnTo>
                  <a:lnTo>
                    <a:pt x="2080" y="16143"/>
                  </a:lnTo>
                  <a:lnTo>
                    <a:pt x="1816" y="16473"/>
                  </a:lnTo>
                  <a:lnTo>
                    <a:pt x="1750" y="16572"/>
                  </a:lnTo>
                  <a:lnTo>
                    <a:pt x="1750" y="16671"/>
                  </a:lnTo>
                  <a:lnTo>
                    <a:pt x="1783" y="17232"/>
                  </a:lnTo>
                  <a:lnTo>
                    <a:pt x="1783" y="17331"/>
                  </a:lnTo>
                  <a:lnTo>
                    <a:pt x="1354" y="18750"/>
                  </a:lnTo>
                  <a:lnTo>
                    <a:pt x="1552" y="18882"/>
                  </a:lnTo>
                  <a:lnTo>
                    <a:pt x="1717" y="18981"/>
                  </a:lnTo>
                  <a:lnTo>
                    <a:pt x="1552" y="19081"/>
                  </a:lnTo>
                  <a:lnTo>
                    <a:pt x="1354" y="19147"/>
                  </a:lnTo>
                  <a:lnTo>
                    <a:pt x="892" y="19279"/>
                  </a:lnTo>
                  <a:lnTo>
                    <a:pt x="694" y="19345"/>
                  </a:lnTo>
                  <a:lnTo>
                    <a:pt x="463" y="19411"/>
                  </a:lnTo>
                  <a:lnTo>
                    <a:pt x="298" y="19510"/>
                  </a:lnTo>
                  <a:lnTo>
                    <a:pt x="100" y="19642"/>
                  </a:lnTo>
                  <a:lnTo>
                    <a:pt x="67" y="19708"/>
                  </a:lnTo>
                  <a:lnTo>
                    <a:pt x="34" y="19774"/>
                  </a:lnTo>
                  <a:lnTo>
                    <a:pt x="1" y="19939"/>
                  </a:lnTo>
                  <a:lnTo>
                    <a:pt x="1" y="19972"/>
                  </a:lnTo>
                  <a:lnTo>
                    <a:pt x="1" y="20005"/>
                  </a:lnTo>
                  <a:lnTo>
                    <a:pt x="1" y="20170"/>
                  </a:lnTo>
                  <a:lnTo>
                    <a:pt x="34" y="20236"/>
                  </a:lnTo>
                  <a:lnTo>
                    <a:pt x="199" y="20302"/>
                  </a:lnTo>
                  <a:lnTo>
                    <a:pt x="397" y="20335"/>
                  </a:lnTo>
                  <a:lnTo>
                    <a:pt x="826" y="20401"/>
                  </a:lnTo>
                  <a:lnTo>
                    <a:pt x="1057" y="20434"/>
                  </a:lnTo>
                  <a:lnTo>
                    <a:pt x="1156" y="20434"/>
                  </a:lnTo>
                  <a:lnTo>
                    <a:pt x="1156" y="20533"/>
                  </a:lnTo>
                  <a:lnTo>
                    <a:pt x="1189" y="20599"/>
                  </a:lnTo>
                  <a:lnTo>
                    <a:pt x="1222" y="20599"/>
                  </a:lnTo>
                  <a:lnTo>
                    <a:pt x="1387" y="20665"/>
                  </a:lnTo>
                  <a:lnTo>
                    <a:pt x="1585" y="20698"/>
                  </a:lnTo>
                  <a:lnTo>
                    <a:pt x="2278" y="20698"/>
                  </a:lnTo>
                  <a:lnTo>
                    <a:pt x="2476" y="20665"/>
                  </a:lnTo>
                  <a:lnTo>
                    <a:pt x="3764" y="20401"/>
                  </a:lnTo>
                  <a:lnTo>
                    <a:pt x="3797" y="20368"/>
                  </a:lnTo>
                  <a:lnTo>
                    <a:pt x="3962" y="20335"/>
                  </a:lnTo>
                  <a:lnTo>
                    <a:pt x="4259" y="20302"/>
                  </a:lnTo>
                  <a:lnTo>
                    <a:pt x="4358" y="20302"/>
                  </a:lnTo>
                  <a:lnTo>
                    <a:pt x="4556" y="20236"/>
                  </a:lnTo>
                  <a:lnTo>
                    <a:pt x="4688" y="20170"/>
                  </a:lnTo>
                  <a:lnTo>
                    <a:pt x="4787" y="20137"/>
                  </a:lnTo>
                  <a:lnTo>
                    <a:pt x="4820" y="20104"/>
                  </a:lnTo>
                  <a:lnTo>
                    <a:pt x="4820" y="20071"/>
                  </a:lnTo>
                  <a:lnTo>
                    <a:pt x="4820" y="20038"/>
                  </a:lnTo>
                  <a:lnTo>
                    <a:pt x="4787" y="19807"/>
                  </a:lnTo>
                  <a:lnTo>
                    <a:pt x="4721" y="19576"/>
                  </a:lnTo>
                  <a:lnTo>
                    <a:pt x="4886" y="19642"/>
                  </a:lnTo>
                  <a:lnTo>
                    <a:pt x="5117" y="18024"/>
                  </a:lnTo>
                  <a:lnTo>
                    <a:pt x="5150" y="17958"/>
                  </a:lnTo>
                  <a:lnTo>
                    <a:pt x="5183" y="17892"/>
                  </a:lnTo>
                  <a:lnTo>
                    <a:pt x="5513" y="17496"/>
                  </a:lnTo>
                  <a:lnTo>
                    <a:pt x="5579" y="17397"/>
                  </a:lnTo>
                  <a:lnTo>
                    <a:pt x="5579" y="17265"/>
                  </a:lnTo>
                  <a:lnTo>
                    <a:pt x="5414" y="16572"/>
                  </a:lnTo>
                  <a:lnTo>
                    <a:pt x="5414" y="16440"/>
                  </a:lnTo>
                  <a:lnTo>
                    <a:pt x="5447" y="16341"/>
                  </a:lnTo>
                  <a:lnTo>
                    <a:pt x="5711" y="16011"/>
                  </a:lnTo>
                  <a:lnTo>
                    <a:pt x="5777" y="15878"/>
                  </a:lnTo>
                  <a:lnTo>
                    <a:pt x="5777" y="15746"/>
                  </a:lnTo>
                  <a:lnTo>
                    <a:pt x="5645" y="15317"/>
                  </a:lnTo>
                  <a:lnTo>
                    <a:pt x="5645" y="15152"/>
                  </a:lnTo>
                  <a:lnTo>
                    <a:pt x="5744" y="15053"/>
                  </a:lnTo>
                  <a:lnTo>
                    <a:pt x="5909" y="14855"/>
                  </a:lnTo>
                  <a:lnTo>
                    <a:pt x="5909" y="14822"/>
                  </a:lnTo>
                  <a:lnTo>
                    <a:pt x="6008" y="15152"/>
                  </a:lnTo>
                  <a:lnTo>
                    <a:pt x="6141" y="15482"/>
                  </a:lnTo>
                  <a:lnTo>
                    <a:pt x="6306" y="15779"/>
                  </a:lnTo>
                  <a:lnTo>
                    <a:pt x="6471" y="16077"/>
                  </a:lnTo>
                  <a:lnTo>
                    <a:pt x="6702" y="16341"/>
                  </a:lnTo>
                  <a:lnTo>
                    <a:pt x="6933" y="16572"/>
                  </a:lnTo>
                  <a:lnTo>
                    <a:pt x="7197" y="16803"/>
                  </a:lnTo>
                  <a:lnTo>
                    <a:pt x="7494" y="16968"/>
                  </a:lnTo>
                  <a:lnTo>
                    <a:pt x="7824" y="20203"/>
                  </a:lnTo>
                  <a:lnTo>
                    <a:pt x="12941" y="20203"/>
                  </a:lnTo>
                  <a:lnTo>
                    <a:pt x="13172" y="19114"/>
                  </a:lnTo>
                  <a:lnTo>
                    <a:pt x="14558" y="19411"/>
                  </a:lnTo>
                  <a:lnTo>
                    <a:pt x="14987" y="17430"/>
                  </a:lnTo>
                  <a:lnTo>
                    <a:pt x="13568" y="17133"/>
                  </a:lnTo>
                  <a:lnTo>
                    <a:pt x="14129" y="14426"/>
                  </a:lnTo>
                  <a:lnTo>
                    <a:pt x="15912" y="14426"/>
                  </a:lnTo>
                  <a:lnTo>
                    <a:pt x="16011" y="14393"/>
                  </a:lnTo>
                  <a:lnTo>
                    <a:pt x="16143" y="14327"/>
                  </a:lnTo>
                  <a:lnTo>
                    <a:pt x="16209" y="14261"/>
                  </a:lnTo>
                  <a:lnTo>
                    <a:pt x="16308" y="14162"/>
                  </a:lnTo>
                  <a:lnTo>
                    <a:pt x="16341" y="14030"/>
                  </a:lnTo>
                  <a:lnTo>
                    <a:pt x="16407" y="13931"/>
                  </a:lnTo>
                  <a:lnTo>
                    <a:pt x="16407" y="13799"/>
                  </a:lnTo>
                  <a:lnTo>
                    <a:pt x="16407" y="13535"/>
                  </a:lnTo>
                  <a:lnTo>
                    <a:pt x="16407" y="8616"/>
                  </a:lnTo>
                  <a:lnTo>
                    <a:pt x="16407" y="8286"/>
                  </a:lnTo>
                  <a:lnTo>
                    <a:pt x="16374" y="8121"/>
                  </a:lnTo>
                  <a:lnTo>
                    <a:pt x="16308" y="8022"/>
                  </a:lnTo>
                  <a:lnTo>
                    <a:pt x="16176" y="7923"/>
                  </a:lnTo>
                  <a:lnTo>
                    <a:pt x="13139" y="7923"/>
                  </a:lnTo>
                  <a:lnTo>
                    <a:pt x="13040" y="8022"/>
                  </a:lnTo>
                  <a:lnTo>
                    <a:pt x="12974" y="8121"/>
                  </a:lnTo>
                  <a:lnTo>
                    <a:pt x="12941" y="8286"/>
                  </a:lnTo>
                  <a:lnTo>
                    <a:pt x="12941" y="8616"/>
                  </a:lnTo>
                  <a:lnTo>
                    <a:pt x="12941" y="13436"/>
                  </a:lnTo>
                  <a:lnTo>
                    <a:pt x="12875" y="13337"/>
                  </a:lnTo>
                  <a:lnTo>
                    <a:pt x="12809" y="13271"/>
                  </a:lnTo>
                  <a:lnTo>
                    <a:pt x="12743" y="13238"/>
                  </a:lnTo>
                  <a:lnTo>
                    <a:pt x="9706" y="13238"/>
                  </a:lnTo>
                  <a:lnTo>
                    <a:pt x="9706" y="13205"/>
                  </a:lnTo>
                  <a:lnTo>
                    <a:pt x="10069" y="13205"/>
                  </a:lnTo>
                  <a:lnTo>
                    <a:pt x="10333" y="13172"/>
                  </a:lnTo>
                  <a:lnTo>
                    <a:pt x="10597" y="13106"/>
                  </a:lnTo>
                  <a:lnTo>
                    <a:pt x="10828" y="12974"/>
                  </a:lnTo>
                  <a:lnTo>
                    <a:pt x="11059" y="12809"/>
                  </a:lnTo>
                  <a:lnTo>
                    <a:pt x="11224" y="12577"/>
                  </a:lnTo>
                  <a:lnTo>
                    <a:pt x="11323" y="12346"/>
                  </a:lnTo>
                  <a:lnTo>
                    <a:pt x="11422" y="12082"/>
                  </a:lnTo>
                  <a:lnTo>
                    <a:pt x="11422" y="11818"/>
                  </a:lnTo>
                  <a:lnTo>
                    <a:pt x="11422" y="10960"/>
                  </a:lnTo>
                  <a:lnTo>
                    <a:pt x="11719" y="10960"/>
                  </a:lnTo>
                  <a:lnTo>
                    <a:pt x="11686" y="10300"/>
                  </a:lnTo>
                  <a:lnTo>
                    <a:pt x="11653" y="9673"/>
                  </a:lnTo>
                  <a:lnTo>
                    <a:pt x="11620" y="9078"/>
                  </a:lnTo>
                  <a:lnTo>
                    <a:pt x="11554" y="8517"/>
                  </a:lnTo>
                  <a:lnTo>
                    <a:pt x="11455" y="7989"/>
                  </a:lnTo>
                  <a:lnTo>
                    <a:pt x="11356" y="7494"/>
                  </a:lnTo>
                  <a:lnTo>
                    <a:pt x="11257" y="7032"/>
                  </a:lnTo>
                  <a:lnTo>
                    <a:pt x="11125" y="6570"/>
                  </a:lnTo>
                  <a:lnTo>
                    <a:pt x="10960" y="6173"/>
                  </a:lnTo>
                  <a:lnTo>
                    <a:pt x="10828" y="5777"/>
                  </a:lnTo>
                  <a:lnTo>
                    <a:pt x="10663" y="5414"/>
                  </a:lnTo>
                  <a:lnTo>
                    <a:pt x="10465" y="5084"/>
                  </a:lnTo>
                  <a:lnTo>
                    <a:pt x="10300" y="4787"/>
                  </a:lnTo>
                  <a:lnTo>
                    <a:pt x="10102" y="4523"/>
                  </a:lnTo>
                  <a:lnTo>
                    <a:pt x="9706" y="4028"/>
                  </a:lnTo>
                  <a:lnTo>
                    <a:pt x="9277" y="3632"/>
                  </a:lnTo>
                  <a:lnTo>
                    <a:pt x="8847" y="3335"/>
                  </a:lnTo>
                  <a:lnTo>
                    <a:pt x="8451" y="3103"/>
                  </a:lnTo>
                  <a:lnTo>
                    <a:pt x="8022" y="2971"/>
                  </a:lnTo>
                  <a:lnTo>
                    <a:pt x="7626" y="2905"/>
                  </a:lnTo>
                  <a:lnTo>
                    <a:pt x="7263" y="2938"/>
                  </a:lnTo>
                  <a:lnTo>
                    <a:pt x="6933" y="3004"/>
                  </a:lnTo>
                  <a:lnTo>
                    <a:pt x="6669" y="3136"/>
                  </a:lnTo>
                  <a:lnTo>
                    <a:pt x="6405" y="2740"/>
                  </a:lnTo>
                  <a:lnTo>
                    <a:pt x="6537" y="2542"/>
                  </a:lnTo>
                  <a:lnTo>
                    <a:pt x="6372" y="2113"/>
                  </a:lnTo>
                  <a:lnTo>
                    <a:pt x="6174" y="1651"/>
                  </a:lnTo>
                  <a:lnTo>
                    <a:pt x="5975" y="1255"/>
                  </a:lnTo>
                  <a:lnTo>
                    <a:pt x="5744" y="826"/>
                  </a:lnTo>
                  <a:lnTo>
                    <a:pt x="5645" y="661"/>
                  </a:lnTo>
                  <a:lnTo>
                    <a:pt x="5612" y="595"/>
                  </a:lnTo>
                  <a:lnTo>
                    <a:pt x="5480" y="463"/>
                  </a:lnTo>
                  <a:lnTo>
                    <a:pt x="5414" y="397"/>
                  </a:lnTo>
                  <a:lnTo>
                    <a:pt x="5348" y="331"/>
                  </a:lnTo>
                  <a:lnTo>
                    <a:pt x="5282" y="298"/>
                  </a:lnTo>
                  <a:lnTo>
                    <a:pt x="5216" y="232"/>
                  </a:lnTo>
                  <a:lnTo>
                    <a:pt x="5150" y="199"/>
                  </a:lnTo>
                  <a:lnTo>
                    <a:pt x="5084" y="166"/>
                  </a:lnTo>
                  <a:lnTo>
                    <a:pt x="5018" y="133"/>
                  </a:lnTo>
                  <a:lnTo>
                    <a:pt x="4952" y="100"/>
                  </a:lnTo>
                  <a:lnTo>
                    <a:pt x="4853" y="67"/>
                  </a:lnTo>
                  <a:lnTo>
                    <a:pt x="4820" y="67"/>
                  </a:lnTo>
                  <a:lnTo>
                    <a:pt x="4655" y="34"/>
                  </a:lnTo>
                  <a:lnTo>
                    <a:pt x="4325"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5"/>
            <p:cNvSpPr/>
            <p:nvPr/>
          </p:nvSpPr>
          <p:spPr>
            <a:xfrm>
              <a:off x="5524984" y="3953348"/>
              <a:ext cx="703007" cy="527362"/>
            </a:xfrm>
            <a:custGeom>
              <a:avLst/>
              <a:gdLst/>
              <a:ahLst/>
              <a:cxnLst/>
              <a:rect l="l" t="t" r="r" b="b"/>
              <a:pathLst>
                <a:path w="3698" h="2774" extrusionOk="0">
                  <a:moveTo>
                    <a:pt x="3104" y="1"/>
                  </a:moveTo>
                  <a:lnTo>
                    <a:pt x="1816" y="199"/>
                  </a:lnTo>
                  <a:lnTo>
                    <a:pt x="1882" y="628"/>
                  </a:lnTo>
                  <a:lnTo>
                    <a:pt x="1882" y="826"/>
                  </a:lnTo>
                  <a:lnTo>
                    <a:pt x="1849" y="991"/>
                  </a:lnTo>
                  <a:lnTo>
                    <a:pt x="1750" y="1123"/>
                  </a:lnTo>
                  <a:lnTo>
                    <a:pt x="1651" y="1255"/>
                  </a:lnTo>
                  <a:lnTo>
                    <a:pt x="1486" y="1354"/>
                  </a:lnTo>
                  <a:lnTo>
                    <a:pt x="1288" y="1453"/>
                  </a:lnTo>
                  <a:lnTo>
                    <a:pt x="859" y="1618"/>
                  </a:lnTo>
                  <a:lnTo>
                    <a:pt x="628" y="1717"/>
                  </a:lnTo>
                  <a:lnTo>
                    <a:pt x="430" y="1783"/>
                  </a:lnTo>
                  <a:lnTo>
                    <a:pt x="265" y="1915"/>
                  </a:lnTo>
                  <a:lnTo>
                    <a:pt x="67" y="2047"/>
                  </a:lnTo>
                  <a:lnTo>
                    <a:pt x="34" y="2113"/>
                  </a:lnTo>
                  <a:lnTo>
                    <a:pt x="1" y="2212"/>
                  </a:lnTo>
                  <a:lnTo>
                    <a:pt x="1" y="2377"/>
                  </a:lnTo>
                  <a:lnTo>
                    <a:pt x="34" y="2575"/>
                  </a:lnTo>
                  <a:lnTo>
                    <a:pt x="34" y="2641"/>
                  </a:lnTo>
                  <a:lnTo>
                    <a:pt x="67" y="2674"/>
                  </a:lnTo>
                  <a:lnTo>
                    <a:pt x="265" y="2707"/>
                  </a:lnTo>
                  <a:lnTo>
                    <a:pt x="463" y="2740"/>
                  </a:lnTo>
                  <a:lnTo>
                    <a:pt x="859" y="2773"/>
                  </a:lnTo>
                  <a:lnTo>
                    <a:pt x="1123" y="2740"/>
                  </a:lnTo>
                  <a:lnTo>
                    <a:pt x="1354" y="2707"/>
                  </a:lnTo>
                  <a:lnTo>
                    <a:pt x="2641" y="2443"/>
                  </a:lnTo>
                  <a:lnTo>
                    <a:pt x="2674" y="2443"/>
                  </a:lnTo>
                  <a:lnTo>
                    <a:pt x="2840" y="2410"/>
                  </a:lnTo>
                  <a:lnTo>
                    <a:pt x="3236" y="2344"/>
                  </a:lnTo>
                  <a:lnTo>
                    <a:pt x="3434" y="2278"/>
                  </a:lnTo>
                  <a:lnTo>
                    <a:pt x="3665" y="2179"/>
                  </a:lnTo>
                  <a:lnTo>
                    <a:pt x="3698" y="2146"/>
                  </a:lnTo>
                  <a:lnTo>
                    <a:pt x="3698" y="2080"/>
                  </a:lnTo>
                  <a:lnTo>
                    <a:pt x="3599" y="1684"/>
                  </a:lnTo>
                  <a:lnTo>
                    <a:pt x="3500" y="1354"/>
                  </a:lnTo>
                  <a:lnTo>
                    <a:pt x="3401" y="1090"/>
                  </a:lnTo>
                  <a:lnTo>
                    <a:pt x="3401" y="1057"/>
                  </a:lnTo>
                  <a:lnTo>
                    <a:pt x="3236" y="529"/>
                  </a:lnTo>
                  <a:lnTo>
                    <a:pt x="3137" y="67"/>
                  </a:lnTo>
                  <a:lnTo>
                    <a:pt x="31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5"/>
            <p:cNvSpPr/>
            <p:nvPr/>
          </p:nvSpPr>
          <p:spPr>
            <a:xfrm>
              <a:off x="5524984" y="3953348"/>
              <a:ext cx="703007" cy="527362"/>
            </a:xfrm>
            <a:custGeom>
              <a:avLst/>
              <a:gdLst/>
              <a:ahLst/>
              <a:cxnLst/>
              <a:rect l="l" t="t" r="r" b="b"/>
              <a:pathLst>
                <a:path w="3698" h="2774" fill="none" extrusionOk="0">
                  <a:moveTo>
                    <a:pt x="3401" y="1057"/>
                  </a:moveTo>
                  <a:lnTo>
                    <a:pt x="3401" y="1057"/>
                  </a:lnTo>
                  <a:lnTo>
                    <a:pt x="3236" y="529"/>
                  </a:lnTo>
                  <a:lnTo>
                    <a:pt x="3137" y="67"/>
                  </a:lnTo>
                  <a:lnTo>
                    <a:pt x="3104" y="1"/>
                  </a:lnTo>
                  <a:lnTo>
                    <a:pt x="1816" y="199"/>
                  </a:lnTo>
                  <a:lnTo>
                    <a:pt x="1882" y="628"/>
                  </a:lnTo>
                  <a:lnTo>
                    <a:pt x="1882" y="628"/>
                  </a:lnTo>
                  <a:lnTo>
                    <a:pt x="1882" y="826"/>
                  </a:lnTo>
                  <a:lnTo>
                    <a:pt x="1849" y="991"/>
                  </a:lnTo>
                  <a:lnTo>
                    <a:pt x="1750" y="1123"/>
                  </a:lnTo>
                  <a:lnTo>
                    <a:pt x="1651" y="1255"/>
                  </a:lnTo>
                  <a:lnTo>
                    <a:pt x="1486" y="1354"/>
                  </a:lnTo>
                  <a:lnTo>
                    <a:pt x="1288" y="1453"/>
                  </a:lnTo>
                  <a:lnTo>
                    <a:pt x="859" y="1618"/>
                  </a:lnTo>
                  <a:lnTo>
                    <a:pt x="859" y="1618"/>
                  </a:lnTo>
                  <a:lnTo>
                    <a:pt x="628" y="1717"/>
                  </a:lnTo>
                  <a:lnTo>
                    <a:pt x="430" y="1783"/>
                  </a:lnTo>
                  <a:lnTo>
                    <a:pt x="265" y="1915"/>
                  </a:lnTo>
                  <a:lnTo>
                    <a:pt x="67" y="2047"/>
                  </a:lnTo>
                  <a:lnTo>
                    <a:pt x="67" y="2047"/>
                  </a:lnTo>
                  <a:lnTo>
                    <a:pt x="34" y="2113"/>
                  </a:lnTo>
                  <a:lnTo>
                    <a:pt x="1" y="2212"/>
                  </a:lnTo>
                  <a:lnTo>
                    <a:pt x="1" y="2377"/>
                  </a:lnTo>
                  <a:lnTo>
                    <a:pt x="1" y="2377"/>
                  </a:lnTo>
                  <a:lnTo>
                    <a:pt x="1" y="2377"/>
                  </a:lnTo>
                  <a:lnTo>
                    <a:pt x="34" y="2575"/>
                  </a:lnTo>
                  <a:lnTo>
                    <a:pt x="34" y="2575"/>
                  </a:lnTo>
                  <a:lnTo>
                    <a:pt x="34" y="2641"/>
                  </a:lnTo>
                  <a:lnTo>
                    <a:pt x="67" y="2674"/>
                  </a:lnTo>
                  <a:lnTo>
                    <a:pt x="67" y="2674"/>
                  </a:lnTo>
                  <a:lnTo>
                    <a:pt x="265" y="2707"/>
                  </a:lnTo>
                  <a:lnTo>
                    <a:pt x="463" y="2740"/>
                  </a:lnTo>
                  <a:lnTo>
                    <a:pt x="859" y="2773"/>
                  </a:lnTo>
                  <a:lnTo>
                    <a:pt x="859" y="2773"/>
                  </a:lnTo>
                  <a:lnTo>
                    <a:pt x="1123" y="2740"/>
                  </a:lnTo>
                  <a:lnTo>
                    <a:pt x="1354" y="2707"/>
                  </a:lnTo>
                  <a:lnTo>
                    <a:pt x="2641" y="2443"/>
                  </a:lnTo>
                  <a:lnTo>
                    <a:pt x="2641" y="2443"/>
                  </a:lnTo>
                  <a:lnTo>
                    <a:pt x="2674" y="2443"/>
                  </a:lnTo>
                  <a:lnTo>
                    <a:pt x="2840" y="2410"/>
                  </a:lnTo>
                  <a:lnTo>
                    <a:pt x="3236" y="2344"/>
                  </a:lnTo>
                  <a:lnTo>
                    <a:pt x="3236" y="2344"/>
                  </a:lnTo>
                  <a:lnTo>
                    <a:pt x="3434" y="2278"/>
                  </a:lnTo>
                  <a:lnTo>
                    <a:pt x="3665" y="2179"/>
                  </a:lnTo>
                  <a:lnTo>
                    <a:pt x="3665" y="2179"/>
                  </a:lnTo>
                  <a:lnTo>
                    <a:pt x="3698" y="2146"/>
                  </a:lnTo>
                  <a:lnTo>
                    <a:pt x="3698" y="2146"/>
                  </a:lnTo>
                  <a:lnTo>
                    <a:pt x="3698" y="2080"/>
                  </a:lnTo>
                  <a:lnTo>
                    <a:pt x="3698" y="2080"/>
                  </a:lnTo>
                  <a:lnTo>
                    <a:pt x="3599" y="1684"/>
                  </a:lnTo>
                  <a:lnTo>
                    <a:pt x="3500" y="1354"/>
                  </a:lnTo>
                  <a:lnTo>
                    <a:pt x="3401" y="1090"/>
                  </a:lnTo>
                  <a:lnTo>
                    <a:pt x="3401" y="10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5"/>
            <p:cNvSpPr/>
            <p:nvPr/>
          </p:nvSpPr>
          <p:spPr>
            <a:xfrm>
              <a:off x="5531257" y="4311124"/>
              <a:ext cx="696734" cy="169577"/>
            </a:xfrm>
            <a:custGeom>
              <a:avLst/>
              <a:gdLst/>
              <a:ahLst/>
              <a:cxnLst/>
              <a:rect l="l" t="t" r="r" b="b"/>
              <a:pathLst>
                <a:path w="3665" h="892" extrusionOk="0">
                  <a:moveTo>
                    <a:pt x="3599" y="0"/>
                  </a:moveTo>
                  <a:lnTo>
                    <a:pt x="3401" y="66"/>
                  </a:lnTo>
                  <a:lnTo>
                    <a:pt x="3170" y="132"/>
                  </a:lnTo>
                  <a:lnTo>
                    <a:pt x="2774" y="198"/>
                  </a:lnTo>
                  <a:lnTo>
                    <a:pt x="2608" y="231"/>
                  </a:lnTo>
                  <a:lnTo>
                    <a:pt x="2575" y="231"/>
                  </a:lnTo>
                  <a:lnTo>
                    <a:pt x="2509" y="264"/>
                  </a:lnTo>
                  <a:lnTo>
                    <a:pt x="2476" y="264"/>
                  </a:lnTo>
                  <a:lnTo>
                    <a:pt x="2377" y="297"/>
                  </a:lnTo>
                  <a:lnTo>
                    <a:pt x="2245" y="330"/>
                  </a:lnTo>
                  <a:lnTo>
                    <a:pt x="2047" y="396"/>
                  </a:lnTo>
                  <a:lnTo>
                    <a:pt x="1816" y="396"/>
                  </a:lnTo>
                  <a:lnTo>
                    <a:pt x="1255" y="528"/>
                  </a:lnTo>
                  <a:lnTo>
                    <a:pt x="1024" y="561"/>
                  </a:lnTo>
                  <a:lnTo>
                    <a:pt x="397" y="561"/>
                  </a:lnTo>
                  <a:lnTo>
                    <a:pt x="133" y="594"/>
                  </a:lnTo>
                  <a:lnTo>
                    <a:pt x="1" y="594"/>
                  </a:lnTo>
                  <a:lnTo>
                    <a:pt x="1" y="693"/>
                  </a:lnTo>
                  <a:lnTo>
                    <a:pt x="34" y="759"/>
                  </a:lnTo>
                  <a:lnTo>
                    <a:pt x="34" y="792"/>
                  </a:lnTo>
                  <a:lnTo>
                    <a:pt x="232" y="825"/>
                  </a:lnTo>
                  <a:lnTo>
                    <a:pt x="430" y="858"/>
                  </a:lnTo>
                  <a:lnTo>
                    <a:pt x="826" y="891"/>
                  </a:lnTo>
                  <a:lnTo>
                    <a:pt x="859" y="891"/>
                  </a:lnTo>
                  <a:lnTo>
                    <a:pt x="1090" y="858"/>
                  </a:lnTo>
                  <a:lnTo>
                    <a:pt x="1321" y="825"/>
                  </a:lnTo>
                  <a:lnTo>
                    <a:pt x="2608" y="561"/>
                  </a:lnTo>
                  <a:lnTo>
                    <a:pt x="2641" y="561"/>
                  </a:lnTo>
                  <a:lnTo>
                    <a:pt x="2807" y="528"/>
                  </a:lnTo>
                  <a:lnTo>
                    <a:pt x="3104" y="462"/>
                  </a:lnTo>
                  <a:lnTo>
                    <a:pt x="3203" y="462"/>
                  </a:lnTo>
                  <a:lnTo>
                    <a:pt x="3401" y="396"/>
                  </a:lnTo>
                  <a:lnTo>
                    <a:pt x="3533" y="330"/>
                  </a:lnTo>
                  <a:lnTo>
                    <a:pt x="3632" y="297"/>
                  </a:lnTo>
                  <a:lnTo>
                    <a:pt x="3665" y="297"/>
                  </a:lnTo>
                  <a:lnTo>
                    <a:pt x="3665" y="264"/>
                  </a:lnTo>
                  <a:lnTo>
                    <a:pt x="3665" y="231"/>
                  </a:lnTo>
                  <a:lnTo>
                    <a:pt x="3665" y="198"/>
                  </a:lnTo>
                  <a:lnTo>
                    <a:pt x="35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5"/>
            <p:cNvSpPr/>
            <p:nvPr/>
          </p:nvSpPr>
          <p:spPr>
            <a:xfrm>
              <a:off x="5763559" y="2641819"/>
              <a:ext cx="734374" cy="1638168"/>
            </a:xfrm>
            <a:custGeom>
              <a:avLst/>
              <a:gdLst/>
              <a:ahLst/>
              <a:cxnLst/>
              <a:rect l="l" t="t" r="r" b="b"/>
              <a:pathLst>
                <a:path w="3863" h="8617" extrusionOk="0">
                  <a:moveTo>
                    <a:pt x="2542" y="0"/>
                  </a:moveTo>
                  <a:lnTo>
                    <a:pt x="2311" y="33"/>
                  </a:lnTo>
                  <a:lnTo>
                    <a:pt x="2113" y="99"/>
                  </a:lnTo>
                  <a:lnTo>
                    <a:pt x="1948" y="165"/>
                  </a:lnTo>
                  <a:lnTo>
                    <a:pt x="1783" y="264"/>
                  </a:lnTo>
                  <a:lnTo>
                    <a:pt x="1618" y="396"/>
                  </a:lnTo>
                  <a:lnTo>
                    <a:pt x="1486" y="529"/>
                  </a:lnTo>
                  <a:lnTo>
                    <a:pt x="1386" y="694"/>
                  </a:lnTo>
                  <a:lnTo>
                    <a:pt x="1287" y="892"/>
                  </a:lnTo>
                  <a:lnTo>
                    <a:pt x="1254" y="1090"/>
                  </a:lnTo>
                  <a:lnTo>
                    <a:pt x="1023" y="2311"/>
                  </a:lnTo>
                  <a:lnTo>
                    <a:pt x="693" y="2806"/>
                  </a:lnTo>
                  <a:lnTo>
                    <a:pt x="660" y="2938"/>
                  </a:lnTo>
                  <a:lnTo>
                    <a:pt x="660" y="3037"/>
                  </a:lnTo>
                  <a:lnTo>
                    <a:pt x="792" y="3698"/>
                  </a:lnTo>
                  <a:lnTo>
                    <a:pt x="792" y="3797"/>
                  </a:lnTo>
                  <a:lnTo>
                    <a:pt x="759" y="3929"/>
                  </a:lnTo>
                  <a:lnTo>
                    <a:pt x="429" y="4292"/>
                  </a:lnTo>
                  <a:lnTo>
                    <a:pt x="396" y="4424"/>
                  </a:lnTo>
                  <a:lnTo>
                    <a:pt x="396" y="4556"/>
                  </a:lnTo>
                  <a:lnTo>
                    <a:pt x="528" y="5051"/>
                  </a:lnTo>
                  <a:lnTo>
                    <a:pt x="528" y="5183"/>
                  </a:lnTo>
                  <a:lnTo>
                    <a:pt x="495" y="5315"/>
                  </a:lnTo>
                  <a:lnTo>
                    <a:pt x="231" y="5645"/>
                  </a:lnTo>
                  <a:lnTo>
                    <a:pt x="198" y="5744"/>
                  </a:lnTo>
                  <a:lnTo>
                    <a:pt x="198" y="5843"/>
                  </a:lnTo>
                  <a:lnTo>
                    <a:pt x="264" y="6404"/>
                  </a:lnTo>
                  <a:lnTo>
                    <a:pt x="264" y="6503"/>
                  </a:lnTo>
                  <a:lnTo>
                    <a:pt x="0" y="7956"/>
                  </a:lnTo>
                  <a:lnTo>
                    <a:pt x="363" y="8154"/>
                  </a:lnTo>
                  <a:lnTo>
                    <a:pt x="693" y="8253"/>
                  </a:lnTo>
                  <a:lnTo>
                    <a:pt x="1023" y="8319"/>
                  </a:lnTo>
                  <a:lnTo>
                    <a:pt x="1353" y="8352"/>
                  </a:lnTo>
                  <a:lnTo>
                    <a:pt x="1651" y="8385"/>
                  </a:lnTo>
                  <a:lnTo>
                    <a:pt x="1948" y="8418"/>
                  </a:lnTo>
                  <a:lnTo>
                    <a:pt x="2245" y="8484"/>
                  </a:lnTo>
                  <a:lnTo>
                    <a:pt x="2509" y="8616"/>
                  </a:lnTo>
                  <a:lnTo>
                    <a:pt x="2740" y="6999"/>
                  </a:lnTo>
                  <a:lnTo>
                    <a:pt x="2773" y="6900"/>
                  </a:lnTo>
                  <a:lnTo>
                    <a:pt x="2806" y="6833"/>
                  </a:lnTo>
                  <a:lnTo>
                    <a:pt x="3136" y="6470"/>
                  </a:lnTo>
                  <a:lnTo>
                    <a:pt x="3169" y="6338"/>
                  </a:lnTo>
                  <a:lnTo>
                    <a:pt x="3169" y="6206"/>
                  </a:lnTo>
                  <a:lnTo>
                    <a:pt x="3004" y="5513"/>
                  </a:lnTo>
                  <a:lnTo>
                    <a:pt x="3004" y="5414"/>
                  </a:lnTo>
                  <a:lnTo>
                    <a:pt x="3070" y="5282"/>
                  </a:lnTo>
                  <a:lnTo>
                    <a:pt x="3334" y="4952"/>
                  </a:lnTo>
                  <a:lnTo>
                    <a:pt x="3400" y="4820"/>
                  </a:lnTo>
                  <a:lnTo>
                    <a:pt x="3400" y="4688"/>
                  </a:lnTo>
                  <a:lnTo>
                    <a:pt x="3268" y="4259"/>
                  </a:lnTo>
                  <a:lnTo>
                    <a:pt x="3268" y="4127"/>
                  </a:lnTo>
                  <a:lnTo>
                    <a:pt x="3334" y="3995"/>
                  </a:lnTo>
                  <a:lnTo>
                    <a:pt x="3499" y="3830"/>
                  </a:lnTo>
                  <a:lnTo>
                    <a:pt x="3565" y="3764"/>
                  </a:lnTo>
                  <a:lnTo>
                    <a:pt x="3598" y="3698"/>
                  </a:lnTo>
                  <a:lnTo>
                    <a:pt x="3598" y="3598"/>
                  </a:lnTo>
                  <a:lnTo>
                    <a:pt x="3598" y="3532"/>
                  </a:lnTo>
                  <a:lnTo>
                    <a:pt x="3466" y="3202"/>
                  </a:lnTo>
                  <a:lnTo>
                    <a:pt x="3466" y="3070"/>
                  </a:lnTo>
                  <a:lnTo>
                    <a:pt x="3664" y="2113"/>
                  </a:lnTo>
                  <a:lnTo>
                    <a:pt x="3862" y="1915"/>
                  </a:lnTo>
                  <a:lnTo>
                    <a:pt x="3631" y="1717"/>
                  </a:lnTo>
                  <a:lnTo>
                    <a:pt x="3466" y="1486"/>
                  </a:lnTo>
                  <a:lnTo>
                    <a:pt x="3169" y="1024"/>
                  </a:lnTo>
                  <a:lnTo>
                    <a:pt x="2872" y="529"/>
                  </a:lnTo>
                  <a:lnTo>
                    <a:pt x="25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5"/>
            <p:cNvSpPr/>
            <p:nvPr/>
          </p:nvSpPr>
          <p:spPr>
            <a:xfrm>
              <a:off x="5989398" y="2553990"/>
              <a:ext cx="527350" cy="514815"/>
            </a:xfrm>
            <a:custGeom>
              <a:avLst/>
              <a:gdLst/>
              <a:ahLst/>
              <a:cxnLst/>
              <a:rect l="l" t="t" r="r" b="b"/>
              <a:pathLst>
                <a:path w="2774" h="2708" extrusionOk="0">
                  <a:moveTo>
                    <a:pt x="1255" y="0"/>
                  </a:moveTo>
                  <a:lnTo>
                    <a:pt x="892" y="363"/>
                  </a:lnTo>
                  <a:lnTo>
                    <a:pt x="529" y="693"/>
                  </a:lnTo>
                  <a:lnTo>
                    <a:pt x="364" y="858"/>
                  </a:lnTo>
                  <a:lnTo>
                    <a:pt x="198" y="1057"/>
                  </a:lnTo>
                  <a:lnTo>
                    <a:pt x="99" y="1222"/>
                  </a:lnTo>
                  <a:lnTo>
                    <a:pt x="0" y="1453"/>
                  </a:lnTo>
                  <a:lnTo>
                    <a:pt x="66" y="1552"/>
                  </a:lnTo>
                  <a:lnTo>
                    <a:pt x="165" y="1618"/>
                  </a:lnTo>
                  <a:lnTo>
                    <a:pt x="265" y="1651"/>
                  </a:lnTo>
                  <a:lnTo>
                    <a:pt x="397" y="1651"/>
                  </a:lnTo>
                  <a:lnTo>
                    <a:pt x="628" y="1684"/>
                  </a:lnTo>
                  <a:lnTo>
                    <a:pt x="727" y="1717"/>
                  </a:lnTo>
                  <a:lnTo>
                    <a:pt x="859" y="1783"/>
                  </a:lnTo>
                  <a:lnTo>
                    <a:pt x="1849" y="2509"/>
                  </a:lnTo>
                  <a:lnTo>
                    <a:pt x="1981" y="2608"/>
                  </a:lnTo>
                  <a:lnTo>
                    <a:pt x="2113" y="2641"/>
                  </a:lnTo>
                  <a:lnTo>
                    <a:pt x="2311" y="2707"/>
                  </a:lnTo>
                  <a:lnTo>
                    <a:pt x="2476" y="2674"/>
                  </a:lnTo>
                  <a:lnTo>
                    <a:pt x="2608" y="2641"/>
                  </a:lnTo>
                  <a:lnTo>
                    <a:pt x="2773" y="2542"/>
                  </a:lnTo>
                  <a:lnTo>
                    <a:pt x="2641" y="2212"/>
                  </a:lnTo>
                  <a:lnTo>
                    <a:pt x="2476" y="1882"/>
                  </a:lnTo>
                  <a:lnTo>
                    <a:pt x="2278" y="1585"/>
                  </a:lnTo>
                  <a:lnTo>
                    <a:pt x="2047" y="1354"/>
                  </a:lnTo>
                  <a:lnTo>
                    <a:pt x="1915" y="1222"/>
                  </a:lnTo>
                  <a:lnTo>
                    <a:pt x="1816" y="1057"/>
                  </a:lnTo>
                  <a:lnTo>
                    <a:pt x="1585" y="726"/>
                  </a:lnTo>
                  <a:lnTo>
                    <a:pt x="12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5"/>
            <p:cNvSpPr/>
            <p:nvPr/>
          </p:nvSpPr>
          <p:spPr>
            <a:xfrm>
              <a:off x="7169160" y="3664769"/>
              <a:ext cx="991586" cy="564813"/>
            </a:xfrm>
            <a:custGeom>
              <a:avLst/>
              <a:gdLst/>
              <a:ahLst/>
              <a:cxnLst/>
              <a:rect l="l" t="t" r="r" b="b"/>
              <a:pathLst>
                <a:path w="5216" h="2971" extrusionOk="0">
                  <a:moveTo>
                    <a:pt x="430" y="0"/>
                  </a:moveTo>
                  <a:lnTo>
                    <a:pt x="0" y="1948"/>
                  </a:lnTo>
                  <a:lnTo>
                    <a:pt x="4787" y="2971"/>
                  </a:lnTo>
                  <a:lnTo>
                    <a:pt x="5216" y="1023"/>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5"/>
            <p:cNvSpPr/>
            <p:nvPr/>
          </p:nvSpPr>
          <p:spPr>
            <a:xfrm>
              <a:off x="6673378" y="3156431"/>
              <a:ext cx="1349363" cy="1223921"/>
            </a:xfrm>
            <a:custGeom>
              <a:avLst/>
              <a:gdLst/>
              <a:ahLst/>
              <a:cxnLst/>
              <a:rect l="l" t="t" r="r" b="b"/>
              <a:pathLst>
                <a:path w="7098" h="6438" extrusionOk="0">
                  <a:moveTo>
                    <a:pt x="1" y="0"/>
                  </a:moveTo>
                  <a:lnTo>
                    <a:pt x="661" y="6437"/>
                  </a:lnTo>
                  <a:lnTo>
                    <a:pt x="5744" y="6437"/>
                  </a:lnTo>
                  <a:lnTo>
                    <a:pt x="70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5"/>
            <p:cNvSpPr/>
            <p:nvPr/>
          </p:nvSpPr>
          <p:spPr>
            <a:xfrm>
              <a:off x="6422446" y="3212892"/>
              <a:ext cx="1349363" cy="652834"/>
            </a:xfrm>
            <a:custGeom>
              <a:avLst/>
              <a:gdLst/>
              <a:ahLst/>
              <a:cxnLst/>
              <a:rect l="l" t="t" r="r" b="b"/>
              <a:pathLst>
                <a:path w="7098" h="3434" extrusionOk="0">
                  <a:moveTo>
                    <a:pt x="0" y="0"/>
                  </a:moveTo>
                  <a:lnTo>
                    <a:pt x="0" y="132"/>
                  </a:lnTo>
                  <a:lnTo>
                    <a:pt x="33" y="462"/>
                  </a:lnTo>
                  <a:lnTo>
                    <a:pt x="66" y="793"/>
                  </a:lnTo>
                  <a:lnTo>
                    <a:pt x="165" y="1123"/>
                  </a:lnTo>
                  <a:lnTo>
                    <a:pt x="264" y="1420"/>
                  </a:lnTo>
                  <a:lnTo>
                    <a:pt x="429" y="1717"/>
                  </a:lnTo>
                  <a:lnTo>
                    <a:pt x="594" y="1981"/>
                  </a:lnTo>
                  <a:lnTo>
                    <a:pt x="825" y="2245"/>
                  </a:lnTo>
                  <a:lnTo>
                    <a:pt x="1056" y="2476"/>
                  </a:lnTo>
                  <a:lnTo>
                    <a:pt x="1288" y="2674"/>
                  </a:lnTo>
                  <a:lnTo>
                    <a:pt x="1552" y="2872"/>
                  </a:lnTo>
                  <a:lnTo>
                    <a:pt x="1849" y="3037"/>
                  </a:lnTo>
                  <a:lnTo>
                    <a:pt x="2179" y="3202"/>
                  </a:lnTo>
                  <a:lnTo>
                    <a:pt x="2476" y="3301"/>
                  </a:lnTo>
                  <a:lnTo>
                    <a:pt x="2839" y="3367"/>
                  </a:lnTo>
                  <a:lnTo>
                    <a:pt x="3169" y="3433"/>
                  </a:lnTo>
                  <a:lnTo>
                    <a:pt x="3895" y="3433"/>
                  </a:lnTo>
                  <a:lnTo>
                    <a:pt x="4258" y="3367"/>
                  </a:lnTo>
                  <a:lnTo>
                    <a:pt x="4589" y="3301"/>
                  </a:lnTo>
                  <a:lnTo>
                    <a:pt x="4919" y="3202"/>
                  </a:lnTo>
                  <a:lnTo>
                    <a:pt x="5249" y="3037"/>
                  </a:lnTo>
                  <a:lnTo>
                    <a:pt x="5513" y="2872"/>
                  </a:lnTo>
                  <a:lnTo>
                    <a:pt x="5810" y="2674"/>
                  </a:lnTo>
                  <a:lnTo>
                    <a:pt x="6041" y="2476"/>
                  </a:lnTo>
                  <a:lnTo>
                    <a:pt x="6272" y="2245"/>
                  </a:lnTo>
                  <a:lnTo>
                    <a:pt x="6470" y="1981"/>
                  </a:lnTo>
                  <a:lnTo>
                    <a:pt x="6668" y="1717"/>
                  </a:lnTo>
                  <a:lnTo>
                    <a:pt x="6800" y="1420"/>
                  </a:lnTo>
                  <a:lnTo>
                    <a:pt x="6932" y="1123"/>
                  </a:lnTo>
                  <a:lnTo>
                    <a:pt x="7031" y="793"/>
                  </a:lnTo>
                  <a:lnTo>
                    <a:pt x="7064" y="462"/>
                  </a:lnTo>
                  <a:lnTo>
                    <a:pt x="7097" y="132"/>
                  </a:lnTo>
                  <a:lnTo>
                    <a:pt x="70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5"/>
            <p:cNvSpPr/>
            <p:nvPr/>
          </p:nvSpPr>
          <p:spPr>
            <a:xfrm>
              <a:off x="6384806" y="3112517"/>
              <a:ext cx="1387004" cy="169577"/>
            </a:xfrm>
            <a:custGeom>
              <a:avLst/>
              <a:gdLst/>
              <a:ahLst/>
              <a:cxnLst/>
              <a:rect l="l" t="t" r="r" b="b"/>
              <a:pathLst>
                <a:path w="7296" h="892" extrusionOk="0">
                  <a:moveTo>
                    <a:pt x="0" y="0"/>
                  </a:moveTo>
                  <a:lnTo>
                    <a:pt x="0" y="891"/>
                  </a:lnTo>
                  <a:lnTo>
                    <a:pt x="7295" y="891"/>
                  </a:lnTo>
                  <a:lnTo>
                    <a:pt x="72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5"/>
            <p:cNvSpPr/>
            <p:nvPr/>
          </p:nvSpPr>
          <p:spPr>
            <a:xfrm>
              <a:off x="6384806" y="3056056"/>
              <a:ext cx="1387004" cy="56652"/>
            </a:xfrm>
            <a:custGeom>
              <a:avLst/>
              <a:gdLst/>
              <a:ahLst/>
              <a:cxnLst/>
              <a:rect l="l" t="t" r="r" b="b"/>
              <a:pathLst>
                <a:path w="7296" h="298" extrusionOk="0">
                  <a:moveTo>
                    <a:pt x="297" y="0"/>
                  </a:moveTo>
                  <a:lnTo>
                    <a:pt x="165" y="33"/>
                  </a:lnTo>
                  <a:lnTo>
                    <a:pt x="66" y="99"/>
                  </a:lnTo>
                  <a:lnTo>
                    <a:pt x="0" y="198"/>
                  </a:lnTo>
                  <a:lnTo>
                    <a:pt x="0" y="297"/>
                  </a:lnTo>
                  <a:lnTo>
                    <a:pt x="7295" y="297"/>
                  </a:lnTo>
                  <a:lnTo>
                    <a:pt x="7262" y="198"/>
                  </a:lnTo>
                  <a:lnTo>
                    <a:pt x="7196" y="99"/>
                  </a:lnTo>
                  <a:lnTo>
                    <a:pt x="7130" y="33"/>
                  </a:lnTo>
                  <a:lnTo>
                    <a:pt x="6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5"/>
            <p:cNvSpPr/>
            <p:nvPr/>
          </p:nvSpPr>
          <p:spPr>
            <a:xfrm>
              <a:off x="7765314" y="2045652"/>
              <a:ext cx="665366" cy="138209"/>
            </a:xfrm>
            <a:custGeom>
              <a:avLst/>
              <a:gdLst/>
              <a:ahLst/>
              <a:cxnLst/>
              <a:rect l="l" t="t" r="r" b="b"/>
              <a:pathLst>
                <a:path w="3500" h="727" extrusionOk="0">
                  <a:moveTo>
                    <a:pt x="363" y="0"/>
                  </a:moveTo>
                  <a:lnTo>
                    <a:pt x="231" y="33"/>
                  </a:lnTo>
                  <a:lnTo>
                    <a:pt x="132" y="99"/>
                  </a:lnTo>
                  <a:lnTo>
                    <a:pt x="33" y="231"/>
                  </a:lnTo>
                  <a:lnTo>
                    <a:pt x="0" y="363"/>
                  </a:lnTo>
                  <a:lnTo>
                    <a:pt x="0" y="727"/>
                  </a:lnTo>
                  <a:lnTo>
                    <a:pt x="3499" y="727"/>
                  </a:lnTo>
                  <a:lnTo>
                    <a:pt x="3499" y="363"/>
                  </a:lnTo>
                  <a:lnTo>
                    <a:pt x="3466" y="231"/>
                  </a:lnTo>
                  <a:lnTo>
                    <a:pt x="3400" y="99"/>
                  </a:lnTo>
                  <a:lnTo>
                    <a:pt x="3268" y="33"/>
                  </a:lnTo>
                  <a:lnTo>
                    <a:pt x="3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5"/>
            <p:cNvSpPr/>
            <p:nvPr/>
          </p:nvSpPr>
          <p:spPr>
            <a:xfrm>
              <a:off x="7765314" y="2183667"/>
              <a:ext cx="665366" cy="929062"/>
            </a:xfrm>
            <a:custGeom>
              <a:avLst/>
              <a:gdLst/>
              <a:ahLst/>
              <a:cxnLst/>
              <a:rect l="l" t="t" r="r" b="b"/>
              <a:pathLst>
                <a:path w="3500" h="4887" extrusionOk="0">
                  <a:moveTo>
                    <a:pt x="0" y="1"/>
                  </a:moveTo>
                  <a:lnTo>
                    <a:pt x="0" y="4886"/>
                  </a:lnTo>
                  <a:lnTo>
                    <a:pt x="3499" y="4886"/>
                  </a:lnTo>
                  <a:lnTo>
                    <a:pt x="34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5"/>
            <p:cNvSpPr/>
            <p:nvPr/>
          </p:nvSpPr>
          <p:spPr>
            <a:xfrm>
              <a:off x="7765314" y="3112517"/>
              <a:ext cx="665366" cy="169577"/>
            </a:xfrm>
            <a:custGeom>
              <a:avLst/>
              <a:gdLst/>
              <a:ahLst/>
              <a:cxnLst/>
              <a:rect l="l" t="t" r="r" b="b"/>
              <a:pathLst>
                <a:path w="3500" h="892" extrusionOk="0">
                  <a:moveTo>
                    <a:pt x="0" y="0"/>
                  </a:moveTo>
                  <a:lnTo>
                    <a:pt x="0" y="891"/>
                  </a:lnTo>
                  <a:lnTo>
                    <a:pt x="3004" y="891"/>
                  </a:lnTo>
                  <a:lnTo>
                    <a:pt x="3103" y="858"/>
                  </a:lnTo>
                  <a:lnTo>
                    <a:pt x="3202" y="792"/>
                  </a:lnTo>
                  <a:lnTo>
                    <a:pt x="3301" y="726"/>
                  </a:lnTo>
                  <a:lnTo>
                    <a:pt x="3400" y="627"/>
                  </a:lnTo>
                  <a:lnTo>
                    <a:pt x="3433" y="528"/>
                  </a:lnTo>
                  <a:lnTo>
                    <a:pt x="3466" y="396"/>
                  </a:lnTo>
                  <a:lnTo>
                    <a:pt x="3499" y="264"/>
                  </a:lnTo>
                  <a:lnTo>
                    <a:pt x="3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5"/>
            <p:cNvSpPr/>
            <p:nvPr/>
          </p:nvSpPr>
          <p:spPr>
            <a:xfrm>
              <a:off x="5311691" y="3940801"/>
              <a:ext cx="703007" cy="483447"/>
            </a:xfrm>
            <a:custGeom>
              <a:avLst/>
              <a:gdLst/>
              <a:ahLst/>
              <a:cxnLst/>
              <a:rect l="l" t="t" r="r" b="b"/>
              <a:pathLst>
                <a:path w="3698" h="2543" extrusionOk="0">
                  <a:moveTo>
                    <a:pt x="3301" y="0"/>
                  </a:moveTo>
                  <a:lnTo>
                    <a:pt x="1981" y="67"/>
                  </a:lnTo>
                  <a:lnTo>
                    <a:pt x="2014" y="496"/>
                  </a:lnTo>
                  <a:lnTo>
                    <a:pt x="2014" y="694"/>
                  </a:lnTo>
                  <a:lnTo>
                    <a:pt x="1948" y="859"/>
                  </a:lnTo>
                  <a:lnTo>
                    <a:pt x="1849" y="991"/>
                  </a:lnTo>
                  <a:lnTo>
                    <a:pt x="1717" y="1123"/>
                  </a:lnTo>
                  <a:lnTo>
                    <a:pt x="1552" y="1189"/>
                  </a:lnTo>
                  <a:lnTo>
                    <a:pt x="1354" y="1288"/>
                  </a:lnTo>
                  <a:lnTo>
                    <a:pt x="892" y="1387"/>
                  </a:lnTo>
                  <a:lnTo>
                    <a:pt x="661" y="1453"/>
                  </a:lnTo>
                  <a:lnTo>
                    <a:pt x="462" y="1519"/>
                  </a:lnTo>
                  <a:lnTo>
                    <a:pt x="264" y="1618"/>
                  </a:lnTo>
                  <a:lnTo>
                    <a:pt x="99" y="1750"/>
                  </a:lnTo>
                  <a:lnTo>
                    <a:pt x="33" y="1816"/>
                  </a:lnTo>
                  <a:lnTo>
                    <a:pt x="0" y="1915"/>
                  </a:lnTo>
                  <a:lnTo>
                    <a:pt x="0" y="2080"/>
                  </a:lnTo>
                  <a:lnTo>
                    <a:pt x="0" y="2278"/>
                  </a:lnTo>
                  <a:lnTo>
                    <a:pt x="0" y="2311"/>
                  </a:lnTo>
                  <a:lnTo>
                    <a:pt x="33" y="2344"/>
                  </a:lnTo>
                  <a:lnTo>
                    <a:pt x="198" y="2410"/>
                  </a:lnTo>
                  <a:lnTo>
                    <a:pt x="396" y="2476"/>
                  </a:lnTo>
                  <a:lnTo>
                    <a:pt x="793" y="2542"/>
                  </a:lnTo>
                  <a:lnTo>
                    <a:pt x="1288" y="2542"/>
                  </a:lnTo>
                  <a:lnTo>
                    <a:pt x="2608" y="2377"/>
                  </a:lnTo>
                  <a:lnTo>
                    <a:pt x="2641" y="2377"/>
                  </a:lnTo>
                  <a:lnTo>
                    <a:pt x="2806" y="2344"/>
                  </a:lnTo>
                  <a:lnTo>
                    <a:pt x="3202" y="2344"/>
                  </a:lnTo>
                  <a:lnTo>
                    <a:pt x="3400" y="2278"/>
                  </a:lnTo>
                  <a:lnTo>
                    <a:pt x="3631" y="2212"/>
                  </a:lnTo>
                  <a:lnTo>
                    <a:pt x="3697" y="2179"/>
                  </a:lnTo>
                  <a:lnTo>
                    <a:pt x="3697" y="2113"/>
                  </a:lnTo>
                  <a:lnTo>
                    <a:pt x="3631" y="1717"/>
                  </a:lnTo>
                  <a:lnTo>
                    <a:pt x="3565" y="1387"/>
                  </a:lnTo>
                  <a:lnTo>
                    <a:pt x="3499" y="1090"/>
                  </a:lnTo>
                  <a:lnTo>
                    <a:pt x="3400" y="529"/>
                  </a:lnTo>
                  <a:lnTo>
                    <a:pt x="3301" y="67"/>
                  </a:lnTo>
                  <a:lnTo>
                    <a:pt x="3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5"/>
            <p:cNvSpPr/>
            <p:nvPr/>
          </p:nvSpPr>
          <p:spPr>
            <a:xfrm>
              <a:off x="5311691" y="3940801"/>
              <a:ext cx="703007" cy="483447"/>
            </a:xfrm>
            <a:custGeom>
              <a:avLst/>
              <a:gdLst/>
              <a:ahLst/>
              <a:cxnLst/>
              <a:rect l="l" t="t" r="r" b="b"/>
              <a:pathLst>
                <a:path w="3698" h="2543" fill="none" extrusionOk="0">
                  <a:moveTo>
                    <a:pt x="3499" y="1090"/>
                  </a:moveTo>
                  <a:lnTo>
                    <a:pt x="3499" y="1090"/>
                  </a:lnTo>
                  <a:lnTo>
                    <a:pt x="3400" y="529"/>
                  </a:lnTo>
                  <a:lnTo>
                    <a:pt x="3301" y="67"/>
                  </a:lnTo>
                  <a:lnTo>
                    <a:pt x="3301" y="0"/>
                  </a:lnTo>
                  <a:lnTo>
                    <a:pt x="1981" y="67"/>
                  </a:lnTo>
                  <a:lnTo>
                    <a:pt x="2014" y="496"/>
                  </a:lnTo>
                  <a:lnTo>
                    <a:pt x="2014" y="496"/>
                  </a:lnTo>
                  <a:lnTo>
                    <a:pt x="2014" y="694"/>
                  </a:lnTo>
                  <a:lnTo>
                    <a:pt x="1948" y="859"/>
                  </a:lnTo>
                  <a:lnTo>
                    <a:pt x="1849" y="991"/>
                  </a:lnTo>
                  <a:lnTo>
                    <a:pt x="1717" y="1123"/>
                  </a:lnTo>
                  <a:lnTo>
                    <a:pt x="1552" y="1189"/>
                  </a:lnTo>
                  <a:lnTo>
                    <a:pt x="1354" y="1288"/>
                  </a:lnTo>
                  <a:lnTo>
                    <a:pt x="892" y="1387"/>
                  </a:lnTo>
                  <a:lnTo>
                    <a:pt x="892" y="1387"/>
                  </a:lnTo>
                  <a:lnTo>
                    <a:pt x="661" y="1453"/>
                  </a:lnTo>
                  <a:lnTo>
                    <a:pt x="462" y="1519"/>
                  </a:lnTo>
                  <a:lnTo>
                    <a:pt x="264" y="1618"/>
                  </a:lnTo>
                  <a:lnTo>
                    <a:pt x="99" y="1750"/>
                  </a:lnTo>
                  <a:lnTo>
                    <a:pt x="99" y="1750"/>
                  </a:lnTo>
                  <a:lnTo>
                    <a:pt x="33" y="1816"/>
                  </a:lnTo>
                  <a:lnTo>
                    <a:pt x="0" y="1915"/>
                  </a:lnTo>
                  <a:lnTo>
                    <a:pt x="0" y="2080"/>
                  </a:lnTo>
                  <a:lnTo>
                    <a:pt x="0" y="2080"/>
                  </a:lnTo>
                  <a:lnTo>
                    <a:pt x="0" y="2080"/>
                  </a:lnTo>
                  <a:lnTo>
                    <a:pt x="0" y="2278"/>
                  </a:lnTo>
                  <a:lnTo>
                    <a:pt x="0" y="2278"/>
                  </a:lnTo>
                  <a:lnTo>
                    <a:pt x="0" y="2311"/>
                  </a:lnTo>
                  <a:lnTo>
                    <a:pt x="33" y="2344"/>
                  </a:lnTo>
                  <a:lnTo>
                    <a:pt x="33" y="2344"/>
                  </a:lnTo>
                  <a:lnTo>
                    <a:pt x="198" y="2410"/>
                  </a:lnTo>
                  <a:lnTo>
                    <a:pt x="396" y="2476"/>
                  </a:lnTo>
                  <a:lnTo>
                    <a:pt x="793" y="2542"/>
                  </a:lnTo>
                  <a:lnTo>
                    <a:pt x="793" y="2542"/>
                  </a:lnTo>
                  <a:lnTo>
                    <a:pt x="1057" y="2542"/>
                  </a:lnTo>
                  <a:lnTo>
                    <a:pt x="1288" y="2542"/>
                  </a:lnTo>
                  <a:lnTo>
                    <a:pt x="2608" y="2377"/>
                  </a:lnTo>
                  <a:lnTo>
                    <a:pt x="2608" y="2377"/>
                  </a:lnTo>
                  <a:lnTo>
                    <a:pt x="2641" y="2377"/>
                  </a:lnTo>
                  <a:lnTo>
                    <a:pt x="2806" y="2344"/>
                  </a:lnTo>
                  <a:lnTo>
                    <a:pt x="3202" y="2344"/>
                  </a:lnTo>
                  <a:lnTo>
                    <a:pt x="3202" y="2344"/>
                  </a:lnTo>
                  <a:lnTo>
                    <a:pt x="3400" y="2278"/>
                  </a:lnTo>
                  <a:lnTo>
                    <a:pt x="3631" y="2212"/>
                  </a:lnTo>
                  <a:lnTo>
                    <a:pt x="3631" y="2212"/>
                  </a:lnTo>
                  <a:lnTo>
                    <a:pt x="3697" y="2179"/>
                  </a:lnTo>
                  <a:lnTo>
                    <a:pt x="3697" y="2179"/>
                  </a:lnTo>
                  <a:lnTo>
                    <a:pt x="3697" y="2113"/>
                  </a:lnTo>
                  <a:lnTo>
                    <a:pt x="3697" y="2113"/>
                  </a:lnTo>
                  <a:lnTo>
                    <a:pt x="3631" y="1717"/>
                  </a:lnTo>
                  <a:lnTo>
                    <a:pt x="3565" y="1387"/>
                  </a:lnTo>
                  <a:lnTo>
                    <a:pt x="3499" y="1090"/>
                  </a:lnTo>
                  <a:lnTo>
                    <a:pt x="3499"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5"/>
            <p:cNvSpPr/>
            <p:nvPr/>
          </p:nvSpPr>
          <p:spPr>
            <a:xfrm>
              <a:off x="6008218" y="4304850"/>
              <a:ext cx="6464" cy="50379"/>
            </a:xfrm>
            <a:custGeom>
              <a:avLst/>
              <a:gdLst/>
              <a:ahLst/>
              <a:cxnLst/>
              <a:rect l="l" t="t" r="r" b="b"/>
              <a:pathLst>
                <a:path w="34" h="265" extrusionOk="0">
                  <a:moveTo>
                    <a:pt x="0" y="0"/>
                  </a:moveTo>
                  <a:lnTo>
                    <a:pt x="0" y="0"/>
                  </a:lnTo>
                  <a:lnTo>
                    <a:pt x="0" y="0"/>
                  </a:lnTo>
                  <a:lnTo>
                    <a:pt x="33" y="198"/>
                  </a:lnTo>
                  <a:lnTo>
                    <a:pt x="33" y="198"/>
                  </a:lnTo>
                  <a:lnTo>
                    <a:pt x="33" y="264"/>
                  </a:lnTo>
                  <a:lnTo>
                    <a:pt x="33" y="264"/>
                  </a:lnTo>
                  <a:lnTo>
                    <a:pt x="33" y="198"/>
                  </a:lnTo>
                  <a:lnTo>
                    <a:pt x="33" y="198"/>
                  </a:lnTo>
                  <a:lnTo>
                    <a:pt x="0" y="0"/>
                  </a:lnTo>
                  <a:close/>
                </a:path>
              </a:pathLst>
            </a:custGeom>
            <a:solidFill>
              <a:srgbClr val="262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5"/>
            <p:cNvSpPr/>
            <p:nvPr/>
          </p:nvSpPr>
          <p:spPr>
            <a:xfrm>
              <a:off x="6008218" y="4304850"/>
              <a:ext cx="6464" cy="50379"/>
            </a:xfrm>
            <a:custGeom>
              <a:avLst/>
              <a:gdLst/>
              <a:ahLst/>
              <a:cxnLst/>
              <a:rect l="l" t="t" r="r" b="b"/>
              <a:pathLst>
                <a:path w="34" h="265" fill="none" extrusionOk="0">
                  <a:moveTo>
                    <a:pt x="0" y="0"/>
                  </a:moveTo>
                  <a:lnTo>
                    <a:pt x="0" y="0"/>
                  </a:lnTo>
                  <a:lnTo>
                    <a:pt x="0" y="0"/>
                  </a:lnTo>
                  <a:lnTo>
                    <a:pt x="33" y="198"/>
                  </a:lnTo>
                  <a:lnTo>
                    <a:pt x="33" y="198"/>
                  </a:lnTo>
                  <a:lnTo>
                    <a:pt x="33" y="264"/>
                  </a:lnTo>
                  <a:lnTo>
                    <a:pt x="33" y="264"/>
                  </a:lnTo>
                  <a:lnTo>
                    <a:pt x="33" y="198"/>
                  </a:lnTo>
                  <a:lnTo>
                    <a:pt x="33" y="19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5"/>
            <p:cNvSpPr/>
            <p:nvPr/>
          </p:nvSpPr>
          <p:spPr>
            <a:xfrm>
              <a:off x="6008218" y="4355038"/>
              <a:ext cx="6464" cy="6464"/>
            </a:xfrm>
            <a:custGeom>
              <a:avLst/>
              <a:gdLst/>
              <a:ahLst/>
              <a:cxnLst/>
              <a:rect l="l" t="t" r="r" b="b"/>
              <a:pathLst>
                <a:path w="34" h="34" extrusionOk="0">
                  <a:moveTo>
                    <a:pt x="33" y="0"/>
                  </a:moveTo>
                  <a:lnTo>
                    <a:pt x="33" y="0"/>
                  </a:lnTo>
                  <a:lnTo>
                    <a:pt x="0" y="33"/>
                  </a:lnTo>
                  <a:lnTo>
                    <a:pt x="0" y="33"/>
                  </a:lnTo>
                  <a:lnTo>
                    <a:pt x="0" y="33"/>
                  </a:lnTo>
                  <a:lnTo>
                    <a:pt x="33" y="0"/>
                  </a:lnTo>
                  <a:close/>
                </a:path>
              </a:pathLst>
            </a:custGeom>
            <a:solidFill>
              <a:srgbClr val="262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5"/>
            <p:cNvSpPr/>
            <p:nvPr/>
          </p:nvSpPr>
          <p:spPr>
            <a:xfrm>
              <a:off x="6008218" y="4355038"/>
              <a:ext cx="6464" cy="6464"/>
            </a:xfrm>
            <a:custGeom>
              <a:avLst/>
              <a:gdLst/>
              <a:ahLst/>
              <a:cxnLst/>
              <a:rect l="l" t="t" r="r" b="b"/>
              <a:pathLst>
                <a:path w="34" h="34" fill="none" extrusionOk="0">
                  <a:moveTo>
                    <a:pt x="33" y="0"/>
                  </a:moveTo>
                  <a:lnTo>
                    <a:pt x="33" y="0"/>
                  </a:lnTo>
                  <a:lnTo>
                    <a:pt x="0" y="33"/>
                  </a:lnTo>
                  <a:lnTo>
                    <a:pt x="0" y="33"/>
                  </a:lnTo>
                  <a:lnTo>
                    <a:pt x="0" y="33"/>
                  </a:lnTo>
                  <a:lnTo>
                    <a:pt x="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5"/>
            <p:cNvSpPr/>
            <p:nvPr/>
          </p:nvSpPr>
          <p:spPr>
            <a:xfrm>
              <a:off x="5914119" y="4361311"/>
              <a:ext cx="94292" cy="25284"/>
            </a:xfrm>
            <a:custGeom>
              <a:avLst/>
              <a:gdLst/>
              <a:ahLst/>
              <a:cxnLst/>
              <a:rect l="l" t="t" r="r" b="b"/>
              <a:pathLst>
                <a:path w="496" h="133" extrusionOk="0">
                  <a:moveTo>
                    <a:pt x="363" y="33"/>
                  </a:moveTo>
                  <a:lnTo>
                    <a:pt x="231" y="66"/>
                  </a:lnTo>
                  <a:lnTo>
                    <a:pt x="231" y="66"/>
                  </a:lnTo>
                  <a:lnTo>
                    <a:pt x="33" y="132"/>
                  </a:lnTo>
                  <a:lnTo>
                    <a:pt x="0" y="132"/>
                  </a:lnTo>
                  <a:lnTo>
                    <a:pt x="33" y="132"/>
                  </a:lnTo>
                  <a:lnTo>
                    <a:pt x="33" y="132"/>
                  </a:lnTo>
                  <a:lnTo>
                    <a:pt x="231" y="66"/>
                  </a:lnTo>
                  <a:lnTo>
                    <a:pt x="363" y="33"/>
                  </a:lnTo>
                  <a:close/>
                  <a:moveTo>
                    <a:pt x="495" y="0"/>
                  </a:moveTo>
                  <a:lnTo>
                    <a:pt x="495" y="0"/>
                  </a:lnTo>
                  <a:lnTo>
                    <a:pt x="495" y="0"/>
                  </a:lnTo>
                  <a:lnTo>
                    <a:pt x="495" y="0"/>
                  </a:lnTo>
                  <a:lnTo>
                    <a:pt x="495" y="0"/>
                  </a:lnTo>
                  <a:lnTo>
                    <a:pt x="495" y="0"/>
                  </a:lnTo>
                  <a:close/>
                </a:path>
              </a:pathLst>
            </a:custGeom>
            <a:solidFill>
              <a:srgbClr val="242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5"/>
            <p:cNvSpPr/>
            <p:nvPr/>
          </p:nvSpPr>
          <p:spPr>
            <a:xfrm>
              <a:off x="5914119" y="4367585"/>
              <a:ext cx="69198" cy="19011"/>
            </a:xfrm>
            <a:custGeom>
              <a:avLst/>
              <a:gdLst/>
              <a:ahLst/>
              <a:cxnLst/>
              <a:rect l="l" t="t" r="r" b="b"/>
              <a:pathLst>
                <a:path w="364" h="100" fill="none" extrusionOk="0">
                  <a:moveTo>
                    <a:pt x="363" y="0"/>
                  </a:moveTo>
                  <a:lnTo>
                    <a:pt x="231" y="33"/>
                  </a:lnTo>
                  <a:lnTo>
                    <a:pt x="231" y="33"/>
                  </a:lnTo>
                  <a:lnTo>
                    <a:pt x="33" y="99"/>
                  </a:lnTo>
                  <a:lnTo>
                    <a:pt x="0" y="99"/>
                  </a:lnTo>
                  <a:lnTo>
                    <a:pt x="33" y="99"/>
                  </a:lnTo>
                  <a:lnTo>
                    <a:pt x="33" y="99"/>
                  </a:lnTo>
                  <a:lnTo>
                    <a:pt x="231" y="33"/>
                  </a:lnTo>
                  <a:lnTo>
                    <a:pt x="3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5"/>
            <p:cNvSpPr/>
            <p:nvPr/>
          </p:nvSpPr>
          <p:spPr>
            <a:xfrm>
              <a:off x="6008218" y="4361311"/>
              <a:ext cx="190" cy="190"/>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5"/>
            <p:cNvSpPr/>
            <p:nvPr/>
          </p:nvSpPr>
          <p:spPr>
            <a:xfrm>
              <a:off x="5512437" y="4424046"/>
              <a:ext cx="19010" cy="190"/>
            </a:xfrm>
            <a:custGeom>
              <a:avLst/>
              <a:gdLst/>
              <a:ahLst/>
              <a:cxnLst/>
              <a:rect l="l" t="t" r="r" b="b"/>
              <a:pathLst>
                <a:path w="100" h="1" extrusionOk="0">
                  <a:moveTo>
                    <a:pt x="100" y="0"/>
                  </a:moveTo>
                  <a:lnTo>
                    <a:pt x="100" y="0"/>
                  </a:lnTo>
                  <a:lnTo>
                    <a:pt x="1" y="0"/>
                  </a:lnTo>
                  <a:lnTo>
                    <a:pt x="1" y="0"/>
                  </a:lnTo>
                  <a:lnTo>
                    <a:pt x="100" y="0"/>
                  </a:lnTo>
                  <a:lnTo>
                    <a:pt x="100" y="0"/>
                  </a:lnTo>
                  <a:lnTo>
                    <a:pt x="100" y="0"/>
                  </a:lnTo>
                  <a:close/>
                </a:path>
              </a:pathLst>
            </a:custGeom>
            <a:solidFill>
              <a:srgbClr val="D2D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5"/>
            <p:cNvSpPr/>
            <p:nvPr/>
          </p:nvSpPr>
          <p:spPr>
            <a:xfrm>
              <a:off x="5512437" y="4424046"/>
              <a:ext cx="19010" cy="190"/>
            </a:xfrm>
            <a:custGeom>
              <a:avLst/>
              <a:gdLst/>
              <a:ahLst/>
              <a:cxnLst/>
              <a:rect l="l" t="t" r="r" b="b"/>
              <a:pathLst>
                <a:path w="100" h="1" fill="none" extrusionOk="0">
                  <a:moveTo>
                    <a:pt x="100" y="0"/>
                  </a:moveTo>
                  <a:lnTo>
                    <a:pt x="100" y="0"/>
                  </a:lnTo>
                  <a:lnTo>
                    <a:pt x="1" y="0"/>
                  </a:lnTo>
                  <a:lnTo>
                    <a:pt x="1" y="0"/>
                  </a:lnTo>
                  <a:lnTo>
                    <a:pt x="100" y="0"/>
                  </a:lnTo>
                  <a:lnTo>
                    <a:pt x="100" y="0"/>
                  </a:lnTo>
                  <a:lnTo>
                    <a:pt x="1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5606537" y="4392679"/>
              <a:ext cx="201131" cy="25284"/>
            </a:xfrm>
            <a:custGeom>
              <a:avLst/>
              <a:gdLst/>
              <a:ahLst/>
              <a:cxnLst/>
              <a:rect l="l" t="t" r="r" b="b"/>
              <a:pathLst>
                <a:path w="1058" h="133" extrusionOk="0">
                  <a:moveTo>
                    <a:pt x="1057" y="0"/>
                  </a:moveTo>
                  <a:lnTo>
                    <a:pt x="1057" y="0"/>
                  </a:lnTo>
                  <a:lnTo>
                    <a:pt x="1057" y="0"/>
                  </a:lnTo>
                  <a:lnTo>
                    <a:pt x="1" y="132"/>
                  </a:lnTo>
                  <a:lnTo>
                    <a:pt x="1" y="132"/>
                  </a:lnTo>
                  <a:lnTo>
                    <a:pt x="1" y="132"/>
                  </a:lnTo>
                  <a:lnTo>
                    <a:pt x="1057" y="0"/>
                  </a:lnTo>
                  <a:lnTo>
                    <a:pt x="1057" y="0"/>
                  </a:lnTo>
                  <a:lnTo>
                    <a:pt x="1057" y="0"/>
                  </a:lnTo>
                  <a:close/>
                </a:path>
              </a:pathLst>
            </a:custGeom>
            <a:solidFill>
              <a:srgbClr val="262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5"/>
            <p:cNvSpPr/>
            <p:nvPr/>
          </p:nvSpPr>
          <p:spPr>
            <a:xfrm>
              <a:off x="5606537" y="4392679"/>
              <a:ext cx="201131" cy="25284"/>
            </a:xfrm>
            <a:custGeom>
              <a:avLst/>
              <a:gdLst/>
              <a:ahLst/>
              <a:cxnLst/>
              <a:rect l="l" t="t" r="r" b="b"/>
              <a:pathLst>
                <a:path w="1058" h="133" fill="none" extrusionOk="0">
                  <a:moveTo>
                    <a:pt x="1057" y="0"/>
                  </a:moveTo>
                  <a:lnTo>
                    <a:pt x="1057" y="0"/>
                  </a:lnTo>
                  <a:lnTo>
                    <a:pt x="1057" y="0"/>
                  </a:lnTo>
                  <a:lnTo>
                    <a:pt x="1" y="132"/>
                  </a:lnTo>
                  <a:lnTo>
                    <a:pt x="1" y="132"/>
                  </a:lnTo>
                  <a:lnTo>
                    <a:pt x="1" y="132"/>
                  </a:lnTo>
                  <a:lnTo>
                    <a:pt x="1057" y="0"/>
                  </a:lnTo>
                  <a:lnTo>
                    <a:pt x="1057" y="0"/>
                  </a:lnTo>
                  <a:lnTo>
                    <a:pt x="1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5"/>
            <p:cNvSpPr/>
            <p:nvPr/>
          </p:nvSpPr>
          <p:spPr>
            <a:xfrm>
              <a:off x="5531257" y="4424046"/>
              <a:ext cx="190" cy="190"/>
            </a:xfrm>
            <a:custGeom>
              <a:avLst/>
              <a:gdLst/>
              <a:ahLst/>
              <a:cxnLst/>
              <a:rect l="l" t="t" r="r" b="b"/>
              <a:pathLst>
                <a:path w="1" h="1" extrusionOk="0">
                  <a:moveTo>
                    <a:pt x="1" y="0"/>
                  </a:moveTo>
                  <a:lnTo>
                    <a:pt x="1" y="0"/>
                  </a:lnTo>
                  <a:lnTo>
                    <a:pt x="1" y="0"/>
                  </a:lnTo>
                  <a:lnTo>
                    <a:pt x="1" y="0"/>
                  </a:lnTo>
                  <a:lnTo>
                    <a:pt x="1" y="0"/>
                  </a:lnTo>
                  <a:lnTo>
                    <a:pt x="1" y="0"/>
                  </a:lnTo>
                  <a:lnTo>
                    <a:pt x="1" y="0"/>
                  </a:lnTo>
                  <a:lnTo>
                    <a:pt x="1" y="0"/>
                  </a:lnTo>
                  <a:lnTo>
                    <a:pt x="1" y="0"/>
                  </a:ln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5"/>
            <p:cNvSpPr/>
            <p:nvPr/>
          </p:nvSpPr>
          <p:spPr>
            <a:xfrm>
              <a:off x="5531257" y="4424046"/>
              <a:ext cx="190" cy="190"/>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5"/>
            <p:cNvSpPr/>
            <p:nvPr/>
          </p:nvSpPr>
          <p:spPr>
            <a:xfrm>
              <a:off x="5531257" y="4417772"/>
              <a:ext cx="75472" cy="6464"/>
            </a:xfrm>
            <a:custGeom>
              <a:avLst/>
              <a:gdLst/>
              <a:ahLst/>
              <a:cxnLst/>
              <a:rect l="l" t="t" r="r" b="b"/>
              <a:pathLst>
                <a:path w="397" h="34" extrusionOk="0">
                  <a:moveTo>
                    <a:pt x="397" y="0"/>
                  </a:moveTo>
                  <a:lnTo>
                    <a:pt x="133" y="33"/>
                  </a:lnTo>
                  <a:lnTo>
                    <a:pt x="133" y="33"/>
                  </a:lnTo>
                  <a:lnTo>
                    <a:pt x="1" y="33"/>
                  </a:lnTo>
                  <a:lnTo>
                    <a:pt x="1" y="33"/>
                  </a:lnTo>
                  <a:lnTo>
                    <a:pt x="1" y="33"/>
                  </a:lnTo>
                  <a:lnTo>
                    <a:pt x="1" y="33"/>
                  </a:lnTo>
                  <a:lnTo>
                    <a:pt x="133" y="33"/>
                  </a:lnTo>
                  <a:lnTo>
                    <a:pt x="397" y="0"/>
                  </a:lnTo>
                  <a:lnTo>
                    <a:pt x="397" y="0"/>
                  </a:lnTo>
                  <a:lnTo>
                    <a:pt x="397" y="0"/>
                  </a:lnTo>
                  <a:close/>
                </a:path>
              </a:pathLst>
            </a:custGeom>
            <a:solidFill>
              <a:srgbClr val="242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5"/>
            <p:cNvSpPr/>
            <p:nvPr/>
          </p:nvSpPr>
          <p:spPr>
            <a:xfrm>
              <a:off x="5531257" y="4417772"/>
              <a:ext cx="75472" cy="6464"/>
            </a:xfrm>
            <a:custGeom>
              <a:avLst/>
              <a:gdLst/>
              <a:ahLst/>
              <a:cxnLst/>
              <a:rect l="l" t="t" r="r" b="b"/>
              <a:pathLst>
                <a:path w="397" h="34" fill="none" extrusionOk="0">
                  <a:moveTo>
                    <a:pt x="397" y="0"/>
                  </a:moveTo>
                  <a:lnTo>
                    <a:pt x="133" y="33"/>
                  </a:lnTo>
                  <a:lnTo>
                    <a:pt x="133" y="33"/>
                  </a:lnTo>
                  <a:lnTo>
                    <a:pt x="1" y="33"/>
                  </a:lnTo>
                  <a:lnTo>
                    <a:pt x="1" y="33"/>
                  </a:lnTo>
                  <a:lnTo>
                    <a:pt x="1" y="33"/>
                  </a:lnTo>
                  <a:lnTo>
                    <a:pt x="1" y="33"/>
                  </a:lnTo>
                  <a:lnTo>
                    <a:pt x="133" y="33"/>
                  </a:lnTo>
                  <a:lnTo>
                    <a:pt x="397" y="0"/>
                  </a:lnTo>
                  <a:lnTo>
                    <a:pt x="397" y="0"/>
                  </a:lnTo>
                  <a:lnTo>
                    <a:pt x="3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5"/>
            <p:cNvSpPr/>
            <p:nvPr/>
          </p:nvSpPr>
          <p:spPr>
            <a:xfrm>
              <a:off x="5311691" y="4304850"/>
              <a:ext cx="703007" cy="119388"/>
            </a:xfrm>
            <a:custGeom>
              <a:avLst/>
              <a:gdLst/>
              <a:ahLst/>
              <a:cxnLst/>
              <a:rect l="l" t="t" r="r" b="b"/>
              <a:pathLst>
                <a:path w="3698" h="628" extrusionOk="0">
                  <a:moveTo>
                    <a:pt x="3664" y="0"/>
                  </a:moveTo>
                  <a:lnTo>
                    <a:pt x="3433" y="66"/>
                  </a:lnTo>
                  <a:lnTo>
                    <a:pt x="3235" y="99"/>
                  </a:lnTo>
                  <a:lnTo>
                    <a:pt x="2806" y="132"/>
                  </a:lnTo>
                  <a:lnTo>
                    <a:pt x="2608" y="132"/>
                  </a:lnTo>
                  <a:lnTo>
                    <a:pt x="1255" y="297"/>
                  </a:lnTo>
                  <a:lnTo>
                    <a:pt x="760" y="297"/>
                  </a:lnTo>
                  <a:lnTo>
                    <a:pt x="363" y="231"/>
                  </a:lnTo>
                  <a:lnTo>
                    <a:pt x="0" y="132"/>
                  </a:lnTo>
                  <a:lnTo>
                    <a:pt x="0" y="165"/>
                  </a:lnTo>
                  <a:lnTo>
                    <a:pt x="0" y="198"/>
                  </a:lnTo>
                  <a:lnTo>
                    <a:pt x="0" y="363"/>
                  </a:lnTo>
                  <a:lnTo>
                    <a:pt x="0" y="429"/>
                  </a:lnTo>
                  <a:lnTo>
                    <a:pt x="33" y="429"/>
                  </a:lnTo>
                  <a:lnTo>
                    <a:pt x="198" y="495"/>
                  </a:lnTo>
                  <a:lnTo>
                    <a:pt x="396" y="561"/>
                  </a:lnTo>
                  <a:lnTo>
                    <a:pt x="793" y="627"/>
                  </a:lnTo>
                  <a:lnTo>
                    <a:pt x="1288" y="627"/>
                  </a:lnTo>
                  <a:lnTo>
                    <a:pt x="1552" y="594"/>
                  </a:lnTo>
                  <a:lnTo>
                    <a:pt x="2608" y="462"/>
                  </a:lnTo>
                  <a:lnTo>
                    <a:pt x="2641" y="462"/>
                  </a:lnTo>
                  <a:lnTo>
                    <a:pt x="2806" y="429"/>
                  </a:lnTo>
                  <a:lnTo>
                    <a:pt x="3202" y="429"/>
                  </a:lnTo>
                  <a:lnTo>
                    <a:pt x="3400" y="363"/>
                  </a:lnTo>
                  <a:lnTo>
                    <a:pt x="3532" y="330"/>
                  </a:lnTo>
                  <a:lnTo>
                    <a:pt x="3631" y="297"/>
                  </a:lnTo>
                  <a:lnTo>
                    <a:pt x="3664" y="297"/>
                  </a:lnTo>
                  <a:lnTo>
                    <a:pt x="3697" y="264"/>
                  </a:lnTo>
                  <a:lnTo>
                    <a:pt x="3697" y="198"/>
                  </a:lnTo>
                  <a:lnTo>
                    <a:pt x="36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5"/>
            <p:cNvSpPr/>
            <p:nvPr/>
          </p:nvSpPr>
          <p:spPr>
            <a:xfrm>
              <a:off x="6183871" y="2585358"/>
              <a:ext cx="1299176" cy="483447"/>
            </a:xfrm>
            <a:custGeom>
              <a:avLst/>
              <a:gdLst/>
              <a:ahLst/>
              <a:cxnLst/>
              <a:rect l="l" t="t" r="r" b="b"/>
              <a:pathLst>
                <a:path w="6834" h="2543" extrusionOk="0">
                  <a:moveTo>
                    <a:pt x="6834" y="0"/>
                  </a:moveTo>
                  <a:lnTo>
                    <a:pt x="1" y="330"/>
                  </a:lnTo>
                  <a:lnTo>
                    <a:pt x="1222" y="2542"/>
                  </a:lnTo>
                  <a:lnTo>
                    <a:pt x="5480" y="2476"/>
                  </a:lnTo>
                  <a:lnTo>
                    <a:pt x="5745" y="2443"/>
                  </a:lnTo>
                  <a:lnTo>
                    <a:pt x="6009" y="2344"/>
                  </a:lnTo>
                  <a:lnTo>
                    <a:pt x="6240" y="2212"/>
                  </a:lnTo>
                  <a:lnTo>
                    <a:pt x="6438" y="2047"/>
                  </a:lnTo>
                  <a:lnTo>
                    <a:pt x="6603" y="1849"/>
                  </a:lnTo>
                  <a:lnTo>
                    <a:pt x="6735" y="1585"/>
                  </a:lnTo>
                  <a:lnTo>
                    <a:pt x="6834" y="1321"/>
                  </a:lnTo>
                  <a:lnTo>
                    <a:pt x="6834" y="1057"/>
                  </a:lnTo>
                  <a:lnTo>
                    <a:pt x="6834" y="0"/>
                  </a:lnTo>
                  <a:close/>
                </a:path>
              </a:pathLst>
            </a:custGeom>
            <a:solidFill>
              <a:srgbClr val="9C5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5"/>
            <p:cNvSpPr/>
            <p:nvPr/>
          </p:nvSpPr>
          <p:spPr>
            <a:xfrm>
              <a:off x="6259150" y="1091709"/>
              <a:ext cx="1274082" cy="1537790"/>
            </a:xfrm>
            <a:custGeom>
              <a:avLst/>
              <a:gdLst/>
              <a:ahLst/>
              <a:cxnLst/>
              <a:rect l="l" t="t" r="r" b="b"/>
              <a:pathLst>
                <a:path w="6702" h="8089" extrusionOk="0">
                  <a:moveTo>
                    <a:pt x="2576" y="1"/>
                  </a:moveTo>
                  <a:lnTo>
                    <a:pt x="2213" y="34"/>
                  </a:lnTo>
                  <a:lnTo>
                    <a:pt x="1882" y="133"/>
                  </a:lnTo>
                  <a:lnTo>
                    <a:pt x="1585" y="298"/>
                  </a:lnTo>
                  <a:lnTo>
                    <a:pt x="331" y="859"/>
                  </a:lnTo>
                  <a:lnTo>
                    <a:pt x="166" y="991"/>
                  </a:lnTo>
                  <a:lnTo>
                    <a:pt x="67" y="1123"/>
                  </a:lnTo>
                  <a:lnTo>
                    <a:pt x="1" y="1321"/>
                  </a:lnTo>
                  <a:lnTo>
                    <a:pt x="1" y="1552"/>
                  </a:lnTo>
                  <a:lnTo>
                    <a:pt x="1" y="1816"/>
                  </a:lnTo>
                  <a:lnTo>
                    <a:pt x="34" y="2080"/>
                  </a:lnTo>
                  <a:lnTo>
                    <a:pt x="100" y="2378"/>
                  </a:lnTo>
                  <a:lnTo>
                    <a:pt x="199" y="2675"/>
                  </a:lnTo>
                  <a:lnTo>
                    <a:pt x="463" y="3302"/>
                  </a:lnTo>
                  <a:lnTo>
                    <a:pt x="793" y="3896"/>
                  </a:lnTo>
                  <a:lnTo>
                    <a:pt x="1156" y="4424"/>
                  </a:lnTo>
                  <a:lnTo>
                    <a:pt x="1354" y="4622"/>
                  </a:lnTo>
                  <a:lnTo>
                    <a:pt x="1519" y="4820"/>
                  </a:lnTo>
                  <a:lnTo>
                    <a:pt x="1915" y="8088"/>
                  </a:lnTo>
                  <a:lnTo>
                    <a:pt x="6702" y="8055"/>
                  </a:lnTo>
                  <a:lnTo>
                    <a:pt x="6702" y="7395"/>
                  </a:lnTo>
                  <a:lnTo>
                    <a:pt x="6669" y="6768"/>
                  </a:lnTo>
                  <a:lnTo>
                    <a:pt x="6636" y="6174"/>
                  </a:lnTo>
                  <a:lnTo>
                    <a:pt x="6537" y="5580"/>
                  </a:lnTo>
                  <a:lnTo>
                    <a:pt x="6471" y="5051"/>
                  </a:lnTo>
                  <a:lnTo>
                    <a:pt x="6372" y="4556"/>
                  </a:lnTo>
                  <a:lnTo>
                    <a:pt x="6240" y="4061"/>
                  </a:lnTo>
                  <a:lnTo>
                    <a:pt x="6108" y="3632"/>
                  </a:lnTo>
                  <a:lnTo>
                    <a:pt x="5943" y="3203"/>
                  </a:lnTo>
                  <a:lnTo>
                    <a:pt x="5811" y="2840"/>
                  </a:lnTo>
                  <a:lnTo>
                    <a:pt x="5613" y="2477"/>
                  </a:lnTo>
                  <a:lnTo>
                    <a:pt x="5448" y="2146"/>
                  </a:lnTo>
                  <a:lnTo>
                    <a:pt x="5250" y="1816"/>
                  </a:lnTo>
                  <a:lnTo>
                    <a:pt x="5051" y="1552"/>
                  </a:lnTo>
                  <a:lnTo>
                    <a:pt x="4853" y="1288"/>
                  </a:lnTo>
                  <a:lnTo>
                    <a:pt x="4655" y="1057"/>
                  </a:lnTo>
                  <a:lnTo>
                    <a:pt x="4226" y="694"/>
                  </a:lnTo>
                  <a:lnTo>
                    <a:pt x="3797" y="397"/>
                  </a:lnTo>
                  <a:lnTo>
                    <a:pt x="3368" y="199"/>
                  </a:lnTo>
                  <a:lnTo>
                    <a:pt x="2972" y="67"/>
                  </a:lnTo>
                  <a:lnTo>
                    <a:pt x="2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5"/>
            <p:cNvSpPr/>
            <p:nvPr/>
          </p:nvSpPr>
          <p:spPr>
            <a:xfrm>
              <a:off x="6070951" y="834498"/>
              <a:ext cx="508530" cy="615192"/>
            </a:xfrm>
            <a:custGeom>
              <a:avLst/>
              <a:gdLst/>
              <a:ahLst/>
              <a:cxnLst/>
              <a:rect l="l" t="t" r="r" b="b"/>
              <a:pathLst>
                <a:path w="2675" h="3236" extrusionOk="0">
                  <a:moveTo>
                    <a:pt x="1651" y="0"/>
                  </a:moveTo>
                  <a:lnTo>
                    <a:pt x="1486" y="99"/>
                  </a:lnTo>
                  <a:lnTo>
                    <a:pt x="1156" y="297"/>
                  </a:lnTo>
                  <a:lnTo>
                    <a:pt x="958" y="429"/>
                  </a:lnTo>
                  <a:lnTo>
                    <a:pt x="1" y="1024"/>
                  </a:lnTo>
                  <a:lnTo>
                    <a:pt x="661" y="2113"/>
                  </a:lnTo>
                  <a:lnTo>
                    <a:pt x="793" y="2575"/>
                  </a:lnTo>
                  <a:lnTo>
                    <a:pt x="892" y="2806"/>
                  </a:lnTo>
                  <a:lnTo>
                    <a:pt x="991" y="2971"/>
                  </a:lnTo>
                  <a:lnTo>
                    <a:pt x="1123" y="3103"/>
                  </a:lnTo>
                  <a:lnTo>
                    <a:pt x="1255" y="3202"/>
                  </a:lnTo>
                  <a:lnTo>
                    <a:pt x="1387" y="3235"/>
                  </a:lnTo>
                  <a:lnTo>
                    <a:pt x="1519" y="3235"/>
                  </a:lnTo>
                  <a:lnTo>
                    <a:pt x="1651" y="3169"/>
                  </a:lnTo>
                  <a:lnTo>
                    <a:pt x="1816" y="3103"/>
                  </a:lnTo>
                  <a:lnTo>
                    <a:pt x="1948" y="2971"/>
                  </a:lnTo>
                  <a:lnTo>
                    <a:pt x="2080" y="2839"/>
                  </a:lnTo>
                  <a:lnTo>
                    <a:pt x="2311" y="2476"/>
                  </a:lnTo>
                  <a:lnTo>
                    <a:pt x="2509" y="2080"/>
                  </a:lnTo>
                  <a:lnTo>
                    <a:pt x="2674" y="1618"/>
                  </a:lnTo>
                  <a:lnTo>
                    <a:pt x="2179" y="826"/>
                  </a:lnTo>
                  <a:lnTo>
                    <a:pt x="1783" y="198"/>
                  </a:lnTo>
                  <a:lnTo>
                    <a:pt x="1651" y="0"/>
                  </a:lnTo>
                  <a:close/>
                </a:path>
              </a:pathLst>
            </a:custGeom>
            <a:solidFill>
              <a:srgbClr val="9C5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5"/>
            <p:cNvSpPr/>
            <p:nvPr/>
          </p:nvSpPr>
          <p:spPr>
            <a:xfrm>
              <a:off x="5769833" y="539456"/>
              <a:ext cx="690460" cy="935335"/>
            </a:xfrm>
            <a:custGeom>
              <a:avLst/>
              <a:gdLst/>
              <a:ahLst/>
              <a:cxnLst/>
              <a:rect l="l" t="t" r="r" b="b"/>
              <a:pathLst>
                <a:path w="3632" h="4920" extrusionOk="0">
                  <a:moveTo>
                    <a:pt x="1783" y="1"/>
                  </a:moveTo>
                  <a:lnTo>
                    <a:pt x="1684" y="34"/>
                  </a:lnTo>
                  <a:lnTo>
                    <a:pt x="1420" y="67"/>
                  </a:lnTo>
                  <a:lnTo>
                    <a:pt x="1023" y="232"/>
                  </a:lnTo>
                  <a:lnTo>
                    <a:pt x="924" y="298"/>
                  </a:lnTo>
                  <a:lnTo>
                    <a:pt x="693" y="430"/>
                  </a:lnTo>
                  <a:lnTo>
                    <a:pt x="495" y="595"/>
                  </a:lnTo>
                  <a:lnTo>
                    <a:pt x="330" y="793"/>
                  </a:lnTo>
                  <a:lnTo>
                    <a:pt x="231" y="991"/>
                  </a:lnTo>
                  <a:lnTo>
                    <a:pt x="132" y="1189"/>
                  </a:lnTo>
                  <a:lnTo>
                    <a:pt x="66" y="1420"/>
                  </a:lnTo>
                  <a:lnTo>
                    <a:pt x="33" y="1618"/>
                  </a:lnTo>
                  <a:lnTo>
                    <a:pt x="33" y="1849"/>
                  </a:lnTo>
                  <a:lnTo>
                    <a:pt x="33" y="1948"/>
                  </a:lnTo>
                  <a:lnTo>
                    <a:pt x="0" y="2048"/>
                  </a:lnTo>
                  <a:lnTo>
                    <a:pt x="33" y="2180"/>
                  </a:lnTo>
                  <a:lnTo>
                    <a:pt x="99" y="2312"/>
                  </a:lnTo>
                  <a:lnTo>
                    <a:pt x="297" y="2675"/>
                  </a:lnTo>
                  <a:lnTo>
                    <a:pt x="561" y="3137"/>
                  </a:lnTo>
                  <a:lnTo>
                    <a:pt x="561" y="3467"/>
                  </a:lnTo>
                  <a:lnTo>
                    <a:pt x="594" y="3830"/>
                  </a:lnTo>
                  <a:lnTo>
                    <a:pt x="627" y="3929"/>
                  </a:lnTo>
                  <a:lnTo>
                    <a:pt x="726" y="3995"/>
                  </a:lnTo>
                  <a:lnTo>
                    <a:pt x="792" y="4028"/>
                  </a:lnTo>
                  <a:lnTo>
                    <a:pt x="858" y="4028"/>
                  </a:lnTo>
                  <a:lnTo>
                    <a:pt x="1056" y="3962"/>
                  </a:lnTo>
                  <a:lnTo>
                    <a:pt x="1353" y="4457"/>
                  </a:lnTo>
                  <a:lnTo>
                    <a:pt x="1453" y="4622"/>
                  </a:lnTo>
                  <a:lnTo>
                    <a:pt x="1552" y="4721"/>
                  </a:lnTo>
                  <a:lnTo>
                    <a:pt x="1684" y="4820"/>
                  </a:lnTo>
                  <a:lnTo>
                    <a:pt x="1783" y="4886"/>
                  </a:lnTo>
                  <a:lnTo>
                    <a:pt x="1915" y="4919"/>
                  </a:lnTo>
                  <a:lnTo>
                    <a:pt x="2146" y="4919"/>
                  </a:lnTo>
                  <a:lnTo>
                    <a:pt x="2245" y="4853"/>
                  </a:lnTo>
                  <a:lnTo>
                    <a:pt x="2377" y="4754"/>
                  </a:lnTo>
                  <a:lnTo>
                    <a:pt x="2476" y="4622"/>
                  </a:lnTo>
                  <a:lnTo>
                    <a:pt x="2608" y="4457"/>
                  </a:lnTo>
                  <a:lnTo>
                    <a:pt x="2806" y="4160"/>
                  </a:lnTo>
                  <a:lnTo>
                    <a:pt x="2872" y="3962"/>
                  </a:lnTo>
                  <a:lnTo>
                    <a:pt x="2938" y="3764"/>
                  </a:lnTo>
                  <a:lnTo>
                    <a:pt x="2971" y="3533"/>
                  </a:lnTo>
                  <a:lnTo>
                    <a:pt x="2971" y="3302"/>
                  </a:lnTo>
                  <a:lnTo>
                    <a:pt x="2938" y="3038"/>
                  </a:lnTo>
                  <a:lnTo>
                    <a:pt x="2872" y="2774"/>
                  </a:lnTo>
                  <a:lnTo>
                    <a:pt x="2905" y="2741"/>
                  </a:lnTo>
                  <a:lnTo>
                    <a:pt x="3004" y="2675"/>
                  </a:lnTo>
                  <a:lnTo>
                    <a:pt x="3070" y="2609"/>
                  </a:lnTo>
                  <a:lnTo>
                    <a:pt x="3367" y="2378"/>
                  </a:lnTo>
                  <a:lnTo>
                    <a:pt x="3466" y="2246"/>
                  </a:lnTo>
                  <a:lnTo>
                    <a:pt x="3565" y="2114"/>
                  </a:lnTo>
                  <a:lnTo>
                    <a:pt x="3598" y="1981"/>
                  </a:lnTo>
                  <a:lnTo>
                    <a:pt x="3631" y="1783"/>
                  </a:lnTo>
                  <a:lnTo>
                    <a:pt x="3598" y="1585"/>
                  </a:lnTo>
                  <a:lnTo>
                    <a:pt x="3532" y="1354"/>
                  </a:lnTo>
                  <a:lnTo>
                    <a:pt x="3532" y="1321"/>
                  </a:lnTo>
                  <a:lnTo>
                    <a:pt x="3532" y="1288"/>
                  </a:lnTo>
                  <a:lnTo>
                    <a:pt x="3499" y="1255"/>
                  </a:lnTo>
                  <a:lnTo>
                    <a:pt x="3499" y="1189"/>
                  </a:lnTo>
                  <a:lnTo>
                    <a:pt x="3466" y="1123"/>
                  </a:lnTo>
                  <a:lnTo>
                    <a:pt x="3367" y="892"/>
                  </a:lnTo>
                  <a:lnTo>
                    <a:pt x="3334" y="859"/>
                  </a:lnTo>
                  <a:lnTo>
                    <a:pt x="3334" y="826"/>
                  </a:lnTo>
                  <a:lnTo>
                    <a:pt x="3235" y="661"/>
                  </a:lnTo>
                  <a:lnTo>
                    <a:pt x="3202" y="661"/>
                  </a:lnTo>
                  <a:lnTo>
                    <a:pt x="3004" y="430"/>
                  </a:lnTo>
                  <a:lnTo>
                    <a:pt x="2773" y="232"/>
                  </a:lnTo>
                  <a:lnTo>
                    <a:pt x="2509" y="100"/>
                  </a:lnTo>
                  <a:lnTo>
                    <a:pt x="2245" y="34"/>
                  </a:lnTo>
                  <a:lnTo>
                    <a:pt x="1915" y="1"/>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5"/>
            <p:cNvSpPr/>
            <p:nvPr/>
          </p:nvSpPr>
          <p:spPr>
            <a:xfrm>
              <a:off x="5776106" y="539456"/>
              <a:ext cx="772015" cy="602645"/>
            </a:xfrm>
            <a:custGeom>
              <a:avLst/>
              <a:gdLst/>
              <a:ahLst/>
              <a:cxnLst/>
              <a:rect l="l" t="t" r="r" b="b"/>
              <a:pathLst>
                <a:path w="4061" h="3170" extrusionOk="0">
                  <a:moveTo>
                    <a:pt x="1882" y="1"/>
                  </a:moveTo>
                  <a:lnTo>
                    <a:pt x="1651" y="34"/>
                  </a:lnTo>
                  <a:lnTo>
                    <a:pt x="1387" y="67"/>
                  </a:lnTo>
                  <a:lnTo>
                    <a:pt x="1188" y="133"/>
                  </a:lnTo>
                  <a:lnTo>
                    <a:pt x="990" y="232"/>
                  </a:lnTo>
                  <a:lnTo>
                    <a:pt x="891" y="298"/>
                  </a:lnTo>
                  <a:lnTo>
                    <a:pt x="660" y="430"/>
                  </a:lnTo>
                  <a:lnTo>
                    <a:pt x="462" y="595"/>
                  </a:lnTo>
                  <a:lnTo>
                    <a:pt x="297" y="793"/>
                  </a:lnTo>
                  <a:lnTo>
                    <a:pt x="198" y="991"/>
                  </a:lnTo>
                  <a:lnTo>
                    <a:pt x="99" y="1189"/>
                  </a:lnTo>
                  <a:lnTo>
                    <a:pt x="33" y="1420"/>
                  </a:lnTo>
                  <a:lnTo>
                    <a:pt x="0" y="1618"/>
                  </a:lnTo>
                  <a:lnTo>
                    <a:pt x="0" y="1816"/>
                  </a:lnTo>
                  <a:lnTo>
                    <a:pt x="429" y="1618"/>
                  </a:lnTo>
                  <a:lnTo>
                    <a:pt x="759" y="1420"/>
                  </a:lnTo>
                  <a:lnTo>
                    <a:pt x="1056" y="1321"/>
                  </a:lnTo>
                  <a:lnTo>
                    <a:pt x="1387" y="1321"/>
                  </a:lnTo>
                  <a:lnTo>
                    <a:pt x="1486" y="1387"/>
                  </a:lnTo>
                  <a:lnTo>
                    <a:pt x="1552" y="1453"/>
                  </a:lnTo>
                  <a:lnTo>
                    <a:pt x="1651" y="1552"/>
                  </a:lnTo>
                  <a:lnTo>
                    <a:pt x="1849" y="1882"/>
                  </a:lnTo>
                  <a:lnTo>
                    <a:pt x="2014" y="2312"/>
                  </a:lnTo>
                  <a:lnTo>
                    <a:pt x="2179" y="2246"/>
                  </a:lnTo>
                  <a:lnTo>
                    <a:pt x="2344" y="2213"/>
                  </a:lnTo>
                  <a:lnTo>
                    <a:pt x="2410" y="2213"/>
                  </a:lnTo>
                  <a:lnTo>
                    <a:pt x="2509" y="2279"/>
                  </a:lnTo>
                  <a:lnTo>
                    <a:pt x="2575" y="2345"/>
                  </a:lnTo>
                  <a:lnTo>
                    <a:pt x="2641" y="2444"/>
                  </a:lnTo>
                  <a:lnTo>
                    <a:pt x="2740" y="2576"/>
                  </a:lnTo>
                  <a:lnTo>
                    <a:pt x="2839" y="2774"/>
                  </a:lnTo>
                  <a:lnTo>
                    <a:pt x="3037" y="2972"/>
                  </a:lnTo>
                  <a:lnTo>
                    <a:pt x="3169" y="3104"/>
                  </a:lnTo>
                  <a:lnTo>
                    <a:pt x="3301" y="3170"/>
                  </a:lnTo>
                  <a:lnTo>
                    <a:pt x="3400" y="3170"/>
                  </a:lnTo>
                  <a:lnTo>
                    <a:pt x="3532" y="3137"/>
                  </a:lnTo>
                  <a:lnTo>
                    <a:pt x="3631" y="3071"/>
                  </a:lnTo>
                  <a:lnTo>
                    <a:pt x="3829" y="2906"/>
                  </a:lnTo>
                  <a:lnTo>
                    <a:pt x="3961" y="2741"/>
                  </a:lnTo>
                  <a:lnTo>
                    <a:pt x="4060" y="2543"/>
                  </a:lnTo>
                  <a:lnTo>
                    <a:pt x="3928" y="2114"/>
                  </a:lnTo>
                  <a:lnTo>
                    <a:pt x="3730" y="1684"/>
                  </a:lnTo>
                  <a:lnTo>
                    <a:pt x="3532" y="1255"/>
                  </a:lnTo>
                  <a:lnTo>
                    <a:pt x="3301" y="826"/>
                  </a:lnTo>
                  <a:lnTo>
                    <a:pt x="3202" y="661"/>
                  </a:lnTo>
                  <a:lnTo>
                    <a:pt x="3070" y="529"/>
                  </a:lnTo>
                  <a:lnTo>
                    <a:pt x="2938" y="397"/>
                  </a:lnTo>
                  <a:lnTo>
                    <a:pt x="2806" y="298"/>
                  </a:lnTo>
                  <a:lnTo>
                    <a:pt x="2674" y="199"/>
                  </a:lnTo>
                  <a:lnTo>
                    <a:pt x="2509" y="133"/>
                  </a:lnTo>
                  <a:lnTo>
                    <a:pt x="2212" y="34"/>
                  </a:lnTo>
                  <a:lnTo>
                    <a:pt x="1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5"/>
            <p:cNvSpPr/>
            <p:nvPr/>
          </p:nvSpPr>
          <p:spPr>
            <a:xfrm>
              <a:off x="6202691" y="859591"/>
              <a:ext cx="157217" cy="207219"/>
            </a:xfrm>
            <a:custGeom>
              <a:avLst/>
              <a:gdLst/>
              <a:ahLst/>
              <a:cxnLst/>
              <a:rect l="l" t="t" r="r" b="b"/>
              <a:pathLst>
                <a:path w="827" h="1090" extrusionOk="0">
                  <a:moveTo>
                    <a:pt x="265" y="0"/>
                  </a:moveTo>
                  <a:lnTo>
                    <a:pt x="166" y="66"/>
                  </a:lnTo>
                  <a:lnTo>
                    <a:pt x="67" y="165"/>
                  </a:lnTo>
                  <a:lnTo>
                    <a:pt x="1" y="330"/>
                  </a:lnTo>
                  <a:lnTo>
                    <a:pt x="1" y="496"/>
                  </a:lnTo>
                  <a:lnTo>
                    <a:pt x="67" y="661"/>
                  </a:lnTo>
                  <a:lnTo>
                    <a:pt x="166" y="859"/>
                  </a:lnTo>
                  <a:lnTo>
                    <a:pt x="298" y="958"/>
                  </a:lnTo>
                  <a:lnTo>
                    <a:pt x="430" y="1057"/>
                  </a:lnTo>
                  <a:lnTo>
                    <a:pt x="562" y="1090"/>
                  </a:lnTo>
                  <a:lnTo>
                    <a:pt x="694" y="1057"/>
                  </a:lnTo>
                  <a:lnTo>
                    <a:pt x="760" y="991"/>
                  </a:lnTo>
                  <a:lnTo>
                    <a:pt x="793" y="925"/>
                  </a:lnTo>
                  <a:lnTo>
                    <a:pt x="826" y="793"/>
                  </a:lnTo>
                  <a:lnTo>
                    <a:pt x="826" y="694"/>
                  </a:lnTo>
                  <a:lnTo>
                    <a:pt x="793" y="562"/>
                  </a:lnTo>
                  <a:lnTo>
                    <a:pt x="727" y="297"/>
                  </a:lnTo>
                  <a:lnTo>
                    <a:pt x="595" y="132"/>
                  </a:lnTo>
                  <a:lnTo>
                    <a:pt x="463" y="33"/>
                  </a:lnTo>
                  <a:lnTo>
                    <a:pt x="397" y="0"/>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5"/>
            <p:cNvSpPr/>
            <p:nvPr/>
          </p:nvSpPr>
          <p:spPr>
            <a:xfrm>
              <a:off x="5625356" y="621011"/>
              <a:ext cx="314053" cy="420711"/>
            </a:xfrm>
            <a:custGeom>
              <a:avLst/>
              <a:gdLst/>
              <a:ahLst/>
              <a:cxnLst/>
              <a:rect l="l" t="t" r="r" b="b"/>
              <a:pathLst>
                <a:path w="1652" h="2213" extrusionOk="0">
                  <a:moveTo>
                    <a:pt x="1453" y="1"/>
                  </a:moveTo>
                  <a:lnTo>
                    <a:pt x="1189" y="100"/>
                  </a:lnTo>
                  <a:lnTo>
                    <a:pt x="925" y="232"/>
                  </a:lnTo>
                  <a:lnTo>
                    <a:pt x="694" y="364"/>
                  </a:lnTo>
                  <a:lnTo>
                    <a:pt x="496" y="496"/>
                  </a:lnTo>
                  <a:lnTo>
                    <a:pt x="331" y="628"/>
                  </a:lnTo>
                  <a:lnTo>
                    <a:pt x="199" y="793"/>
                  </a:lnTo>
                  <a:lnTo>
                    <a:pt x="133" y="925"/>
                  </a:lnTo>
                  <a:lnTo>
                    <a:pt x="67" y="1090"/>
                  </a:lnTo>
                  <a:lnTo>
                    <a:pt x="1" y="1255"/>
                  </a:lnTo>
                  <a:lnTo>
                    <a:pt x="1" y="1420"/>
                  </a:lnTo>
                  <a:lnTo>
                    <a:pt x="34" y="1552"/>
                  </a:lnTo>
                  <a:lnTo>
                    <a:pt x="100" y="1718"/>
                  </a:lnTo>
                  <a:lnTo>
                    <a:pt x="199" y="1850"/>
                  </a:lnTo>
                  <a:lnTo>
                    <a:pt x="331" y="1982"/>
                  </a:lnTo>
                  <a:lnTo>
                    <a:pt x="496" y="2081"/>
                  </a:lnTo>
                  <a:lnTo>
                    <a:pt x="694" y="2213"/>
                  </a:lnTo>
                  <a:lnTo>
                    <a:pt x="826" y="1784"/>
                  </a:lnTo>
                  <a:lnTo>
                    <a:pt x="892" y="1585"/>
                  </a:lnTo>
                  <a:lnTo>
                    <a:pt x="1024" y="1387"/>
                  </a:lnTo>
                  <a:lnTo>
                    <a:pt x="1123" y="1222"/>
                  </a:lnTo>
                  <a:lnTo>
                    <a:pt x="1288" y="1057"/>
                  </a:lnTo>
                  <a:lnTo>
                    <a:pt x="1453" y="892"/>
                  </a:lnTo>
                  <a:lnTo>
                    <a:pt x="1651" y="727"/>
                  </a:lnTo>
                  <a:lnTo>
                    <a:pt x="1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5"/>
            <p:cNvSpPr/>
            <p:nvPr/>
          </p:nvSpPr>
          <p:spPr>
            <a:xfrm>
              <a:off x="6629465" y="1223451"/>
              <a:ext cx="621452" cy="1054534"/>
            </a:xfrm>
            <a:custGeom>
              <a:avLst/>
              <a:gdLst/>
              <a:ahLst/>
              <a:cxnLst/>
              <a:rect l="l" t="t" r="r" b="b"/>
              <a:pathLst>
                <a:path w="3269" h="5547" extrusionOk="0">
                  <a:moveTo>
                    <a:pt x="958" y="1"/>
                  </a:moveTo>
                  <a:lnTo>
                    <a:pt x="793" y="34"/>
                  </a:lnTo>
                  <a:lnTo>
                    <a:pt x="595" y="67"/>
                  </a:lnTo>
                  <a:lnTo>
                    <a:pt x="430" y="166"/>
                  </a:lnTo>
                  <a:lnTo>
                    <a:pt x="265" y="298"/>
                  </a:lnTo>
                  <a:lnTo>
                    <a:pt x="166" y="430"/>
                  </a:lnTo>
                  <a:lnTo>
                    <a:pt x="66" y="562"/>
                  </a:lnTo>
                  <a:lnTo>
                    <a:pt x="33" y="727"/>
                  </a:lnTo>
                  <a:lnTo>
                    <a:pt x="0" y="925"/>
                  </a:lnTo>
                  <a:lnTo>
                    <a:pt x="33" y="1090"/>
                  </a:lnTo>
                  <a:lnTo>
                    <a:pt x="66" y="1288"/>
                  </a:lnTo>
                  <a:lnTo>
                    <a:pt x="1387" y="4523"/>
                  </a:lnTo>
                  <a:lnTo>
                    <a:pt x="1816" y="5547"/>
                  </a:lnTo>
                  <a:lnTo>
                    <a:pt x="3202" y="4986"/>
                  </a:lnTo>
                  <a:lnTo>
                    <a:pt x="3269" y="4226"/>
                  </a:lnTo>
                  <a:lnTo>
                    <a:pt x="2938" y="3434"/>
                  </a:lnTo>
                  <a:lnTo>
                    <a:pt x="1783" y="595"/>
                  </a:lnTo>
                  <a:lnTo>
                    <a:pt x="1717" y="430"/>
                  </a:lnTo>
                  <a:lnTo>
                    <a:pt x="1585" y="265"/>
                  </a:lnTo>
                  <a:lnTo>
                    <a:pt x="1453" y="166"/>
                  </a:lnTo>
                  <a:lnTo>
                    <a:pt x="1288" y="67"/>
                  </a:lnTo>
                  <a:lnTo>
                    <a:pt x="1123" y="34"/>
                  </a:lnTo>
                  <a:lnTo>
                    <a:pt x="9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5"/>
            <p:cNvSpPr/>
            <p:nvPr/>
          </p:nvSpPr>
          <p:spPr>
            <a:xfrm>
              <a:off x="5568897" y="2648092"/>
              <a:ext cx="841213" cy="1625620"/>
            </a:xfrm>
            <a:custGeom>
              <a:avLst/>
              <a:gdLst/>
              <a:ahLst/>
              <a:cxnLst/>
              <a:rect l="l" t="t" r="r" b="b"/>
              <a:pathLst>
                <a:path w="4425" h="8551" extrusionOk="0">
                  <a:moveTo>
                    <a:pt x="3071" y="0"/>
                  </a:moveTo>
                  <a:lnTo>
                    <a:pt x="2873" y="33"/>
                  </a:lnTo>
                  <a:lnTo>
                    <a:pt x="2675" y="99"/>
                  </a:lnTo>
                  <a:lnTo>
                    <a:pt x="2510" y="165"/>
                  </a:lnTo>
                  <a:lnTo>
                    <a:pt x="2344" y="297"/>
                  </a:lnTo>
                  <a:lnTo>
                    <a:pt x="2179" y="429"/>
                  </a:lnTo>
                  <a:lnTo>
                    <a:pt x="2047" y="595"/>
                  </a:lnTo>
                  <a:lnTo>
                    <a:pt x="1948" y="760"/>
                  </a:lnTo>
                  <a:lnTo>
                    <a:pt x="1882" y="958"/>
                  </a:lnTo>
                  <a:lnTo>
                    <a:pt x="1552" y="2146"/>
                  </a:lnTo>
                  <a:lnTo>
                    <a:pt x="1189" y="2641"/>
                  </a:lnTo>
                  <a:lnTo>
                    <a:pt x="1156" y="2707"/>
                  </a:lnTo>
                  <a:lnTo>
                    <a:pt x="1123" y="2839"/>
                  </a:lnTo>
                  <a:lnTo>
                    <a:pt x="1222" y="3499"/>
                  </a:lnTo>
                  <a:lnTo>
                    <a:pt x="1189" y="3631"/>
                  </a:lnTo>
                  <a:lnTo>
                    <a:pt x="1123" y="3731"/>
                  </a:lnTo>
                  <a:lnTo>
                    <a:pt x="793" y="4061"/>
                  </a:lnTo>
                  <a:lnTo>
                    <a:pt x="727" y="4193"/>
                  </a:lnTo>
                  <a:lnTo>
                    <a:pt x="727" y="4325"/>
                  </a:lnTo>
                  <a:lnTo>
                    <a:pt x="793" y="4853"/>
                  </a:lnTo>
                  <a:lnTo>
                    <a:pt x="793" y="4952"/>
                  </a:lnTo>
                  <a:lnTo>
                    <a:pt x="727" y="5084"/>
                  </a:lnTo>
                  <a:lnTo>
                    <a:pt x="463" y="5381"/>
                  </a:lnTo>
                  <a:lnTo>
                    <a:pt x="397" y="5480"/>
                  </a:lnTo>
                  <a:lnTo>
                    <a:pt x="397" y="5579"/>
                  </a:lnTo>
                  <a:lnTo>
                    <a:pt x="430" y="6140"/>
                  </a:lnTo>
                  <a:lnTo>
                    <a:pt x="430" y="6239"/>
                  </a:lnTo>
                  <a:lnTo>
                    <a:pt x="1" y="7692"/>
                  </a:lnTo>
                  <a:lnTo>
                    <a:pt x="331" y="7890"/>
                  </a:lnTo>
                  <a:lnTo>
                    <a:pt x="661" y="8022"/>
                  </a:lnTo>
                  <a:lnTo>
                    <a:pt x="991" y="8121"/>
                  </a:lnTo>
                  <a:lnTo>
                    <a:pt x="1321" y="8187"/>
                  </a:lnTo>
                  <a:lnTo>
                    <a:pt x="1618" y="8253"/>
                  </a:lnTo>
                  <a:lnTo>
                    <a:pt x="1915" y="8319"/>
                  </a:lnTo>
                  <a:lnTo>
                    <a:pt x="2179" y="8418"/>
                  </a:lnTo>
                  <a:lnTo>
                    <a:pt x="2443" y="8550"/>
                  </a:lnTo>
                  <a:lnTo>
                    <a:pt x="2807" y="6966"/>
                  </a:lnTo>
                  <a:lnTo>
                    <a:pt x="2840" y="6900"/>
                  </a:lnTo>
                  <a:lnTo>
                    <a:pt x="2906" y="6834"/>
                  </a:lnTo>
                  <a:lnTo>
                    <a:pt x="3269" y="6470"/>
                  </a:lnTo>
                  <a:lnTo>
                    <a:pt x="3335" y="6371"/>
                  </a:lnTo>
                  <a:lnTo>
                    <a:pt x="3335" y="6239"/>
                  </a:lnTo>
                  <a:lnTo>
                    <a:pt x="3236" y="5546"/>
                  </a:lnTo>
                  <a:lnTo>
                    <a:pt x="3269" y="5414"/>
                  </a:lnTo>
                  <a:lnTo>
                    <a:pt x="3335" y="5315"/>
                  </a:lnTo>
                  <a:lnTo>
                    <a:pt x="3632" y="4985"/>
                  </a:lnTo>
                  <a:lnTo>
                    <a:pt x="3698" y="4886"/>
                  </a:lnTo>
                  <a:lnTo>
                    <a:pt x="3698" y="4754"/>
                  </a:lnTo>
                  <a:lnTo>
                    <a:pt x="3632" y="4292"/>
                  </a:lnTo>
                  <a:lnTo>
                    <a:pt x="3632" y="4160"/>
                  </a:lnTo>
                  <a:lnTo>
                    <a:pt x="3731" y="4028"/>
                  </a:lnTo>
                  <a:lnTo>
                    <a:pt x="3896" y="3896"/>
                  </a:lnTo>
                  <a:lnTo>
                    <a:pt x="3962" y="3830"/>
                  </a:lnTo>
                  <a:lnTo>
                    <a:pt x="3995" y="3764"/>
                  </a:lnTo>
                  <a:lnTo>
                    <a:pt x="3995" y="3698"/>
                  </a:lnTo>
                  <a:lnTo>
                    <a:pt x="3995" y="3598"/>
                  </a:lnTo>
                  <a:lnTo>
                    <a:pt x="3929" y="3268"/>
                  </a:lnTo>
                  <a:lnTo>
                    <a:pt x="3929" y="3136"/>
                  </a:lnTo>
                  <a:lnTo>
                    <a:pt x="4193" y="2179"/>
                  </a:lnTo>
                  <a:lnTo>
                    <a:pt x="4424" y="2047"/>
                  </a:lnTo>
                  <a:lnTo>
                    <a:pt x="4226" y="1816"/>
                  </a:lnTo>
                  <a:lnTo>
                    <a:pt x="4061" y="1552"/>
                  </a:lnTo>
                  <a:lnTo>
                    <a:pt x="3797" y="1057"/>
                  </a:lnTo>
                  <a:lnTo>
                    <a:pt x="3566" y="562"/>
                  </a:lnTo>
                  <a:lnTo>
                    <a:pt x="33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5"/>
            <p:cNvSpPr/>
            <p:nvPr/>
          </p:nvSpPr>
          <p:spPr>
            <a:xfrm>
              <a:off x="5920392" y="2560264"/>
              <a:ext cx="508530" cy="527362"/>
            </a:xfrm>
            <a:custGeom>
              <a:avLst/>
              <a:gdLst/>
              <a:ahLst/>
              <a:cxnLst/>
              <a:rect l="l" t="t" r="r" b="b"/>
              <a:pathLst>
                <a:path w="2675" h="2774" extrusionOk="0">
                  <a:moveTo>
                    <a:pt x="1387" y="0"/>
                  </a:moveTo>
                  <a:lnTo>
                    <a:pt x="991" y="330"/>
                  </a:lnTo>
                  <a:lnTo>
                    <a:pt x="594" y="627"/>
                  </a:lnTo>
                  <a:lnTo>
                    <a:pt x="429" y="759"/>
                  </a:lnTo>
                  <a:lnTo>
                    <a:pt x="264" y="924"/>
                  </a:lnTo>
                  <a:lnTo>
                    <a:pt x="99" y="1090"/>
                  </a:lnTo>
                  <a:lnTo>
                    <a:pt x="0" y="1288"/>
                  </a:lnTo>
                  <a:lnTo>
                    <a:pt x="66" y="1420"/>
                  </a:lnTo>
                  <a:lnTo>
                    <a:pt x="165" y="1486"/>
                  </a:lnTo>
                  <a:lnTo>
                    <a:pt x="264" y="1519"/>
                  </a:lnTo>
                  <a:lnTo>
                    <a:pt x="363" y="1552"/>
                  </a:lnTo>
                  <a:lnTo>
                    <a:pt x="594" y="1585"/>
                  </a:lnTo>
                  <a:lnTo>
                    <a:pt x="694" y="1651"/>
                  </a:lnTo>
                  <a:lnTo>
                    <a:pt x="826" y="1717"/>
                  </a:lnTo>
                  <a:lnTo>
                    <a:pt x="1750" y="2542"/>
                  </a:lnTo>
                  <a:lnTo>
                    <a:pt x="1882" y="2641"/>
                  </a:lnTo>
                  <a:lnTo>
                    <a:pt x="2014" y="2707"/>
                  </a:lnTo>
                  <a:lnTo>
                    <a:pt x="2179" y="2773"/>
                  </a:lnTo>
                  <a:lnTo>
                    <a:pt x="2344" y="2773"/>
                  </a:lnTo>
                  <a:lnTo>
                    <a:pt x="2509" y="2740"/>
                  </a:lnTo>
                  <a:lnTo>
                    <a:pt x="2674" y="2674"/>
                  </a:lnTo>
                  <a:lnTo>
                    <a:pt x="2575" y="2311"/>
                  </a:lnTo>
                  <a:lnTo>
                    <a:pt x="2443" y="1981"/>
                  </a:lnTo>
                  <a:lnTo>
                    <a:pt x="2245" y="1684"/>
                  </a:lnTo>
                  <a:lnTo>
                    <a:pt x="2047" y="1387"/>
                  </a:lnTo>
                  <a:lnTo>
                    <a:pt x="1948" y="1255"/>
                  </a:lnTo>
                  <a:lnTo>
                    <a:pt x="1849" y="1090"/>
                  </a:lnTo>
                  <a:lnTo>
                    <a:pt x="1651" y="726"/>
                  </a:lnTo>
                  <a:lnTo>
                    <a:pt x="13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5"/>
            <p:cNvSpPr/>
            <p:nvPr/>
          </p:nvSpPr>
          <p:spPr>
            <a:xfrm>
              <a:off x="6748658" y="2861389"/>
              <a:ext cx="245045" cy="213682"/>
            </a:xfrm>
            <a:custGeom>
              <a:avLst/>
              <a:gdLst/>
              <a:ahLst/>
              <a:cxnLst/>
              <a:rect l="l" t="t" r="r" b="b"/>
              <a:pathLst>
                <a:path w="1289" h="1124" extrusionOk="0">
                  <a:moveTo>
                    <a:pt x="991" y="1"/>
                  </a:moveTo>
                  <a:lnTo>
                    <a:pt x="892" y="34"/>
                  </a:lnTo>
                  <a:lnTo>
                    <a:pt x="760" y="67"/>
                  </a:lnTo>
                  <a:lnTo>
                    <a:pt x="694" y="133"/>
                  </a:lnTo>
                  <a:lnTo>
                    <a:pt x="397" y="463"/>
                  </a:lnTo>
                  <a:lnTo>
                    <a:pt x="67" y="760"/>
                  </a:lnTo>
                  <a:lnTo>
                    <a:pt x="34" y="826"/>
                  </a:lnTo>
                  <a:lnTo>
                    <a:pt x="1" y="892"/>
                  </a:lnTo>
                  <a:lnTo>
                    <a:pt x="1" y="958"/>
                  </a:lnTo>
                  <a:lnTo>
                    <a:pt x="34" y="1024"/>
                  </a:lnTo>
                  <a:lnTo>
                    <a:pt x="100" y="1057"/>
                  </a:lnTo>
                  <a:lnTo>
                    <a:pt x="199" y="1123"/>
                  </a:lnTo>
                  <a:lnTo>
                    <a:pt x="298" y="1123"/>
                  </a:lnTo>
                  <a:lnTo>
                    <a:pt x="364" y="1090"/>
                  </a:lnTo>
                  <a:lnTo>
                    <a:pt x="859" y="727"/>
                  </a:lnTo>
                  <a:lnTo>
                    <a:pt x="1057" y="529"/>
                  </a:lnTo>
                  <a:lnTo>
                    <a:pt x="1288" y="298"/>
                  </a:lnTo>
                  <a:lnTo>
                    <a:pt x="1288" y="265"/>
                  </a:lnTo>
                  <a:lnTo>
                    <a:pt x="1288" y="232"/>
                  </a:lnTo>
                  <a:lnTo>
                    <a:pt x="1189" y="133"/>
                  </a:lnTo>
                  <a:lnTo>
                    <a:pt x="1090" y="34"/>
                  </a:lnTo>
                  <a:lnTo>
                    <a:pt x="991" y="1"/>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5"/>
            <p:cNvSpPr/>
            <p:nvPr/>
          </p:nvSpPr>
          <p:spPr>
            <a:xfrm>
              <a:off x="6723565" y="3024498"/>
              <a:ext cx="100565" cy="157220"/>
            </a:xfrm>
            <a:custGeom>
              <a:avLst/>
              <a:gdLst/>
              <a:ahLst/>
              <a:cxnLst/>
              <a:rect l="l" t="t" r="r" b="b"/>
              <a:pathLst>
                <a:path w="529" h="827" extrusionOk="0">
                  <a:moveTo>
                    <a:pt x="133" y="1"/>
                  </a:moveTo>
                  <a:lnTo>
                    <a:pt x="1" y="562"/>
                  </a:lnTo>
                  <a:lnTo>
                    <a:pt x="1" y="628"/>
                  </a:lnTo>
                  <a:lnTo>
                    <a:pt x="34" y="694"/>
                  </a:lnTo>
                  <a:lnTo>
                    <a:pt x="67" y="760"/>
                  </a:lnTo>
                  <a:lnTo>
                    <a:pt x="133" y="793"/>
                  </a:lnTo>
                  <a:lnTo>
                    <a:pt x="232" y="826"/>
                  </a:lnTo>
                  <a:lnTo>
                    <a:pt x="298" y="793"/>
                  </a:lnTo>
                  <a:lnTo>
                    <a:pt x="364" y="760"/>
                  </a:lnTo>
                  <a:lnTo>
                    <a:pt x="397" y="694"/>
                  </a:lnTo>
                  <a:lnTo>
                    <a:pt x="529" y="166"/>
                  </a:lnTo>
                  <a:lnTo>
                    <a:pt x="430" y="133"/>
                  </a:lnTo>
                  <a:lnTo>
                    <a:pt x="331" y="100"/>
                  </a:lnTo>
                  <a:lnTo>
                    <a:pt x="133" y="1"/>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5"/>
            <p:cNvSpPr/>
            <p:nvPr/>
          </p:nvSpPr>
          <p:spPr>
            <a:xfrm>
              <a:off x="6849031" y="3081149"/>
              <a:ext cx="81745" cy="364058"/>
            </a:xfrm>
            <a:custGeom>
              <a:avLst/>
              <a:gdLst/>
              <a:ahLst/>
              <a:cxnLst/>
              <a:rect l="l" t="t" r="r" b="b"/>
              <a:pathLst>
                <a:path w="430" h="1915" extrusionOk="0">
                  <a:moveTo>
                    <a:pt x="133" y="0"/>
                  </a:moveTo>
                  <a:lnTo>
                    <a:pt x="67" y="66"/>
                  </a:lnTo>
                  <a:lnTo>
                    <a:pt x="34" y="132"/>
                  </a:lnTo>
                  <a:lnTo>
                    <a:pt x="1" y="198"/>
                  </a:lnTo>
                  <a:lnTo>
                    <a:pt x="1" y="1717"/>
                  </a:lnTo>
                  <a:lnTo>
                    <a:pt x="34" y="1783"/>
                  </a:lnTo>
                  <a:lnTo>
                    <a:pt x="67" y="1849"/>
                  </a:lnTo>
                  <a:lnTo>
                    <a:pt x="133" y="1882"/>
                  </a:lnTo>
                  <a:lnTo>
                    <a:pt x="199" y="1915"/>
                  </a:lnTo>
                  <a:lnTo>
                    <a:pt x="298" y="1882"/>
                  </a:lnTo>
                  <a:lnTo>
                    <a:pt x="364" y="1849"/>
                  </a:lnTo>
                  <a:lnTo>
                    <a:pt x="397" y="1783"/>
                  </a:lnTo>
                  <a:lnTo>
                    <a:pt x="430" y="1684"/>
                  </a:lnTo>
                  <a:lnTo>
                    <a:pt x="430" y="198"/>
                  </a:lnTo>
                  <a:lnTo>
                    <a:pt x="397" y="132"/>
                  </a:lnTo>
                  <a:lnTo>
                    <a:pt x="364" y="66"/>
                  </a:lnTo>
                  <a:lnTo>
                    <a:pt x="298" y="0"/>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5"/>
            <p:cNvSpPr/>
            <p:nvPr/>
          </p:nvSpPr>
          <p:spPr>
            <a:xfrm>
              <a:off x="6924311" y="3062329"/>
              <a:ext cx="125849" cy="395426"/>
            </a:xfrm>
            <a:custGeom>
              <a:avLst/>
              <a:gdLst/>
              <a:ahLst/>
              <a:cxnLst/>
              <a:rect l="l" t="t" r="r" b="b"/>
              <a:pathLst>
                <a:path w="662" h="2080" extrusionOk="0">
                  <a:moveTo>
                    <a:pt x="166" y="0"/>
                  </a:moveTo>
                  <a:lnTo>
                    <a:pt x="100" y="33"/>
                  </a:lnTo>
                  <a:lnTo>
                    <a:pt x="34" y="66"/>
                  </a:lnTo>
                  <a:lnTo>
                    <a:pt x="1" y="165"/>
                  </a:lnTo>
                  <a:lnTo>
                    <a:pt x="1" y="231"/>
                  </a:lnTo>
                  <a:lnTo>
                    <a:pt x="265" y="1915"/>
                  </a:lnTo>
                  <a:lnTo>
                    <a:pt x="298" y="1981"/>
                  </a:lnTo>
                  <a:lnTo>
                    <a:pt x="331" y="2047"/>
                  </a:lnTo>
                  <a:lnTo>
                    <a:pt x="430" y="2080"/>
                  </a:lnTo>
                  <a:lnTo>
                    <a:pt x="496" y="2080"/>
                  </a:lnTo>
                  <a:lnTo>
                    <a:pt x="595" y="2047"/>
                  </a:lnTo>
                  <a:lnTo>
                    <a:pt x="628" y="1981"/>
                  </a:lnTo>
                  <a:lnTo>
                    <a:pt x="661" y="1915"/>
                  </a:lnTo>
                  <a:lnTo>
                    <a:pt x="661" y="1849"/>
                  </a:lnTo>
                  <a:lnTo>
                    <a:pt x="397" y="165"/>
                  </a:lnTo>
                  <a:lnTo>
                    <a:pt x="364" y="99"/>
                  </a:lnTo>
                  <a:lnTo>
                    <a:pt x="331" y="33"/>
                  </a:lnTo>
                  <a:lnTo>
                    <a:pt x="265" y="0"/>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5"/>
            <p:cNvSpPr/>
            <p:nvPr/>
          </p:nvSpPr>
          <p:spPr>
            <a:xfrm>
              <a:off x="6993507" y="3049782"/>
              <a:ext cx="163300" cy="364058"/>
            </a:xfrm>
            <a:custGeom>
              <a:avLst/>
              <a:gdLst/>
              <a:ahLst/>
              <a:cxnLst/>
              <a:rect l="l" t="t" r="r" b="b"/>
              <a:pathLst>
                <a:path w="859" h="1915" extrusionOk="0">
                  <a:moveTo>
                    <a:pt x="165" y="0"/>
                  </a:moveTo>
                  <a:lnTo>
                    <a:pt x="99" y="33"/>
                  </a:lnTo>
                  <a:lnTo>
                    <a:pt x="33" y="99"/>
                  </a:lnTo>
                  <a:lnTo>
                    <a:pt x="0" y="198"/>
                  </a:lnTo>
                  <a:lnTo>
                    <a:pt x="33" y="264"/>
                  </a:lnTo>
                  <a:lnTo>
                    <a:pt x="429" y="1783"/>
                  </a:lnTo>
                  <a:lnTo>
                    <a:pt x="462" y="1849"/>
                  </a:lnTo>
                  <a:lnTo>
                    <a:pt x="528" y="1915"/>
                  </a:lnTo>
                  <a:lnTo>
                    <a:pt x="693" y="1915"/>
                  </a:lnTo>
                  <a:lnTo>
                    <a:pt x="759" y="1882"/>
                  </a:lnTo>
                  <a:lnTo>
                    <a:pt x="825" y="1816"/>
                  </a:lnTo>
                  <a:lnTo>
                    <a:pt x="858" y="1750"/>
                  </a:lnTo>
                  <a:lnTo>
                    <a:pt x="825" y="1651"/>
                  </a:lnTo>
                  <a:lnTo>
                    <a:pt x="429" y="165"/>
                  </a:lnTo>
                  <a:lnTo>
                    <a:pt x="396" y="66"/>
                  </a:lnTo>
                  <a:lnTo>
                    <a:pt x="330" y="33"/>
                  </a:lnTo>
                  <a:lnTo>
                    <a:pt x="264" y="0"/>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5"/>
            <p:cNvSpPr/>
            <p:nvPr/>
          </p:nvSpPr>
          <p:spPr>
            <a:xfrm>
              <a:off x="7068787" y="3043509"/>
              <a:ext cx="163300" cy="301322"/>
            </a:xfrm>
            <a:custGeom>
              <a:avLst/>
              <a:gdLst/>
              <a:ahLst/>
              <a:cxnLst/>
              <a:rect l="l" t="t" r="r" b="b"/>
              <a:pathLst>
                <a:path w="859" h="1585" extrusionOk="0">
                  <a:moveTo>
                    <a:pt x="132" y="0"/>
                  </a:moveTo>
                  <a:lnTo>
                    <a:pt x="66" y="33"/>
                  </a:lnTo>
                  <a:lnTo>
                    <a:pt x="33" y="99"/>
                  </a:lnTo>
                  <a:lnTo>
                    <a:pt x="0" y="165"/>
                  </a:lnTo>
                  <a:lnTo>
                    <a:pt x="33" y="231"/>
                  </a:lnTo>
                  <a:lnTo>
                    <a:pt x="495" y="1452"/>
                  </a:lnTo>
                  <a:lnTo>
                    <a:pt x="528" y="1518"/>
                  </a:lnTo>
                  <a:lnTo>
                    <a:pt x="594" y="1551"/>
                  </a:lnTo>
                  <a:lnTo>
                    <a:pt x="660" y="1585"/>
                  </a:lnTo>
                  <a:lnTo>
                    <a:pt x="726" y="1551"/>
                  </a:lnTo>
                  <a:lnTo>
                    <a:pt x="792" y="1518"/>
                  </a:lnTo>
                  <a:lnTo>
                    <a:pt x="858" y="1452"/>
                  </a:lnTo>
                  <a:lnTo>
                    <a:pt x="858" y="1386"/>
                  </a:lnTo>
                  <a:lnTo>
                    <a:pt x="858" y="1320"/>
                  </a:lnTo>
                  <a:lnTo>
                    <a:pt x="363" y="99"/>
                  </a:lnTo>
                  <a:lnTo>
                    <a:pt x="330" y="33"/>
                  </a:lnTo>
                  <a:lnTo>
                    <a:pt x="264" y="0"/>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5"/>
            <p:cNvSpPr/>
            <p:nvPr/>
          </p:nvSpPr>
          <p:spPr>
            <a:xfrm>
              <a:off x="6849031" y="2848842"/>
              <a:ext cx="307780" cy="332881"/>
            </a:xfrm>
            <a:custGeom>
              <a:avLst/>
              <a:gdLst/>
              <a:ahLst/>
              <a:cxnLst/>
              <a:rect l="l" t="t" r="r" b="b"/>
              <a:pathLst>
                <a:path w="1619" h="1751" extrusionOk="0">
                  <a:moveTo>
                    <a:pt x="595" y="1"/>
                  </a:moveTo>
                  <a:lnTo>
                    <a:pt x="463" y="34"/>
                  </a:lnTo>
                  <a:lnTo>
                    <a:pt x="364" y="67"/>
                  </a:lnTo>
                  <a:lnTo>
                    <a:pt x="232" y="133"/>
                  </a:lnTo>
                  <a:lnTo>
                    <a:pt x="166" y="199"/>
                  </a:lnTo>
                  <a:lnTo>
                    <a:pt x="100" y="298"/>
                  </a:lnTo>
                  <a:lnTo>
                    <a:pt x="34" y="397"/>
                  </a:lnTo>
                  <a:lnTo>
                    <a:pt x="1" y="496"/>
                  </a:lnTo>
                  <a:lnTo>
                    <a:pt x="1" y="628"/>
                  </a:lnTo>
                  <a:lnTo>
                    <a:pt x="1" y="1123"/>
                  </a:lnTo>
                  <a:lnTo>
                    <a:pt x="1" y="1552"/>
                  </a:lnTo>
                  <a:lnTo>
                    <a:pt x="34" y="1618"/>
                  </a:lnTo>
                  <a:lnTo>
                    <a:pt x="67" y="1684"/>
                  </a:lnTo>
                  <a:lnTo>
                    <a:pt x="133" y="1750"/>
                  </a:lnTo>
                  <a:lnTo>
                    <a:pt x="232" y="1750"/>
                  </a:lnTo>
                  <a:lnTo>
                    <a:pt x="298" y="1717"/>
                  </a:lnTo>
                  <a:lnTo>
                    <a:pt x="364" y="1684"/>
                  </a:lnTo>
                  <a:lnTo>
                    <a:pt x="397" y="1618"/>
                  </a:lnTo>
                  <a:lnTo>
                    <a:pt x="430" y="1552"/>
                  </a:lnTo>
                  <a:lnTo>
                    <a:pt x="430" y="1618"/>
                  </a:lnTo>
                  <a:lnTo>
                    <a:pt x="496" y="1684"/>
                  </a:lnTo>
                  <a:lnTo>
                    <a:pt x="562" y="1717"/>
                  </a:lnTo>
                  <a:lnTo>
                    <a:pt x="628" y="1750"/>
                  </a:lnTo>
                  <a:lnTo>
                    <a:pt x="727" y="1717"/>
                  </a:lnTo>
                  <a:lnTo>
                    <a:pt x="793" y="1684"/>
                  </a:lnTo>
                  <a:lnTo>
                    <a:pt x="826" y="1618"/>
                  </a:lnTo>
                  <a:lnTo>
                    <a:pt x="854" y="1536"/>
                  </a:lnTo>
                  <a:lnTo>
                    <a:pt x="854" y="1536"/>
                  </a:lnTo>
                  <a:lnTo>
                    <a:pt x="859" y="1552"/>
                  </a:lnTo>
                  <a:lnTo>
                    <a:pt x="892" y="1618"/>
                  </a:lnTo>
                  <a:lnTo>
                    <a:pt x="958" y="1651"/>
                  </a:lnTo>
                  <a:lnTo>
                    <a:pt x="1057" y="1684"/>
                  </a:lnTo>
                  <a:lnTo>
                    <a:pt x="1123" y="1651"/>
                  </a:lnTo>
                  <a:lnTo>
                    <a:pt x="1189" y="1618"/>
                  </a:lnTo>
                  <a:lnTo>
                    <a:pt x="1255" y="1552"/>
                  </a:lnTo>
                  <a:lnTo>
                    <a:pt x="1255" y="1453"/>
                  </a:lnTo>
                  <a:lnTo>
                    <a:pt x="1255" y="1387"/>
                  </a:lnTo>
                  <a:lnTo>
                    <a:pt x="1288" y="1453"/>
                  </a:lnTo>
                  <a:lnTo>
                    <a:pt x="1321" y="1519"/>
                  </a:lnTo>
                  <a:lnTo>
                    <a:pt x="1387" y="1552"/>
                  </a:lnTo>
                  <a:lnTo>
                    <a:pt x="1453" y="1585"/>
                  </a:lnTo>
                  <a:lnTo>
                    <a:pt x="1519" y="1552"/>
                  </a:lnTo>
                  <a:lnTo>
                    <a:pt x="1585" y="1519"/>
                  </a:lnTo>
                  <a:lnTo>
                    <a:pt x="1618" y="1453"/>
                  </a:lnTo>
                  <a:lnTo>
                    <a:pt x="1618" y="1387"/>
                  </a:lnTo>
                  <a:lnTo>
                    <a:pt x="1618" y="1090"/>
                  </a:lnTo>
                  <a:lnTo>
                    <a:pt x="1618" y="595"/>
                  </a:lnTo>
                  <a:lnTo>
                    <a:pt x="1585" y="463"/>
                  </a:lnTo>
                  <a:lnTo>
                    <a:pt x="1552" y="364"/>
                  </a:lnTo>
                  <a:lnTo>
                    <a:pt x="1486" y="265"/>
                  </a:lnTo>
                  <a:lnTo>
                    <a:pt x="1420" y="166"/>
                  </a:lnTo>
                  <a:lnTo>
                    <a:pt x="1321" y="100"/>
                  </a:lnTo>
                  <a:lnTo>
                    <a:pt x="1222" y="34"/>
                  </a:lnTo>
                  <a:lnTo>
                    <a:pt x="1123" y="1"/>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5"/>
            <p:cNvSpPr/>
            <p:nvPr/>
          </p:nvSpPr>
          <p:spPr>
            <a:xfrm>
              <a:off x="6892944" y="2792381"/>
              <a:ext cx="219951" cy="163303"/>
            </a:xfrm>
            <a:custGeom>
              <a:avLst/>
              <a:gdLst/>
              <a:ahLst/>
              <a:cxnLst/>
              <a:rect l="l" t="t" r="r" b="b"/>
              <a:pathLst>
                <a:path w="1157" h="859" extrusionOk="0">
                  <a:moveTo>
                    <a:pt x="1" y="1"/>
                  </a:moveTo>
                  <a:lnTo>
                    <a:pt x="34" y="859"/>
                  </a:lnTo>
                  <a:lnTo>
                    <a:pt x="1156" y="826"/>
                  </a:lnTo>
                  <a:lnTo>
                    <a:pt x="1123" y="1"/>
                  </a:lnTo>
                  <a:close/>
                </a:path>
              </a:pathLst>
            </a:custGeom>
            <a:solidFill>
              <a:srgbClr val="B76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5"/>
            <p:cNvSpPr/>
            <p:nvPr/>
          </p:nvSpPr>
          <p:spPr>
            <a:xfrm>
              <a:off x="6836484" y="1857449"/>
              <a:ext cx="414428" cy="1073164"/>
            </a:xfrm>
            <a:custGeom>
              <a:avLst/>
              <a:gdLst/>
              <a:ahLst/>
              <a:cxnLst/>
              <a:rect l="l" t="t" r="r" b="b"/>
              <a:pathLst>
                <a:path w="2180" h="5645" extrusionOk="0">
                  <a:moveTo>
                    <a:pt x="364" y="0"/>
                  </a:moveTo>
                  <a:lnTo>
                    <a:pt x="298" y="1188"/>
                  </a:lnTo>
                  <a:lnTo>
                    <a:pt x="1" y="5513"/>
                  </a:lnTo>
                  <a:lnTo>
                    <a:pt x="1849" y="5645"/>
                  </a:lnTo>
                  <a:lnTo>
                    <a:pt x="2113" y="1651"/>
                  </a:lnTo>
                  <a:lnTo>
                    <a:pt x="2180" y="891"/>
                  </a:lnTo>
                  <a:lnTo>
                    <a:pt x="1849" y="99"/>
                  </a:lnTo>
                  <a:lnTo>
                    <a:pt x="3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393959" y="360949"/>
            <a:ext cx="1246190" cy="9596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55"/>
          <p:cNvSpPr txBox="1">
            <a:spLocks noGrp="1"/>
          </p:cNvSpPr>
          <p:nvPr>
            <p:ph type="subTitle" idx="2"/>
          </p:nvPr>
        </p:nvSpPr>
        <p:spPr>
          <a:xfrm>
            <a:off x="3390482" y="1864313"/>
            <a:ext cx="2420400"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The chewed food passes down the oesophagus to the stomach.</a:t>
            </a:r>
            <a:endParaRPr dirty="0"/>
          </a:p>
        </p:txBody>
      </p:sp>
      <p:sp>
        <p:nvSpPr>
          <p:cNvPr id="2034" name="Google Shape;2034;p55"/>
          <p:cNvSpPr txBox="1">
            <a:spLocks noGrp="1"/>
          </p:cNvSpPr>
          <p:nvPr>
            <p:ph type="subTitle" idx="5"/>
          </p:nvPr>
        </p:nvSpPr>
        <p:spPr>
          <a:xfrm>
            <a:off x="6010363" y="1864313"/>
            <a:ext cx="2420400"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 the stomach ,food is crushed and mixed  with acids to make it liquid.</a:t>
            </a:r>
            <a:endParaRPr dirty="0"/>
          </a:p>
        </p:txBody>
      </p:sp>
      <p:sp>
        <p:nvSpPr>
          <p:cNvPr id="2035" name="Google Shape;2035;p55"/>
          <p:cNvSpPr txBox="1">
            <a:spLocks noGrp="1"/>
          </p:cNvSpPr>
          <p:nvPr>
            <p:ph type="title"/>
          </p:nvPr>
        </p:nvSpPr>
        <p:spPr>
          <a:xfrm>
            <a:off x="720000" y="445025"/>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Organs of the digestive system</a:t>
            </a:r>
            <a:endParaRPr/>
          </a:p>
        </p:txBody>
      </p:sp>
      <p:sp>
        <p:nvSpPr>
          <p:cNvPr id="2036" name="Google Shape;2036;p55"/>
          <p:cNvSpPr txBox="1">
            <a:spLocks noGrp="1"/>
          </p:cNvSpPr>
          <p:nvPr>
            <p:ph type="subTitle" idx="1"/>
          </p:nvPr>
        </p:nvSpPr>
        <p:spPr>
          <a:xfrm>
            <a:off x="770600" y="1864313"/>
            <a:ext cx="2420400"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We chew food with our teeth that break it up and then mix it with the saliva so we can swallow it.</a:t>
            </a:r>
            <a:endParaRPr dirty="0"/>
          </a:p>
        </p:txBody>
      </p:sp>
      <p:sp>
        <p:nvSpPr>
          <p:cNvPr id="2037" name="Google Shape;2037;p55"/>
          <p:cNvSpPr txBox="1">
            <a:spLocks noGrp="1"/>
          </p:cNvSpPr>
          <p:nvPr>
            <p:ph type="subTitle" idx="3"/>
          </p:nvPr>
        </p:nvSpPr>
        <p:spPr>
          <a:xfrm>
            <a:off x="896816" y="3535791"/>
            <a:ext cx="2867464"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 the small intestine, the food is mixed with other juices. The digested food is then absorbed into the blood through the walls of the small intestines. </a:t>
            </a:r>
            <a:endParaRPr dirty="0"/>
          </a:p>
        </p:txBody>
      </p:sp>
      <p:sp>
        <p:nvSpPr>
          <p:cNvPr id="2038" name="Google Shape;2038;p55"/>
          <p:cNvSpPr txBox="1">
            <a:spLocks noGrp="1"/>
          </p:cNvSpPr>
          <p:nvPr>
            <p:ph type="subTitle" idx="4"/>
          </p:nvPr>
        </p:nvSpPr>
        <p:spPr>
          <a:xfrm>
            <a:off x="4418482" y="3535790"/>
            <a:ext cx="4108298" cy="130925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Some parts of the food cannot be digested so the body cannot use them.These waste products  pass into the large intestine where they form solid faeces that passes out of the body through </a:t>
            </a:r>
            <a:r>
              <a:rPr lang="en" b="1" u="sng" dirty="0" smtClean="0"/>
              <a:t>the anus</a:t>
            </a:r>
            <a:r>
              <a:rPr lang="en" dirty="0" smtClean="0"/>
              <a:t>.</a:t>
            </a:r>
            <a:endParaRPr dirty="0"/>
          </a:p>
        </p:txBody>
      </p:sp>
      <p:sp>
        <p:nvSpPr>
          <p:cNvPr id="2039" name="Google Shape;2039;p55"/>
          <p:cNvSpPr txBox="1">
            <a:spLocks noGrp="1"/>
          </p:cNvSpPr>
          <p:nvPr>
            <p:ph type="subTitle" idx="6"/>
          </p:nvPr>
        </p:nvSpPr>
        <p:spPr>
          <a:xfrm>
            <a:off x="775353" y="1492413"/>
            <a:ext cx="24114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Mouth</a:t>
            </a:r>
            <a:endParaRPr/>
          </a:p>
        </p:txBody>
      </p:sp>
      <p:sp>
        <p:nvSpPr>
          <p:cNvPr id="2040" name="Google Shape;2040;p55"/>
          <p:cNvSpPr txBox="1">
            <a:spLocks noGrp="1"/>
          </p:cNvSpPr>
          <p:nvPr>
            <p:ph type="subTitle" idx="7"/>
          </p:nvPr>
        </p:nvSpPr>
        <p:spPr>
          <a:xfrm>
            <a:off x="3388358" y="1492413"/>
            <a:ext cx="24204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Oesophagus</a:t>
            </a:r>
            <a:endParaRPr dirty="0"/>
          </a:p>
        </p:txBody>
      </p:sp>
      <p:sp>
        <p:nvSpPr>
          <p:cNvPr id="2041" name="Google Shape;2041;p55"/>
          <p:cNvSpPr txBox="1">
            <a:spLocks noGrp="1"/>
          </p:cNvSpPr>
          <p:nvPr>
            <p:ph type="subTitle" idx="8"/>
          </p:nvPr>
        </p:nvSpPr>
        <p:spPr>
          <a:xfrm>
            <a:off x="6010363" y="1492413"/>
            <a:ext cx="24204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Stomach</a:t>
            </a:r>
            <a:endParaRPr/>
          </a:p>
        </p:txBody>
      </p:sp>
      <p:sp>
        <p:nvSpPr>
          <p:cNvPr id="2042" name="Google Shape;2042;p55"/>
          <p:cNvSpPr txBox="1">
            <a:spLocks noGrp="1"/>
          </p:cNvSpPr>
          <p:nvPr>
            <p:ph type="subTitle" idx="9"/>
          </p:nvPr>
        </p:nvSpPr>
        <p:spPr>
          <a:xfrm>
            <a:off x="967958" y="3025301"/>
            <a:ext cx="2420400" cy="63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Small intestine</a:t>
            </a:r>
            <a:endParaRPr dirty="0"/>
          </a:p>
        </p:txBody>
      </p:sp>
      <p:sp>
        <p:nvSpPr>
          <p:cNvPr id="2043" name="Google Shape;2043;p55"/>
          <p:cNvSpPr txBox="1">
            <a:spLocks noGrp="1"/>
          </p:cNvSpPr>
          <p:nvPr>
            <p:ph type="subTitle" idx="13"/>
          </p:nvPr>
        </p:nvSpPr>
        <p:spPr>
          <a:xfrm>
            <a:off x="4699361" y="2971100"/>
            <a:ext cx="2420400" cy="63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Large intestine</a:t>
            </a:r>
            <a:endParaRPr/>
          </a:p>
        </p:txBody>
      </p:sp>
      <p:pic>
        <p:nvPicPr>
          <p:cNvPr id="2" name="Picture 1"/>
          <p:cNvPicPr>
            <a:picLocks noChangeAspect="1"/>
          </p:cNvPicPr>
          <p:nvPr/>
        </p:nvPicPr>
        <p:blipFill>
          <a:blip r:embed="rId3"/>
          <a:stretch>
            <a:fillRect/>
          </a:stretch>
        </p:blipFill>
        <p:spPr>
          <a:xfrm>
            <a:off x="770600" y="409909"/>
            <a:ext cx="938865" cy="646232"/>
          </a:xfrm>
          <a:prstGeom prst="rect">
            <a:avLst/>
          </a:prstGeom>
        </p:spPr>
      </p:pic>
      <p:grpSp>
        <p:nvGrpSpPr>
          <p:cNvPr id="98" name="Google Shape;3317;p74"/>
          <p:cNvGrpSpPr/>
          <p:nvPr/>
        </p:nvGrpSpPr>
        <p:grpSpPr>
          <a:xfrm>
            <a:off x="1002919" y="1457297"/>
            <a:ext cx="474226" cy="474199"/>
            <a:chOff x="3049715" y="3556043"/>
            <a:chExt cx="474226" cy="474199"/>
          </a:xfrm>
        </p:grpSpPr>
        <p:sp>
          <p:nvSpPr>
            <p:cNvPr id="99" name="Google Shape;3318;p74"/>
            <p:cNvSpPr/>
            <p:nvPr/>
          </p:nvSpPr>
          <p:spPr>
            <a:xfrm>
              <a:off x="3049715" y="3556043"/>
              <a:ext cx="474226" cy="474199"/>
            </a:xfrm>
            <a:custGeom>
              <a:avLst/>
              <a:gdLst/>
              <a:ahLst/>
              <a:cxnLst/>
              <a:rect l="l" t="t" r="r" b="b"/>
              <a:pathLst>
                <a:path w="17590" h="17589" extrusionOk="0">
                  <a:moveTo>
                    <a:pt x="11480" y="691"/>
                  </a:moveTo>
                  <a:lnTo>
                    <a:pt x="12071" y="740"/>
                  </a:lnTo>
                  <a:lnTo>
                    <a:pt x="12613" y="838"/>
                  </a:lnTo>
                  <a:lnTo>
                    <a:pt x="13106" y="1035"/>
                  </a:lnTo>
                  <a:lnTo>
                    <a:pt x="13599" y="1331"/>
                  </a:lnTo>
                  <a:lnTo>
                    <a:pt x="14091" y="1676"/>
                  </a:lnTo>
                  <a:lnTo>
                    <a:pt x="14535" y="2070"/>
                  </a:lnTo>
                  <a:lnTo>
                    <a:pt x="14929" y="2513"/>
                  </a:lnTo>
                  <a:lnTo>
                    <a:pt x="15323" y="3055"/>
                  </a:lnTo>
                  <a:lnTo>
                    <a:pt x="15668" y="3647"/>
                  </a:lnTo>
                  <a:lnTo>
                    <a:pt x="15963" y="4238"/>
                  </a:lnTo>
                  <a:lnTo>
                    <a:pt x="16259" y="4927"/>
                  </a:lnTo>
                  <a:lnTo>
                    <a:pt x="16505" y="5617"/>
                  </a:lnTo>
                  <a:lnTo>
                    <a:pt x="16653" y="6356"/>
                  </a:lnTo>
                  <a:lnTo>
                    <a:pt x="16801" y="7144"/>
                  </a:lnTo>
                  <a:lnTo>
                    <a:pt x="16899" y="7933"/>
                  </a:lnTo>
                  <a:lnTo>
                    <a:pt x="16899" y="8770"/>
                  </a:lnTo>
                  <a:lnTo>
                    <a:pt x="16850" y="9608"/>
                  </a:lnTo>
                  <a:lnTo>
                    <a:pt x="16752" y="10396"/>
                  </a:lnTo>
                  <a:lnTo>
                    <a:pt x="16555" y="11135"/>
                  </a:lnTo>
                  <a:lnTo>
                    <a:pt x="16308" y="11874"/>
                  </a:lnTo>
                  <a:lnTo>
                    <a:pt x="15963" y="12613"/>
                  </a:lnTo>
                  <a:lnTo>
                    <a:pt x="15569" y="13254"/>
                  </a:lnTo>
                  <a:lnTo>
                    <a:pt x="15077" y="13894"/>
                  </a:lnTo>
                  <a:lnTo>
                    <a:pt x="14535" y="14534"/>
                  </a:lnTo>
                  <a:lnTo>
                    <a:pt x="13943" y="15076"/>
                  </a:lnTo>
                  <a:lnTo>
                    <a:pt x="13303" y="15520"/>
                  </a:lnTo>
                  <a:lnTo>
                    <a:pt x="12613" y="15914"/>
                  </a:lnTo>
                  <a:lnTo>
                    <a:pt x="11923" y="16259"/>
                  </a:lnTo>
                  <a:lnTo>
                    <a:pt x="11184" y="16554"/>
                  </a:lnTo>
                  <a:lnTo>
                    <a:pt x="10396" y="16751"/>
                  </a:lnTo>
                  <a:lnTo>
                    <a:pt x="9608" y="16850"/>
                  </a:lnTo>
                  <a:lnTo>
                    <a:pt x="8820" y="16899"/>
                  </a:lnTo>
                  <a:lnTo>
                    <a:pt x="7982" y="16850"/>
                  </a:lnTo>
                  <a:lnTo>
                    <a:pt x="7194" y="16751"/>
                  </a:lnTo>
                  <a:lnTo>
                    <a:pt x="6455" y="16554"/>
                  </a:lnTo>
                  <a:lnTo>
                    <a:pt x="5716" y="16259"/>
                  </a:lnTo>
                  <a:lnTo>
                    <a:pt x="4977" y="15914"/>
                  </a:lnTo>
                  <a:lnTo>
                    <a:pt x="4287" y="15520"/>
                  </a:lnTo>
                  <a:lnTo>
                    <a:pt x="3647" y="15076"/>
                  </a:lnTo>
                  <a:lnTo>
                    <a:pt x="3055" y="14534"/>
                  </a:lnTo>
                  <a:lnTo>
                    <a:pt x="2513" y="13894"/>
                  </a:lnTo>
                  <a:lnTo>
                    <a:pt x="2070" y="13254"/>
                  </a:lnTo>
                  <a:lnTo>
                    <a:pt x="1627" y="12613"/>
                  </a:lnTo>
                  <a:lnTo>
                    <a:pt x="1331" y="11874"/>
                  </a:lnTo>
                  <a:lnTo>
                    <a:pt x="1035" y="11135"/>
                  </a:lnTo>
                  <a:lnTo>
                    <a:pt x="838" y="10396"/>
                  </a:lnTo>
                  <a:lnTo>
                    <a:pt x="740" y="9608"/>
                  </a:lnTo>
                  <a:lnTo>
                    <a:pt x="690" y="8770"/>
                  </a:lnTo>
                  <a:lnTo>
                    <a:pt x="740" y="7933"/>
                  </a:lnTo>
                  <a:lnTo>
                    <a:pt x="789" y="7144"/>
                  </a:lnTo>
                  <a:lnTo>
                    <a:pt x="937" y="6356"/>
                  </a:lnTo>
                  <a:lnTo>
                    <a:pt x="1134" y="5617"/>
                  </a:lnTo>
                  <a:lnTo>
                    <a:pt x="1331" y="4927"/>
                  </a:lnTo>
                  <a:lnTo>
                    <a:pt x="1627" y="4238"/>
                  </a:lnTo>
                  <a:lnTo>
                    <a:pt x="1922" y="3647"/>
                  </a:lnTo>
                  <a:lnTo>
                    <a:pt x="2267" y="3055"/>
                  </a:lnTo>
                  <a:lnTo>
                    <a:pt x="2661" y="2513"/>
                  </a:lnTo>
                  <a:lnTo>
                    <a:pt x="3105" y="2070"/>
                  </a:lnTo>
                  <a:lnTo>
                    <a:pt x="3548" y="1676"/>
                  </a:lnTo>
                  <a:lnTo>
                    <a:pt x="3991" y="1331"/>
                  </a:lnTo>
                  <a:lnTo>
                    <a:pt x="4484" y="1035"/>
                  </a:lnTo>
                  <a:lnTo>
                    <a:pt x="5026" y="838"/>
                  </a:lnTo>
                  <a:lnTo>
                    <a:pt x="5568" y="740"/>
                  </a:lnTo>
                  <a:lnTo>
                    <a:pt x="6110" y="691"/>
                  </a:lnTo>
                  <a:lnTo>
                    <a:pt x="6750" y="740"/>
                  </a:lnTo>
                  <a:lnTo>
                    <a:pt x="7391" y="838"/>
                  </a:lnTo>
                  <a:lnTo>
                    <a:pt x="8031" y="1085"/>
                  </a:lnTo>
                  <a:lnTo>
                    <a:pt x="8623" y="1331"/>
                  </a:lnTo>
                  <a:lnTo>
                    <a:pt x="8820" y="1380"/>
                  </a:lnTo>
                  <a:lnTo>
                    <a:pt x="8967" y="1331"/>
                  </a:lnTo>
                  <a:lnTo>
                    <a:pt x="9559" y="1085"/>
                  </a:lnTo>
                  <a:lnTo>
                    <a:pt x="10199" y="838"/>
                  </a:lnTo>
                  <a:lnTo>
                    <a:pt x="10840" y="740"/>
                  </a:lnTo>
                  <a:lnTo>
                    <a:pt x="11480" y="691"/>
                  </a:lnTo>
                  <a:close/>
                  <a:moveTo>
                    <a:pt x="6110" y="1"/>
                  </a:moveTo>
                  <a:lnTo>
                    <a:pt x="5469" y="50"/>
                  </a:lnTo>
                  <a:lnTo>
                    <a:pt x="4878" y="149"/>
                  </a:lnTo>
                  <a:lnTo>
                    <a:pt x="4287" y="395"/>
                  </a:lnTo>
                  <a:lnTo>
                    <a:pt x="3745" y="691"/>
                  </a:lnTo>
                  <a:lnTo>
                    <a:pt x="3203" y="1035"/>
                  </a:lnTo>
                  <a:lnTo>
                    <a:pt x="2710" y="1479"/>
                  </a:lnTo>
                  <a:lnTo>
                    <a:pt x="2218" y="2021"/>
                  </a:lnTo>
                  <a:lnTo>
                    <a:pt x="1774" y="2612"/>
                  </a:lnTo>
                  <a:lnTo>
                    <a:pt x="1380" y="3252"/>
                  </a:lnTo>
                  <a:lnTo>
                    <a:pt x="986" y="3942"/>
                  </a:lnTo>
                  <a:lnTo>
                    <a:pt x="690" y="4681"/>
                  </a:lnTo>
                  <a:lnTo>
                    <a:pt x="444" y="5469"/>
                  </a:lnTo>
                  <a:lnTo>
                    <a:pt x="247" y="6258"/>
                  </a:lnTo>
                  <a:lnTo>
                    <a:pt x="149" y="7095"/>
                  </a:lnTo>
                  <a:lnTo>
                    <a:pt x="50" y="7933"/>
                  </a:lnTo>
                  <a:lnTo>
                    <a:pt x="1" y="8770"/>
                  </a:lnTo>
                  <a:lnTo>
                    <a:pt x="50" y="9657"/>
                  </a:lnTo>
                  <a:lnTo>
                    <a:pt x="198" y="10495"/>
                  </a:lnTo>
                  <a:lnTo>
                    <a:pt x="395" y="11332"/>
                  </a:lnTo>
                  <a:lnTo>
                    <a:pt x="690" y="12170"/>
                  </a:lnTo>
                  <a:lnTo>
                    <a:pt x="1035" y="12909"/>
                  </a:lnTo>
                  <a:lnTo>
                    <a:pt x="1479" y="13648"/>
                  </a:lnTo>
                  <a:lnTo>
                    <a:pt x="2021" y="14337"/>
                  </a:lnTo>
                  <a:lnTo>
                    <a:pt x="2563" y="14978"/>
                  </a:lnTo>
                  <a:lnTo>
                    <a:pt x="3252" y="15569"/>
                  </a:lnTo>
                  <a:lnTo>
                    <a:pt x="3942" y="16111"/>
                  </a:lnTo>
                  <a:lnTo>
                    <a:pt x="4681" y="16554"/>
                  </a:lnTo>
                  <a:lnTo>
                    <a:pt x="5420" y="16899"/>
                  </a:lnTo>
                  <a:lnTo>
                    <a:pt x="6258" y="17195"/>
                  </a:lnTo>
                  <a:lnTo>
                    <a:pt x="7095" y="17392"/>
                  </a:lnTo>
                  <a:lnTo>
                    <a:pt x="7933" y="17540"/>
                  </a:lnTo>
                  <a:lnTo>
                    <a:pt x="8820" y="17589"/>
                  </a:lnTo>
                  <a:lnTo>
                    <a:pt x="9657" y="17540"/>
                  </a:lnTo>
                  <a:lnTo>
                    <a:pt x="10544" y="17392"/>
                  </a:lnTo>
                  <a:lnTo>
                    <a:pt x="11381" y="17195"/>
                  </a:lnTo>
                  <a:lnTo>
                    <a:pt x="12170" y="16899"/>
                  </a:lnTo>
                  <a:lnTo>
                    <a:pt x="12958" y="16554"/>
                  </a:lnTo>
                  <a:lnTo>
                    <a:pt x="13697" y="16111"/>
                  </a:lnTo>
                  <a:lnTo>
                    <a:pt x="14387" y="15569"/>
                  </a:lnTo>
                  <a:lnTo>
                    <a:pt x="15027" y="14978"/>
                  </a:lnTo>
                  <a:lnTo>
                    <a:pt x="15618" y="14337"/>
                  </a:lnTo>
                  <a:lnTo>
                    <a:pt x="16111" y="13648"/>
                  </a:lnTo>
                  <a:lnTo>
                    <a:pt x="16555" y="12909"/>
                  </a:lnTo>
                  <a:lnTo>
                    <a:pt x="16949" y="12170"/>
                  </a:lnTo>
                  <a:lnTo>
                    <a:pt x="17195" y="11332"/>
                  </a:lnTo>
                  <a:lnTo>
                    <a:pt x="17441" y="10495"/>
                  </a:lnTo>
                  <a:lnTo>
                    <a:pt x="17540" y="9657"/>
                  </a:lnTo>
                  <a:lnTo>
                    <a:pt x="17589" y="8770"/>
                  </a:lnTo>
                  <a:lnTo>
                    <a:pt x="17589" y="7933"/>
                  </a:lnTo>
                  <a:lnTo>
                    <a:pt x="17491" y="7095"/>
                  </a:lnTo>
                  <a:lnTo>
                    <a:pt x="17343" y="6258"/>
                  </a:lnTo>
                  <a:lnTo>
                    <a:pt x="17146" y="5469"/>
                  </a:lnTo>
                  <a:lnTo>
                    <a:pt x="16899" y="4681"/>
                  </a:lnTo>
                  <a:lnTo>
                    <a:pt x="16604" y="3942"/>
                  </a:lnTo>
                  <a:lnTo>
                    <a:pt x="16259" y="3252"/>
                  </a:lnTo>
                  <a:lnTo>
                    <a:pt x="15865" y="2612"/>
                  </a:lnTo>
                  <a:lnTo>
                    <a:pt x="15421" y="2021"/>
                  </a:lnTo>
                  <a:lnTo>
                    <a:pt x="14929" y="1479"/>
                  </a:lnTo>
                  <a:lnTo>
                    <a:pt x="14387" y="1035"/>
                  </a:lnTo>
                  <a:lnTo>
                    <a:pt x="13845" y="691"/>
                  </a:lnTo>
                  <a:lnTo>
                    <a:pt x="13303" y="395"/>
                  </a:lnTo>
                  <a:lnTo>
                    <a:pt x="12712" y="149"/>
                  </a:lnTo>
                  <a:lnTo>
                    <a:pt x="12120" y="50"/>
                  </a:lnTo>
                  <a:lnTo>
                    <a:pt x="11480" y="1"/>
                  </a:lnTo>
                  <a:lnTo>
                    <a:pt x="10790" y="50"/>
                  </a:lnTo>
                  <a:lnTo>
                    <a:pt x="10101" y="149"/>
                  </a:lnTo>
                  <a:lnTo>
                    <a:pt x="9460" y="395"/>
                  </a:lnTo>
                  <a:lnTo>
                    <a:pt x="8820" y="641"/>
                  </a:lnTo>
                  <a:lnTo>
                    <a:pt x="8179" y="395"/>
                  </a:lnTo>
                  <a:lnTo>
                    <a:pt x="7489" y="149"/>
                  </a:lnTo>
                  <a:lnTo>
                    <a:pt x="6800" y="50"/>
                  </a:lnTo>
                  <a:lnTo>
                    <a:pt x="61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319;p74"/>
            <p:cNvSpPr/>
            <p:nvPr/>
          </p:nvSpPr>
          <p:spPr>
            <a:xfrm>
              <a:off x="3086920" y="3611824"/>
              <a:ext cx="401138" cy="357328"/>
            </a:xfrm>
            <a:custGeom>
              <a:avLst/>
              <a:gdLst/>
              <a:ahLst/>
              <a:cxnLst/>
              <a:rect l="l" t="t" r="r" b="b"/>
              <a:pathLst>
                <a:path w="14879" h="13254" extrusionOk="0">
                  <a:moveTo>
                    <a:pt x="5666" y="691"/>
                  </a:moveTo>
                  <a:lnTo>
                    <a:pt x="6060" y="740"/>
                  </a:lnTo>
                  <a:lnTo>
                    <a:pt x="6405" y="839"/>
                  </a:lnTo>
                  <a:lnTo>
                    <a:pt x="6750" y="937"/>
                  </a:lnTo>
                  <a:lnTo>
                    <a:pt x="7045" y="1085"/>
                  </a:lnTo>
                  <a:lnTo>
                    <a:pt x="7045" y="2218"/>
                  </a:lnTo>
                  <a:lnTo>
                    <a:pt x="5666" y="2267"/>
                  </a:lnTo>
                  <a:lnTo>
                    <a:pt x="5666" y="691"/>
                  </a:lnTo>
                  <a:close/>
                  <a:moveTo>
                    <a:pt x="9164" y="691"/>
                  </a:moveTo>
                  <a:lnTo>
                    <a:pt x="9164" y="2267"/>
                  </a:lnTo>
                  <a:lnTo>
                    <a:pt x="7784" y="2218"/>
                  </a:lnTo>
                  <a:lnTo>
                    <a:pt x="7784" y="1085"/>
                  </a:lnTo>
                  <a:lnTo>
                    <a:pt x="8129" y="937"/>
                  </a:lnTo>
                  <a:lnTo>
                    <a:pt x="8474" y="839"/>
                  </a:lnTo>
                  <a:lnTo>
                    <a:pt x="8819" y="740"/>
                  </a:lnTo>
                  <a:lnTo>
                    <a:pt x="9164" y="691"/>
                  </a:lnTo>
                  <a:close/>
                  <a:moveTo>
                    <a:pt x="5025" y="740"/>
                  </a:moveTo>
                  <a:lnTo>
                    <a:pt x="5025" y="2317"/>
                  </a:lnTo>
                  <a:lnTo>
                    <a:pt x="3646" y="2464"/>
                  </a:lnTo>
                  <a:lnTo>
                    <a:pt x="3646" y="1134"/>
                  </a:lnTo>
                  <a:lnTo>
                    <a:pt x="3942" y="986"/>
                  </a:lnTo>
                  <a:lnTo>
                    <a:pt x="4286" y="888"/>
                  </a:lnTo>
                  <a:lnTo>
                    <a:pt x="4631" y="789"/>
                  </a:lnTo>
                  <a:lnTo>
                    <a:pt x="5025" y="740"/>
                  </a:lnTo>
                  <a:close/>
                  <a:moveTo>
                    <a:pt x="9854" y="740"/>
                  </a:moveTo>
                  <a:lnTo>
                    <a:pt x="10199" y="789"/>
                  </a:lnTo>
                  <a:lnTo>
                    <a:pt x="10543" y="888"/>
                  </a:lnTo>
                  <a:lnTo>
                    <a:pt x="10888" y="986"/>
                  </a:lnTo>
                  <a:lnTo>
                    <a:pt x="11233" y="1134"/>
                  </a:lnTo>
                  <a:lnTo>
                    <a:pt x="11233" y="2464"/>
                  </a:lnTo>
                  <a:lnTo>
                    <a:pt x="9854" y="2317"/>
                  </a:lnTo>
                  <a:lnTo>
                    <a:pt x="9854" y="740"/>
                  </a:lnTo>
                  <a:close/>
                  <a:moveTo>
                    <a:pt x="2956" y="1578"/>
                  </a:moveTo>
                  <a:lnTo>
                    <a:pt x="2956" y="2612"/>
                  </a:lnTo>
                  <a:lnTo>
                    <a:pt x="1823" y="2760"/>
                  </a:lnTo>
                  <a:lnTo>
                    <a:pt x="2069" y="2464"/>
                  </a:lnTo>
                  <a:lnTo>
                    <a:pt x="2365" y="2119"/>
                  </a:lnTo>
                  <a:lnTo>
                    <a:pt x="2661" y="1824"/>
                  </a:lnTo>
                  <a:lnTo>
                    <a:pt x="2956" y="1578"/>
                  </a:lnTo>
                  <a:close/>
                  <a:moveTo>
                    <a:pt x="11923" y="1578"/>
                  </a:moveTo>
                  <a:lnTo>
                    <a:pt x="12219" y="1824"/>
                  </a:lnTo>
                  <a:lnTo>
                    <a:pt x="12514" y="2119"/>
                  </a:lnTo>
                  <a:lnTo>
                    <a:pt x="12760" y="2464"/>
                  </a:lnTo>
                  <a:lnTo>
                    <a:pt x="13007" y="2760"/>
                  </a:lnTo>
                  <a:lnTo>
                    <a:pt x="11923" y="2612"/>
                  </a:lnTo>
                  <a:lnTo>
                    <a:pt x="11923" y="1578"/>
                  </a:lnTo>
                  <a:close/>
                  <a:moveTo>
                    <a:pt x="7440" y="2908"/>
                  </a:moveTo>
                  <a:lnTo>
                    <a:pt x="8967" y="2957"/>
                  </a:lnTo>
                  <a:lnTo>
                    <a:pt x="10445" y="3105"/>
                  </a:lnTo>
                  <a:lnTo>
                    <a:pt x="11972" y="3302"/>
                  </a:lnTo>
                  <a:lnTo>
                    <a:pt x="13450" y="3597"/>
                  </a:lnTo>
                  <a:lnTo>
                    <a:pt x="13746" y="4287"/>
                  </a:lnTo>
                  <a:lnTo>
                    <a:pt x="13992" y="5075"/>
                  </a:lnTo>
                  <a:lnTo>
                    <a:pt x="14091" y="5864"/>
                  </a:lnTo>
                  <a:lnTo>
                    <a:pt x="14140" y="6701"/>
                  </a:lnTo>
                  <a:lnTo>
                    <a:pt x="14140" y="7194"/>
                  </a:lnTo>
                  <a:lnTo>
                    <a:pt x="14091" y="7637"/>
                  </a:lnTo>
                  <a:lnTo>
                    <a:pt x="13992" y="8081"/>
                  </a:lnTo>
                  <a:lnTo>
                    <a:pt x="13844" y="8524"/>
                  </a:lnTo>
                  <a:lnTo>
                    <a:pt x="13401" y="8031"/>
                  </a:lnTo>
                  <a:lnTo>
                    <a:pt x="12958" y="7588"/>
                  </a:lnTo>
                  <a:lnTo>
                    <a:pt x="12416" y="7243"/>
                  </a:lnTo>
                  <a:lnTo>
                    <a:pt x="11923" y="6948"/>
                  </a:lnTo>
                  <a:lnTo>
                    <a:pt x="11381" y="6701"/>
                  </a:lnTo>
                  <a:lnTo>
                    <a:pt x="10790" y="6504"/>
                  </a:lnTo>
                  <a:lnTo>
                    <a:pt x="10199" y="6406"/>
                  </a:lnTo>
                  <a:lnTo>
                    <a:pt x="9607" y="6356"/>
                  </a:lnTo>
                  <a:lnTo>
                    <a:pt x="9065" y="6406"/>
                  </a:lnTo>
                  <a:lnTo>
                    <a:pt x="8523" y="6504"/>
                  </a:lnTo>
                  <a:lnTo>
                    <a:pt x="7982" y="6652"/>
                  </a:lnTo>
                  <a:lnTo>
                    <a:pt x="7440" y="6898"/>
                  </a:lnTo>
                  <a:lnTo>
                    <a:pt x="6898" y="6652"/>
                  </a:lnTo>
                  <a:lnTo>
                    <a:pt x="6356" y="6504"/>
                  </a:lnTo>
                  <a:lnTo>
                    <a:pt x="5764" y="6406"/>
                  </a:lnTo>
                  <a:lnTo>
                    <a:pt x="5223" y="6356"/>
                  </a:lnTo>
                  <a:lnTo>
                    <a:pt x="4631" y="6406"/>
                  </a:lnTo>
                  <a:lnTo>
                    <a:pt x="4040" y="6504"/>
                  </a:lnTo>
                  <a:lnTo>
                    <a:pt x="3498" y="6701"/>
                  </a:lnTo>
                  <a:lnTo>
                    <a:pt x="2956" y="6948"/>
                  </a:lnTo>
                  <a:lnTo>
                    <a:pt x="2414" y="7243"/>
                  </a:lnTo>
                  <a:lnTo>
                    <a:pt x="1922" y="7588"/>
                  </a:lnTo>
                  <a:lnTo>
                    <a:pt x="1429" y="8031"/>
                  </a:lnTo>
                  <a:lnTo>
                    <a:pt x="986" y="8524"/>
                  </a:lnTo>
                  <a:lnTo>
                    <a:pt x="887" y="8081"/>
                  </a:lnTo>
                  <a:lnTo>
                    <a:pt x="789" y="7637"/>
                  </a:lnTo>
                  <a:lnTo>
                    <a:pt x="690" y="7194"/>
                  </a:lnTo>
                  <a:lnTo>
                    <a:pt x="690" y="6701"/>
                  </a:lnTo>
                  <a:lnTo>
                    <a:pt x="739" y="5864"/>
                  </a:lnTo>
                  <a:lnTo>
                    <a:pt x="887" y="5075"/>
                  </a:lnTo>
                  <a:lnTo>
                    <a:pt x="1084" y="4287"/>
                  </a:lnTo>
                  <a:lnTo>
                    <a:pt x="1380" y="3597"/>
                  </a:lnTo>
                  <a:lnTo>
                    <a:pt x="2858" y="3302"/>
                  </a:lnTo>
                  <a:lnTo>
                    <a:pt x="4385" y="3105"/>
                  </a:lnTo>
                  <a:lnTo>
                    <a:pt x="5912" y="2957"/>
                  </a:lnTo>
                  <a:lnTo>
                    <a:pt x="7440" y="2908"/>
                  </a:lnTo>
                  <a:close/>
                  <a:moveTo>
                    <a:pt x="5420" y="1"/>
                  </a:moveTo>
                  <a:lnTo>
                    <a:pt x="4878" y="50"/>
                  </a:lnTo>
                  <a:lnTo>
                    <a:pt x="4336" y="149"/>
                  </a:lnTo>
                  <a:lnTo>
                    <a:pt x="3843" y="297"/>
                  </a:lnTo>
                  <a:lnTo>
                    <a:pt x="3350" y="543"/>
                  </a:lnTo>
                  <a:lnTo>
                    <a:pt x="2858" y="789"/>
                  </a:lnTo>
                  <a:lnTo>
                    <a:pt x="2414" y="1134"/>
                  </a:lnTo>
                  <a:lnTo>
                    <a:pt x="1971" y="1528"/>
                  </a:lnTo>
                  <a:lnTo>
                    <a:pt x="1577" y="2021"/>
                  </a:lnTo>
                  <a:lnTo>
                    <a:pt x="1232" y="2514"/>
                  </a:lnTo>
                  <a:lnTo>
                    <a:pt x="887" y="3006"/>
                  </a:lnTo>
                  <a:lnTo>
                    <a:pt x="641" y="3597"/>
                  </a:lnTo>
                  <a:lnTo>
                    <a:pt x="444" y="4189"/>
                  </a:lnTo>
                  <a:lnTo>
                    <a:pt x="247" y="4780"/>
                  </a:lnTo>
                  <a:lnTo>
                    <a:pt x="148" y="5420"/>
                  </a:lnTo>
                  <a:lnTo>
                    <a:pt x="49" y="6061"/>
                  </a:lnTo>
                  <a:lnTo>
                    <a:pt x="0" y="6701"/>
                  </a:lnTo>
                  <a:lnTo>
                    <a:pt x="49" y="7292"/>
                  </a:lnTo>
                  <a:lnTo>
                    <a:pt x="148" y="7834"/>
                  </a:lnTo>
                  <a:lnTo>
                    <a:pt x="247" y="8426"/>
                  </a:lnTo>
                  <a:lnTo>
                    <a:pt x="444" y="8968"/>
                  </a:lnTo>
                  <a:lnTo>
                    <a:pt x="690" y="9509"/>
                  </a:lnTo>
                  <a:lnTo>
                    <a:pt x="986" y="10002"/>
                  </a:lnTo>
                  <a:lnTo>
                    <a:pt x="1330" y="10495"/>
                  </a:lnTo>
                  <a:lnTo>
                    <a:pt x="1725" y="10938"/>
                  </a:lnTo>
                  <a:lnTo>
                    <a:pt x="2119" y="11382"/>
                  </a:lnTo>
                  <a:lnTo>
                    <a:pt x="2562" y="11776"/>
                  </a:lnTo>
                  <a:lnTo>
                    <a:pt x="3055" y="12121"/>
                  </a:lnTo>
                  <a:lnTo>
                    <a:pt x="3547" y="12416"/>
                  </a:lnTo>
                  <a:lnTo>
                    <a:pt x="4089" y="12712"/>
                  </a:lnTo>
                  <a:lnTo>
                    <a:pt x="4681" y="12909"/>
                  </a:lnTo>
                  <a:lnTo>
                    <a:pt x="5272" y="13106"/>
                  </a:lnTo>
                  <a:lnTo>
                    <a:pt x="5863" y="13254"/>
                  </a:lnTo>
                  <a:lnTo>
                    <a:pt x="6011" y="13254"/>
                  </a:lnTo>
                  <a:lnTo>
                    <a:pt x="6159" y="13204"/>
                  </a:lnTo>
                  <a:lnTo>
                    <a:pt x="6208" y="13106"/>
                  </a:lnTo>
                  <a:lnTo>
                    <a:pt x="6257" y="13007"/>
                  </a:lnTo>
                  <a:lnTo>
                    <a:pt x="6257" y="12860"/>
                  </a:lnTo>
                  <a:lnTo>
                    <a:pt x="6208" y="12712"/>
                  </a:lnTo>
                  <a:lnTo>
                    <a:pt x="6109" y="12663"/>
                  </a:lnTo>
                  <a:lnTo>
                    <a:pt x="6011" y="12564"/>
                  </a:lnTo>
                  <a:lnTo>
                    <a:pt x="5420" y="12465"/>
                  </a:lnTo>
                  <a:lnTo>
                    <a:pt x="4927" y="12268"/>
                  </a:lnTo>
                  <a:lnTo>
                    <a:pt x="4385" y="12071"/>
                  </a:lnTo>
                  <a:lnTo>
                    <a:pt x="3892" y="11825"/>
                  </a:lnTo>
                  <a:lnTo>
                    <a:pt x="3449" y="11529"/>
                  </a:lnTo>
                  <a:lnTo>
                    <a:pt x="3006" y="11234"/>
                  </a:lnTo>
                  <a:lnTo>
                    <a:pt x="2611" y="10889"/>
                  </a:lnTo>
                  <a:lnTo>
                    <a:pt x="2217" y="10495"/>
                  </a:lnTo>
                  <a:lnTo>
                    <a:pt x="1725" y="9904"/>
                  </a:lnTo>
                  <a:lnTo>
                    <a:pt x="1330" y="9214"/>
                  </a:lnTo>
                  <a:lnTo>
                    <a:pt x="1725" y="8721"/>
                  </a:lnTo>
                  <a:lnTo>
                    <a:pt x="2168" y="8327"/>
                  </a:lnTo>
                  <a:lnTo>
                    <a:pt x="2611" y="7933"/>
                  </a:lnTo>
                  <a:lnTo>
                    <a:pt x="3104" y="7637"/>
                  </a:lnTo>
                  <a:lnTo>
                    <a:pt x="3597" y="7391"/>
                  </a:lnTo>
                  <a:lnTo>
                    <a:pt x="4139" y="7194"/>
                  </a:lnTo>
                  <a:lnTo>
                    <a:pt x="4681" y="7095"/>
                  </a:lnTo>
                  <a:lnTo>
                    <a:pt x="5223" y="7046"/>
                  </a:lnTo>
                  <a:lnTo>
                    <a:pt x="5715" y="7095"/>
                  </a:lnTo>
                  <a:lnTo>
                    <a:pt x="6159" y="7145"/>
                  </a:lnTo>
                  <a:lnTo>
                    <a:pt x="6651" y="7292"/>
                  </a:lnTo>
                  <a:lnTo>
                    <a:pt x="7095" y="7490"/>
                  </a:lnTo>
                  <a:lnTo>
                    <a:pt x="7095" y="10150"/>
                  </a:lnTo>
                  <a:lnTo>
                    <a:pt x="7095" y="10248"/>
                  </a:lnTo>
                  <a:lnTo>
                    <a:pt x="7193" y="10347"/>
                  </a:lnTo>
                  <a:lnTo>
                    <a:pt x="7292" y="10446"/>
                  </a:lnTo>
                  <a:lnTo>
                    <a:pt x="7390" y="10495"/>
                  </a:lnTo>
                  <a:lnTo>
                    <a:pt x="7538" y="10446"/>
                  </a:lnTo>
                  <a:lnTo>
                    <a:pt x="7686" y="10396"/>
                  </a:lnTo>
                  <a:lnTo>
                    <a:pt x="7735" y="10298"/>
                  </a:lnTo>
                  <a:lnTo>
                    <a:pt x="7784" y="10150"/>
                  </a:lnTo>
                  <a:lnTo>
                    <a:pt x="7784" y="7490"/>
                  </a:lnTo>
                  <a:lnTo>
                    <a:pt x="8228" y="7292"/>
                  </a:lnTo>
                  <a:lnTo>
                    <a:pt x="8721" y="7145"/>
                  </a:lnTo>
                  <a:lnTo>
                    <a:pt x="9164" y="7095"/>
                  </a:lnTo>
                  <a:lnTo>
                    <a:pt x="9657" y="7046"/>
                  </a:lnTo>
                  <a:lnTo>
                    <a:pt x="10199" y="7095"/>
                  </a:lnTo>
                  <a:lnTo>
                    <a:pt x="10740" y="7194"/>
                  </a:lnTo>
                  <a:lnTo>
                    <a:pt x="11282" y="7391"/>
                  </a:lnTo>
                  <a:lnTo>
                    <a:pt x="11775" y="7637"/>
                  </a:lnTo>
                  <a:lnTo>
                    <a:pt x="12268" y="7933"/>
                  </a:lnTo>
                  <a:lnTo>
                    <a:pt x="12711" y="8327"/>
                  </a:lnTo>
                  <a:lnTo>
                    <a:pt x="13155" y="8721"/>
                  </a:lnTo>
                  <a:lnTo>
                    <a:pt x="13549" y="9214"/>
                  </a:lnTo>
                  <a:lnTo>
                    <a:pt x="13155" y="9904"/>
                  </a:lnTo>
                  <a:lnTo>
                    <a:pt x="12662" y="10495"/>
                  </a:lnTo>
                  <a:lnTo>
                    <a:pt x="12317" y="10840"/>
                  </a:lnTo>
                  <a:lnTo>
                    <a:pt x="11874" y="11234"/>
                  </a:lnTo>
                  <a:lnTo>
                    <a:pt x="11430" y="11529"/>
                  </a:lnTo>
                  <a:lnTo>
                    <a:pt x="10987" y="11825"/>
                  </a:lnTo>
                  <a:lnTo>
                    <a:pt x="10494" y="12071"/>
                  </a:lnTo>
                  <a:lnTo>
                    <a:pt x="10001" y="12268"/>
                  </a:lnTo>
                  <a:lnTo>
                    <a:pt x="9460" y="12465"/>
                  </a:lnTo>
                  <a:lnTo>
                    <a:pt x="8918" y="12564"/>
                  </a:lnTo>
                  <a:lnTo>
                    <a:pt x="8819" y="12613"/>
                  </a:lnTo>
                  <a:lnTo>
                    <a:pt x="8721" y="12712"/>
                  </a:lnTo>
                  <a:lnTo>
                    <a:pt x="8671" y="12860"/>
                  </a:lnTo>
                  <a:lnTo>
                    <a:pt x="8671" y="13007"/>
                  </a:lnTo>
                  <a:lnTo>
                    <a:pt x="8721" y="13106"/>
                  </a:lnTo>
                  <a:lnTo>
                    <a:pt x="8819" y="13204"/>
                  </a:lnTo>
                  <a:lnTo>
                    <a:pt x="8918" y="13254"/>
                  </a:lnTo>
                  <a:lnTo>
                    <a:pt x="9065" y="13254"/>
                  </a:lnTo>
                  <a:lnTo>
                    <a:pt x="9657" y="13106"/>
                  </a:lnTo>
                  <a:lnTo>
                    <a:pt x="10248" y="12909"/>
                  </a:lnTo>
                  <a:lnTo>
                    <a:pt x="10790" y="12663"/>
                  </a:lnTo>
                  <a:lnTo>
                    <a:pt x="11332" y="12416"/>
                  </a:lnTo>
                  <a:lnTo>
                    <a:pt x="11824" y="12121"/>
                  </a:lnTo>
                  <a:lnTo>
                    <a:pt x="12317" y="11726"/>
                  </a:lnTo>
                  <a:lnTo>
                    <a:pt x="12760" y="11382"/>
                  </a:lnTo>
                  <a:lnTo>
                    <a:pt x="13204" y="10938"/>
                  </a:lnTo>
                  <a:lnTo>
                    <a:pt x="13549" y="10495"/>
                  </a:lnTo>
                  <a:lnTo>
                    <a:pt x="13894" y="10002"/>
                  </a:lnTo>
                  <a:lnTo>
                    <a:pt x="14189" y="9460"/>
                  </a:lnTo>
                  <a:lnTo>
                    <a:pt x="14436" y="8968"/>
                  </a:lnTo>
                  <a:lnTo>
                    <a:pt x="14633" y="8426"/>
                  </a:lnTo>
                  <a:lnTo>
                    <a:pt x="14731" y="7834"/>
                  </a:lnTo>
                  <a:lnTo>
                    <a:pt x="14830" y="7292"/>
                  </a:lnTo>
                  <a:lnTo>
                    <a:pt x="14879" y="6701"/>
                  </a:lnTo>
                  <a:lnTo>
                    <a:pt x="14830" y="6061"/>
                  </a:lnTo>
                  <a:lnTo>
                    <a:pt x="14731" y="5420"/>
                  </a:lnTo>
                  <a:lnTo>
                    <a:pt x="14633" y="4780"/>
                  </a:lnTo>
                  <a:lnTo>
                    <a:pt x="14436" y="4189"/>
                  </a:lnTo>
                  <a:lnTo>
                    <a:pt x="14238" y="3597"/>
                  </a:lnTo>
                  <a:lnTo>
                    <a:pt x="13992" y="3006"/>
                  </a:lnTo>
                  <a:lnTo>
                    <a:pt x="13647" y="2514"/>
                  </a:lnTo>
                  <a:lnTo>
                    <a:pt x="13302" y="2021"/>
                  </a:lnTo>
                  <a:lnTo>
                    <a:pt x="12908" y="1528"/>
                  </a:lnTo>
                  <a:lnTo>
                    <a:pt x="12465" y="1134"/>
                  </a:lnTo>
                  <a:lnTo>
                    <a:pt x="12021" y="789"/>
                  </a:lnTo>
                  <a:lnTo>
                    <a:pt x="11529" y="543"/>
                  </a:lnTo>
                  <a:lnTo>
                    <a:pt x="11036" y="297"/>
                  </a:lnTo>
                  <a:lnTo>
                    <a:pt x="10543" y="149"/>
                  </a:lnTo>
                  <a:lnTo>
                    <a:pt x="10001" y="50"/>
                  </a:lnTo>
                  <a:lnTo>
                    <a:pt x="9460" y="1"/>
                  </a:lnTo>
                  <a:lnTo>
                    <a:pt x="8967" y="50"/>
                  </a:lnTo>
                  <a:lnTo>
                    <a:pt x="8425" y="149"/>
                  </a:lnTo>
                  <a:lnTo>
                    <a:pt x="7932" y="297"/>
                  </a:lnTo>
                  <a:lnTo>
                    <a:pt x="7440" y="494"/>
                  </a:lnTo>
                  <a:lnTo>
                    <a:pt x="6947" y="297"/>
                  </a:lnTo>
                  <a:lnTo>
                    <a:pt x="6454" y="149"/>
                  </a:lnTo>
                  <a:lnTo>
                    <a:pt x="5912" y="50"/>
                  </a:lnTo>
                  <a:lnTo>
                    <a:pt x="5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320;p74"/>
            <p:cNvSpPr/>
            <p:nvPr/>
          </p:nvSpPr>
          <p:spPr>
            <a:xfrm>
              <a:off x="3278174" y="3954512"/>
              <a:ext cx="18629" cy="18629"/>
            </a:xfrm>
            <a:custGeom>
              <a:avLst/>
              <a:gdLst/>
              <a:ahLst/>
              <a:cxnLst/>
              <a:rect l="l" t="t" r="r" b="b"/>
              <a:pathLst>
                <a:path w="691" h="691" extrusionOk="0">
                  <a:moveTo>
                    <a:pt x="346" y="1"/>
                  </a:moveTo>
                  <a:lnTo>
                    <a:pt x="198" y="50"/>
                  </a:lnTo>
                  <a:lnTo>
                    <a:pt x="99" y="99"/>
                  </a:lnTo>
                  <a:lnTo>
                    <a:pt x="50" y="247"/>
                  </a:lnTo>
                  <a:lnTo>
                    <a:pt x="1" y="346"/>
                  </a:lnTo>
                  <a:lnTo>
                    <a:pt x="50" y="493"/>
                  </a:lnTo>
                  <a:lnTo>
                    <a:pt x="99" y="592"/>
                  </a:lnTo>
                  <a:lnTo>
                    <a:pt x="198" y="691"/>
                  </a:lnTo>
                  <a:lnTo>
                    <a:pt x="493" y="691"/>
                  </a:lnTo>
                  <a:lnTo>
                    <a:pt x="592" y="592"/>
                  </a:lnTo>
                  <a:lnTo>
                    <a:pt x="641" y="493"/>
                  </a:lnTo>
                  <a:lnTo>
                    <a:pt x="690" y="346"/>
                  </a:lnTo>
                  <a:lnTo>
                    <a:pt x="641" y="247"/>
                  </a:lnTo>
                  <a:lnTo>
                    <a:pt x="592" y="99"/>
                  </a:lnTo>
                  <a:lnTo>
                    <a:pt x="493" y="50"/>
                  </a:lnTo>
                  <a:lnTo>
                    <a:pt x="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3282;p74"/>
          <p:cNvGrpSpPr/>
          <p:nvPr/>
        </p:nvGrpSpPr>
        <p:grpSpPr>
          <a:xfrm>
            <a:off x="3149795" y="1391520"/>
            <a:ext cx="472878" cy="474199"/>
            <a:chOff x="4769790" y="2627622"/>
            <a:chExt cx="472878" cy="474199"/>
          </a:xfrm>
        </p:grpSpPr>
        <p:sp>
          <p:nvSpPr>
            <p:cNvPr id="103" name="Google Shape;3283;p74"/>
            <p:cNvSpPr/>
            <p:nvPr/>
          </p:nvSpPr>
          <p:spPr>
            <a:xfrm>
              <a:off x="4769790" y="2627622"/>
              <a:ext cx="472878" cy="474199"/>
            </a:xfrm>
            <a:custGeom>
              <a:avLst/>
              <a:gdLst/>
              <a:ahLst/>
              <a:cxnLst/>
              <a:rect l="l" t="t" r="r" b="b"/>
              <a:pathLst>
                <a:path w="17540" h="17589" extrusionOk="0">
                  <a:moveTo>
                    <a:pt x="6948" y="8671"/>
                  </a:moveTo>
                  <a:lnTo>
                    <a:pt x="7095" y="8721"/>
                  </a:lnTo>
                  <a:lnTo>
                    <a:pt x="7243" y="8770"/>
                  </a:lnTo>
                  <a:lnTo>
                    <a:pt x="7489" y="8918"/>
                  </a:lnTo>
                  <a:lnTo>
                    <a:pt x="7687" y="9164"/>
                  </a:lnTo>
                  <a:lnTo>
                    <a:pt x="7736" y="9312"/>
                  </a:lnTo>
                  <a:lnTo>
                    <a:pt x="7736" y="9460"/>
                  </a:lnTo>
                  <a:lnTo>
                    <a:pt x="7736" y="16899"/>
                  </a:lnTo>
                  <a:lnTo>
                    <a:pt x="1035" y="16899"/>
                  </a:lnTo>
                  <a:lnTo>
                    <a:pt x="1035" y="14977"/>
                  </a:lnTo>
                  <a:lnTo>
                    <a:pt x="986" y="14830"/>
                  </a:lnTo>
                  <a:lnTo>
                    <a:pt x="838" y="14534"/>
                  </a:lnTo>
                  <a:lnTo>
                    <a:pt x="740" y="14288"/>
                  </a:lnTo>
                  <a:lnTo>
                    <a:pt x="691" y="13992"/>
                  </a:lnTo>
                  <a:lnTo>
                    <a:pt x="641" y="13697"/>
                  </a:lnTo>
                  <a:lnTo>
                    <a:pt x="691" y="13302"/>
                  </a:lnTo>
                  <a:lnTo>
                    <a:pt x="838" y="12908"/>
                  </a:lnTo>
                  <a:lnTo>
                    <a:pt x="1035" y="12563"/>
                  </a:lnTo>
                  <a:lnTo>
                    <a:pt x="1282" y="12219"/>
                  </a:lnTo>
                  <a:lnTo>
                    <a:pt x="1627" y="11923"/>
                  </a:lnTo>
                  <a:lnTo>
                    <a:pt x="1972" y="11726"/>
                  </a:lnTo>
                  <a:lnTo>
                    <a:pt x="2366" y="11627"/>
                  </a:lnTo>
                  <a:lnTo>
                    <a:pt x="2809" y="11578"/>
                  </a:lnTo>
                  <a:lnTo>
                    <a:pt x="5174" y="11578"/>
                  </a:lnTo>
                  <a:lnTo>
                    <a:pt x="5568" y="11529"/>
                  </a:lnTo>
                  <a:lnTo>
                    <a:pt x="5913" y="11430"/>
                  </a:lnTo>
                  <a:lnTo>
                    <a:pt x="6258" y="11282"/>
                  </a:lnTo>
                  <a:lnTo>
                    <a:pt x="6504" y="11036"/>
                  </a:lnTo>
                  <a:lnTo>
                    <a:pt x="6750" y="10741"/>
                  </a:lnTo>
                  <a:lnTo>
                    <a:pt x="6898" y="10445"/>
                  </a:lnTo>
                  <a:lnTo>
                    <a:pt x="6997" y="10100"/>
                  </a:lnTo>
                  <a:lnTo>
                    <a:pt x="7046" y="9706"/>
                  </a:lnTo>
                  <a:lnTo>
                    <a:pt x="7046" y="9607"/>
                  </a:lnTo>
                  <a:lnTo>
                    <a:pt x="6948" y="9460"/>
                  </a:lnTo>
                  <a:lnTo>
                    <a:pt x="6849" y="9410"/>
                  </a:lnTo>
                  <a:lnTo>
                    <a:pt x="6701" y="9361"/>
                  </a:lnTo>
                  <a:lnTo>
                    <a:pt x="5272" y="9361"/>
                  </a:lnTo>
                  <a:lnTo>
                    <a:pt x="4977" y="9312"/>
                  </a:lnTo>
                  <a:lnTo>
                    <a:pt x="4730" y="9164"/>
                  </a:lnTo>
                  <a:lnTo>
                    <a:pt x="4583" y="8967"/>
                  </a:lnTo>
                  <a:lnTo>
                    <a:pt x="4484" y="8671"/>
                  </a:lnTo>
                  <a:close/>
                  <a:moveTo>
                    <a:pt x="7391" y="7341"/>
                  </a:moveTo>
                  <a:lnTo>
                    <a:pt x="7785" y="7489"/>
                  </a:lnTo>
                  <a:lnTo>
                    <a:pt x="8179" y="7686"/>
                  </a:lnTo>
                  <a:lnTo>
                    <a:pt x="8475" y="7932"/>
                  </a:lnTo>
                  <a:lnTo>
                    <a:pt x="8721" y="8277"/>
                  </a:lnTo>
                  <a:lnTo>
                    <a:pt x="8918" y="8622"/>
                  </a:lnTo>
                  <a:lnTo>
                    <a:pt x="9066" y="9016"/>
                  </a:lnTo>
                  <a:lnTo>
                    <a:pt x="9115" y="9460"/>
                  </a:lnTo>
                  <a:lnTo>
                    <a:pt x="9115" y="16899"/>
                  </a:lnTo>
                  <a:lnTo>
                    <a:pt x="8426" y="16899"/>
                  </a:lnTo>
                  <a:lnTo>
                    <a:pt x="8426" y="9460"/>
                  </a:lnTo>
                  <a:lnTo>
                    <a:pt x="8376" y="9164"/>
                  </a:lnTo>
                  <a:lnTo>
                    <a:pt x="8327" y="8918"/>
                  </a:lnTo>
                  <a:lnTo>
                    <a:pt x="8179" y="8671"/>
                  </a:lnTo>
                  <a:lnTo>
                    <a:pt x="7982" y="8425"/>
                  </a:lnTo>
                  <a:lnTo>
                    <a:pt x="7785" y="8277"/>
                  </a:lnTo>
                  <a:lnTo>
                    <a:pt x="7539" y="8129"/>
                  </a:lnTo>
                  <a:lnTo>
                    <a:pt x="7243" y="8031"/>
                  </a:lnTo>
                  <a:lnTo>
                    <a:pt x="6948" y="7982"/>
                  </a:lnTo>
                  <a:lnTo>
                    <a:pt x="4533" y="7982"/>
                  </a:lnTo>
                  <a:lnTo>
                    <a:pt x="4533" y="7341"/>
                  </a:lnTo>
                  <a:close/>
                  <a:moveTo>
                    <a:pt x="8130" y="0"/>
                  </a:moveTo>
                  <a:lnTo>
                    <a:pt x="7687" y="50"/>
                  </a:lnTo>
                  <a:lnTo>
                    <a:pt x="7292" y="99"/>
                  </a:lnTo>
                  <a:lnTo>
                    <a:pt x="6849" y="197"/>
                  </a:lnTo>
                  <a:lnTo>
                    <a:pt x="6455" y="345"/>
                  </a:lnTo>
                  <a:lnTo>
                    <a:pt x="6061" y="542"/>
                  </a:lnTo>
                  <a:lnTo>
                    <a:pt x="5667" y="789"/>
                  </a:lnTo>
                  <a:lnTo>
                    <a:pt x="5322" y="1035"/>
                  </a:lnTo>
                  <a:lnTo>
                    <a:pt x="4977" y="1331"/>
                  </a:lnTo>
                  <a:lnTo>
                    <a:pt x="4730" y="1675"/>
                  </a:lnTo>
                  <a:lnTo>
                    <a:pt x="4435" y="2020"/>
                  </a:lnTo>
                  <a:lnTo>
                    <a:pt x="4238" y="2365"/>
                  </a:lnTo>
                  <a:lnTo>
                    <a:pt x="4041" y="2759"/>
                  </a:lnTo>
                  <a:lnTo>
                    <a:pt x="3893" y="3153"/>
                  </a:lnTo>
                  <a:lnTo>
                    <a:pt x="3794" y="3548"/>
                  </a:lnTo>
                  <a:lnTo>
                    <a:pt x="3745" y="3991"/>
                  </a:lnTo>
                  <a:lnTo>
                    <a:pt x="3696" y="4434"/>
                  </a:lnTo>
                  <a:lnTo>
                    <a:pt x="2908" y="6011"/>
                  </a:lnTo>
                  <a:lnTo>
                    <a:pt x="2858" y="6257"/>
                  </a:lnTo>
                  <a:lnTo>
                    <a:pt x="2858" y="6405"/>
                  </a:lnTo>
                  <a:lnTo>
                    <a:pt x="2908" y="6504"/>
                  </a:lnTo>
                  <a:lnTo>
                    <a:pt x="3006" y="6651"/>
                  </a:lnTo>
                  <a:lnTo>
                    <a:pt x="3154" y="6799"/>
                  </a:lnTo>
                  <a:lnTo>
                    <a:pt x="3302" y="6848"/>
                  </a:lnTo>
                  <a:lnTo>
                    <a:pt x="3844" y="6848"/>
                  </a:lnTo>
                  <a:lnTo>
                    <a:pt x="3844" y="8573"/>
                  </a:lnTo>
                  <a:lnTo>
                    <a:pt x="3844" y="8868"/>
                  </a:lnTo>
                  <a:lnTo>
                    <a:pt x="3942" y="9164"/>
                  </a:lnTo>
                  <a:lnTo>
                    <a:pt x="4090" y="9410"/>
                  </a:lnTo>
                  <a:lnTo>
                    <a:pt x="4238" y="9657"/>
                  </a:lnTo>
                  <a:lnTo>
                    <a:pt x="4484" y="9804"/>
                  </a:lnTo>
                  <a:lnTo>
                    <a:pt x="4730" y="9952"/>
                  </a:lnTo>
                  <a:lnTo>
                    <a:pt x="4977" y="10051"/>
                  </a:lnTo>
                  <a:lnTo>
                    <a:pt x="6356" y="10051"/>
                  </a:lnTo>
                  <a:lnTo>
                    <a:pt x="6258" y="10248"/>
                  </a:lnTo>
                  <a:lnTo>
                    <a:pt x="6159" y="10396"/>
                  </a:lnTo>
                  <a:lnTo>
                    <a:pt x="5913" y="10642"/>
                  </a:lnTo>
                  <a:lnTo>
                    <a:pt x="5568" y="10839"/>
                  </a:lnTo>
                  <a:lnTo>
                    <a:pt x="5420" y="10888"/>
                  </a:lnTo>
                  <a:lnTo>
                    <a:pt x="2809" y="10888"/>
                  </a:lnTo>
                  <a:lnTo>
                    <a:pt x="2267" y="10938"/>
                  </a:lnTo>
                  <a:lnTo>
                    <a:pt x="1725" y="11085"/>
                  </a:lnTo>
                  <a:lnTo>
                    <a:pt x="1233" y="11381"/>
                  </a:lnTo>
                  <a:lnTo>
                    <a:pt x="789" y="11726"/>
                  </a:lnTo>
                  <a:lnTo>
                    <a:pt x="444" y="12169"/>
                  </a:lnTo>
                  <a:lnTo>
                    <a:pt x="198" y="12662"/>
                  </a:lnTo>
                  <a:lnTo>
                    <a:pt x="50" y="13155"/>
                  </a:lnTo>
                  <a:lnTo>
                    <a:pt x="1" y="13697"/>
                  </a:lnTo>
                  <a:lnTo>
                    <a:pt x="1" y="14091"/>
                  </a:lnTo>
                  <a:lnTo>
                    <a:pt x="99" y="14436"/>
                  </a:lnTo>
                  <a:lnTo>
                    <a:pt x="198" y="14780"/>
                  </a:lnTo>
                  <a:lnTo>
                    <a:pt x="346" y="15076"/>
                  </a:lnTo>
                  <a:lnTo>
                    <a:pt x="346" y="17244"/>
                  </a:lnTo>
                  <a:lnTo>
                    <a:pt x="395" y="17392"/>
                  </a:lnTo>
                  <a:lnTo>
                    <a:pt x="444" y="17490"/>
                  </a:lnTo>
                  <a:lnTo>
                    <a:pt x="543" y="17539"/>
                  </a:lnTo>
                  <a:lnTo>
                    <a:pt x="691" y="17589"/>
                  </a:lnTo>
                  <a:lnTo>
                    <a:pt x="16850" y="17589"/>
                  </a:lnTo>
                  <a:lnTo>
                    <a:pt x="16949" y="17539"/>
                  </a:lnTo>
                  <a:lnTo>
                    <a:pt x="17097" y="17490"/>
                  </a:lnTo>
                  <a:lnTo>
                    <a:pt x="17146" y="17392"/>
                  </a:lnTo>
                  <a:lnTo>
                    <a:pt x="17195" y="17244"/>
                  </a:lnTo>
                  <a:lnTo>
                    <a:pt x="17195" y="15076"/>
                  </a:lnTo>
                  <a:lnTo>
                    <a:pt x="17343" y="14780"/>
                  </a:lnTo>
                  <a:lnTo>
                    <a:pt x="17441" y="14436"/>
                  </a:lnTo>
                  <a:lnTo>
                    <a:pt x="17540" y="14091"/>
                  </a:lnTo>
                  <a:lnTo>
                    <a:pt x="17540" y="13697"/>
                  </a:lnTo>
                  <a:lnTo>
                    <a:pt x="17491" y="13155"/>
                  </a:lnTo>
                  <a:lnTo>
                    <a:pt x="17343" y="12662"/>
                  </a:lnTo>
                  <a:lnTo>
                    <a:pt x="17097" y="12169"/>
                  </a:lnTo>
                  <a:lnTo>
                    <a:pt x="16752" y="11726"/>
                  </a:lnTo>
                  <a:lnTo>
                    <a:pt x="16308" y="11381"/>
                  </a:lnTo>
                  <a:lnTo>
                    <a:pt x="15816" y="11085"/>
                  </a:lnTo>
                  <a:lnTo>
                    <a:pt x="15274" y="10938"/>
                  </a:lnTo>
                  <a:lnTo>
                    <a:pt x="14732" y="10888"/>
                  </a:lnTo>
                  <a:lnTo>
                    <a:pt x="12121" y="10888"/>
                  </a:lnTo>
                  <a:lnTo>
                    <a:pt x="11874" y="10790"/>
                  </a:lnTo>
                  <a:lnTo>
                    <a:pt x="11677" y="10691"/>
                  </a:lnTo>
                  <a:lnTo>
                    <a:pt x="11529" y="10543"/>
                  </a:lnTo>
                  <a:lnTo>
                    <a:pt x="11382" y="10396"/>
                  </a:lnTo>
                  <a:lnTo>
                    <a:pt x="11283" y="10199"/>
                  </a:lnTo>
                  <a:lnTo>
                    <a:pt x="11184" y="9952"/>
                  </a:lnTo>
                  <a:lnTo>
                    <a:pt x="11184" y="9706"/>
                  </a:lnTo>
                  <a:lnTo>
                    <a:pt x="11184" y="8622"/>
                  </a:lnTo>
                  <a:lnTo>
                    <a:pt x="11480" y="8179"/>
                  </a:lnTo>
                  <a:lnTo>
                    <a:pt x="11776" y="7735"/>
                  </a:lnTo>
                  <a:lnTo>
                    <a:pt x="12022" y="7243"/>
                  </a:lnTo>
                  <a:lnTo>
                    <a:pt x="12219" y="6799"/>
                  </a:lnTo>
                  <a:lnTo>
                    <a:pt x="12416" y="6257"/>
                  </a:lnTo>
                  <a:lnTo>
                    <a:pt x="12515" y="5765"/>
                  </a:lnTo>
                  <a:lnTo>
                    <a:pt x="12613" y="5223"/>
                  </a:lnTo>
                  <a:lnTo>
                    <a:pt x="12663" y="4730"/>
                  </a:lnTo>
                  <a:lnTo>
                    <a:pt x="12663" y="4237"/>
                  </a:lnTo>
                  <a:lnTo>
                    <a:pt x="12613" y="3745"/>
                  </a:lnTo>
                  <a:lnTo>
                    <a:pt x="12465" y="3301"/>
                  </a:lnTo>
                  <a:lnTo>
                    <a:pt x="12318" y="2858"/>
                  </a:lnTo>
                  <a:lnTo>
                    <a:pt x="12268" y="2710"/>
                  </a:lnTo>
                  <a:lnTo>
                    <a:pt x="12121" y="2661"/>
                  </a:lnTo>
                  <a:lnTo>
                    <a:pt x="12022" y="2611"/>
                  </a:lnTo>
                  <a:lnTo>
                    <a:pt x="11874" y="2661"/>
                  </a:lnTo>
                  <a:lnTo>
                    <a:pt x="11776" y="2710"/>
                  </a:lnTo>
                  <a:lnTo>
                    <a:pt x="11677" y="2858"/>
                  </a:lnTo>
                  <a:lnTo>
                    <a:pt x="11677" y="2956"/>
                  </a:lnTo>
                  <a:lnTo>
                    <a:pt x="11677" y="3104"/>
                  </a:lnTo>
                  <a:lnTo>
                    <a:pt x="11825" y="3498"/>
                  </a:lnTo>
                  <a:lnTo>
                    <a:pt x="11923" y="3892"/>
                  </a:lnTo>
                  <a:lnTo>
                    <a:pt x="11973" y="4287"/>
                  </a:lnTo>
                  <a:lnTo>
                    <a:pt x="11973" y="4681"/>
                  </a:lnTo>
                  <a:lnTo>
                    <a:pt x="11923" y="5173"/>
                  </a:lnTo>
                  <a:lnTo>
                    <a:pt x="11874" y="5666"/>
                  </a:lnTo>
                  <a:lnTo>
                    <a:pt x="11726" y="6109"/>
                  </a:lnTo>
                  <a:lnTo>
                    <a:pt x="11579" y="6602"/>
                  </a:lnTo>
                  <a:lnTo>
                    <a:pt x="11382" y="7046"/>
                  </a:lnTo>
                  <a:lnTo>
                    <a:pt x="11135" y="7440"/>
                  </a:lnTo>
                  <a:lnTo>
                    <a:pt x="10889" y="7883"/>
                  </a:lnTo>
                  <a:lnTo>
                    <a:pt x="10544" y="8228"/>
                  </a:lnTo>
                  <a:lnTo>
                    <a:pt x="10495" y="8376"/>
                  </a:lnTo>
                  <a:lnTo>
                    <a:pt x="10495" y="8474"/>
                  </a:lnTo>
                  <a:lnTo>
                    <a:pt x="10495" y="9706"/>
                  </a:lnTo>
                  <a:lnTo>
                    <a:pt x="10544" y="10100"/>
                  </a:lnTo>
                  <a:lnTo>
                    <a:pt x="10643" y="10445"/>
                  </a:lnTo>
                  <a:lnTo>
                    <a:pt x="10790" y="10741"/>
                  </a:lnTo>
                  <a:lnTo>
                    <a:pt x="11037" y="11036"/>
                  </a:lnTo>
                  <a:lnTo>
                    <a:pt x="11283" y="11282"/>
                  </a:lnTo>
                  <a:lnTo>
                    <a:pt x="11628" y="11430"/>
                  </a:lnTo>
                  <a:lnTo>
                    <a:pt x="11973" y="11529"/>
                  </a:lnTo>
                  <a:lnTo>
                    <a:pt x="12318" y="11578"/>
                  </a:lnTo>
                  <a:lnTo>
                    <a:pt x="14732" y="11578"/>
                  </a:lnTo>
                  <a:lnTo>
                    <a:pt x="15126" y="11627"/>
                  </a:lnTo>
                  <a:lnTo>
                    <a:pt x="15569" y="11726"/>
                  </a:lnTo>
                  <a:lnTo>
                    <a:pt x="15914" y="11923"/>
                  </a:lnTo>
                  <a:lnTo>
                    <a:pt x="16259" y="12219"/>
                  </a:lnTo>
                  <a:lnTo>
                    <a:pt x="16505" y="12563"/>
                  </a:lnTo>
                  <a:lnTo>
                    <a:pt x="16702" y="12908"/>
                  </a:lnTo>
                  <a:lnTo>
                    <a:pt x="16850" y="13302"/>
                  </a:lnTo>
                  <a:lnTo>
                    <a:pt x="16850" y="13697"/>
                  </a:lnTo>
                  <a:lnTo>
                    <a:pt x="16850" y="13992"/>
                  </a:lnTo>
                  <a:lnTo>
                    <a:pt x="16801" y="14288"/>
                  </a:lnTo>
                  <a:lnTo>
                    <a:pt x="16702" y="14534"/>
                  </a:lnTo>
                  <a:lnTo>
                    <a:pt x="16555" y="14830"/>
                  </a:lnTo>
                  <a:lnTo>
                    <a:pt x="16505" y="14977"/>
                  </a:lnTo>
                  <a:lnTo>
                    <a:pt x="16505" y="16899"/>
                  </a:lnTo>
                  <a:lnTo>
                    <a:pt x="9805" y="16899"/>
                  </a:lnTo>
                  <a:lnTo>
                    <a:pt x="9805" y="9460"/>
                  </a:lnTo>
                  <a:lnTo>
                    <a:pt x="9756" y="8918"/>
                  </a:lnTo>
                  <a:lnTo>
                    <a:pt x="9559" y="8376"/>
                  </a:lnTo>
                  <a:lnTo>
                    <a:pt x="9312" y="7883"/>
                  </a:lnTo>
                  <a:lnTo>
                    <a:pt x="8967" y="7440"/>
                  </a:lnTo>
                  <a:lnTo>
                    <a:pt x="8524" y="7095"/>
                  </a:lnTo>
                  <a:lnTo>
                    <a:pt x="8081" y="6848"/>
                  </a:lnTo>
                  <a:lnTo>
                    <a:pt x="7539" y="6701"/>
                  </a:lnTo>
                  <a:lnTo>
                    <a:pt x="6948" y="6651"/>
                  </a:lnTo>
                  <a:lnTo>
                    <a:pt x="4533" y="6651"/>
                  </a:lnTo>
                  <a:lnTo>
                    <a:pt x="4533" y="6553"/>
                  </a:lnTo>
                  <a:lnTo>
                    <a:pt x="4484" y="6405"/>
                  </a:lnTo>
                  <a:lnTo>
                    <a:pt x="4386" y="6307"/>
                  </a:lnTo>
                  <a:lnTo>
                    <a:pt x="4287" y="6208"/>
                  </a:lnTo>
                  <a:lnTo>
                    <a:pt x="3597" y="6208"/>
                  </a:lnTo>
                  <a:lnTo>
                    <a:pt x="4336" y="4631"/>
                  </a:lnTo>
                  <a:lnTo>
                    <a:pt x="4386" y="4484"/>
                  </a:lnTo>
                  <a:lnTo>
                    <a:pt x="4386" y="4139"/>
                  </a:lnTo>
                  <a:lnTo>
                    <a:pt x="4435" y="3745"/>
                  </a:lnTo>
                  <a:lnTo>
                    <a:pt x="4533" y="3400"/>
                  </a:lnTo>
                  <a:lnTo>
                    <a:pt x="4681" y="3055"/>
                  </a:lnTo>
                  <a:lnTo>
                    <a:pt x="4829" y="2710"/>
                  </a:lnTo>
                  <a:lnTo>
                    <a:pt x="5026" y="2414"/>
                  </a:lnTo>
                  <a:lnTo>
                    <a:pt x="5223" y="2119"/>
                  </a:lnTo>
                  <a:lnTo>
                    <a:pt x="5469" y="1823"/>
                  </a:lnTo>
                  <a:lnTo>
                    <a:pt x="5765" y="1577"/>
                  </a:lnTo>
                  <a:lnTo>
                    <a:pt x="6061" y="1331"/>
                  </a:lnTo>
                  <a:lnTo>
                    <a:pt x="6356" y="1133"/>
                  </a:lnTo>
                  <a:lnTo>
                    <a:pt x="6701" y="986"/>
                  </a:lnTo>
                  <a:lnTo>
                    <a:pt x="7046" y="838"/>
                  </a:lnTo>
                  <a:lnTo>
                    <a:pt x="7391" y="789"/>
                  </a:lnTo>
                  <a:lnTo>
                    <a:pt x="7785" y="690"/>
                  </a:lnTo>
                  <a:lnTo>
                    <a:pt x="8573" y="690"/>
                  </a:lnTo>
                  <a:lnTo>
                    <a:pt x="9017" y="789"/>
                  </a:lnTo>
                  <a:lnTo>
                    <a:pt x="9411" y="887"/>
                  </a:lnTo>
                  <a:lnTo>
                    <a:pt x="9805" y="1035"/>
                  </a:lnTo>
                  <a:lnTo>
                    <a:pt x="9953" y="1084"/>
                  </a:lnTo>
                  <a:lnTo>
                    <a:pt x="10101" y="1084"/>
                  </a:lnTo>
                  <a:lnTo>
                    <a:pt x="10199" y="986"/>
                  </a:lnTo>
                  <a:lnTo>
                    <a:pt x="10298" y="838"/>
                  </a:lnTo>
                  <a:lnTo>
                    <a:pt x="10298" y="739"/>
                  </a:lnTo>
                  <a:lnTo>
                    <a:pt x="10248" y="592"/>
                  </a:lnTo>
                  <a:lnTo>
                    <a:pt x="10199" y="493"/>
                  </a:lnTo>
                  <a:lnTo>
                    <a:pt x="10101" y="444"/>
                  </a:lnTo>
                  <a:lnTo>
                    <a:pt x="9608" y="247"/>
                  </a:lnTo>
                  <a:lnTo>
                    <a:pt x="9165" y="99"/>
                  </a:lnTo>
                  <a:lnTo>
                    <a:pt x="8672" y="50"/>
                  </a:lnTo>
                  <a:lnTo>
                    <a:pt x="8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84;p74"/>
            <p:cNvSpPr/>
            <p:nvPr/>
          </p:nvSpPr>
          <p:spPr>
            <a:xfrm>
              <a:off x="5062010" y="2663479"/>
              <a:ext cx="18629" cy="18629"/>
            </a:xfrm>
            <a:custGeom>
              <a:avLst/>
              <a:gdLst/>
              <a:ahLst/>
              <a:cxnLst/>
              <a:rect l="l" t="t" r="r" b="b"/>
              <a:pathLst>
                <a:path w="691" h="691" extrusionOk="0">
                  <a:moveTo>
                    <a:pt x="198" y="1"/>
                  </a:moveTo>
                  <a:lnTo>
                    <a:pt x="99" y="99"/>
                  </a:lnTo>
                  <a:lnTo>
                    <a:pt x="1" y="198"/>
                  </a:lnTo>
                  <a:lnTo>
                    <a:pt x="1" y="345"/>
                  </a:lnTo>
                  <a:lnTo>
                    <a:pt x="1" y="444"/>
                  </a:lnTo>
                  <a:lnTo>
                    <a:pt x="99" y="592"/>
                  </a:lnTo>
                  <a:lnTo>
                    <a:pt x="198" y="641"/>
                  </a:lnTo>
                  <a:lnTo>
                    <a:pt x="345" y="690"/>
                  </a:lnTo>
                  <a:lnTo>
                    <a:pt x="444" y="641"/>
                  </a:lnTo>
                  <a:lnTo>
                    <a:pt x="592" y="592"/>
                  </a:lnTo>
                  <a:lnTo>
                    <a:pt x="641" y="444"/>
                  </a:lnTo>
                  <a:lnTo>
                    <a:pt x="690" y="345"/>
                  </a:lnTo>
                  <a:lnTo>
                    <a:pt x="641" y="198"/>
                  </a:lnTo>
                  <a:lnTo>
                    <a:pt x="592" y="99"/>
                  </a:lnTo>
                  <a:lnTo>
                    <a:pt x="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3328;p74"/>
          <p:cNvGrpSpPr/>
          <p:nvPr/>
        </p:nvGrpSpPr>
        <p:grpSpPr>
          <a:xfrm>
            <a:off x="6014805" y="1457297"/>
            <a:ext cx="474199" cy="474199"/>
            <a:chOff x="5626525" y="3556043"/>
            <a:chExt cx="474199" cy="474199"/>
          </a:xfrm>
        </p:grpSpPr>
        <p:sp>
          <p:nvSpPr>
            <p:cNvPr id="106" name="Google Shape;3329;p74"/>
            <p:cNvSpPr/>
            <p:nvPr/>
          </p:nvSpPr>
          <p:spPr>
            <a:xfrm>
              <a:off x="5626525" y="3556043"/>
              <a:ext cx="470209" cy="474199"/>
            </a:xfrm>
            <a:custGeom>
              <a:avLst/>
              <a:gdLst/>
              <a:ahLst/>
              <a:cxnLst/>
              <a:rect l="l" t="t" r="r" b="b"/>
              <a:pathLst>
                <a:path w="17441" h="17589" extrusionOk="0">
                  <a:moveTo>
                    <a:pt x="4139" y="11973"/>
                  </a:moveTo>
                  <a:lnTo>
                    <a:pt x="3843" y="12367"/>
                  </a:lnTo>
                  <a:lnTo>
                    <a:pt x="3646" y="12761"/>
                  </a:lnTo>
                  <a:lnTo>
                    <a:pt x="3547" y="13254"/>
                  </a:lnTo>
                  <a:lnTo>
                    <a:pt x="3498" y="13697"/>
                  </a:lnTo>
                  <a:lnTo>
                    <a:pt x="3301" y="13746"/>
                  </a:lnTo>
                  <a:lnTo>
                    <a:pt x="3055" y="13795"/>
                  </a:lnTo>
                  <a:lnTo>
                    <a:pt x="2907" y="13894"/>
                  </a:lnTo>
                  <a:lnTo>
                    <a:pt x="2710" y="14042"/>
                  </a:lnTo>
                  <a:lnTo>
                    <a:pt x="2611" y="14190"/>
                  </a:lnTo>
                  <a:lnTo>
                    <a:pt x="2464" y="14387"/>
                  </a:lnTo>
                  <a:lnTo>
                    <a:pt x="2414" y="14633"/>
                  </a:lnTo>
                  <a:lnTo>
                    <a:pt x="2414" y="14830"/>
                  </a:lnTo>
                  <a:lnTo>
                    <a:pt x="2414" y="16899"/>
                  </a:lnTo>
                  <a:lnTo>
                    <a:pt x="690" y="16899"/>
                  </a:lnTo>
                  <a:lnTo>
                    <a:pt x="690" y="14830"/>
                  </a:lnTo>
                  <a:lnTo>
                    <a:pt x="690" y="14534"/>
                  </a:lnTo>
                  <a:lnTo>
                    <a:pt x="739" y="14239"/>
                  </a:lnTo>
                  <a:lnTo>
                    <a:pt x="887" y="13746"/>
                  </a:lnTo>
                  <a:lnTo>
                    <a:pt x="1183" y="13254"/>
                  </a:lnTo>
                  <a:lnTo>
                    <a:pt x="1527" y="12810"/>
                  </a:lnTo>
                  <a:lnTo>
                    <a:pt x="1922" y="12465"/>
                  </a:lnTo>
                  <a:lnTo>
                    <a:pt x="2414" y="12219"/>
                  </a:lnTo>
                  <a:lnTo>
                    <a:pt x="2956" y="12022"/>
                  </a:lnTo>
                  <a:lnTo>
                    <a:pt x="3252" y="11973"/>
                  </a:lnTo>
                  <a:close/>
                  <a:moveTo>
                    <a:pt x="6503" y="1"/>
                  </a:moveTo>
                  <a:lnTo>
                    <a:pt x="6405" y="99"/>
                  </a:lnTo>
                  <a:lnTo>
                    <a:pt x="6306" y="198"/>
                  </a:lnTo>
                  <a:lnTo>
                    <a:pt x="6306" y="346"/>
                  </a:lnTo>
                  <a:lnTo>
                    <a:pt x="6306" y="2710"/>
                  </a:lnTo>
                  <a:lnTo>
                    <a:pt x="6306" y="3203"/>
                  </a:lnTo>
                  <a:lnTo>
                    <a:pt x="6356" y="3647"/>
                  </a:lnTo>
                  <a:lnTo>
                    <a:pt x="6454" y="4139"/>
                  </a:lnTo>
                  <a:lnTo>
                    <a:pt x="6553" y="4583"/>
                  </a:lnTo>
                  <a:lnTo>
                    <a:pt x="6701" y="5075"/>
                  </a:lnTo>
                  <a:lnTo>
                    <a:pt x="6848" y="5519"/>
                  </a:lnTo>
                  <a:lnTo>
                    <a:pt x="7095" y="5962"/>
                  </a:lnTo>
                  <a:lnTo>
                    <a:pt x="7341" y="6356"/>
                  </a:lnTo>
                  <a:lnTo>
                    <a:pt x="7538" y="6800"/>
                  </a:lnTo>
                  <a:lnTo>
                    <a:pt x="7686" y="7243"/>
                  </a:lnTo>
                  <a:lnTo>
                    <a:pt x="7686" y="7736"/>
                  </a:lnTo>
                  <a:lnTo>
                    <a:pt x="7686" y="8228"/>
                  </a:lnTo>
                  <a:lnTo>
                    <a:pt x="7538" y="8820"/>
                  </a:lnTo>
                  <a:lnTo>
                    <a:pt x="7341" y="9361"/>
                  </a:lnTo>
                  <a:lnTo>
                    <a:pt x="7095" y="9854"/>
                  </a:lnTo>
                  <a:lnTo>
                    <a:pt x="6799" y="10298"/>
                  </a:lnTo>
                  <a:lnTo>
                    <a:pt x="6503" y="10642"/>
                  </a:lnTo>
                  <a:lnTo>
                    <a:pt x="6159" y="10938"/>
                  </a:lnTo>
                  <a:lnTo>
                    <a:pt x="5764" y="11135"/>
                  </a:lnTo>
                  <a:lnTo>
                    <a:pt x="5420" y="11234"/>
                  </a:lnTo>
                  <a:lnTo>
                    <a:pt x="5272" y="11283"/>
                  </a:lnTo>
                  <a:lnTo>
                    <a:pt x="3547" y="11283"/>
                  </a:lnTo>
                  <a:lnTo>
                    <a:pt x="3203" y="11332"/>
                  </a:lnTo>
                  <a:lnTo>
                    <a:pt x="2808" y="11381"/>
                  </a:lnTo>
                  <a:lnTo>
                    <a:pt x="2513" y="11431"/>
                  </a:lnTo>
                  <a:lnTo>
                    <a:pt x="2168" y="11578"/>
                  </a:lnTo>
                  <a:lnTo>
                    <a:pt x="1872" y="11726"/>
                  </a:lnTo>
                  <a:lnTo>
                    <a:pt x="1577" y="11874"/>
                  </a:lnTo>
                  <a:lnTo>
                    <a:pt x="1281" y="12120"/>
                  </a:lnTo>
                  <a:lnTo>
                    <a:pt x="1035" y="12317"/>
                  </a:lnTo>
                  <a:lnTo>
                    <a:pt x="788" y="12564"/>
                  </a:lnTo>
                  <a:lnTo>
                    <a:pt x="591" y="12859"/>
                  </a:lnTo>
                  <a:lnTo>
                    <a:pt x="444" y="13155"/>
                  </a:lnTo>
                  <a:lnTo>
                    <a:pt x="296" y="13451"/>
                  </a:lnTo>
                  <a:lnTo>
                    <a:pt x="148" y="13795"/>
                  </a:lnTo>
                  <a:lnTo>
                    <a:pt x="49" y="14140"/>
                  </a:lnTo>
                  <a:lnTo>
                    <a:pt x="0" y="14485"/>
                  </a:lnTo>
                  <a:lnTo>
                    <a:pt x="0" y="14830"/>
                  </a:lnTo>
                  <a:lnTo>
                    <a:pt x="0" y="17244"/>
                  </a:lnTo>
                  <a:lnTo>
                    <a:pt x="0" y="17343"/>
                  </a:lnTo>
                  <a:lnTo>
                    <a:pt x="99" y="17490"/>
                  </a:lnTo>
                  <a:lnTo>
                    <a:pt x="197" y="17540"/>
                  </a:lnTo>
                  <a:lnTo>
                    <a:pt x="345" y="17589"/>
                  </a:lnTo>
                  <a:lnTo>
                    <a:pt x="2759" y="17589"/>
                  </a:lnTo>
                  <a:lnTo>
                    <a:pt x="2907" y="17540"/>
                  </a:lnTo>
                  <a:lnTo>
                    <a:pt x="3005" y="17490"/>
                  </a:lnTo>
                  <a:lnTo>
                    <a:pt x="3104" y="17343"/>
                  </a:lnTo>
                  <a:lnTo>
                    <a:pt x="3104" y="17244"/>
                  </a:lnTo>
                  <a:lnTo>
                    <a:pt x="3104" y="14830"/>
                  </a:lnTo>
                  <a:lnTo>
                    <a:pt x="3153" y="14633"/>
                  </a:lnTo>
                  <a:lnTo>
                    <a:pt x="3252" y="14534"/>
                  </a:lnTo>
                  <a:lnTo>
                    <a:pt x="3400" y="14436"/>
                  </a:lnTo>
                  <a:lnTo>
                    <a:pt x="3597" y="14387"/>
                  </a:lnTo>
                  <a:lnTo>
                    <a:pt x="3695" y="14387"/>
                  </a:lnTo>
                  <a:lnTo>
                    <a:pt x="3794" y="14633"/>
                  </a:lnTo>
                  <a:lnTo>
                    <a:pt x="3942" y="14879"/>
                  </a:lnTo>
                  <a:lnTo>
                    <a:pt x="4286" y="15372"/>
                  </a:lnTo>
                  <a:lnTo>
                    <a:pt x="4730" y="15766"/>
                  </a:lnTo>
                  <a:lnTo>
                    <a:pt x="5223" y="16160"/>
                  </a:lnTo>
                  <a:lnTo>
                    <a:pt x="5764" y="16456"/>
                  </a:lnTo>
                  <a:lnTo>
                    <a:pt x="6356" y="16702"/>
                  </a:lnTo>
                  <a:lnTo>
                    <a:pt x="6996" y="16899"/>
                  </a:lnTo>
                  <a:lnTo>
                    <a:pt x="7637" y="16998"/>
                  </a:lnTo>
                  <a:lnTo>
                    <a:pt x="8326" y="17047"/>
                  </a:lnTo>
                  <a:lnTo>
                    <a:pt x="9115" y="16998"/>
                  </a:lnTo>
                  <a:lnTo>
                    <a:pt x="9952" y="16899"/>
                  </a:lnTo>
                  <a:lnTo>
                    <a:pt x="10740" y="16702"/>
                  </a:lnTo>
                  <a:lnTo>
                    <a:pt x="11529" y="16407"/>
                  </a:lnTo>
                  <a:lnTo>
                    <a:pt x="12268" y="16062"/>
                  </a:lnTo>
                  <a:lnTo>
                    <a:pt x="13007" y="15668"/>
                  </a:lnTo>
                  <a:lnTo>
                    <a:pt x="13696" y="15175"/>
                  </a:lnTo>
                  <a:lnTo>
                    <a:pt x="14337" y="14584"/>
                  </a:lnTo>
                  <a:lnTo>
                    <a:pt x="14928" y="13993"/>
                  </a:lnTo>
                  <a:lnTo>
                    <a:pt x="15470" y="13352"/>
                  </a:lnTo>
                  <a:lnTo>
                    <a:pt x="15963" y="12613"/>
                  </a:lnTo>
                  <a:lnTo>
                    <a:pt x="16357" y="11874"/>
                  </a:lnTo>
                  <a:lnTo>
                    <a:pt x="16751" y="11135"/>
                  </a:lnTo>
                  <a:lnTo>
                    <a:pt x="17047" y="10298"/>
                  </a:lnTo>
                  <a:lnTo>
                    <a:pt x="17293" y="9460"/>
                  </a:lnTo>
                  <a:lnTo>
                    <a:pt x="17441" y="8573"/>
                  </a:lnTo>
                  <a:lnTo>
                    <a:pt x="17441" y="8475"/>
                  </a:lnTo>
                  <a:lnTo>
                    <a:pt x="17392" y="8327"/>
                  </a:lnTo>
                  <a:lnTo>
                    <a:pt x="17293" y="8228"/>
                  </a:lnTo>
                  <a:lnTo>
                    <a:pt x="17145" y="8179"/>
                  </a:lnTo>
                  <a:lnTo>
                    <a:pt x="16997" y="8228"/>
                  </a:lnTo>
                  <a:lnTo>
                    <a:pt x="16899" y="8278"/>
                  </a:lnTo>
                  <a:lnTo>
                    <a:pt x="16800" y="8376"/>
                  </a:lnTo>
                  <a:lnTo>
                    <a:pt x="16751" y="8475"/>
                  </a:lnTo>
                  <a:lnTo>
                    <a:pt x="16603" y="9312"/>
                  </a:lnTo>
                  <a:lnTo>
                    <a:pt x="16406" y="10100"/>
                  </a:lnTo>
                  <a:lnTo>
                    <a:pt x="16111" y="10839"/>
                  </a:lnTo>
                  <a:lnTo>
                    <a:pt x="15766" y="11578"/>
                  </a:lnTo>
                  <a:lnTo>
                    <a:pt x="15372" y="12268"/>
                  </a:lnTo>
                  <a:lnTo>
                    <a:pt x="14928" y="12909"/>
                  </a:lnTo>
                  <a:lnTo>
                    <a:pt x="14435" y="13549"/>
                  </a:lnTo>
                  <a:lnTo>
                    <a:pt x="13844" y="14091"/>
                  </a:lnTo>
                  <a:lnTo>
                    <a:pt x="13253" y="14633"/>
                  </a:lnTo>
                  <a:lnTo>
                    <a:pt x="12613" y="15076"/>
                  </a:lnTo>
                  <a:lnTo>
                    <a:pt x="11972" y="15471"/>
                  </a:lnTo>
                  <a:lnTo>
                    <a:pt x="11282" y="15766"/>
                  </a:lnTo>
                  <a:lnTo>
                    <a:pt x="10543" y="16012"/>
                  </a:lnTo>
                  <a:lnTo>
                    <a:pt x="9804" y="16210"/>
                  </a:lnTo>
                  <a:lnTo>
                    <a:pt x="9065" y="16308"/>
                  </a:lnTo>
                  <a:lnTo>
                    <a:pt x="8326" y="16357"/>
                  </a:lnTo>
                  <a:lnTo>
                    <a:pt x="7735" y="16308"/>
                  </a:lnTo>
                  <a:lnTo>
                    <a:pt x="7144" y="16210"/>
                  </a:lnTo>
                  <a:lnTo>
                    <a:pt x="6602" y="16062"/>
                  </a:lnTo>
                  <a:lnTo>
                    <a:pt x="6109" y="15865"/>
                  </a:lnTo>
                  <a:lnTo>
                    <a:pt x="5617" y="15569"/>
                  </a:lnTo>
                  <a:lnTo>
                    <a:pt x="5223" y="15273"/>
                  </a:lnTo>
                  <a:lnTo>
                    <a:pt x="4828" y="14929"/>
                  </a:lnTo>
                  <a:lnTo>
                    <a:pt x="4484" y="14534"/>
                  </a:lnTo>
                  <a:lnTo>
                    <a:pt x="4336" y="14239"/>
                  </a:lnTo>
                  <a:lnTo>
                    <a:pt x="4286" y="13943"/>
                  </a:lnTo>
                  <a:lnTo>
                    <a:pt x="4237" y="13648"/>
                  </a:lnTo>
                  <a:lnTo>
                    <a:pt x="4237" y="13352"/>
                  </a:lnTo>
                  <a:lnTo>
                    <a:pt x="4286" y="13056"/>
                  </a:lnTo>
                  <a:lnTo>
                    <a:pt x="4434" y="12810"/>
                  </a:lnTo>
                  <a:lnTo>
                    <a:pt x="4582" y="12515"/>
                  </a:lnTo>
                  <a:lnTo>
                    <a:pt x="4828" y="12317"/>
                  </a:lnTo>
                  <a:lnTo>
                    <a:pt x="5173" y="12071"/>
                  </a:lnTo>
                  <a:lnTo>
                    <a:pt x="5567" y="11923"/>
                  </a:lnTo>
                  <a:lnTo>
                    <a:pt x="6060" y="11776"/>
                  </a:lnTo>
                  <a:lnTo>
                    <a:pt x="6503" y="11529"/>
                  </a:lnTo>
                  <a:lnTo>
                    <a:pt x="6947" y="11184"/>
                  </a:lnTo>
                  <a:lnTo>
                    <a:pt x="7292" y="10741"/>
                  </a:lnTo>
                  <a:lnTo>
                    <a:pt x="7637" y="10248"/>
                  </a:lnTo>
                  <a:lnTo>
                    <a:pt x="7932" y="9657"/>
                  </a:lnTo>
                  <a:lnTo>
                    <a:pt x="8179" y="9017"/>
                  </a:lnTo>
                  <a:lnTo>
                    <a:pt x="8326" y="8327"/>
                  </a:lnTo>
                  <a:lnTo>
                    <a:pt x="8376" y="7736"/>
                  </a:lnTo>
                  <a:lnTo>
                    <a:pt x="8326" y="7144"/>
                  </a:lnTo>
                  <a:lnTo>
                    <a:pt x="8179" y="6553"/>
                  </a:lnTo>
                  <a:lnTo>
                    <a:pt x="7932" y="6011"/>
                  </a:lnTo>
                  <a:lnTo>
                    <a:pt x="7489" y="5223"/>
                  </a:lnTo>
                  <a:lnTo>
                    <a:pt x="7193" y="4435"/>
                  </a:lnTo>
                  <a:lnTo>
                    <a:pt x="7095" y="3991"/>
                  </a:lnTo>
                  <a:lnTo>
                    <a:pt x="7045" y="3597"/>
                  </a:lnTo>
                  <a:lnTo>
                    <a:pt x="6996" y="3154"/>
                  </a:lnTo>
                  <a:lnTo>
                    <a:pt x="6947" y="2710"/>
                  </a:lnTo>
                  <a:lnTo>
                    <a:pt x="6947" y="691"/>
                  </a:lnTo>
                  <a:lnTo>
                    <a:pt x="8671" y="691"/>
                  </a:lnTo>
                  <a:lnTo>
                    <a:pt x="8671" y="2710"/>
                  </a:lnTo>
                  <a:lnTo>
                    <a:pt x="8720" y="3351"/>
                  </a:lnTo>
                  <a:lnTo>
                    <a:pt x="8868" y="3991"/>
                  </a:lnTo>
                  <a:lnTo>
                    <a:pt x="8967" y="4139"/>
                  </a:lnTo>
                  <a:lnTo>
                    <a:pt x="9115" y="4238"/>
                  </a:lnTo>
                  <a:lnTo>
                    <a:pt x="9312" y="4188"/>
                  </a:lnTo>
                  <a:lnTo>
                    <a:pt x="9460" y="4090"/>
                  </a:lnTo>
                  <a:lnTo>
                    <a:pt x="9755" y="3794"/>
                  </a:lnTo>
                  <a:lnTo>
                    <a:pt x="10100" y="3548"/>
                  </a:lnTo>
                  <a:lnTo>
                    <a:pt x="10445" y="3302"/>
                  </a:lnTo>
                  <a:lnTo>
                    <a:pt x="10839" y="3055"/>
                  </a:lnTo>
                  <a:lnTo>
                    <a:pt x="11184" y="2908"/>
                  </a:lnTo>
                  <a:lnTo>
                    <a:pt x="11627" y="2760"/>
                  </a:lnTo>
                  <a:lnTo>
                    <a:pt x="12021" y="2710"/>
                  </a:lnTo>
                  <a:lnTo>
                    <a:pt x="12465" y="2661"/>
                  </a:lnTo>
                  <a:lnTo>
                    <a:pt x="13155" y="2661"/>
                  </a:lnTo>
                  <a:lnTo>
                    <a:pt x="13844" y="2809"/>
                  </a:lnTo>
                  <a:lnTo>
                    <a:pt x="14485" y="3055"/>
                  </a:lnTo>
                  <a:lnTo>
                    <a:pt x="15076" y="3400"/>
                  </a:lnTo>
                  <a:lnTo>
                    <a:pt x="15618" y="3844"/>
                  </a:lnTo>
                  <a:lnTo>
                    <a:pt x="16061" y="4386"/>
                  </a:lnTo>
                  <a:lnTo>
                    <a:pt x="16406" y="4927"/>
                  </a:lnTo>
                  <a:lnTo>
                    <a:pt x="16702" y="5568"/>
                  </a:lnTo>
                  <a:lnTo>
                    <a:pt x="16751" y="5716"/>
                  </a:lnTo>
                  <a:lnTo>
                    <a:pt x="16850" y="5765"/>
                  </a:lnTo>
                  <a:lnTo>
                    <a:pt x="16997" y="5814"/>
                  </a:lnTo>
                  <a:lnTo>
                    <a:pt x="17096" y="5814"/>
                  </a:lnTo>
                  <a:lnTo>
                    <a:pt x="17244" y="5716"/>
                  </a:lnTo>
                  <a:lnTo>
                    <a:pt x="17342" y="5617"/>
                  </a:lnTo>
                  <a:lnTo>
                    <a:pt x="17342" y="5519"/>
                  </a:lnTo>
                  <a:lnTo>
                    <a:pt x="17342" y="5371"/>
                  </a:lnTo>
                  <a:lnTo>
                    <a:pt x="17194" y="4977"/>
                  </a:lnTo>
                  <a:lnTo>
                    <a:pt x="17047" y="4632"/>
                  </a:lnTo>
                  <a:lnTo>
                    <a:pt x="16850" y="4287"/>
                  </a:lnTo>
                  <a:lnTo>
                    <a:pt x="16603" y="3942"/>
                  </a:lnTo>
                  <a:lnTo>
                    <a:pt x="16357" y="3647"/>
                  </a:lnTo>
                  <a:lnTo>
                    <a:pt x="16111" y="3351"/>
                  </a:lnTo>
                  <a:lnTo>
                    <a:pt x="15815" y="3105"/>
                  </a:lnTo>
                  <a:lnTo>
                    <a:pt x="15470" y="2858"/>
                  </a:lnTo>
                  <a:lnTo>
                    <a:pt x="15175" y="2661"/>
                  </a:lnTo>
                  <a:lnTo>
                    <a:pt x="14780" y="2464"/>
                  </a:lnTo>
                  <a:lnTo>
                    <a:pt x="14435" y="2267"/>
                  </a:lnTo>
                  <a:lnTo>
                    <a:pt x="14041" y="2169"/>
                  </a:lnTo>
                  <a:lnTo>
                    <a:pt x="13647" y="2070"/>
                  </a:lnTo>
                  <a:lnTo>
                    <a:pt x="13253" y="2021"/>
                  </a:lnTo>
                  <a:lnTo>
                    <a:pt x="12859" y="1971"/>
                  </a:lnTo>
                  <a:lnTo>
                    <a:pt x="12416" y="1971"/>
                  </a:lnTo>
                  <a:lnTo>
                    <a:pt x="12021" y="2021"/>
                  </a:lnTo>
                  <a:lnTo>
                    <a:pt x="11578" y="2070"/>
                  </a:lnTo>
                  <a:lnTo>
                    <a:pt x="11184" y="2169"/>
                  </a:lnTo>
                  <a:lnTo>
                    <a:pt x="10790" y="2316"/>
                  </a:lnTo>
                  <a:lnTo>
                    <a:pt x="10445" y="2513"/>
                  </a:lnTo>
                  <a:lnTo>
                    <a:pt x="10051" y="2710"/>
                  </a:lnTo>
                  <a:lnTo>
                    <a:pt x="9706" y="2957"/>
                  </a:lnTo>
                  <a:lnTo>
                    <a:pt x="9410" y="3203"/>
                  </a:lnTo>
                  <a:lnTo>
                    <a:pt x="9361" y="2710"/>
                  </a:lnTo>
                  <a:lnTo>
                    <a:pt x="9361" y="346"/>
                  </a:lnTo>
                  <a:lnTo>
                    <a:pt x="9361" y="198"/>
                  </a:lnTo>
                  <a:lnTo>
                    <a:pt x="9262" y="99"/>
                  </a:lnTo>
                  <a:lnTo>
                    <a:pt x="9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330;p74"/>
            <p:cNvSpPr/>
            <p:nvPr/>
          </p:nvSpPr>
          <p:spPr>
            <a:xfrm>
              <a:off x="5758009" y="3646359"/>
              <a:ext cx="305538" cy="332093"/>
            </a:xfrm>
            <a:custGeom>
              <a:avLst/>
              <a:gdLst/>
              <a:ahLst/>
              <a:cxnLst/>
              <a:rect l="l" t="t" r="r" b="b"/>
              <a:pathLst>
                <a:path w="11333" h="12318" extrusionOk="0">
                  <a:moveTo>
                    <a:pt x="7637" y="691"/>
                  </a:moveTo>
                  <a:lnTo>
                    <a:pt x="8228" y="740"/>
                  </a:lnTo>
                  <a:lnTo>
                    <a:pt x="8770" y="888"/>
                  </a:lnTo>
                  <a:lnTo>
                    <a:pt x="9312" y="1134"/>
                  </a:lnTo>
                  <a:lnTo>
                    <a:pt x="9756" y="1430"/>
                  </a:lnTo>
                  <a:lnTo>
                    <a:pt x="9953" y="1676"/>
                  </a:lnTo>
                  <a:lnTo>
                    <a:pt x="10150" y="1873"/>
                  </a:lnTo>
                  <a:lnTo>
                    <a:pt x="10298" y="2169"/>
                  </a:lnTo>
                  <a:lnTo>
                    <a:pt x="10445" y="2415"/>
                  </a:lnTo>
                  <a:lnTo>
                    <a:pt x="10544" y="2711"/>
                  </a:lnTo>
                  <a:lnTo>
                    <a:pt x="10593" y="3006"/>
                  </a:lnTo>
                  <a:lnTo>
                    <a:pt x="10642" y="3302"/>
                  </a:lnTo>
                  <a:lnTo>
                    <a:pt x="10642" y="3647"/>
                  </a:lnTo>
                  <a:lnTo>
                    <a:pt x="10642" y="3992"/>
                  </a:lnTo>
                  <a:lnTo>
                    <a:pt x="10248" y="3893"/>
                  </a:lnTo>
                  <a:lnTo>
                    <a:pt x="9854" y="3844"/>
                  </a:lnTo>
                  <a:lnTo>
                    <a:pt x="9558" y="3844"/>
                  </a:lnTo>
                  <a:lnTo>
                    <a:pt x="9312" y="3942"/>
                  </a:lnTo>
                  <a:lnTo>
                    <a:pt x="9017" y="4041"/>
                  </a:lnTo>
                  <a:lnTo>
                    <a:pt x="8770" y="4189"/>
                  </a:lnTo>
                  <a:lnTo>
                    <a:pt x="8524" y="4041"/>
                  </a:lnTo>
                  <a:lnTo>
                    <a:pt x="8278" y="3942"/>
                  </a:lnTo>
                  <a:lnTo>
                    <a:pt x="8031" y="3844"/>
                  </a:lnTo>
                  <a:lnTo>
                    <a:pt x="7440" y="3844"/>
                  </a:lnTo>
                  <a:lnTo>
                    <a:pt x="7144" y="3942"/>
                  </a:lnTo>
                  <a:lnTo>
                    <a:pt x="6898" y="4041"/>
                  </a:lnTo>
                  <a:lnTo>
                    <a:pt x="6652" y="4189"/>
                  </a:lnTo>
                  <a:lnTo>
                    <a:pt x="6455" y="4041"/>
                  </a:lnTo>
                  <a:lnTo>
                    <a:pt x="6208" y="3942"/>
                  </a:lnTo>
                  <a:lnTo>
                    <a:pt x="6011" y="3893"/>
                  </a:lnTo>
                  <a:lnTo>
                    <a:pt x="5765" y="3844"/>
                  </a:lnTo>
                  <a:lnTo>
                    <a:pt x="5519" y="3844"/>
                  </a:lnTo>
                  <a:lnTo>
                    <a:pt x="5272" y="3893"/>
                  </a:lnTo>
                  <a:lnTo>
                    <a:pt x="5026" y="3942"/>
                  </a:lnTo>
                  <a:lnTo>
                    <a:pt x="4829" y="3992"/>
                  </a:lnTo>
                  <a:lnTo>
                    <a:pt x="4829" y="3647"/>
                  </a:lnTo>
                  <a:lnTo>
                    <a:pt x="4878" y="3006"/>
                  </a:lnTo>
                  <a:lnTo>
                    <a:pt x="5026" y="2415"/>
                  </a:lnTo>
                  <a:lnTo>
                    <a:pt x="5272" y="1922"/>
                  </a:lnTo>
                  <a:lnTo>
                    <a:pt x="5469" y="1676"/>
                  </a:lnTo>
                  <a:lnTo>
                    <a:pt x="5666" y="1430"/>
                  </a:lnTo>
                  <a:lnTo>
                    <a:pt x="6061" y="1085"/>
                  </a:lnTo>
                  <a:lnTo>
                    <a:pt x="6553" y="888"/>
                  </a:lnTo>
                  <a:lnTo>
                    <a:pt x="7046" y="740"/>
                  </a:lnTo>
                  <a:lnTo>
                    <a:pt x="7637" y="691"/>
                  </a:lnTo>
                  <a:close/>
                  <a:moveTo>
                    <a:pt x="10002" y="4533"/>
                  </a:moveTo>
                  <a:lnTo>
                    <a:pt x="10199" y="4583"/>
                  </a:lnTo>
                  <a:lnTo>
                    <a:pt x="10396" y="4632"/>
                  </a:lnTo>
                  <a:lnTo>
                    <a:pt x="10544" y="4780"/>
                  </a:lnTo>
                  <a:lnTo>
                    <a:pt x="10445" y="5420"/>
                  </a:lnTo>
                  <a:lnTo>
                    <a:pt x="10298" y="6061"/>
                  </a:lnTo>
                  <a:lnTo>
                    <a:pt x="10100" y="6652"/>
                  </a:lnTo>
                  <a:lnTo>
                    <a:pt x="9854" y="7243"/>
                  </a:lnTo>
                  <a:lnTo>
                    <a:pt x="9558" y="7785"/>
                  </a:lnTo>
                  <a:lnTo>
                    <a:pt x="9214" y="8327"/>
                  </a:lnTo>
                  <a:lnTo>
                    <a:pt x="8869" y="8869"/>
                  </a:lnTo>
                  <a:lnTo>
                    <a:pt x="8475" y="9362"/>
                  </a:lnTo>
                  <a:lnTo>
                    <a:pt x="7933" y="9854"/>
                  </a:lnTo>
                  <a:lnTo>
                    <a:pt x="7341" y="10298"/>
                  </a:lnTo>
                  <a:lnTo>
                    <a:pt x="6750" y="10692"/>
                  </a:lnTo>
                  <a:lnTo>
                    <a:pt x="6159" y="11037"/>
                  </a:lnTo>
                  <a:lnTo>
                    <a:pt x="5469" y="11283"/>
                  </a:lnTo>
                  <a:lnTo>
                    <a:pt x="4829" y="11480"/>
                  </a:lnTo>
                  <a:lnTo>
                    <a:pt x="4139" y="11579"/>
                  </a:lnTo>
                  <a:lnTo>
                    <a:pt x="3449" y="11628"/>
                  </a:lnTo>
                  <a:lnTo>
                    <a:pt x="3006" y="11579"/>
                  </a:lnTo>
                  <a:lnTo>
                    <a:pt x="2612" y="11529"/>
                  </a:lnTo>
                  <a:lnTo>
                    <a:pt x="2218" y="11431"/>
                  </a:lnTo>
                  <a:lnTo>
                    <a:pt x="1873" y="11283"/>
                  </a:lnTo>
                  <a:lnTo>
                    <a:pt x="1528" y="11135"/>
                  </a:lnTo>
                  <a:lnTo>
                    <a:pt x="1232" y="10889"/>
                  </a:lnTo>
                  <a:lnTo>
                    <a:pt x="986" y="10692"/>
                  </a:lnTo>
                  <a:lnTo>
                    <a:pt x="740" y="10396"/>
                  </a:lnTo>
                  <a:lnTo>
                    <a:pt x="690" y="10298"/>
                  </a:lnTo>
                  <a:lnTo>
                    <a:pt x="690" y="10199"/>
                  </a:lnTo>
                  <a:lnTo>
                    <a:pt x="740" y="10101"/>
                  </a:lnTo>
                  <a:lnTo>
                    <a:pt x="838" y="10002"/>
                  </a:lnTo>
                  <a:lnTo>
                    <a:pt x="937" y="9904"/>
                  </a:lnTo>
                  <a:lnTo>
                    <a:pt x="1331" y="9805"/>
                  </a:lnTo>
                  <a:lnTo>
                    <a:pt x="1676" y="9706"/>
                  </a:lnTo>
                  <a:lnTo>
                    <a:pt x="2021" y="9509"/>
                  </a:lnTo>
                  <a:lnTo>
                    <a:pt x="2365" y="9312"/>
                  </a:lnTo>
                  <a:lnTo>
                    <a:pt x="2661" y="9066"/>
                  </a:lnTo>
                  <a:lnTo>
                    <a:pt x="3006" y="8820"/>
                  </a:lnTo>
                  <a:lnTo>
                    <a:pt x="3302" y="8524"/>
                  </a:lnTo>
                  <a:lnTo>
                    <a:pt x="3548" y="8179"/>
                  </a:lnTo>
                  <a:lnTo>
                    <a:pt x="3991" y="7539"/>
                  </a:lnTo>
                  <a:lnTo>
                    <a:pt x="4287" y="6898"/>
                  </a:lnTo>
                  <a:lnTo>
                    <a:pt x="4533" y="6258"/>
                  </a:lnTo>
                  <a:lnTo>
                    <a:pt x="4681" y="5568"/>
                  </a:lnTo>
                  <a:lnTo>
                    <a:pt x="4780" y="4829"/>
                  </a:lnTo>
                  <a:lnTo>
                    <a:pt x="4977" y="4731"/>
                  </a:lnTo>
                  <a:lnTo>
                    <a:pt x="5174" y="4632"/>
                  </a:lnTo>
                  <a:lnTo>
                    <a:pt x="5371" y="4533"/>
                  </a:lnTo>
                  <a:lnTo>
                    <a:pt x="5814" y="4533"/>
                  </a:lnTo>
                  <a:lnTo>
                    <a:pt x="6061" y="4632"/>
                  </a:lnTo>
                  <a:lnTo>
                    <a:pt x="6258" y="4731"/>
                  </a:lnTo>
                  <a:lnTo>
                    <a:pt x="6405" y="4878"/>
                  </a:lnTo>
                  <a:lnTo>
                    <a:pt x="6553" y="4928"/>
                  </a:lnTo>
                  <a:lnTo>
                    <a:pt x="6652" y="4977"/>
                  </a:lnTo>
                  <a:lnTo>
                    <a:pt x="6800" y="4928"/>
                  </a:lnTo>
                  <a:lnTo>
                    <a:pt x="6898" y="4878"/>
                  </a:lnTo>
                  <a:lnTo>
                    <a:pt x="7095" y="4731"/>
                  </a:lnTo>
                  <a:lnTo>
                    <a:pt x="7292" y="4632"/>
                  </a:lnTo>
                  <a:lnTo>
                    <a:pt x="7489" y="4533"/>
                  </a:lnTo>
                  <a:lnTo>
                    <a:pt x="7933" y="4533"/>
                  </a:lnTo>
                  <a:lnTo>
                    <a:pt x="8179" y="4632"/>
                  </a:lnTo>
                  <a:lnTo>
                    <a:pt x="8376" y="4731"/>
                  </a:lnTo>
                  <a:lnTo>
                    <a:pt x="8573" y="4878"/>
                  </a:lnTo>
                  <a:lnTo>
                    <a:pt x="8672" y="4928"/>
                  </a:lnTo>
                  <a:lnTo>
                    <a:pt x="8770" y="4977"/>
                  </a:lnTo>
                  <a:lnTo>
                    <a:pt x="8918" y="4928"/>
                  </a:lnTo>
                  <a:lnTo>
                    <a:pt x="9017" y="4878"/>
                  </a:lnTo>
                  <a:lnTo>
                    <a:pt x="9214" y="4731"/>
                  </a:lnTo>
                  <a:lnTo>
                    <a:pt x="9361" y="4632"/>
                  </a:lnTo>
                  <a:lnTo>
                    <a:pt x="9558" y="4583"/>
                  </a:lnTo>
                  <a:lnTo>
                    <a:pt x="9805" y="4533"/>
                  </a:lnTo>
                  <a:close/>
                  <a:moveTo>
                    <a:pt x="7243" y="1"/>
                  </a:moveTo>
                  <a:lnTo>
                    <a:pt x="6898" y="50"/>
                  </a:lnTo>
                  <a:lnTo>
                    <a:pt x="6553" y="99"/>
                  </a:lnTo>
                  <a:lnTo>
                    <a:pt x="6258" y="247"/>
                  </a:lnTo>
                  <a:lnTo>
                    <a:pt x="5962" y="346"/>
                  </a:lnTo>
                  <a:lnTo>
                    <a:pt x="5666" y="543"/>
                  </a:lnTo>
                  <a:lnTo>
                    <a:pt x="5420" y="740"/>
                  </a:lnTo>
                  <a:lnTo>
                    <a:pt x="5124" y="986"/>
                  </a:lnTo>
                  <a:lnTo>
                    <a:pt x="4927" y="1233"/>
                  </a:lnTo>
                  <a:lnTo>
                    <a:pt x="4681" y="1528"/>
                  </a:lnTo>
                  <a:lnTo>
                    <a:pt x="4533" y="1824"/>
                  </a:lnTo>
                  <a:lnTo>
                    <a:pt x="4385" y="2169"/>
                  </a:lnTo>
                  <a:lnTo>
                    <a:pt x="4287" y="2514"/>
                  </a:lnTo>
                  <a:lnTo>
                    <a:pt x="4188" y="2858"/>
                  </a:lnTo>
                  <a:lnTo>
                    <a:pt x="4139" y="3253"/>
                  </a:lnTo>
                  <a:lnTo>
                    <a:pt x="4139" y="3647"/>
                  </a:lnTo>
                  <a:lnTo>
                    <a:pt x="4090" y="4336"/>
                  </a:lnTo>
                  <a:lnTo>
                    <a:pt x="4041" y="5125"/>
                  </a:lnTo>
                  <a:lnTo>
                    <a:pt x="3893" y="5814"/>
                  </a:lnTo>
                  <a:lnTo>
                    <a:pt x="3696" y="6553"/>
                  </a:lnTo>
                  <a:lnTo>
                    <a:pt x="3351" y="7194"/>
                  </a:lnTo>
                  <a:lnTo>
                    <a:pt x="3006" y="7736"/>
                  </a:lnTo>
                  <a:lnTo>
                    <a:pt x="2513" y="8278"/>
                  </a:lnTo>
                  <a:lnTo>
                    <a:pt x="1971" y="8721"/>
                  </a:lnTo>
                  <a:lnTo>
                    <a:pt x="1676" y="8918"/>
                  </a:lnTo>
                  <a:lnTo>
                    <a:pt x="1380" y="9066"/>
                  </a:lnTo>
                  <a:lnTo>
                    <a:pt x="1085" y="9165"/>
                  </a:lnTo>
                  <a:lnTo>
                    <a:pt x="789" y="9263"/>
                  </a:lnTo>
                  <a:lnTo>
                    <a:pt x="543" y="9312"/>
                  </a:lnTo>
                  <a:lnTo>
                    <a:pt x="346" y="9460"/>
                  </a:lnTo>
                  <a:lnTo>
                    <a:pt x="198" y="9608"/>
                  </a:lnTo>
                  <a:lnTo>
                    <a:pt x="99" y="9756"/>
                  </a:lnTo>
                  <a:lnTo>
                    <a:pt x="50" y="9904"/>
                  </a:lnTo>
                  <a:lnTo>
                    <a:pt x="1" y="10101"/>
                  </a:lnTo>
                  <a:lnTo>
                    <a:pt x="1" y="10248"/>
                  </a:lnTo>
                  <a:lnTo>
                    <a:pt x="50" y="10445"/>
                  </a:lnTo>
                  <a:lnTo>
                    <a:pt x="99" y="10643"/>
                  </a:lnTo>
                  <a:lnTo>
                    <a:pt x="148" y="10790"/>
                  </a:lnTo>
                  <a:lnTo>
                    <a:pt x="444" y="11135"/>
                  </a:lnTo>
                  <a:lnTo>
                    <a:pt x="740" y="11431"/>
                  </a:lnTo>
                  <a:lnTo>
                    <a:pt x="1134" y="11677"/>
                  </a:lnTo>
                  <a:lnTo>
                    <a:pt x="1528" y="11923"/>
                  </a:lnTo>
                  <a:lnTo>
                    <a:pt x="1971" y="12071"/>
                  </a:lnTo>
                  <a:lnTo>
                    <a:pt x="2415" y="12219"/>
                  </a:lnTo>
                  <a:lnTo>
                    <a:pt x="2907" y="12268"/>
                  </a:lnTo>
                  <a:lnTo>
                    <a:pt x="3400" y="12318"/>
                  </a:lnTo>
                  <a:lnTo>
                    <a:pt x="4188" y="12268"/>
                  </a:lnTo>
                  <a:lnTo>
                    <a:pt x="4927" y="12170"/>
                  </a:lnTo>
                  <a:lnTo>
                    <a:pt x="5666" y="11923"/>
                  </a:lnTo>
                  <a:lnTo>
                    <a:pt x="6405" y="11677"/>
                  </a:lnTo>
                  <a:lnTo>
                    <a:pt x="7095" y="11332"/>
                  </a:lnTo>
                  <a:lnTo>
                    <a:pt x="7736" y="10889"/>
                  </a:lnTo>
                  <a:lnTo>
                    <a:pt x="8376" y="10396"/>
                  </a:lnTo>
                  <a:lnTo>
                    <a:pt x="8918" y="9805"/>
                  </a:lnTo>
                  <a:lnTo>
                    <a:pt x="9460" y="9165"/>
                  </a:lnTo>
                  <a:lnTo>
                    <a:pt x="9953" y="8475"/>
                  </a:lnTo>
                  <a:lnTo>
                    <a:pt x="10347" y="7736"/>
                  </a:lnTo>
                  <a:lnTo>
                    <a:pt x="10692" y="6997"/>
                  </a:lnTo>
                  <a:lnTo>
                    <a:pt x="10938" y="6159"/>
                  </a:lnTo>
                  <a:lnTo>
                    <a:pt x="11135" y="5371"/>
                  </a:lnTo>
                  <a:lnTo>
                    <a:pt x="11283" y="4484"/>
                  </a:lnTo>
                  <a:lnTo>
                    <a:pt x="11332" y="3647"/>
                  </a:lnTo>
                  <a:lnTo>
                    <a:pt x="11283" y="3253"/>
                  </a:lnTo>
                  <a:lnTo>
                    <a:pt x="11234" y="2858"/>
                  </a:lnTo>
                  <a:lnTo>
                    <a:pt x="11184" y="2464"/>
                  </a:lnTo>
                  <a:lnTo>
                    <a:pt x="11037" y="2119"/>
                  </a:lnTo>
                  <a:lnTo>
                    <a:pt x="10889" y="1824"/>
                  </a:lnTo>
                  <a:lnTo>
                    <a:pt x="10692" y="1479"/>
                  </a:lnTo>
                  <a:lnTo>
                    <a:pt x="10445" y="1233"/>
                  </a:lnTo>
                  <a:lnTo>
                    <a:pt x="10199" y="937"/>
                  </a:lnTo>
                  <a:lnTo>
                    <a:pt x="9953" y="740"/>
                  </a:lnTo>
                  <a:lnTo>
                    <a:pt x="9657" y="543"/>
                  </a:lnTo>
                  <a:lnTo>
                    <a:pt x="9361" y="395"/>
                  </a:lnTo>
                  <a:lnTo>
                    <a:pt x="9017" y="247"/>
                  </a:lnTo>
                  <a:lnTo>
                    <a:pt x="8672" y="149"/>
                  </a:lnTo>
                  <a:lnTo>
                    <a:pt x="8327" y="50"/>
                  </a:lnTo>
                  <a:lnTo>
                    <a:pt x="79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331;p74"/>
            <p:cNvSpPr/>
            <p:nvPr/>
          </p:nvSpPr>
          <p:spPr>
            <a:xfrm>
              <a:off x="5938641" y="3803105"/>
              <a:ext cx="55834" cy="55807"/>
            </a:xfrm>
            <a:custGeom>
              <a:avLst/>
              <a:gdLst/>
              <a:ahLst/>
              <a:cxnLst/>
              <a:rect l="l" t="t" r="r" b="b"/>
              <a:pathLst>
                <a:path w="2071" h="2070" extrusionOk="0">
                  <a:moveTo>
                    <a:pt x="1134" y="690"/>
                  </a:moveTo>
                  <a:lnTo>
                    <a:pt x="1282" y="789"/>
                  </a:lnTo>
                  <a:lnTo>
                    <a:pt x="1331" y="887"/>
                  </a:lnTo>
                  <a:lnTo>
                    <a:pt x="1380" y="1035"/>
                  </a:lnTo>
                  <a:lnTo>
                    <a:pt x="1331" y="1134"/>
                  </a:lnTo>
                  <a:lnTo>
                    <a:pt x="1282" y="1281"/>
                  </a:lnTo>
                  <a:lnTo>
                    <a:pt x="1134" y="1331"/>
                  </a:lnTo>
                  <a:lnTo>
                    <a:pt x="1036" y="1380"/>
                  </a:lnTo>
                  <a:lnTo>
                    <a:pt x="888" y="1331"/>
                  </a:lnTo>
                  <a:lnTo>
                    <a:pt x="789" y="1281"/>
                  </a:lnTo>
                  <a:lnTo>
                    <a:pt x="691" y="1134"/>
                  </a:lnTo>
                  <a:lnTo>
                    <a:pt x="691" y="1035"/>
                  </a:lnTo>
                  <a:lnTo>
                    <a:pt x="691" y="887"/>
                  </a:lnTo>
                  <a:lnTo>
                    <a:pt x="789" y="789"/>
                  </a:lnTo>
                  <a:lnTo>
                    <a:pt x="888" y="690"/>
                  </a:lnTo>
                  <a:close/>
                  <a:moveTo>
                    <a:pt x="789" y="0"/>
                  </a:moveTo>
                  <a:lnTo>
                    <a:pt x="641" y="50"/>
                  </a:lnTo>
                  <a:lnTo>
                    <a:pt x="444" y="148"/>
                  </a:lnTo>
                  <a:lnTo>
                    <a:pt x="297" y="296"/>
                  </a:lnTo>
                  <a:lnTo>
                    <a:pt x="149" y="444"/>
                  </a:lnTo>
                  <a:lnTo>
                    <a:pt x="50" y="641"/>
                  </a:lnTo>
                  <a:lnTo>
                    <a:pt x="1" y="789"/>
                  </a:lnTo>
                  <a:lnTo>
                    <a:pt x="1" y="1035"/>
                  </a:lnTo>
                  <a:lnTo>
                    <a:pt x="1" y="1232"/>
                  </a:lnTo>
                  <a:lnTo>
                    <a:pt x="50" y="1429"/>
                  </a:lnTo>
                  <a:lnTo>
                    <a:pt x="149" y="1577"/>
                  </a:lnTo>
                  <a:lnTo>
                    <a:pt x="297" y="1725"/>
                  </a:lnTo>
                  <a:lnTo>
                    <a:pt x="444" y="1873"/>
                  </a:lnTo>
                  <a:lnTo>
                    <a:pt x="641" y="1971"/>
                  </a:lnTo>
                  <a:lnTo>
                    <a:pt x="789" y="2020"/>
                  </a:lnTo>
                  <a:lnTo>
                    <a:pt x="1036" y="2070"/>
                  </a:lnTo>
                  <a:lnTo>
                    <a:pt x="1233" y="2020"/>
                  </a:lnTo>
                  <a:lnTo>
                    <a:pt x="1430" y="1971"/>
                  </a:lnTo>
                  <a:lnTo>
                    <a:pt x="1578" y="1873"/>
                  </a:lnTo>
                  <a:lnTo>
                    <a:pt x="1725" y="1725"/>
                  </a:lnTo>
                  <a:lnTo>
                    <a:pt x="1873" y="1577"/>
                  </a:lnTo>
                  <a:lnTo>
                    <a:pt x="1972" y="1429"/>
                  </a:lnTo>
                  <a:lnTo>
                    <a:pt x="2021" y="1232"/>
                  </a:lnTo>
                  <a:lnTo>
                    <a:pt x="2070" y="1035"/>
                  </a:lnTo>
                  <a:lnTo>
                    <a:pt x="2021" y="789"/>
                  </a:lnTo>
                  <a:lnTo>
                    <a:pt x="1972" y="641"/>
                  </a:lnTo>
                  <a:lnTo>
                    <a:pt x="1873" y="444"/>
                  </a:lnTo>
                  <a:lnTo>
                    <a:pt x="1725" y="296"/>
                  </a:lnTo>
                  <a:lnTo>
                    <a:pt x="1578" y="148"/>
                  </a:lnTo>
                  <a:lnTo>
                    <a:pt x="1430" y="50"/>
                  </a:lnTo>
                  <a:lnTo>
                    <a:pt x="12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332;p74"/>
            <p:cNvSpPr/>
            <p:nvPr/>
          </p:nvSpPr>
          <p:spPr>
            <a:xfrm>
              <a:off x="5873560" y="3860206"/>
              <a:ext cx="55834" cy="55834"/>
            </a:xfrm>
            <a:custGeom>
              <a:avLst/>
              <a:gdLst/>
              <a:ahLst/>
              <a:cxnLst/>
              <a:rect l="l" t="t" r="r" b="b"/>
              <a:pathLst>
                <a:path w="2071" h="2071" extrusionOk="0">
                  <a:moveTo>
                    <a:pt x="1036" y="691"/>
                  </a:moveTo>
                  <a:lnTo>
                    <a:pt x="1183" y="740"/>
                  </a:lnTo>
                  <a:lnTo>
                    <a:pt x="1282" y="789"/>
                  </a:lnTo>
                  <a:lnTo>
                    <a:pt x="1380" y="888"/>
                  </a:lnTo>
                  <a:lnTo>
                    <a:pt x="1380" y="1035"/>
                  </a:lnTo>
                  <a:lnTo>
                    <a:pt x="1380" y="1183"/>
                  </a:lnTo>
                  <a:lnTo>
                    <a:pt x="1282" y="1282"/>
                  </a:lnTo>
                  <a:lnTo>
                    <a:pt x="1183" y="1331"/>
                  </a:lnTo>
                  <a:lnTo>
                    <a:pt x="1036" y="1380"/>
                  </a:lnTo>
                  <a:lnTo>
                    <a:pt x="888" y="1331"/>
                  </a:lnTo>
                  <a:lnTo>
                    <a:pt x="789" y="1282"/>
                  </a:lnTo>
                  <a:lnTo>
                    <a:pt x="740" y="1183"/>
                  </a:lnTo>
                  <a:lnTo>
                    <a:pt x="691" y="1035"/>
                  </a:lnTo>
                  <a:lnTo>
                    <a:pt x="740" y="888"/>
                  </a:lnTo>
                  <a:lnTo>
                    <a:pt x="789" y="789"/>
                  </a:lnTo>
                  <a:lnTo>
                    <a:pt x="888" y="740"/>
                  </a:lnTo>
                  <a:lnTo>
                    <a:pt x="1036" y="691"/>
                  </a:lnTo>
                  <a:close/>
                  <a:moveTo>
                    <a:pt x="838" y="1"/>
                  </a:moveTo>
                  <a:lnTo>
                    <a:pt x="641" y="99"/>
                  </a:lnTo>
                  <a:lnTo>
                    <a:pt x="444" y="198"/>
                  </a:lnTo>
                  <a:lnTo>
                    <a:pt x="297" y="296"/>
                  </a:lnTo>
                  <a:lnTo>
                    <a:pt x="198" y="444"/>
                  </a:lnTo>
                  <a:lnTo>
                    <a:pt x="99" y="641"/>
                  </a:lnTo>
                  <a:lnTo>
                    <a:pt x="50" y="838"/>
                  </a:lnTo>
                  <a:lnTo>
                    <a:pt x="1" y="1035"/>
                  </a:lnTo>
                  <a:lnTo>
                    <a:pt x="50" y="1233"/>
                  </a:lnTo>
                  <a:lnTo>
                    <a:pt x="99" y="1430"/>
                  </a:lnTo>
                  <a:lnTo>
                    <a:pt x="198" y="1627"/>
                  </a:lnTo>
                  <a:lnTo>
                    <a:pt x="297" y="1774"/>
                  </a:lnTo>
                  <a:lnTo>
                    <a:pt x="444" y="1873"/>
                  </a:lnTo>
                  <a:lnTo>
                    <a:pt x="641" y="1972"/>
                  </a:lnTo>
                  <a:lnTo>
                    <a:pt x="838" y="2021"/>
                  </a:lnTo>
                  <a:lnTo>
                    <a:pt x="1036" y="2070"/>
                  </a:lnTo>
                  <a:lnTo>
                    <a:pt x="1233" y="2021"/>
                  </a:lnTo>
                  <a:lnTo>
                    <a:pt x="1430" y="1972"/>
                  </a:lnTo>
                  <a:lnTo>
                    <a:pt x="1627" y="1873"/>
                  </a:lnTo>
                  <a:lnTo>
                    <a:pt x="1775" y="1774"/>
                  </a:lnTo>
                  <a:lnTo>
                    <a:pt x="1873" y="1627"/>
                  </a:lnTo>
                  <a:lnTo>
                    <a:pt x="1972" y="1430"/>
                  </a:lnTo>
                  <a:lnTo>
                    <a:pt x="2070" y="1233"/>
                  </a:lnTo>
                  <a:lnTo>
                    <a:pt x="2070" y="1035"/>
                  </a:lnTo>
                  <a:lnTo>
                    <a:pt x="2070" y="838"/>
                  </a:lnTo>
                  <a:lnTo>
                    <a:pt x="1972" y="641"/>
                  </a:lnTo>
                  <a:lnTo>
                    <a:pt x="1873" y="444"/>
                  </a:lnTo>
                  <a:lnTo>
                    <a:pt x="1775" y="296"/>
                  </a:lnTo>
                  <a:lnTo>
                    <a:pt x="1627" y="198"/>
                  </a:lnTo>
                  <a:lnTo>
                    <a:pt x="1430" y="99"/>
                  </a:lnTo>
                  <a:lnTo>
                    <a:pt x="12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333;p74"/>
            <p:cNvSpPr/>
            <p:nvPr/>
          </p:nvSpPr>
          <p:spPr>
            <a:xfrm>
              <a:off x="6082095" y="3735354"/>
              <a:ext cx="18629" cy="18629"/>
            </a:xfrm>
            <a:custGeom>
              <a:avLst/>
              <a:gdLst/>
              <a:ahLst/>
              <a:cxnLst/>
              <a:rect l="l" t="t" r="r" b="b"/>
              <a:pathLst>
                <a:path w="691" h="691" extrusionOk="0">
                  <a:moveTo>
                    <a:pt x="198" y="1"/>
                  </a:moveTo>
                  <a:lnTo>
                    <a:pt x="99" y="99"/>
                  </a:lnTo>
                  <a:lnTo>
                    <a:pt x="50" y="198"/>
                  </a:lnTo>
                  <a:lnTo>
                    <a:pt x="1" y="346"/>
                  </a:lnTo>
                  <a:lnTo>
                    <a:pt x="50" y="493"/>
                  </a:lnTo>
                  <a:lnTo>
                    <a:pt x="99" y="592"/>
                  </a:lnTo>
                  <a:lnTo>
                    <a:pt x="198" y="641"/>
                  </a:lnTo>
                  <a:lnTo>
                    <a:pt x="346" y="691"/>
                  </a:lnTo>
                  <a:lnTo>
                    <a:pt x="494" y="641"/>
                  </a:lnTo>
                  <a:lnTo>
                    <a:pt x="592" y="592"/>
                  </a:lnTo>
                  <a:lnTo>
                    <a:pt x="641" y="493"/>
                  </a:lnTo>
                  <a:lnTo>
                    <a:pt x="691" y="346"/>
                  </a:lnTo>
                  <a:lnTo>
                    <a:pt x="641" y="198"/>
                  </a:lnTo>
                  <a:lnTo>
                    <a:pt x="592" y="99"/>
                  </a:lnTo>
                  <a:lnTo>
                    <a:pt x="4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334;p74"/>
            <p:cNvSpPr/>
            <p:nvPr/>
          </p:nvSpPr>
          <p:spPr>
            <a:xfrm>
              <a:off x="5900142" y="3819038"/>
              <a:ext cx="18602" cy="18629"/>
            </a:xfrm>
            <a:custGeom>
              <a:avLst/>
              <a:gdLst/>
              <a:ahLst/>
              <a:cxnLst/>
              <a:rect l="l" t="t" r="r" b="b"/>
              <a:pathLst>
                <a:path w="690" h="691" extrusionOk="0">
                  <a:moveTo>
                    <a:pt x="197" y="1"/>
                  </a:moveTo>
                  <a:lnTo>
                    <a:pt x="99" y="99"/>
                  </a:lnTo>
                  <a:lnTo>
                    <a:pt x="50" y="198"/>
                  </a:lnTo>
                  <a:lnTo>
                    <a:pt x="0" y="345"/>
                  </a:lnTo>
                  <a:lnTo>
                    <a:pt x="50" y="444"/>
                  </a:lnTo>
                  <a:lnTo>
                    <a:pt x="99" y="592"/>
                  </a:lnTo>
                  <a:lnTo>
                    <a:pt x="197" y="641"/>
                  </a:lnTo>
                  <a:lnTo>
                    <a:pt x="345" y="690"/>
                  </a:lnTo>
                  <a:lnTo>
                    <a:pt x="493" y="641"/>
                  </a:lnTo>
                  <a:lnTo>
                    <a:pt x="591" y="592"/>
                  </a:lnTo>
                  <a:lnTo>
                    <a:pt x="641" y="444"/>
                  </a:lnTo>
                  <a:lnTo>
                    <a:pt x="690" y="345"/>
                  </a:lnTo>
                  <a:lnTo>
                    <a:pt x="641" y="198"/>
                  </a:lnTo>
                  <a:lnTo>
                    <a:pt x="591" y="99"/>
                  </a:lnTo>
                  <a:lnTo>
                    <a:pt x="4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335;p74"/>
            <p:cNvSpPr/>
            <p:nvPr/>
          </p:nvSpPr>
          <p:spPr>
            <a:xfrm>
              <a:off x="5950611" y="3878809"/>
              <a:ext cx="18629" cy="18629"/>
            </a:xfrm>
            <a:custGeom>
              <a:avLst/>
              <a:gdLst/>
              <a:ahLst/>
              <a:cxnLst/>
              <a:rect l="l" t="t" r="r" b="b"/>
              <a:pathLst>
                <a:path w="691" h="691" extrusionOk="0">
                  <a:moveTo>
                    <a:pt x="345" y="1"/>
                  </a:moveTo>
                  <a:lnTo>
                    <a:pt x="197" y="50"/>
                  </a:lnTo>
                  <a:lnTo>
                    <a:pt x="99" y="99"/>
                  </a:lnTo>
                  <a:lnTo>
                    <a:pt x="50" y="198"/>
                  </a:lnTo>
                  <a:lnTo>
                    <a:pt x="0" y="345"/>
                  </a:lnTo>
                  <a:lnTo>
                    <a:pt x="50" y="493"/>
                  </a:lnTo>
                  <a:lnTo>
                    <a:pt x="99" y="592"/>
                  </a:lnTo>
                  <a:lnTo>
                    <a:pt x="197" y="641"/>
                  </a:lnTo>
                  <a:lnTo>
                    <a:pt x="345" y="690"/>
                  </a:lnTo>
                  <a:lnTo>
                    <a:pt x="493" y="641"/>
                  </a:lnTo>
                  <a:lnTo>
                    <a:pt x="592" y="592"/>
                  </a:lnTo>
                  <a:lnTo>
                    <a:pt x="641" y="493"/>
                  </a:lnTo>
                  <a:lnTo>
                    <a:pt x="690" y="345"/>
                  </a:lnTo>
                  <a:lnTo>
                    <a:pt x="641" y="198"/>
                  </a:lnTo>
                  <a:lnTo>
                    <a:pt x="592" y="99"/>
                  </a:lnTo>
                  <a:lnTo>
                    <a:pt x="493" y="50"/>
                  </a:lnTo>
                  <a:lnTo>
                    <a:pt x="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3291;p74"/>
          <p:cNvGrpSpPr/>
          <p:nvPr/>
        </p:nvGrpSpPr>
        <p:grpSpPr>
          <a:xfrm>
            <a:off x="703553" y="3105901"/>
            <a:ext cx="386526" cy="474199"/>
            <a:chOff x="7187213" y="2627622"/>
            <a:chExt cx="386526" cy="474199"/>
          </a:xfrm>
        </p:grpSpPr>
        <p:sp>
          <p:nvSpPr>
            <p:cNvPr id="114" name="Google Shape;3292;p74"/>
            <p:cNvSpPr/>
            <p:nvPr/>
          </p:nvSpPr>
          <p:spPr>
            <a:xfrm>
              <a:off x="7187213" y="2627622"/>
              <a:ext cx="386526" cy="474199"/>
            </a:xfrm>
            <a:custGeom>
              <a:avLst/>
              <a:gdLst/>
              <a:ahLst/>
              <a:cxnLst/>
              <a:rect l="l" t="t" r="r" b="b"/>
              <a:pathLst>
                <a:path w="14337" h="17589" extrusionOk="0">
                  <a:moveTo>
                    <a:pt x="5863" y="690"/>
                  </a:moveTo>
                  <a:lnTo>
                    <a:pt x="5863" y="2020"/>
                  </a:lnTo>
                  <a:lnTo>
                    <a:pt x="5912" y="2316"/>
                  </a:lnTo>
                  <a:lnTo>
                    <a:pt x="6011" y="2661"/>
                  </a:lnTo>
                  <a:lnTo>
                    <a:pt x="6159" y="2956"/>
                  </a:lnTo>
                  <a:lnTo>
                    <a:pt x="6306" y="3203"/>
                  </a:lnTo>
                  <a:lnTo>
                    <a:pt x="5863" y="3449"/>
                  </a:lnTo>
                  <a:lnTo>
                    <a:pt x="5469" y="3745"/>
                  </a:lnTo>
                  <a:lnTo>
                    <a:pt x="5124" y="4090"/>
                  </a:lnTo>
                  <a:lnTo>
                    <a:pt x="4878" y="4533"/>
                  </a:lnTo>
                  <a:lnTo>
                    <a:pt x="4631" y="4237"/>
                  </a:lnTo>
                  <a:lnTo>
                    <a:pt x="4484" y="3942"/>
                  </a:lnTo>
                  <a:lnTo>
                    <a:pt x="4286" y="3646"/>
                  </a:lnTo>
                  <a:lnTo>
                    <a:pt x="4188" y="3350"/>
                  </a:lnTo>
                  <a:lnTo>
                    <a:pt x="4040" y="3006"/>
                  </a:lnTo>
                  <a:lnTo>
                    <a:pt x="3991" y="2710"/>
                  </a:lnTo>
                  <a:lnTo>
                    <a:pt x="3942" y="2365"/>
                  </a:lnTo>
                  <a:lnTo>
                    <a:pt x="3942" y="2020"/>
                  </a:lnTo>
                  <a:lnTo>
                    <a:pt x="3942" y="690"/>
                  </a:lnTo>
                  <a:close/>
                  <a:moveTo>
                    <a:pt x="7144" y="3745"/>
                  </a:moveTo>
                  <a:lnTo>
                    <a:pt x="7538" y="3794"/>
                  </a:lnTo>
                  <a:lnTo>
                    <a:pt x="7883" y="3892"/>
                  </a:lnTo>
                  <a:lnTo>
                    <a:pt x="8179" y="4090"/>
                  </a:lnTo>
                  <a:lnTo>
                    <a:pt x="8474" y="4336"/>
                  </a:lnTo>
                  <a:lnTo>
                    <a:pt x="8721" y="4582"/>
                  </a:lnTo>
                  <a:lnTo>
                    <a:pt x="8868" y="4927"/>
                  </a:lnTo>
                  <a:lnTo>
                    <a:pt x="8967" y="5272"/>
                  </a:lnTo>
                  <a:lnTo>
                    <a:pt x="9016" y="5617"/>
                  </a:lnTo>
                  <a:lnTo>
                    <a:pt x="8967" y="5962"/>
                  </a:lnTo>
                  <a:lnTo>
                    <a:pt x="8868" y="6307"/>
                  </a:lnTo>
                  <a:lnTo>
                    <a:pt x="8622" y="6208"/>
                  </a:lnTo>
                  <a:lnTo>
                    <a:pt x="7883" y="6208"/>
                  </a:lnTo>
                  <a:lnTo>
                    <a:pt x="7440" y="6307"/>
                  </a:lnTo>
                  <a:lnTo>
                    <a:pt x="7045" y="6504"/>
                  </a:lnTo>
                  <a:lnTo>
                    <a:pt x="6701" y="6799"/>
                  </a:lnTo>
                  <a:lnTo>
                    <a:pt x="6454" y="7046"/>
                  </a:lnTo>
                  <a:lnTo>
                    <a:pt x="6208" y="7341"/>
                  </a:lnTo>
                  <a:lnTo>
                    <a:pt x="6060" y="7637"/>
                  </a:lnTo>
                  <a:lnTo>
                    <a:pt x="5962" y="7982"/>
                  </a:lnTo>
                  <a:lnTo>
                    <a:pt x="5912" y="8326"/>
                  </a:lnTo>
                  <a:lnTo>
                    <a:pt x="5912" y="8671"/>
                  </a:lnTo>
                  <a:lnTo>
                    <a:pt x="5962" y="9016"/>
                  </a:lnTo>
                  <a:lnTo>
                    <a:pt x="6060" y="9361"/>
                  </a:lnTo>
                  <a:lnTo>
                    <a:pt x="5567" y="9558"/>
                  </a:lnTo>
                  <a:lnTo>
                    <a:pt x="5469" y="9164"/>
                  </a:lnTo>
                  <a:lnTo>
                    <a:pt x="5321" y="8819"/>
                  </a:lnTo>
                  <a:lnTo>
                    <a:pt x="5124" y="8524"/>
                  </a:lnTo>
                  <a:lnTo>
                    <a:pt x="4927" y="8228"/>
                  </a:lnTo>
                  <a:lnTo>
                    <a:pt x="4681" y="7982"/>
                  </a:lnTo>
                  <a:lnTo>
                    <a:pt x="4385" y="7785"/>
                  </a:lnTo>
                  <a:lnTo>
                    <a:pt x="4089" y="7587"/>
                  </a:lnTo>
                  <a:lnTo>
                    <a:pt x="3745" y="7440"/>
                  </a:lnTo>
                  <a:lnTo>
                    <a:pt x="3547" y="7046"/>
                  </a:lnTo>
                  <a:lnTo>
                    <a:pt x="3400" y="6651"/>
                  </a:lnTo>
                  <a:lnTo>
                    <a:pt x="3350" y="6257"/>
                  </a:lnTo>
                  <a:lnTo>
                    <a:pt x="3400" y="5814"/>
                  </a:lnTo>
                  <a:lnTo>
                    <a:pt x="3400" y="5666"/>
                  </a:lnTo>
                  <a:lnTo>
                    <a:pt x="3301" y="5568"/>
                  </a:lnTo>
                  <a:lnTo>
                    <a:pt x="3203" y="5469"/>
                  </a:lnTo>
                  <a:lnTo>
                    <a:pt x="3104" y="5420"/>
                  </a:lnTo>
                  <a:lnTo>
                    <a:pt x="2956" y="5420"/>
                  </a:lnTo>
                  <a:lnTo>
                    <a:pt x="2858" y="5469"/>
                  </a:lnTo>
                  <a:lnTo>
                    <a:pt x="2759" y="5568"/>
                  </a:lnTo>
                  <a:lnTo>
                    <a:pt x="2710" y="5715"/>
                  </a:lnTo>
                  <a:lnTo>
                    <a:pt x="2661" y="6109"/>
                  </a:lnTo>
                  <a:lnTo>
                    <a:pt x="2710" y="6504"/>
                  </a:lnTo>
                  <a:lnTo>
                    <a:pt x="2759" y="6898"/>
                  </a:lnTo>
                  <a:lnTo>
                    <a:pt x="2907" y="7292"/>
                  </a:lnTo>
                  <a:lnTo>
                    <a:pt x="2464" y="7292"/>
                  </a:lnTo>
                  <a:lnTo>
                    <a:pt x="2069" y="7341"/>
                  </a:lnTo>
                  <a:lnTo>
                    <a:pt x="1774" y="7489"/>
                  </a:lnTo>
                  <a:lnTo>
                    <a:pt x="1429" y="7637"/>
                  </a:lnTo>
                  <a:lnTo>
                    <a:pt x="1232" y="7292"/>
                  </a:lnTo>
                  <a:lnTo>
                    <a:pt x="1084" y="6947"/>
                  </a:lnTo>
                  <a:lnTo>
                    <a:pt x="986" y="6553"/>
                  </a:lnTo>
                  <a:lnTo>
                    <a:pt x="936" y="6159"/>
                  </a:lnTo>
                  <a:lnTo>
                    <a:pt x="986" y="5666"/>
                  </a:lnTo>
                  <a:lnTo>
                    <a:pt x="1133" y="5223"/>
                  </a:lnTo>
                  <a:lnTo>
                    <a:pt x="1330" y="4829"/>
                  </a:lnTo>
                  <a:lnTo>
                    <a:pt x="1626" y="4484"/>
                  </a:lnTo>
                  <a:lnTo>
                    <a:pt x="1971" y="4188"/>
                  </a:lnTo>
                  <a:lnTo>
                    <a:pt x="2365" y="3942"/>
                  </a:lnTo>
                  <a:lnTo>
                    <a:pt x="2808" y="3794"/>
                  </a:lnTo>
                  <a:lnTo>
                    <a:pt x="3301" y="3745"/>
                  </a:lnTo>
                  <a:lnTo>
                    <a:pt x="3597" y="3794"/>
                  </a:lnTo>
                  <a:lnTo>
                    <a:pt x="3794" y="4188"/>
                  </a:lnTo>
                  <a:lnTo>
                    <a:pt x="4040" y="4582"/>
                  </a:lnTo>
                  <a:lnTo>
                    <a:pt x="4336" y="4927"/>
                  </a:lnTo>
                  <a:lnTo>
                    <a:pt x="4631" y="5272"/>
                  </a:lnTo>
                  <a:lnTo>
                    <a:pt x="4582" y="5617"/>
                  </a:lnTo>
                  <a:lnTo>
                    <a:pt x="4631" y="5765"/>
                  </a:lnTo>
                  <a:lnTo>
                    <a:pt x="4730" y="5863"/>
                  </a:lnTo>
                  <a:lnTo>
                    <a:pt x="4828" y="5962"/>
                  </a:lnTo>
                  <a:lnTo>
                    <a:pt x="5075" y="5962"/>
                  </a:lnTo>
                  <a:lnTo>
                    <a:pt x="5173" y="5863"/>
                  </a:lnTo>
                  <a:lnTo>
                    <a:pt x="5272" y="5765"/>
                  </a:lnTo>
                  <a:lnTo>
                    <a:pt x="5272" y="5617"/>
                  </a:lnTo>
                  <a:lnTo>
                    <a:pt x="5321" y="5272"/>
                  </a:lnTo>
                  <a:lnTo>
                    <a:pt x="5420" y="4927"/>
                  </a:lnTo>
                  <a:lnTo>
                    <a:pt x="5617" y="4582"/>
                  </a:lnTo>
                  <a:lnTo>
                    <a:pt x="5814" y="4336"/>
                  </a:lnTo>
                  <a:lnTo>
                    <a:pt x="6109" y="4090"/>
                  </a:lnTo>
                  <a:lnTo>
                    <a:pt x="6454" y="3892"/>
                  </a:lnTo>
                  <a:lnTo>
                    <a:pt x="6799" y="3794"/>
                  </a:lnTo>
                  <a:lnTo>
                    <a:pt x="7144" y="3745"/>
                  </a:lnTo>
                  <a:close/>
                  <a:moveTo>
                    <a:pt x="10593" y="4927"/>
                  </a:moveTo>
                  <a:lnTo>
                    <a:pt x="11036" y="4976"/>
                  </a:lnTo>
                  <a:lnTo>
                    <a:pt x="11479" y="5075"/>
                  </a:lnTo>
                  <a:lnTo>
                    <a:pt x="11824" y="5272"/>
                  </a:lnTo>
                  <a:lnTo>
                    <a:pt x="12169" y="5568"/>
                  </a:lnTo>
                  <a:lnTo>
                    <a:pt x="12416" y="5863"/>
                  </a:lnTo>
                  <a:lnTo>
                    <a:pt x="12613" y="6257"/>
                  </a:lnTo>
                  <a:lnTo>
                    <a:pt x="12760" y="6651"/>
                  </a:lnTo>
                  <a:lnTo>
                    <a:pt x="12810" y="7095"/>
                  </a:lnTo>
                  <a:lnTo>
                    <a:pt x="12760" y="7538"/>
                  </a:lnTo>
                  <a:lnTo>
                    <a:pt x="12613" y="7932"/>
                  </a:lnTo>
                  <a:lnTo>
                    <a:pt x="12416" y="8326"/>
                  </a:lnTo>
                  <a:lnTo>
                    <a:pt x="12169" y="8671"/>
                  </a:lnTo>
                  <a:lnTo>
                    <a:pt x="11824" y="8918"/>
                  </a:lnTo>
                  <a:lnTo>
                    <a:pt x="11479" y="9115"/>
                  </a:lnTo>
                  <a:lnTo>
                    <a:pt x="11036" y="9263"/>
                  </a:lnTo>
                  <a:lnTo>
                    <a:pt x="10593" y="9312"/>
                  </a:lnTo>
                  <a:lnTo>
                    <a:pt x="10248" y="9263"/>
                  </a:lnTo>
                  <a:lnTo>
                    <a:pt x="9854" y="9164"/>
                  </a:lnTo>
                  <a:lnTo>
                    <a:pt x="9509" y="9016"/>
                  </a:lnTo>
                  <a:lnTo>
                    <a:pt x="9213" y="8770"/>
                  </a:lnTo>
                  <a:lnTo>
                    <a:pt x="9115" y="8721"/>
                  </a:lnTo>
                  <a:lnTo>
                    <a:pt x="8967" y="8721"/>
                  </a:lnTo>
                  <a:lnTo>
                    <a:pt x="8819" y="8770"/>
                  </a:lnTo>
                  <a:lnTo>
                    <a:pt x="8721" y="8819"/>
                  </a:lnTo>
                  <a:lnTo>
                    <a:pt x="8671" y="8967"/>
                  </a:lnTo>
                  <a:lnTo>
                    <a:pt x="8671" y="9065"/>
                  </a:lnTo>
                  <a:lnTo>
                    <a:pt x="8671" y="9213"/>
                  </a:lnTo>
                  <a:lnTo>
                    <a:pt x="8770" y="9312"/>
                  </a:lnTo>
                  <a:lnTo>
                    <a:pt x="8868" y="9361"/>
                  </a:lnTo>
                  <a:lnTo>
                    <a:pt x="8474" y="9509"/>
                  </a:lnTo>
                  <a:lnTo>
                    <a:pt x="8179" y="9706"/>
                  </a:lnTo>
                  <a:lnTo>
                    <a:pt x="8080" y="9657"/>
                  </a:lnTo>
                  <a:lnTo>
                    <a:pt x="7784" y="9509"/>
                  </a:lnTo>
                  <a:lnTo>
                    <a:pt x="7489" y="9410"/>
                  </a:lnTo>
                  <a:lnTo>
                    <a:pt x="7144" y="9312"/>
                  </a:lnTo>
                  <a:lnTo>
                    <a:pt x="6799" y="9312"/>
                  </a:lnTo>
                  <a:lnTo>
                    <a:pt x="6701" y="9065"/>
                  </a:lnTo>
                  <a:lnTo>
                    <a:pt x="6651" y="8770"/>
                  </a:lnTo>
                  <a:lnTo>
                    <a:pt x="6602" y="8524"/>
                  </a:lnTo>
                  <a:lnTo>
                    <a:pt x="6651" y="8228"/>
                  </a:lnTo>
                  <a:lnTo>
                    <a:pt x="6701" y="7982"/>
                  </a:lnTo>
                  <a:lnTo>
                    <a:pt x="6799" y="7735"/>
                  </a:lnTo>
                  <a:lnTo>
                    <a:pt x="6947" y="7489"/>
                  </a:lnTo>
                  <a:lnTo>
                    <a:pt x="7144" y="7292"/>
                  </a:lnTo>
                  <a:lnTo>
                    <a:pt x="7390" y="7095"/>
                  </a:lnTo>
                  <a:lnTo>
                    <a:pt x="7686" y="6996"/>
                  </a:lnTo>
                  <a:lnTo>
                    <a:pt x="7981" y="6898"/>
                  </a:lnTo>
                  <a:lnTo>
                    <a:pt x="8326" y="6898"/>
                  </a:lnTo>
                  <a:lnTo>
                    <a:pt x="8622" y="6947"/>
                  </a:lnTo>
                  <a:lnTo>
                    <a:pt x="8918" y="7046"/>
                  </a:lnTo>
                  <a:lnTo>
                    <a:pt x="9213" y="7193"/>
                  </a:lnTo>
                  <a:lnTo>
                    <a:pt x="9410" y="7440"/>
                  </a:lnTo>
                  <a:lnTo>
                    <a:pt x="9558" y="7489"/>
                  </a:lnTo>
                  <a:lnTo>
                    <a:pt x="9657" y="7538"/>
                  </a:lnTo>
                  <a:lnTo>
                    <a:pt x="9804" y="7489"/>
                  </a:lnTo>
                  <a:lnTo>
                    <a:pt x="9903" y="7440"/>
                  </a:lnTo>
                  <a:lnTo>
                    <a:pt x="10001" y="7341"/>
                  </a:lnTo>
                  <a:lnTo>
                    <a:pt x="10051" y="7193"/>
                  </a:lnTo>
                  <a:lnTo>
                    <a:pt x="10001" y="7095"/>
                  </a:lnTo>
                  <a:lnTo>
                    <a:pt x="9952" y="6947"/>
                  </a:lnTo>
                  <a:lnTo>
                    <a:pt x="9755" y="6750"/>
                  </a:lnTo>
                  <a:lnTo>
                    <a:pt x="9509" y="6602"/>
                  </a:lnTo>
                  <a:lnTo>
                    <a:pt x="9657" y="6109"/>
                  </a:lnTo>
                  <a:lnTo>
                    <a:pt x="9706" y="5617"/>
                  </a:lnTo>
                  <a:lnTo>
                    <a:pt x="9657" y="5124"/>
                  </a:lnTo>
                  <a:lnTo>
                    <a:pt x="10100" y="4976"/>
                  </a:lnTo>
                  <a:lnTo>
                    <a:pt x="10593" y="4927"/>
                  </a:lnTo>
                  <a:close/>
                  <a:moveTo>
                    <a:pt x="12859" y="8918"/>
                  </a:moveTo>
                  <a:lnTo>
                    <a:pt x="13204" y="9263"/>
                  </a:lnTo>
                  <a:lnTo>
                    <a:pt x="13450" y="9706"/>
                  </a:lnTo>
                  <a:lnTo>
                    <a:pt x="13598" y="10199"/>
                  </a:lnTo>
                  <a:lnTo>
                    <a:pt x="13647" y="10691"/>
                  </a:lnTo>
                  <a:lnTo>
                    <a:pt x="13647" y="11036"/>
                  </a:lnTo>
                  <a:lnTo>
                    <a:pt x="13549" y="11332"/>
                  </a:lnTo>
                  <a:lnTo>
                    <a:pt x="13450" y="11677"/>
                  </a:lnTo>
                  <a:lnTo>
                    <a:pt x="13302" y="11923"/>
                  </a:lnTo>
                  <a:lnTo>
                    <a:pt x="13105" y="12219"/>
                  </a:lnTo>
                  <a:lnTo>
                    <a:pt x="12859" y="12416"/>
                  </a:lnTo>
                  <a:lnTo>
                    <a:pt x="12613" y="12613"/>
                  </a:lnTo>
                  <a:lnTo>
                    <a:pt x="12317" y="12810"/>
                  </a:lnTo>
                  <a:lnTo>
                    <a:pt x="12120" y="12514"/>
                  </a:lnTo>
                  <a:lnTo>
                    <a:pt x="11874" y="12268"/>
                  </a:lnTo>
                  <a:lnTo>
                    <a:pt x="11578" y="12071"/>
                  </a:lnTo>
                  <a:lnTo>
                    <a:pt x="11282" y="11874"/>
                  </a:lnTo>
                  <a:lnTo>
                    <a:pt x="10938" y="11726"/>
                  </a:lnTo>
                  <a:lnTo>
                    <a:pt x="10593" y="11627"/>
                  </a:lnTo>
                  <a:lnTo>
                    <a:pt x="10248" y="11578"/>
                  </a:lnTo>
                  <a:lnTo>
                    <a:pt x="9903" y="11529"/>
                  </a:lnTo>
                  <a:lnTo>
                    <a:pt x="9755" y="11578"/>
                  </a:lnTo>
                  <a:lnTo>
                    <a:pt x="9657" y="11677"/>
                  </a:lnTo>
                  <a:lnTo>
                    <a:pt x="9558" y="11775"/>
                  </a:lnTo>
                  <a:lnTo>
                    <a:pt x="9558" y="11874"/>
                  </a:lnTo>
                  <a:lnTo>
                    <a:pt x="9558" y="12021"/>
                  </a:lnTo>
                  <a:lnTo>
                    <a:pt x="9657" y="12120"/>
                  </a:lnTo>
                  <a:lnTo>
                    <a:pt x="9755" y="12219"/>
                  </a:lnTo>
                  <a:lnTo>
                    <a:pt x="9903" y="12219"/>
                  </a:lnTo>
                  <a:lnTo>
                    <a:pt x="10346" y="12268"/>
                  </a:lnTo>
                  <a:lnTo>
                    <a:pt x="10790" y="12416"/>
                  </a:lnTo>
                  <a:lnTo>
                    <a:pt x="11184" y="12662"/>
                  </a:lnTo>
                  <a:lnTo>
                    <a:pt x="11529" y="12908"/>
                  </a:lnTo>
                  <a:lnTo>
                    <a:pt x="11824" y="13253"/>
                  </a:lnTo>
                  <a:lnTo>
                    <a:pt x="12021" y="13647"/>
                  </a:lnTo>
                  <a:lnTo>
                    <a:pt x="12169" y="14091"/>
                  </a:lnTo>
                  <a:lnTo>
                    <a:pt x="12218" y="14583"/>
                  </a:lnTo>
                  <a:lnTo>
                    <a:pt x="12169" y="15027"/>
                  </a:lnTo>
                  <a:lnTo>
                    <a:pt x="12021" y="15470"/>
                  </a:lnTo>
                  <a:lnTo>
                    <a:pt x="11824" y="15864"/>
                  </a:lnTo>
                  <a:lnTo>
                    <a:pt x="11529" y="16209"/>
                  </a:lnTo>
                  <a:lnTo>
                    <a:pt x="11184" y="16505"/>
                  </a:lnTo>
                  <a:lnTo>
                    <a:pt x="10790" y="16702"/>
                  </a:lnTo>
                  <a:lnTo>
                    <a:pt x="10346" y="16850"/>
                  </a:lnTo>
                  <a:lnTo>
                    <a:pt x="9903" y="16899"/>
                  </a:lnTo>
                  <a:lnTo>
                    <a:pt x="9460" y="16899"/>
                  </a:lnTo>
                  <a:lnTo>
                    <a:pt x="9065" y="16850"/>
                  </a:lnTo>
                  <a:lnTo>
                    <a:pt x="8671" y="16751"/>
                  </a:lnTo>
                  <a:lnTo>
                    <a:pt x="8277" y="16653"/>
                  </a:lnTo>
                  <a:lnTo>
                    <a:pt x="7883" y="16505"/>
                  </a:lnTo>
                  <a:lnTo>
                    <a:pt x="7538" y="16308"/>
                  </a:lnTo>
                  <a:lnTo>
                    <a:pt x="7144" y="16111"/>
                  </a:lnTo>
                  <a:lnTo>
                    <a:pt x="6848" y="15914"/>
                  </a:lnTo>
                  <a:lnTo>
                    <a:pt x="7144" y="15569"/>
                  </a:lnTo>
                  <a:lnTo>
                    <a:pt x="7390" y="15224"/>
                  </a:lnTo>
                  <a:lnTo>
                    <a:pt x="7587" y="14780"/>
                  </a:lnTo>
                  <a:lnTo>
                    <a:pt x="7735" y="14337"/>
                  </a:lnTo>
                  <a:lnTo>
                    <a:pt x="8179" y="14682"/>
                  </a:lnTo>
                  <a:lnTo>
                    <a:pt x="8671" y="14977"/>
                  </a:lnTo>
                  <a:lnTo>
                    <a:pt x="8967" y="15076"/>
                  </a:lnTo>
                  <a:lnTo>
                    <a:pt x="9262" y="15175"/>
                  </a:lnTo>
                  <a:lnTo>
                    <a:pt x="9558" y="15224"/>
                  </a:lnTo>
                  <a:lnTo>
                    <a:pt x="10001" y="15224"/>
                  </a:lnTo>
                  <a:lnTo>
                    <a:pt x="10149" y="15125"/>
                  </a:lnTo>
                  <a:lnTo>
                    <a:pt x="10199" y="15027"/>
                  </a:lnTo>
                  <a:lnTo>
                    <a:pt x="10248" y="14879"/>
                  </a:lnTo>
                  <a:lnTo>
                    <a:pt x="10199" y="14731"/>
                  </a:lnTo>
                  <a:lnTo>
                    <a:pt x="10149" y="14633"/>
                  </a:lnTo>
                  <a:lnTo>
                    <a:pt x="10001" y="14583"/>
                  </a:lnTo>
                  <a:lnTo>
                    <a:pt x="9903" y="14534"/>
                  </a:lnTo>
                  <a:lnTo>
                    <a:pt x="9410" y="14485"/>
                  </a:lnTo>
                  <a:lnTo>
                    <a:pt x="8967" y="14337"/>
                  </a:lnTo>
                  <a:lnTo>
                    <a:pt x="8573" y="14140"/>
                  </a:lnTo>
                  <a:lnTo>
                    <a:pt x="8228" y="13844"/>
                  </a:lnTo>
                  <a:lnTo>
                    <a:pt x="7932" y="13499"/>
                  </a:lnTo>
                  <a:lnTo>
                    <a:pt x="7735" y="13105"/>
                  </a:lnTo>
                  <a:lnTo>
                    <a:pt x="7587" y="12662"/>
                  </a:lnTo>
                  <a:lnTo>
                    <a:pt x="7538" y="12219"/>
                  </a:lnTo>
                  <a:lnTo>
                    <a:pt x="7587" y="11726"/>
                  </a:lnTo>
                  <a:lnTo>
                    <a:pt x="7735" y="11332"/>
                  </a:lnTo>
                  <a:lnTo>
                    <a:pt x="7932" y="10938"/>
                  </a:lnTo>
                  <a:lnTo>
                    <a:pt x="8228" y="10593"/>
                  </a:lnTo>
                  <a:lnTo>
                    <a:pt x="8573" y="10297"/>
                  </a:lnTo>
                  <a:lnTo>
                    <a:pt x="8967" y="10051"/>
                  </a:lnTo>
                  <a:lnTo>
                    <a:pt x="9410" y="9952"/>
                  </a:lnTo>
                  <a:lnTo>
                    <a:pt x="9854" y="9903"/>
                  </a:lnTo>
                  <a:lnTo>
                    <a:pt x="10248" y="9952"/>
                  </a:lnTo>
                  <a:lnTo>
                    <a:pt x="10593" y="10002"/>
                  </a:lnTo>
                  <a:lnTo>
                    <a:pt x="10938" y="9952"/>
                  </a:lnTo>
                  <a:lnTo>
                    <a:pt x="11282" y="9903"/>
                  </a:lnTo>
                  <a:lnTo>
                    <a:pt x="11578" y="9804"/>
                  </a:lnTo>
                  <a:lnTo>
                    <a:pt x="11874" y="9706"/>
                  </a:lnTo>
                  <a:lnTo>
                    <a:pt x="12120" y="9558"/>
                  </a:lnTo>
                  <a:lnTo>
                    <a:pt x="12416" y="9361"/>
                  </a:lnTo>
                  <a:lnTo>
                    <a:pt x="12613" y="9164"/>
                  </a:lnTo>
                  <a:lnTo>
                    <a:pt x="12859" y="8918"/>
                  </a:lnTo>
                  <a:close/>
                  <a:moveTo>
                    <a:pt x="3597" y="0"/>
                  </a:moveTo>
                  <a:lnTo>
                    <a:pt x="3449" y="50"/>
                  </a:lnTo>
                  <a:lnTo>
                    <a:pt x="3350" y="99"/>
                  </a:lnTo>
                  <a:lnTo>
                    <a:pt x="3252" y="197"/>
                  </a:lnTo>
                  <a:lnTo>
                    <a:pt x="3252" y="345"/>
                  </a:lnTo>
                  <a:lnTo>
                    <a:pt x="3252" y="2020"/>
                  </a:lnTo>
                  <a:lnTo>
                    <a:pt x="3252" y="2562"/>
                  </a:lnTo>
                  <a:lnTo>
                    <a:pt x="3350" y="3104"/>
                  </a:lnTo>
                  <a:lnTo>
                    <a:pt x="3301" y="3055"/>
                  </a:lnTo>
                  <a:lnTo>
                    <a:pt x="3006" y="3104"/>
                  </a:lnTo>
                  <a:lnTo>
                    <a:pt x="2710" y="3153"/>
                  </a:lnTo>
                  <a:lnTo>
                    <a:pt x="2414" y="3203"/>
                  </a:lnTo>
                  <a:lnTo>
                    <a:pt x="2119" y="3301"/>
                  </a:lnTo>
                  <a:lnTo>
                    <a:pt x="1626" y="3597"/>
                  </a:lnTo>
                  <a:lnTo>
                    <a:pt x="1183" y="3991"/>
                  </a:lnTo>
                  <a:lnTo>
                    <a:pt x="788" y="4434"/>
                  </a:lnTo>
                  <a:lnTo>
                    <a:pt x="493" y="4976"/>
                  </a:lnTo>
                  <a:lnTo>
                    <a:pt x="394" y="5223"/>
                  </a:lnTo>
                  <a:lnTo>
                    <a:pt x="345" y="5518"/>
                  </a:lnTo>
                  <a:lnTo>
                    <a:pt x="296" y="5814"/>
                  </a:lnTo>
                  <a:lnTo>
                    <a:pt x="247" y="6159"/>
                  </a:lnTo>
                  <a:lnTo>
                    <a:pt x="296" y="6651"/>
                  </a:lnTo>
                  <a:lnTo>
                    <a:pt x="444" y="7144"/>
                  </a:lnTo>
                  <a:lnTo>
                    <a:pt x="641" y="7587"/>
                  </a:lnTo>
                  <a:lnTo>
                    <a:pt x="887" y="8031"/>
                  </a:lnTo>
                  <a:lnTo>
                    <a:pt x="542" y="8474"/>
                  </a:lnTo>
                  <a:lnTo>
                    <a:pt x="247" y="8918"/>
                  </a:lnTo>
                  <a:lnTo>
                    <a:pt x="148" y="9213"/>
                  </a:lnTo>
                  <a:lnTo>
                    <a:pt x="99" y="9509"/>
                  </a:lnTo>
                  <a:lnTo>
                    <a:pt x="49" y="9755"/>
                  </a:lnTo>
                  <a:lnTo>
                    <a:pt x="0" y="10051"/>
                  </a:lnTo>
                  <a:lnTo>
                    <a:pt x="49" y="10593"/>
                  </a:lnTo>
                  <a:lnTo>
                    <a:pt x="99" y="11135"/>
                  </a:lnTo>
                  <a:lnTo>
                    <a:pt x="197" y="11677"/>
                  </a:lnTo>
                  <a:lnTo>
                    <a:pt x="345" y="12219"/>
                  </a:lnTo>
                  <a:lnTo>
                    <a:pt x="394" y="12317"/>
                  </a:lnTo>
                  <a:lnTo>
                    <a:pt x="493" y="12366"/>
                  </a:lnTo>
                  <a:lnTo>
                    <a:pt x="591" y="12416"/>
                  </a:lnTo>
                  <a:lnTo>
                    <a:pt x="690" y="12465"/>
                  </a:lnTo>
                  <a:lnTo>
                    <a:pt x="788" y="12416"/>
                  </a:lnTo>
                  <a:lnTo>
                    <a:pt x="887" y="12366"/>
                  </a:lnTo>
                  <a:lnTo>
                    <a:pt x="986" y="12268"/>
                  </a:lnTo>
                  <a:lnTo>
                    <a:pt x="1035" y="12120"/>
                  </a:lnTo>
                  <a:lnTo>
                    <a:pt x="986" y="12021"/>
                  </a:lnTo>
                  <a:lnTo>
                    <a:pt x="887" y="11529"/>
                  </a:lnTo>
                  <a:lnTo>
                    <a:pt x="788" y="11085"/>
                  </a:lnTo>
                  <a:lnTo>
                    <a:pt x="739" y="10593"/>
                  </a:lnTo>
                  <a:lnTo>
                    <a:pt x="690" y="10149"/>
                  </a:lnTo>
                  <a:lnTo>
                    <a:pt x="739" y="9706"/>
                  </a:lnTo>
                  <a:lnTo>
                    <a:pt x="887" y="9263"/>
                  </a:lnTo>
                  <a:lnTo>
                    <a:pt x="1084" y="8868"/>
                  </a:lnTo>
                  <a:lnTo>
                    <a:pt x="1330" y="8573"/>
                  </a:lnTo>
                  <a:lnTo>
                    <a:pt x="1675" y="8277"/>
                  </a:lnTo>
                  <a:lnTo>
                    <a:pt x="2069" y="8080"/>
                  </a:lnTo>
                  <a:lnTo>
                    <a:pt x="2464" y="7982"/>
                  </a:lnTo>
                  <a:lnTo>
                    <a:pt x="2907" y="7982"/>
                  </a:lnTo>
                  <a:lnTo>
                    <a:pt x="3301" y="8031"/>
                  </a:lnTo>
                  <a:lnTo>
                    <a:pt x="3695" y="8129"/>
                  </a:lnTo>
                  <a:lnTo>
                    <a:pt x="3991" y="8326"/>
                  </a:lnTo>
                  <a:lnTo>
                    <a:pt x="4286" y="8573"/>
                  </a:lnTo>
                  <a:lnTo>
                    <a:pt x="4533" y="8868"/>
                  </a:lnTo>
                  <a:lnTo>
                    <a:pt x="4730" y="9164"/>
                  </a:lnTo>
                  <a:lnTo>
                    <a:pt x="4828" y="9558"/>
                  </a:lnTo>
                  <a:lnTo>
                    <a:pt x="4927" y="9903"/>
                  </a:lnTo>
                  <a:lnTo>
                    <a:pt x="4533" y="10297"/>
                  </a:lnTo>
                  <a:lnTo>
                    <a:pt x="4237" y="10691"/>
                  </a:lnTo>
                  <a:lnTo>
                    <a:pt x="4089" y="11085"/>
                  </a:lnTo>
                  <a:lnTo>
                    <a:pt x="3942" y="11480"/>
                  </a:lnTo>
                  <a:lnTo>
                    <a:pt x="3892" y="11874"/>
                  </a:lnTo>
                  <a:lnTo>
                    <a:pt x="3892" y="12268"/>
                  </a:lnTo>
                  <a:lnTo>
                    <a:pt x="3942" y="12662"/>
                  </a:lnTo>
                  <a:lnTo>
                    <a:pt x="4040" y="13056"/>
                  </a:lnTo>
                  <a:lnTo>
                    <a:pt x="4237" y="13450"/>
                  </a:lnTo>
                  <a:lnTo>
                    <a:pt x="4434" y="13795"/>
                  </a:lnTo>
                  <a:lnTo>
                    <a:pt x="4582" y="13894"/>
                  </a:lnTo>
                  <a:lnTo>
                    <a:pt x="4828" y="13894"/>
                  </a:lnTo>
                  <a:lnTo>
                    <a:pt x="4927" y="13844"/>
                  </a:lnTo>
                  <a:lnTo>
                    <a:pt x="5025" y="13746"/>
                  </a:lnTo>
                  <a:lnTo>
                    <a:pt x="5075" y="13598"/>
                  </a:lnTo>
                  <a:lnTo>
                    <a:pt x="5075" y="13499"/>
                  </a:lnTo>
                  <a:lnTo>
                    <a:pt x="4976" y="13352"/>
                  </a:lnTo>
                  <a:lnTo>
                    <a:pt x="4828" y="13105"/>
                  </a:lnTo>
                  <a:lnTo>
                    <a:pt x="4681" y="12810"/>
                  </a:lnTo>
                  <a:lnTo>
                    <a:pt x="4631" y="12514"/>
                  </a:lnTo>
                  <a:lnTo>
                    <a:pt x="4582" y="12219"/>
                  </a:lnTo>
                  <a:lnTo>
                    <a:pt x="4582" y="11923"/>
                  </a:lnTo>
                  <a:lnTo>
                    <a:pt x="4631" y="11627"/>
                  </a:lnTo>
                  <a:lnTo>
                    <a:pt x="4730" y="11332"/>
                  </a:lnTo>
                  <a:lnTo>
                    <a:pt x="4878" y="11036"/>
                  </a:lnTo>
                  <a:lnTo>
                    <a:pt x="5025" y="10790"/>
                  </a:lnTo>
                  <a:lnTo>
                    <a:pt x="5173" y="10593"/>
                  </a:lnTo>
                  <a:lnTo>
                    <a:pt x="5420" y="10396"/>
                  </a:lnTo>
                  <a:lnTo>
                    <a:pt x="5617" y="10248"/>
                  </a:lnTo>
                  <a:lnTo>
                    <a:pt x="5863" y="10149"/>
                  </a:lnTo>
                  <a:lnTo>
                    <a:pt x="6109" y="10051"/>
                  </a:lnTo>
                  <a:lnTo>
                    <a:pt x="6405" y="10002"/>
                  </a:lnTo>
                  <a:lnTo>
                    <a:pt x="6701" y="10002"/>
                  </a:lnTo>
                  <a:lnTo>
                    <a:pt x="7144" y="10051"/>
                  </a:lnTo>
                  <a:lnTo>
                    <a:pt x="7637" y="10199"/>
                  </a:lnTo>
                  <a:lnTo>
                    <a:pt x="7341" y="10593"/>
                  </a:lnTo>
                  <a:lnTo>
                    <a:pt x="7095" y="11036"/>
                  </a:lnTo>
                  <a:lnTo>
                    <a:pt x="6947" y="11529"/>
                  </a:lnTo>
                  <a:lnTo>
                    <a:pt x="6898" y="12021"/>
                  </a:lnTo>
                  <a:lnTo>
                    <a:pt x="6701" y="12071"/>
                  </a:lnTo>
                  <a:lnTo>
                    <a:pt x="6651" y="12169"/>
                  </a:lnTo>
                  <a:lnTo>
                    <a:pt x="6602" y="12317"/>
                  </a:lnTo>
                  <a:lnTo>
                    <a:pt x="6602" y="12416"/>
                  </a:lnTo>
                  <a:lnTo>
                    <a:pt x="6651" y="12563"/>
                  </a:lnTo>
                  <a:lnTo>
                    <a:pt x="6799" y="12810"/>
                  </a:lnTo>
                  <a:lnTo>
                    <a:pt x="6947" y="13105"/>
                  </a:lnTo>
                  <a:lnTo>
                    <a:pt x="7045" y="13401"/>
                  </a:lnTo>
                  <a:lnTo>
                    <a:pt x="7095" y="13697"/>
                  </a:lnTo>
                  <a:lnTo>
                    <a:pt x="7095" y="13992"/>
                  </a:lnTo>
                  <a:lnTo>
                    <a:pt x="7045" y="14288"/>
                  </a:lnTo>
                  <a:lnTo>
                    <a:pt x="6947" y="14583"/>
                  </a:lnTo>
                  <a:lnTo>
                    <a:pt x="6799" y="14879"/>
                  </a:lnTo>
                  <a:lnTo>
                    <a:pt x="6651" y="15125"/>
                  </a:lnTo>
                  <a:lnTo>
                    <a:pt x="6454" y="15322"/>
                  </a:lnTo>
                  <a:lnTo>
                    <a:pt x="6257" y="15519"/>
                  </a:lnTo>
                  <a:lnTo>
                    <a:pt x="6011" y="15667"/>
                  </a:lnTo>
                  <a:lnTo>
                    <a:pt x="5764" y="15766"/>
                  </a:lnTo>
                  <a:lnTo>
                    <a:pt x="5518" y="15864"/>
                  </a:lnTo>
                  <a:lnTo>
                    <a:pt x="5272" y="15914"/>
                  </a:lnTo>
                  <a:lnTo>
                    <a:pt x="4681" y="15914"/>
                  </a:lnTo>
                  <a:lnTo>
                    <a:pt x="4434" y="15864"/>
                  </a:lnTo>
                  <a:lnTo>
                    <a:pt x="4188" y="15766"/>
                  </a:lnTo>
                  <a:lnTo>
                    <a:pt x="3942" y="15667"/>
                  </a:lnTo>
                  <a:lnTo>
                    <a:pt x="3547" y="15421"/>
                  </a:lnTo>
                  <a:lnTo>
                    <a:pt x="3153" y="15125"/>
                  </a:lnTo>
                  <a:lnTo>
                    <a:pt x="2808" y="14830"/>
                  </a:lnTo>
                  <a:lnTo>
                    <a:pt x="2464" y="14534"/>
                  </a:lnTo>
                  <a:lnTo>
                    <a:pt x="2365" y="14436"/>
                  </a:lnTo>
                  <a:lnTo>
                    <a:pt x="2217" y="14386"/>
                  </a:lnTo>
                  <a:lnTo>
                    <a:pt x="2119" y="14436"/>
                  </a:lnTo>
                  <a:lnTo>
                    <a:pt x="1971" y="14485"/>
                  </a:lnTo>
                  <a:lnTo>
                    <a:pt x="1922" y="14633"/>
                  </a:lnTo>
                  <a:lnTo>
                    <a:pt x="1872" y="14731"/>
                  </a:lnTo>
                  <a:lnTo>
                    <a:pt x="1922" y="14879"/>
                  </a:lnTo>
                  <a:lnTo>
                    <a:pt x="1971" y="14977"/>
                  </a:lnTo>
                  <a:lnTo>
                    <a:pt x="2365" y="15322"/>
                  </a:lnTo>
                  <a:lnTo>
                    <a:pt x="2759" y="15667"/>
                  </a:lnTo>
                  <a:lnTo>
                    <a:pt x="3153" y="15963"/>
                  </a:lnTo>
                  <a:lnTo>
                    <a:pt x="3597" y="16258"/>
                  </a:lnTo>
                  <a:lnTo>
                    <a:pt x="3892" y="16406"/>
                  </a:lnTo>
                  <a:lnTo>
                    <a:pt x="4237" y="16505"/>
                  </a:lnTo>
                  <a:lnTo>
                    <a:pt x="4631" y="16603"/>
                  </a:lnTo>
                  <a:lnTo>
                    <a:pt x="5321" y="16603"/>
                  </a:lnTo>
                  <a:lnTo>
                    <a:pt x="5617" y="16554"/>
                  </a:lnTo>
                  <a:lnTo>
                    <a:pt x="5962" y="16455"/>
                  </a:lnTo>
                  <a:lnTo>
                    <a:pt x="6257" y="16308"/>
                  </a:lnTo>
                  <a:lnTo>
                    <a:pt x="6602" y="16603"/>
                  </a:lnTo>
                  <a:lnTo>
                    <a:pt x="6996" y="16850"/>
                  </a:lnTo>
                  <a:lnTo>
                    <a:pt x="7440" y="17047"/>
                  </a:lnTo>
                  <a:lnTo>
                    <a:pt x="7883" y="17244"/>
                  </a:lnTo>
                  <a:lnTo>
                    <a:pt x="8326" y="17392"/>
                  </a:lnTo>
                  <a:lnTo>
                    <a:pt x="8819" y="17490"/>
                  </a:lnTo>
                  <a:lnTo>
                    <a:pt x="9262" y="17539"/>
                  </a:lnTo>
                  <a:lnTo>
                    <a:pt x="9755" y="17589"/>
                  </a:lnTo>
                  <a:lnTo>
                    <a:pt x="10100" y="17589"/>
                  </a:lnTo>
                  <a:lnTo>
                    <a:pt x="10396" y="17539"/>
                  </a:lnTo>
                  <a:lnTo>
                    <a:pt x="10691" y="17490"/>
                  </a:lnTo>
                  <a:lnTo>
                    <a:pt x="10938" y="17392"/>
                  </a:lnTo>
                  <a:lnTo>
                    <a:pt x="11479" y="17096"/>
                  </a:lnTo>
                  <a:lnTo>
                    <a:pt x="11923" y="16751"/>
                  </a:lnTo>
                  <a:lnTo>
                    <a:pt x="12317" y="16308"/>
                  </a:lnTo>
                  <a:lnTo>
                    <a:pt x="12613" y="15815"/>
                  </a:lnTo>
                  <a:lnTo>
                    <a:pt x="12711" y="15519"/>
                  </a:lnTo>
                  <a:lnTo>
                    <a:pt x="12810" y="15224"/>
                  </a:lnTo>
                  <a:lnTo>
                    <a:pt x="12859" y="14928"/>
                  </a:lnTo>
                  <a:lnTo>
                    <a:pt x="12908" y="14633"/>
                  </a:lnTo>
                  <a:lnTo>
                    <a:pt x="12859" y="14288"/>
                  </a:lnTo>
                  <a:lnTo>
                    <a:pt x="12810" y="13992"/>
                  </a:lnTo>
                  <a:lnTo>
                    <a:pt x="12760" y="13697"/>
                  </a:lnTo>
                  <a:lnTo>
                    <a:pt x="12662" y="13401"/>
                  </a:lnTo>
                  <a:lnTo>
                    <a:pt x="13007" y="13204"/>
                  </a:lnTo>
                  <a:lnTo>
                    <a:pt x="13352" y="12908"/>
                  </a:lnTo>
                  <a:lnTo>
                    <a:pt x="13647" y="12613"/>
                  </a:lnTo>
                  <a:lnTo>
                    <a:pt x="13844" y="12268"/>
                  </a:lnTo>
                  <a:lnTo>
                    <a:pt x="14041" y="11923"/>
                  </a:lnTo>
                  <a:lnTo>
                    <a:pt x="14189" y="11529"/>
                  </a:lnTo>
                  <a:lnTo>
                    <a:pt x="14288" y="11135"/>
                  </a:lnTo>
                  <a:lnTo>
                    <a:pt x="14337" y="10691"/>
                  </a:lnTo>
                  <a:lnTo>
                    <a:pt x="14288" y="10346"/>
                  </a:lnTo>
                  <a:lnTo>
                    <a:pt x="14238" y="10002"/>
                  </a:lnTo>
                  <a:lnTo>
                    <a:pt x="14140" y="9706"/>
                  </a:lnTo>
                  <a:lnTo>
                    <a:pt x="14041" y="9361"/>
                  </a:lnTo>
                  <a:lnTo>
                    <a:pt x="13844" y="9065"/>
                  </a:lnTo>
                  <a:lnTo>
                    <a:pt x="13647" y="8819"/>
                  </a:lnTo>
                  <a:lnTo>
                    <a:pt x="13450" y="8573"/>
                  </a:lnTo>
                  <a:lnTo>
                    <a:pt x="13204" y="8326"/>
                  </a:lnTo>
                  <a:lnTo>
                    <a:pt x="13302" y="8031"/>
                  </a:lnTo>
                  <a:lnTo>
                    <a:pt x="13401" y="7735"/>
                  </a:lnTo>
                  <a:lnTo>
                    <a:pt x="13450" y="7440"/>
                  </a:lnTo>
                  <a:lnTo>
                    <a:pt x="13450" y="7095"/>
                  </a:lnTo>
                  <a:lnTo>
                    <a:pt x="13450" y="6799"/>
                  </a:lnTo>
                  <a:lnTo>
                    <a:pt x="13401" y="6504"/>
                  </a:lnTo>
                  <a:lnTo>
                    <a:pt x="13253" y="5962"/>
                  </a:lnTo>
                  <a:lnTo>
                    <a:pt x="12957" y="5518"/>
                  </a:lnTo>
                  <a:lnTo>
                    <a:pt x="12613" y="5075"/>
                  </a:lnTo>
                  <a:lnTo>
                    <a:pt x="12218" y="4730"/>
                  </a:lnTo>
                  <a:lnTo>
                    <a:pt x="11726" y="4434"/>
                  </a:lnTo>
                  <a:lnTo>
                    <a:pt x="11184" y="4287"/>
                  </a:lnTo>
                  <a:lnTo>
                    <a:pt x="10888" y="4237"/>
                  </a:lnTo>
                  <a:lnTo>
                    <a:pt x="10297" y="4237"/>
                  </a:lnTo>
                  <a:lnTo>
                    <a:pt x="10001" y="4287"/>
                  </a:lnTo>
                  <a:lnTo>
                    <a:pt x="9706" y="4385"/>
                  </a:lnTo>
                  <a:lnTo>
                    <a:pt x="9410" y="4484"/>
                  </a:lnTo>
                  <a:lnTo>
                    <a:pt x="9262" y="4188"/>
                  </a:lnTo>
                  <a:lnTo>
                    <a:pt x="9016" y="3942"/>
                  </a:lnTo>
                  <a:lnTo>
                    <a:pt x="8819" y="3695"/>
                  </a:lnTo>
                  <a:lnTo>
                    <a:pt x="8523" y="3498"/>
                  </a:lnTo>
                  <a:lnTo>
                    <a:pt x="8228" y="3301"/>
                  </a:lnTo>
                  <a:lnTo>
                    <a:pt x="7932" y="3203"/>
                  </a:lnTo>
                  <a:lnTo>
                    <a:pt x="7587" y="3104"/>
                  </a:lnTo>
                  <a:lnTo>
                    <a:pt x="7242" y="3104"/>
                  </a:lnTo>
                  <a:lnTo>
                    <a:pt x="7045" y="2956"/>
                  </a:lnTo>
                  <a:lnTo>
                    <a:pt x="6848" y="2759"/>
                  </a:lnTo>
                  <a:lnTo>
                    <a:pt x="6701" y="2513"/>
                  </a:lnTo>
                  <a:lnTo>
                    <a:pt x="6602" y="2267"/>
                  </a:lnTo>
                  <a:lnTo>
                    <a:pt x="6553" y="2020"/>
                  </a:lnTo>
                  <a:lnTo>
                    <a:pt x="6553" y="345"/>
                  </a:lnTo>
                  <a:lnTo>
                    <a:pt x="6553" y="197"/>
                  </a:lnTo>
                  <a:lnTo>
                    <a:pt x="6454" y="99"/>
                  </a:lnTo>
                  <a:lnTo>
                    <a:pt x="6356" y="50"/>
                  </a:lnTo>
                  <a:lnTo>
                    <a:pt x="6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93;p74"/>
            <p:cNvSpPr/>
            <p:nvPr/>
          </p:nvSpPr>
          <p:spPr>
            <a:xfrm>
              <a:off x="7212447" y="2982254"/>
              <a:ext cx="18629" cy="18629"/>
            </a:xfrm>
            <a:custGeom>
              <a:avLst/>
              <a:gdLst/>
              <a:ahLst/>
              <a:cxnLst/>
              <a:rect l="l" t="t" r="r" b="b"/>
              <a:pathLst>
                <a:path w="691" h="691" extrusionOk="0">
                  <a:moveTo>
                    <a:pt x="345" y="1"/>
                  </a:moveTo>
                  <a:lnTo>
                    <a:pt x="197" y="50"/>
                  </a:lnTo>
                  <a:lnTo>
                    <a:pt x="99" y="99"/>
                  </a:lnTo>
                  <a:lnTo>
                    <a:pt x="50" y="247"/>
                  </a:lnTo>
                  <a:lnTo>
                    <a:pt x="0" y="345"/>
                  </a:lnTo>
                  <a:lnTo>
                    <a:pt x="50" y="493"/>
                  </a:lnTo>
                  <a:lnTo>
                    <a:pt x="99" y="592"/>
                  </a:lnTo>
                  <a:lnTo>
                    <a:pt x="197" y="690"/>
                  </a:lnTo>
                  <a:lnTo>
                    <a:pt x="493" y="690"/>
                  </a:lnTo>
                  <a:lnTo>
                    <a:pt x="591" y="592"/>
                  </a:lnTo>
                  <a:lnTo>
                    <a:pt x="690" y="493"/>
                  </a:lnTo>
                  <a:lnTo>
                    <a:pt x="690" y="345"/>
                  </a:lnTo>
                  <a:lnTo>
                    <a:pt x="690" y="247"/>
                  </a:lnTo>
                  <a:lnTo>
                    <a:pt x="591" y="99"/>
                  </a:lnTo>
                  <a:lnTo>
                    <a:pt x="493" y="50"/>
                  </a:lnTo>
                  <a:lnTo>
                    <a:pt x="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3363;p74"/>
          <p:cNvGrpSpPr/>
          <p:nvPr/>
        </p:nvGrpSpPr>
        <p:grpSpPr>
          <a:xfrm>
            <a:off x="4361458" y="3171624"/>
            <a:ext cx="474199" cy="474199"/>
            <a:chOff x="2212931" y="1732388"/>
            <a:chExt cx="474199" cy="474199"/>
          </a:xfrm>
        </p:grpSpPr>
        <p:sp>
          <p:nvSpPr>
            <p:cNvPr id="117" name="Google Shape;3364;p74"/>
            <p:cNvSpPr/>
            <p:nvPr/>
          </p:nvSpPr>
          <p:spPr>
            <a:xfrm>
              <a:off x="2212931" y="1732388"/>
              <a:ext cx="474199" cy="474199"/>
            </a:xfrm>
            <a:custGeom>
              <a:avLst/>
              <a:gdLst/>
              <a:ahLst/>
              <a:cxnLst/>
              <a:rect l="l" t="t" r="r" b="b"/>
              <a:pathLst>
                <a:path w="17589" h="17589" extrusionOk="0">
                  <a:moveTo>
                    <a:pt x="14879" y="690"/>
                  </a:moveTo>
                  <a:lnTo>
                    <a:pt x="15125" y="740"/>
                  </a:lnTo>
                  <a:lnTo>
                    <a:pt x="15372" y="789"/>
                  </a:lnTo>
                  <a:lnTo>
                    <a:pt x="15569" y="937"/>
                  </a:lnTo>
                  <a:lnTo>
                    <a:pt x="15766" y="1084"/>
                  </a:lnTo>
                  <a:lnTo>
                    <a:pt x="15963" y="1232"/>
                  </a:lnTo>
                  <a:lnTo>
                    <a:pt x="16111" y="1429"/>
                  </a:lnTo>
                  <a:lnTo>
                    <a:pt x="16259" y="1676"/>
                  </a:lnTo>
                  <a:lnTo>
                    <a:pt x="16308" y="1873"/>
                  </a:lnTo>
                  <a:lnTo>
                    <a:pt x="16406" y="2021"/>
                  </a:lnTo>
                  <a:lnTo>
                    <a:pt x="16603" y="2316"/>
                  </a:lnTo>
                  <a:lnTo>
                    <a:pt x="16751" y="2612"/>
                  </a:lnTo>
                  <a:lnTo>
                    <a:pt x="16850" y="3006"/>
                  </a:lnTo>
                  <a:lnTo>
                    <a:pt x="16899" y="3400"/>
                  </a:lnTo>
                  <a:lnTo>
                    <a:pt x="16850" y="3794"/>
                  </a:lnTo>
                  <a:lnTo>
                    <a:pt x="16702" y="4188"/>
                  </a:lnTo>
                  <a:lnTo>
                    <a:pt x="16505" y="4533"/>
                  </a:lnTo>
                  <a:lnTo>
                    <a:pt x="16259" y="4829"/>
                  </a:lnTo>
                  <a:lnTo>
                    <a:pt x="15963" y="5075"/>
                  </a:lnTo>
                  <a:lnTo>
                    <a:pt x="15569" y="5272"/>
                  </a:lnTo>
                  <a:lnTo>
                    <a:pt x="15125" y="5371"/>
                  </a:lnTo>
                  <a:lnTo>
                    <a:pt x="14682" y="5371"/>
                  </a:lnTo>
                  <a:lnTo>
                    <a:pt x="14239" y="5272"/>
                  </a:lnTo>
                  <a:lnTo>
                    <a:pt x="13795" y="5124"/>
                  </a:lnTo>
                  <a:lnTo>
                    <a:pt x="13697" y="5075"/>
                  </a:lnTo>
                  <a:lnTo>
                    <a:pt x="13500" y="5075"/>
                  </a:lnTo>
                  <a:lnTo>
                    <a:pt x="13401" y="5174"/>
                  </a:lnTo>
                  <a:lnTo>
                    <a:pt x="13155" y="5371"/>
                  </a:lnTo>
                  <a:lnTo>
                    <a:pt x="12859" y="5518"/>
                  </a:lnTo>
                  <a:lnTo>
                    <a:pt x="12564" y="5666"/>
                  </a:lnTo>
                  <a:lnTo>
                    <a:pt x="12268" y="5765"/>
                  </a:lnTo>
                  <a:lnTo>
                    <a:pt x="11825" y="5814"/>
                  </a:lnTo>
                  <a:lnTo>
                    <a:pt x="11381" y="5765"/>
                  </a:lnTo>
                  <a:lnTo>
                    <a:pt x="10938" y="5617"/>
                  </a:lnTo>
                  <a:lnTo>
                    <a:pt x="10544" y="5371"/>
                  </a:lnTo>
                  <a:lnTo>
                    <a:pt x="10445" y="5321"/>
                  </a:lnTo>
                  <a:lnTo>
                    <a:pt x="10199" y="5321"/>
                  </a:lnTo>
                  <a:lnTo>
                    <a:pt x="10100" y="5420"/>
                  </a:lnTo>
                  <a:lnTo>
                    <a:pt x="9805" y="5617"/>
                  </a:lnTo>
                  <a:lnTo>
                    <a:pt x="9509" y="5814"/>
                  </a:lnTo>
                  <a:lnTo>
                    <a:pt x="9164" y="5913"/>
                  </a:lnTo>
                  <a:lnTo>
                    <a:pt x="8770" y="5962"/>
                  </a:lnTo>
                  <a:lnTo>
                    <a:pt x="8425" y="5913"/>
                  </a:lnTo>
                  <a:lnTo>
                    <a:pt x="8080" y="5814"/>
                  </a:lnTo>
                  <a:lnTo>
                    <a:pt x="7785" y="5617"/>
                  </a:lnTo>
                  <a:lnTo>
                    <a:pt x="7489" y="5420"/>
                  </a:lnTo>
                  <a:lnTo>
                    <a:pt x="7390" y="5321"/>
                  </a:lnTo>
                  <a:lnTo>
                    <a:pt x="7144" y="5321"/>
                  </a:lnTo>
                  <a:lnTo>
                    <a:pt x="7046" y="5371"/>
                  </a:lnTo>
                  <a:lnTo>
                    <a:pt x="6651" y="5617"/>
                  </a:lnTo>
                  <a:lnTo>
                    <a:pt x="6208" y="5765"/>
                  </a:lnTo>
                  <a:lnTo>
                    <a:pt x="5765" y="5814"/>
                  </a:lnTo>
                  <a:lnTo>
                    <a:pt x="5321" y="5765"/>
                  </a:lnTo>
                  <a:lnTo>
                    <a:pt x="5026" y="5666"/>
                  </a:lnTo>
                  <a:lnTo>
                    <a:pt x="4730" y="5518"/>
                  </a:lnTo>
                  <a:lnTo>
                    <a:pt x="4434" y="5371"/>
                  </a:lnTo>
                  <a:lnTo>
                    <a:pt x="4188" y="5174"/>
                  </a:lnTo>
                  <a:lnTo>
                    <a:pt x="4090" y="5075"/>
                  </a:lnTo>
                  <a:lnTo>
                    <a:pt x="3892" y="5075"/>
                  </a:lnTo>
                  <a:lnTo>
                    <a:pt x="3794" y="5124"/>
                  </a:lnTo>
                  <a:lnTo>
                    <a:pt x="3351" y="5272"/>
                  </a:lnTo>
                  <a:lnTo>
                    <a:pt x="2907" y="5371"/>
                  </a:lnTo>
                  <a:lnTo>
                    <a:pt x="2464" y="5371"/>
                  </a:lnTo>
                  <a:lnTo>
                    <a:pt x="2020" y="5272"/>
                  </a:lnTo>
                  <a:lnTo>
                    <a:pt x="1626" y="5075"/>
                  </a:lnTo>
                  <a:lnTo>
                    <a:pt x="1331" y="4829"/>
                  </a:lnTo>
                  <a:lnTo>
                    <a:pt x="1084" y="4533"/>
                  </a:lnTo>
                  <a:lnTo>
                    <a:pt x="887" y="4188"/>
                  </a:lnTo>
                  <a:lnTo>
                    <a:pt x="739" y="3794"/>
                  </a:lnTo>
                  <a:lnTo>
                    <a:pt x="690" y="3400"/>
                  </a:lnTo>
                  <a:lnTo>
                    <a:pt x="739" y="3006"/>
                  </a:lnTo>
                  <a:lnTo>
                    <a:pt x="838" y="2612"/>
                  </a:lnTo>
                  <a:lnTo>
                    <a:pt x="986" y="2316"/>
                  </a:lnTo>
                  <a:lnTo>
                    <a:pt x="1183" y="2021"/>
                  </a:lnTo>
                  <a:lnTo>
                    <a:pt x="1232" y="1873"/>
                  </a:lnTo>
                  <a:lnTo>
                    <a:pt x="1331" y="1676"/>
                  </a:lnTo>
                  <a:lnTo>
                    <a:pt x="1478" y="1429"/>
                  </a:lnTo>
                  <a:lnTo>
                    <a:pt x="1626" y="1232"/>
                  </a:lnTo>
                  <a:lnTo>
                    <a:pt x="1823" y="1084"/>
                  </a:lnTo>
                  <a:lnTo>
                    <a:pt x="2020" y="937"/>
                  </a:lnTo>
                  <a:lnTo>
                    <a:pt x="2217" y="789"/>
                  </a:lnTo>
                  <a:lnTo>
                    <a:pt x="2464" y="740"/>
                  </a:lnTo>
                  <a:lnTo>
                    <a:pt x="2710" y="690"/>
                  </a:lnTo>
                  <a:lnTo>
                    <a:pt x="3104" y="690"/>
                  </a:lnTo>
                  <a:lnTo>
                    <a:pt x="3548" y="789"/>
                  </a:lnTo>
                  <a:lnTo>
                    <a:pt x="3892" y="986"/>
                  </a:lnTo>
                  <a:lnTo>
                    <a:pt x="4188" y="1232"/>
                  </a:lnTo>
                  <a:lnTo>
                    <a:pt x="4287" y="1331"/>
                  </a:lnTo>
                  <a:lnTo>
                    <a:pt x="4385" y="1380"/>
                  </a:lnTo>
                  <a:lnTo>
                    <a:pt x="4533" y="1380"/>
                  </a:lnTo>
                  <a:lnTo>
                    <a:pt x="4632" y="1331"/>
                  </a:lnTo>
                  <a:lnTo>
                    <a:pt x="4976" y="1134"/>
                  </a:lnTo>
                  <a:lnTo>
                    <a:pt x="5321" y="1035"/>
                  </a:lnTo>
                  <a:lnTo>
                    <a:pt x="5666" y="986"/>
                  </a:lnTo>
                  <a:lnTo>
                    <a:pt x="6060" y="1035"/>
                  </a:lnTo>
                  <a:lnTo>
                    <a:pt x="6356" y="1134"/>
                  </a:lnTo>
                  <a:lnTo>
                    <a:pt x="6651" y="1282"/>
                  </a:lnTo>
                  <a:lnTo>
                    <a:pt x="6898" y="1429"/>
                  </a:lnTo>
                  <a:lnTo>
                    <a:pt x="7144" y="1676"/>
                  </a:lnTo>
                  <a:lnTo>
                    <a:pt x="7243" y="1774"/>
                  </a:lnTo>
                  <a:lnTo>
                    <a:pt x="7390" y="1823"/>
                  </a:lnTo>
                  <a:lnTo>
                    <a:pt x="7489" y="1774"/>
                  </a:lnTo>
                  <a:lnTo>
                    <a:pt x="7637" y="1725"/>
                  </a:lnTo>
                  <a:lnTo>
                    <a:pt x="7883" y="1528"/>
                  </a:lnTo>
                  <a:lnTo>
                    <a:pt x="8179" y="1380"/>
                  </a:lnTo>
                  <a:lnTo>
                    <a:pt x="8474" y="1282"/>
                  </a:lnTo>
                  <a:lnTo>
                    <a:pt x="8770" y="1232"/>
                  </a:lnTo>
                  <a:lnTo>
                    <a:pt x="9115" y="1282"/>
                  </a:lnTo>
                  <a:lnTo>
                    <a:pt x="9410" y="1380"/>
                  </a:lnTo>
                  <a:lnTo>
                    <a:pt x="9706" y="1528"/>
                  </a:lnTo>
                  <a:lnTo>
                    <a:pt x="9952" y="1725"/>
                  </a:lnTo>
                  <a:lnTo>
                    <a:pt x="10051" y="1774"/>
                  </a:lnTo>
                  <a:lnTo>
                    <a:pt x="10199" y="1823"/>
                  </a:lnTo>
                  <a:lnTo>
                    <a:pt x="10347" y="1774"/>
                  </a:lnTo>
                  <a:lnTo>
                    <a:pt x="10445" y="1676"/>
                  </a:lnTo>
                  <a:lnTo>
                    <a:pt x="10691" y="1429"/>
                  </a:lnTo>
                  <a:lnTo>
                    <a:pt x="10938" y="1282"/>
                  </a:lnTo>
                  <a:lnTo>
                    <a:pt x="11233" y="1134"/>
                  </a:lnTo>
                  <a:lnTo>
                    <a:pt x="11529" y="1035"/>
                  </a:lnTo>
                  <a:lnTo>
                    <a:pt x="11923" y="986"/>
                  </a:lnTo>
                  <a:lnTo>
                    <a:pt x="12268" y="1035"/>
                  </a:lnTo>
                  <a:lnTo>
                    <a:pt x="12613" y="1134"/>
                  </a:lnTo>
                  <a:lnTo>
                    <a:pt x="12958" y="1331"/>
                  </a:lnTo>
                  <a:lnTo>
                    <a:pt x="13056" y="1380"/>
                  </a:lnTo>
                  <a:lnTo>
                    <a:pt x="13155" y="1380"/>
                  </a:lnTo>
                  <a:lnTo>
                    <a:pt x="13303" y="1331"/>
                  </a:lnTo>
                  <a:lnTo>
                    <a:pt x="13401" y="1232"/>
                  </a:lnTo>
                  <a:lnTo>
                    <a:pt x="13697" y="986"/>
                  </a:lnTo>
                  <a:lnTo>
                    <a:pt x="14042" y="789"/>
                  </a:lnTo>
                  <a:lnTo>
                    <a:pt x="14436" y="690"/>
                  </a:lnTo>
                  <a:close/>
                  <a:moveTo>
                    <a:pt x="3597" y="5913"/>
                  </a:moveTo>
                  <a:lnTo>
                    <a:pt x="3400" y="6750"/>
                  </a:lnTo>
                  <a:lnTo>
                    <a:pt x="3301" y="7538"/>
                  </a:lnTo>
                  <a:lnTo>
                    <a:pt x="3203" y="8376"/>
                  </a:lnTo>
                  <a:lnTo>
                    <a:pt x="3153" y="9213"/>
                  </a:lnTo>
                  <a:lnTo>
                    <a:pt x="3203" y="9854"/>
                  </a:lnTo>
                  <a:lnTo>
                    <a:pt x="3252" y="10544"/>
                  </a:lnTo>
                  <a:lnTo>
                    <a:pt x="3252" y="10691"/>
                  </a:lnTo>
                  <a:lnTo>
                    <a:pt x="3153" y="10790"/>
                  </a:lnTo>
                  <a:lnTo>
                    <a:pt x="3055" y="10889"/>
                  </a:lnTo>
                  <a:lnTo>
                    <a:pt x="2956" y="10938"/>
                  </a:lnTo>
                  <a:lnTo>
                    <a:pt x="2907" y="10938"/>
                  </a:lnTo>
                  <a:lnTo>
                    <a:pt x="2759" y="10889"/>
                  </a:lnTo>
                  <a:lnTo>
                    <a:pt x="2661" y="10839"/>
                  </a:lnTo>
                  <a:lnTo>
                    <a:pt x="2612" y="10741"/>
                  </a:lnTo>
                  <a:lnTo>
                    <a:pt x="2562" y="10642"/>
                  </a:lnTo>
                  <a:lnTo>
                    <a:pt x="2513" y="9903"/>
                  </a:lnTo>
                  <a:lnTo>
                    <a:pt x="2513" y="9213"/>
                  </a:lnTo>
                  <a:lnTo>
                    <a:pt x="2513" y="8425"/>
                  </a:lnTo>
                  <a:lnTo>
                    <a:pt x="2562" y="7637"/>
                  </a:lnTo>
                  <a:lnTo>
                    <a:pt x="2710" y="6849"/>
                  </a:lnTo>
                  <a:lnTo>
                    <a:pt x="2858" y="6060"/>
                  </a:lnTo>
                  <a:lnTo>
                    <a:pt x="3252" y="6011"/>
                  </a:lnTo>
                  <a:lnTo>
                    <a:pt x="3597" y="5913"/>
                  </a:lnTo>
                  <a:close/>
                  <a:moveTo>
                    <a:pt x="936" y="5420"/>
                  </a:moveTo>
                  <a:lnTo>
                    <a:pt x="1331" y="5716"/>
                  </a:lnTo>
                  <a:lnTo>
                    <a:pt x="1774" y="5913"/>
                  </a:lnTo>
                  <a:lnTo>
                    <a:pt x="2168" y="6011"/>
                  </a:lnTo>
                  <a:lnTo>
                    <a:pt x="2020" y="6799"/>
                  </a:lnTo>
                  <a:lnTo>
                    <a:pt x="1873" y="7588"/>
                  </a:lnTo>
                  <a:lnTo>
                    <a:pt x="1823" y="8376"/>
                  </a:lnTo>
                  <a:lnTo>
                    <a:pt x="1823" y="9213"/>
                  </a:lnTo>
                  <a:lnTo>
                    <a:pt x="1823" y="9952"/>
                  </a:lnTo>
                  <a:lnTo>
                    <a:pt x="1873" y="10691"/>
                  </a:lnTo>
                  <a:lnTo>
                    <a:pt x="1922" y="10889"/>
                  </a:lnTo>
                  <a:lnTo>
                    <a:pt x="1971" y="11036"/>
                  </a:lnTo>
                  <a:lnTo>
                    <a:pt x="2070" y="11233"/>
                  </a:lnTo>
                  <a:lnTo>
                    <a:pt x="2217" y="11332"/>
                  </a:lnTo>
                  <a:lnTo>
                    <a:pt x="2365" y="11480"/>
                  </a:lnTo>
                  <a:lnTo>
                    <a:pt x="2513" y="11529"/>
                  </a:lnTo>
                  <a:lnTo>
                    <a:pt x="2710" y="11578"/>
                  </a:lnTo>
                  <a:lnTo>
                    <a:pt x="2907" y="11628"/>
                  </a:lnTo>
                  <a:lnTo>
                    <a:pt x="3006" y="11628"/>
                  </a:lnTo>
                  <a:lnTo>
                    <a:pt x="3203" y="11578"/>
                  </a:lnTo>
                  <a:lnTo>
                    <a:pt x="3400" y="11480"/>
                  </a:lnTo>
                  <a:lnTo>
                    <a:pt x="3548" y="11381"/>
                  </a:lnTo>
                  <a:lnTo>
                    <a:pt x="3695" y="11233"/>
                  </a:lnTo>
                  <a:lnTo>
                    <a:pt x="3843" y="11036"/>
                  </a:lnTo>
                  <a:lnTo>
                    <a:pt x="3892" y="10889"/>
                  </a:lnTo>
                  <a:lnTo>
                    <a:pt x="3942" y="10691"/>
                  </a:lnTo>
                  <a:lnTo>
                    <a:pt x="3942" y="10494"/>
                  </a:lnTo>
                  <a:lnTo>
                    <a:pt x="3892" y="9854"/>
                  </a:lnTo>
                  <a:lnTo>
                    <a:pt x="3843" y="9213"/>
                  </a:lnTo>
                  <a:lnTo>
                    <a:pt x="3892" y="8425"/>
                  </a:lnTo>
                  <a:lnTo>
                    <a:pt x="3991" y="7637"/>
                  </a:lnTo>
                  <a:lnTo>
                    <a:pt x="4090" y="6849"/>
                  </a:lnTo>
                  <a:lnTo>
                    <a:pt x="4287" y="6060"/>
                  </a:lnTo>
                  <a:lnTo>
                    <a:pt x="4681" y="6307"/>
                  </a:lnTo>
                  <a:lnTo>
                    <a:pt x="5173" y="6405"/>
                  </a:lnTo>
                  <a:lnTo>
                    <a:pt x="5124" y="6701"/>
                  </a:lnTo>
                  <a:lnTo>
                    <a:pt x="5075" y="6947"/>
                  </a:lnTo>
                  <a:lnTo>
                    <a:pt x="4976" y="7194"/>
                  </a:lnTo>
                  <a:lnTo>
                    <a:pt x="4829" y="7440"/>
                  </a:lnTo>
                  <a:lnTo>
                    <a:pt x="4829" y="7489"/>
                  </a:lnTo>
                  <a:lnTo>
                    <a:pt x="4779" y="7588"/>
                  </a:lnTo>
                  <a:lnTo>
                    <a:pt x="4829" y="7686"/>
                  </a:lnTo>
                  <a:lnTo>
                    <a:pt x="4829" y="7785"/>
                  </a:lnTo>
                  <a:lnTo>
                    <a:pt x="4976" y="8031"/>
                  </a:lnTo>
                  <a:lnTo>
                    <a:pt x="5075" y="8277"/>
                  </a:lnTo>
                  <a:lnTo>
                    <a:pt x="5124" y="8524"/>
                  </a:lnTo>
                  <a:lnTo>
                    <a:pt x="5173" y="8770"/>
                  </a:lnTo>
                  <a:lnTo>
                    <a:pt x="5124" y="9066"/>
                  </a:lnTo>
                  <a:lnTo>
                    <a:pt x="5075" y="9263"/>
                  </a:lnTo>
                  <a:lnTo>
                    <a:pt x="5026" y="9509"/>
                  </a:lnTo>
                  <a:lnTo>
                    <a:pt x="4878" y="9755"/>
                  </a:lnTo>
                  <a:lnTo>
                    <a:pt x="4829" y="9903"/>
                  </a:lnTo>
                  <a:lnTo>
                    <a:pt x="4878" y="10100"/>
                  </a:lnTo>
                  <a:lnTo>
                    <a:pt x="5026" y="10297"/>
                  </a:lnTo>
                  <a:lnTo>
                    <a:pt x="5075" y="10544"/>
                  </a:lnTo>
                  <a:lnTo>
                    <a:pt x="5124" y="10790"/>
                  </a:lnTo>
                  <a:lnTo>
                    <a:pt x="5173" y="11036"/>
                  </a:lnTo>
                  <a:lnTo>
                    <a:pt x="5124" y="11283"/>
                  </a:lnTo>
                  <a:lnTo>
                    <a:pt x="5075" y="11529"/>
                  </a:lnTo>
                  <a:lnTo>
                    <a:pt x="4976" y="11775"/>
                  </a:lnTo>
                  <a:lnTo>
                    <a:pt x="4878" y="11972"/>
                  </a:lnTo>
                  <a:lnTo>
                    <a:pt x="4730" y="12169"/>
                  </a:lnTo>
                  <a:lnTo>
                    <a:pt x="4533" y="12367"/>
                  </a:lnTo>
                  <a:lnTo>
                    <a:pt x="4336" y="12514"/>
                  </a:lnTo>
                  <a:lnTo>
                    <a:pt x="4139" y="12662"/>
                  </a:lnTo>
                  <a:lnTo>
                    <a:pt x="3942" y="12761"/>
                  </a:lnTo>
                  <a:lnTo>
                    <a:pt x="3794" y="12908"/>
                  </a:lnTo>
                  <a:lnTo>
                    <a:pt x="3695" y="13056"/>
                  </a:lnTo>
                  <a:lnTo>
                    <a:pt x="3597" y="13253"/>
                  </a:lnTo>
                  <a:lnTo>
                    <a:pt x="3548" y="13450"/>
                  </a:lnTo>
                  <a:lnTo>
                    <a:pt x="3548" y="13647"/>
                  </a:lnTo>
                  <a:lnTo>
                    <a:pt x="3597" y="13845"/>
                  </a:lnTo>
                  <a:lnTo>
                    <a:pt x="3695" y="14042"/>
                  </a:lnTo>
                  <a:lnTo>
                    <a:pt x="3942" y="14436"/>
                  </a:lnTo>
                  <a:lnTo>
                    <a:pt x="4040" y="14584"/>
                  </a:lnTo>
                  <a:lnTo>
                    <a:pt x="4040" y="14682"/>
                  </a:lnTo>
                  <a:lnTo>
                    <a:pt x="3991" y="14830"/>
                  </a:lnTo>
                  <a:lnTo>
                    <a:pt x="3942" y="14928"/>
                  </a:lnTo>
                  <a:lnTo>
                    <a:pt x="3843" y="14978"/>
                  </a:lnTo>
                  <a:lnTo>
                    <a:pt x="3695" y="15027"/>
                  </a:lnTo>
                  <a:lnTo>
                    <a:pt x="3548" y="14978"/>
                  </a:lnTo>
                  <a:lnTo>
                    <a:pt x="3449" y="14879"/>
                  </a:lnTo>
                  <a:lnTo>
                    <a:pt x="3203" y="14584"/>
                  </a:lnTo>
                  <a:lnTo>
                    <a:pt x="3006" y="14239"/>
                  </a:lnTo>
                  <a:lnTo>
                    <a:pt x="2858" y="13845"/>
                  </a:lnTo>
                  <a:lnTo>
                    <a:pt x="2759" y="13450"/>
                  </a:lnTo>
                  <a:lnTo>
                    <a:pt x="2661" y="13204"/>
                  </a:lnTo>
                  <a:lnTo>
                    <a:pt x="2513" y="13007"/>
                  </a:lnTo>
                  <a:lnTo>
                    <a:pt x="2316" y="12859"/>
                  </a:lnTo>
                  <a:lnTo>
                    <a:pt x="2070" y="12711"/>
                  </a:lnTo>
                  <a:lnTo>
                    <a:pt x="1774" y="12613"/>
                  </a:lnTo>
                  <a:lnTo>
                    <a:pt x="1528" y="12416"/>
                  </a:lnTo>
                  <a:lnTo>
                    <a:pt x="1281" y="12219"/>
                  </a:lnTo>
                  <a:lnTo>
                    <a:pt x="1084" y="11972"/>
                  </a:lnTo>
                  <a:lnTo>
                    <a:pt x="887" y="11726"/>
                  </a:lnTo>
                  <a:lnTo>
                    <a:pt x="789" y="11430"/>
                  </a:lnTo>
                  <a:lnTo>
                    <a:pt x="690" y="11135"/>
                  </a:lnTo>
                  <a:lnTo>
                    <a:pt x="690" y="10790"/>
                  </a:lnTo>
                  <a:lnTo>
                    <a:pt x="739" y="10347"/>
                  </a:lnTo>
                  <a:lnTo>
                    <a:pt x="887" y="9952"/>
                  </a:lnTo>
                  <a:lnTo>
                    <a:pt x="887" y="9805"/>
                  </a:lnTo>
                  <a:lnTo>
                    <a:pt x="887" y="9657"/>
                  </a:lnTo>
                  <a:lnTo>
                    <a:pt x="739" y="9213"/>
                  </a:lnTo>
                  <a:lnTo>
                    <a:pt x="690" y="8770"/>
                  </a:lnTo>
                  <a:lnTo>
                    <a:pt x="690" y="8524"/>
                  </a:lnTo>
                  <a:lnTo>
                    <a:pt x="739" y="8277"/>
                  </a:lnTo>
                  <a:lnTo>
                    <a:pt x="838" y="8031"/>
                  </a:lnTo>
                  <a:lnTo>
                    <a:pt x="936" y="7785"/>
                  </a:lnTo>
                  <a:lnTo>
                    <a:pt x="986" y="7588"/>
                  </a:lnTo>
                  <a:lnTo>
                    <a:pt x="936" y="7440"/>
                  </a:lnTo>
                  <a:lnTo>
                    <a:pt x="838" y="7194"/>
                  </a:lnTo>
                  <a:lnTo>
                    <a:pt x="739" y="6898"/>
                  </a:lnTo>
                  <a:lnTo>
                    <a:pt x="690" y="6602"/>
                  </a:lnTo>
                  <a:lnTo>
                    <a:pt x="690" y="6307"/>
                  </a:lnTo>
                  <a:lnTo>
                    <a:pt x="789" y="5863"/>
                  </a:lnTo>
                  <a:lnTo>
                    <a:pt x="936" y="5420"/>
                  </a:lnTo>
                  <a:close/>
                  <a:moveTo>
                    <a:pt x="13647" y="5863"/>
                  </a:moveTo>
                  <a:lnTo>
                    <a:pt x="13647" y="11086"/>
                  </a:lnTo>
                  <a:lnTo>
                    <a:pt x="13598" y="11332"/>
                  </a:lnTo>
                  <a:lnTo>
                    <a:pt x="13450" y="11529"/>
                  </a:lnTo>
                  <a:lnTo>
                    <a:pt x="13204" y="11677"/>
                  </a:lnTo>
                  <a:lnTo>
                    <a:pt x="12958" y="11726"/>
                  </a:lnTo>
                  <a:lnTo>
                    <a:pt x="10593" y="11726"/>
                  </a:lnTo>
                  <a:lnTo>
                    <a:pt x="10100" y="11775"/>
                  </a:lnTo>
                  <a:lnTo>
                    <a:pt x="9657" y="11923"/>
                  </a:lnTo>
                  <a:lnTo>
                    <a:pt x="9263" y="12169"/>
                  </a:lnTo>
                  <a:lnTo>
                    <a:pt x="8918" y="12416"/>
                  </a:lnTo>
                  <a:lnTo>
                    <a:pt x="8622" y="12810"/>
                  </a:lnTo>
                  <a:lnTo>
                    <a:pt x="8376" y="13204"/>
                  </a:lnTo>
                  <a:lnTo>
                    <a:pt x="8228" y="13647"/>
                  </a:lnTo>
                  <a:lnTo>
                    <a:pt x="8179" y="14140"/>
                  </a:lnTo>
                  <a:lnTo>
                    <a:pt x="8179" y="15175"/>
                  </a:lnTo>
                  <a:lnTo>
                    <a:pt x="8031" y="15027"/>
                  </a:lnTo>
                  <a:lnTo>
                    <a:pt x="7932" y="14781"/>
                  </a:lnTo>
                  <a:lnTo>
                    <a:pt x="7834" y="14584"/>
                  </a:lnTo>
                  <a:lnTo>
                    <a:pt x="7785" y="14337"/>
                  </a:lnTo>
                  <a:lnTo>
                    <a:pt x="7785" y="14239"/>
                  </a:lnTo>
                  <a:lnTo>
                    <a:pt x="7686" y="14140"/>
                  </a:lnTo>
                  <a:lnTo>
                    <a:pt x="7489" y="13845"/>
                  </a:lnTo>
                  <a:lnTo>
                    <a:pt x="7341" y="13500"/>
                  </a:lnTo>
                  <a:lnTo>
                    <a:pt x="7243" y="13155"/>
                  </a:lnTo>
                  <a:lnTo>
                    <a:pt x="7193" y="12761"/>
                  </a:lnTo>
                  <a:lnTo>
                    <a:pt x="7243" y="12367"/>
                  </a:lnTo>
                  <a:lnTo>
                    <a:pt x="7341" y="11972"/>
                  </a:lnTo>
                  <a:lnTo>
                    <a:pt x="7538" y="11628"/>
                  </a:lnTo>
                  <a:lnTo>
                    <a:pt x="7785" y="11332"/>
                  </a:lnTo>
                  <a:lnTo>
                    <a:pt x="8080" y="11086"/>
                  </a:lnTo>
                  <a:lnTo>
                    <a:pt x="8425" y="10889"/>
                  </a:lnTo>
                  <a:lnTo>
                    <a:pt x="8819" y="10790"/>
                  </a:lnTo>
                  <a:lnTo>
                    <a:pt x="9213" y="10741"/>
                  </a:lnTo>
                  <a:lnTo>
                    <a:pt x="9558" y="10741"/>
                  </a:lnTo>
                  <a:lnTo>
                    <a:pt x="9854" y="10839"/>
                  </a:lnTo>
                  <a:lnTo>
                    <a:pt x="10149" y="10938"/>
                  </a:lnTo>
                  <a:lnTo>
                    <a:pt x="10396" y="11135"/>
                  </a:lnTo>
                  <a:lnTo>
                    <a:pt x="10494" y="11184"/>
                  </a:lnTo>
                  <a:lnTo>
                    <a:pt x="10691" y="11184"/>
                  </a:lnTo>
                  <a:lnTo>
                    <a:pt x="10790" y="11135"/>
                  </a:lnTo>
                  <a:lnTo>
                    <a:pt x="11135" y="10938"/>
                  </a:lnTo>
                  <a:lnTo>
                    <a:pt x="11480" y="10790"/>
                  </a:lnTo>
                  <a:lnTo>
                    <a:pt x="11825" y="10741"/>
                  </a:lnTo>
                  <a:lnTo>
                    <a:pt x="12169" y="10741"/>
                  </a:lnTo>
                  <a:lnTo>
                    <a:pt x="12366" y="10691"/>
                  </a:lnTo>
                  <a:lnTo>
                    <a:pt x="12514" y="10593"/>
                  </a:lnTo>
                  <a:lnTo>
                    <a:pt x="12564" y="10445"/>
                  </a:lnTo>
                  <a:lnTo>
                    <a:pt x="12514" y="10248"/>
                  </a:lnTo>
                  <a:lnTo>
                    <a:pt x="12366" y="9805"/>
                  </a:lnTo>
                  <a:lnTo>
                    <a:pt x="12317" y="9361"/>
                  </a:lnTo>
                  <a:lnTo>
                    <a:pt x="12366" y="9016"/>
                  </a:lnTo>
                  <a:lnTo>
                    <a:pt x="12465" y="8672"/>
                  </a:lnTo>
                  <a:lnTo>
                    <a:pt x="12613" y="8376"/>
                  </a:lnTo>
                  <a:lnTo>
                    <a:pt x="12810" y="8080"/>
                  </a:lnTo>
                  <a:lnTo>
                    <a:pt x="12859" y="7982"/>
                  </a:lnTo>
                  <a:lnTo>
                    <a:pt x="12908" y="7883"/>
                  </a:lnTo>
                  <a:lnTo>
                    <a:pt x="12908" y="7735"/>
                  </a:lnTo>
                  <a:lnTo>
                    <a:pt x="12810" y="7637"/>
                  </a:lnTo>
                  <a:lnTo>
                    <a:pt x="12662" y="7391"/>
                  </a:lnTo>
                  <a:lnTo>
                    <a:pt x="12564" y="7046"/>
                  </a:lnTo>
                  <a:lnTo>
                    <a:pt x="12465" y="6750"/>
                  </a:lnTo>
                  <a:lnTo>
                    <a:pt x="12416" y="6405"/>
                  </a:lnTo>
                  <a:lnTo>
                    <a:pt x="12761" y="6356"/>
                  </a:lnTo>
                  <a:lnTo>
                    <a:pt x="13056" y="6208"/>
                  </a:lnTo>
                  <a:lnTo>
                    <a:pt x="13352" y="6060"/>
                  </a:lnTo>
                  <a:lnTo>
                    <a:pt x="13647" y="5863"/>
                  </a:lnTo>
                  <a:close/>
                  <a:moveTo>
                    <a:pt x="16653" y="5371"/>
                  </a:moveTo>
                  <a:lnTo>
                    <a:pt x="16850" y="5863"/>
                  </a:lnTo>
                  <a:lnTo>
                    <a:pt x="16899" y="6356"/>
                  </a:lnTo>
                  <a:lnTo>
                    <a:pt x="16850" y="6652"/>
                  </a:lnTo>
                  <a:lnTo>
                    <a:pt x="16801" y="6947"/>
                  </a:lnTo>
                  <a:lnTo>
                    <a:pt x="16702" y="7243"/>
                  </a:lnTo>
                  <a:lnTo>
                    <a:pt x="16603" y="7489"/>
                  </a:lnTo>
                  <a:lnTo>
                    <a:pt x="16554" y="7686"/>
                  </a:lnTo>
                  <a:lnTo>
                    <a:pt x="16603" y="7883"/>
                  </a:lnTo>
                  <a:lnTo>
                    <a:pt x="16702" y="8130"/>
                  </a:lnTo>
                  <a:lnTo>
                    <a:pt x="16801" y="8376"/>
                  </a:lnTo>
                  <a:lnTo>
                    <a:pt x="16899" y="8672"/>
                  </a:lnTo>
                  <a:lnTo>
                    <a:pt x="16899" y="8918"/>
                  </a:lnTo>
                  <a:lnTo>
                    <a:pt x="16850" y="9361"/>
                  </a:lnTo>
                  <a:lnTo>
                    <a:pt x="16702" y="9805"/>
                  </a:lnTo>
                  <a:lnTo>
                    <a:pt x="16653" y="9952"/>
                  </a:lnTo>
                  <a:lnTo>
                    <a:pt x="16702" y="10100"/>
                  </a:lnTo>
                  <a:lnTo>
                    <a:pt x="16850" y="10494"/>
                  </a:lnTo>
                  <a:lnTo>
                    <a:pt x="16899" y="10938"/>
                  </a:lnTo>
                  <a:lnTo>
                    <a:pt x="16850" y="11332"/>
                  </a:lnTo>
                  <a:lnTo>
                    <a:pt x="16751" y="11726"/>
                  </a:lnTo>
                  <a:lnTo>
                    <a:pt x="16702" y="11874"/>
                  </a:lnTo>
                  <a:lnTo>
                    <a:pt x="16751" y="11972"/>
                  </a:lnTo>
                  <a:lnTo>
                    <a:pt x="16850" y="12367"/>
                  </a:lnTo>
                  <a:lnTo>
                    <a:pt x="16899" y="12761"/>
                  </a:lnTo>
                  <a:lnTo>
                    <a:pt x="16850" y="13155"/>
                  </a:lnTo>
                  <a:lnTo>
                    <a:pt x="16751" y="13549"/>
                  </a:lnTo>
                  <a:lnTo>
                    <a:pt x="16554" y="13894"/>
                  </a:lnTo>
                  <a:lnTo>
                    <a:pt x="16308" y="14189"/>
                  </a:lnTo>
                  <a:lnTo>
                    <a:pt x="16012" y="14436"/>
                  </a:lnTo>
                  <a:lnTo>
                    <a:pt x="15667" y="14633"/>
                  </a:lnTo>
                  <a:lnTo>
                    <a:pt x="15273" y="14781"/>
                  </a:lnTo>
                  <a:lnTo>
                    <a:pt x="14534" y="14781"/>
                  </a:lnTo>
                  <a:lnTo>
                    <a:pt x="14189" y="14682"/>
                  </a:lnTo>
                  <a:lnTo>
                    <a:pt x="13894" y="14584"/>
                  </a:lnTo>
                  <a:lnTo>
                    <a:pt x="13647" y="14386"/>
                  </a:lnTo>
                  <a:lnTo>
                    <a:pt x="13549" y="14337"/>
                  </a:lnTo>
                  <a:lnTo>
                    <a:pt x="13401" y="14288"/>
                  </a:lnTo>
                  <a:lnTo>
                    <a:pt x="13303" y="14337"/>
                  </a:lnTo>
                  <a:lnTo>
                    <a:pt x="13204" y="14386"/>
                  </a:lnTo>
                  <a:lnTo>
                    <a:pt x="12859" y="14584"/>
                  </a:lnTo>
                  <a:lnTo>
                    <a:pt x="12465" y="14731"/>
                  </a:lnTo>
                  <a:lnTo>
                    <a:pt x="12022" y="14781"/>
                  </a:lnTo>
                  <a:lnTo>
                    <a:pt x="11627" y="14781"/>
                  </a:lnTo>
                  <a:lnTo>
                    <a:pt x="11332" y="14682"/>
                  </a:lnTo>
                  <a:lnTo>
                    <a:pt x="11036" y="14584"/>
                  </a:lnTo>
                  <a:lnTo>
                    <a:pt x="10888" y="14534"/>
                  </a:lnTo>
                  <a:lnTo>
                    <a:pt x="10741" y="14534"/>
                  </a:lnTo>
                  <a:lnTo>
                    <a:pt x="10642" y="14633"/>
                  </a:lnTo>
                  <a:lnTo>
                    <a:pt x="10544" y="14731"/>
                  </a:lnTo>
                  <a:lnTo>
                    <a:pt x="10396" y="14978"/>
                  </a:lnTo>
                  <a:lnTo>
                    <a:pt x="10248" y="15175"/>
                  </a:lnTo>
                  <a:lnTo>
                    <a:pt x="10248" y="14140"/>
                  </a:lnTo>
                  <a:lnTo>
                    <a:pt x="10297" y="13992"/>
                  </a:lnTo>
                  <a:lnTo>
                    <a:pt x="10347" y="13894"/>
                  </a:lnTo>
                  <a:lnTo>
                    <a:pt x="10445" y="13845"/>
                  </a:lnTo>
                  <a:lnTo>
                    <a:pt x="10593" y="13795"/>
                  </a:lnTo>
                  <a:lnTo>
                    <a:pt x="12958" y="13795"/>
                  </a:lnTo>
                  <a:lnTo>
                    <a:pt x="13500" y="13746"/>
                  </a:lnTo>
                  <a:lnTo>
                    <a:pt x="14042" y="13598"/>
                  </a:lnTo>
                  <a:lnTo>
                    <a:pt x="14485" y="13352"/>
                  </a:lnTo>
                  <a:lnTo>
                    <a:pt x="14879" y="13007"/>
                  </a:lnTo>
                  <a:lnTo>
                    <a:pt x="15224" y="12613"/>
                  </a:lnTo>
                  <a:lnTo>
                    <a:pt x="15470" y="12120"/>
                  </a:lnTo>
                  <a:lnTo>
                    <a:pt x="15618" y="11628"/>
                  </a:lnTo>
                  <a:lnTo>
                    <a:pt x="15667" y="11086"/>
                  </a:lnTo>
                  <a:lnTo>
                    <a:pt x="15667" y="5962"/>
                  </a:lnTo>
                  <a:lnTo>
                    <a:pt x="15815" y="5913"/>
                  </a:lnTo>
                  <a:lnTo>
                    <a:pt x="16259" y="5666"/>
                  </a:lnTo>
                  <a:lnTo>
                    <a:pt x="16653" y="5371"/>
                  </a:lnTo>
                  <a:close/>
                  <a:moveTo>
                    <a:pt x="14337" y="6011"/>
                  </a:moveTo>
                  <a:lnTo>
                    <a:pt x="14682" y="6060"/>
                  </a:lnTo>
                  <a:lnTo>
                    <a:pt x="15027" y="6060"/>
                  </a:lnTo>
                  <a:lnTo>
                    <a:pt x="15027" y="11086"/>
                  </a:lnTo>
                  <a:lnTo>
                    <a:pt x="14978" y="11480"/>
                  </a:lnTo>
                  <a:lnTo>
                    <a:pt x="14830" y="11874"/>
                  </a:lnTo>
                  <a:lnTo>
                    <a:pt x="14633" y="12219"/>
                  </a:lnTo>
                  <a:lnTo>
                    <a:pt x="14386" y="12514"/>
                  </a:lnTo>
                  <a:lnTo>
                    <a:pt x="14091" y="12761"/>
                  </a:lnTo>
                  <a:lnTo>
                    <a:pt x="13746" y="12958"/>
                  </a:lnTo>
                  <a:lnTo>
                    <a:pt x="13352" y="13056"/>
                  </a:lnTo>
                  <a:lnTo>
                    <a:pt x="12958" y="13106"/>
                  </a:lnTo>
                  <a:lnTo>
                    <a:pt x="10396" y="13106"/>
                  </a:lnTo>
                  <a:lnTo>
                    <a:pt x="10199" y="13204"/>
                  </a:lnTo>
                  <a:lnTo>
                    <a:pt x="10002" y="13303"/>
                  </a:lnTo>
                  <a:lnTo>
                    <a:pt x="9854" y="13401"/>
                  </a:lnTo>
                  <a:lnTo>
                    <a:pt x="9755" y="13549"/>
                  </a:lnTo>
                  <a:lnTo>
                    <a:pt x="9657" y="13746"/>
                  </a:lnTo>
                  <a:lnTo>
                    <a:pt x="9607" y="13943"/>
                  </a:lnTo>
                  <a:lnTo>
                    <a:pt x="9558" y="14140"/>
                  </a:lnTo>
                  <a:lnTo>
                    <a:pt x="9558" y="16505"/>
                  </a:lnTo>
                  <a:lnTo>
                    <a:pt x="9558" y="16653"/>
                  </a:lnTo>
                  <a:lnTo>
                    <a:pt x="9460" y="16751"/>
                  </a:lnTo>
                  <a:lnTo>
                    <a:pt x="9361" y="16850"/>
                  </a:lnTo>
                  <a:lnTo>
                    <a:pt x="9213" y="16899"/>
                  </a:lnTo>
                  <a:lnTo>
                    <a:pt x="9115" y="16850"/>
                  </a:lnTo>
                  <a:lnTo>
                    <a:pt x="8967" y="16801"/>
                  </a:lnTo>
                  <a:lnTo>
                    <a:pt x="8918" y="16653"/>
                  </a:lnTo>
                  <a:lnTo>
                    <a:pt x="8868" y="16554"/>
                  </a:lnTo>
                  <a:lnTo>
                    <a:pt x="8868" y="14140"/>
                  </a:lnTo>
                  <a:lnTo>
                    <a:pt x="8918" y="13795"/>
                  </a:lnTo>
                  <a:lnTo>
                    <a:pt x="9016" y="13450"/>
                  </a:lnTo>
                  <a:lnTo>
                    <a:pt x="9164" y="13204"/>
                  </a:lnTo>
                  <a:lnTo>
                    <a:pt x="9361" y="12908"/>
                  </a:lnTo>
                  <a:lnTo>
                    <a:pt x="9657" y="12711"/>
                  </a:lnTo>
                  <a:lnTo>
                    <a:pt x="9903" y="12564"/>
                  </a:lnTo>
                  <a:lnTo>
                    <a:pt x="10248" y="12465"/>
                  </a:lnTo>
                  <a:lnTo>
                    <a:pt x="10593" y="12416"/>
                  </a:lnTo>
                  <a:lnTo>
                    <a:pt x="13253" y="12416"/>
                  </a:lnTo>
                  <a:lnTo>
                    <a:pt x="13500" y="12317"/>
                  </a:lnTo>
                  <a:lnTo>
                    <a:pt x="13697" y="12169"/>
                  </a:lnTo>
                  <a:lnTo>
                    <a:pt x="13943" y="12022"/>
                  </a:lnTo>
                  <a:lnTo>
                    <a:pt x="14091" y="11825"/>
                  </a:lnTo>
                  <a:lnTo>
                    <a:pt x="14189" y="11578"/>
                  </a:lnTo>
                  <a:lnTo>
                    <a:pt x="14288" y="11332"/>
                  </a:lnTo>
                  <a:lnTo>
                    <a:pt x="14337" y="11086"/>
                  </a:lnTo>
                  <a:lnTo>
                    <a:pt x="14337" y="6011"/>
                  </a:lnTo>
                  <a:close/>
                  <a:moveTo>
                    <a:pt x="2661" y="1"/>
                  </a:moveTo>
                  <a:lnTo>
                    <a:pt x="2316" y="50"/>
                  </a:lnTo>
                  <a:lnTo>
                    <a:pt x="1971" y="148"/>
                  </a:lnTo>
                  <a:lnTo>
                    <a:pt x="1675" y="345"/>
                  </a:lnTo>
                  <a:lnTo>
                    <a:pt x="1380" y="493"/>
                  </a:lnTo>
                  <a:lnTo>
                    <a:pt x="1134" y="740"/>
                  </a:lnTo>
                  <a:lnTo>
                    <a:pt x="936" y="986"/>
                  </a:lnTo>
                  <a:lnTo>
                    <a:pt x="739" y="1282"/>
                  </a:lnTo>
                  <a:lnTo>
                    <a:pt x="641" y="1626"/>
                  </a:lnTo>
                  <a:lnTo>
                    <a:pt x="345" y="1971"/>
                  </a:lnTo>
                  <a:lnTo>
                    <a:pt x="197" y="2365"/>
                  </a:lnTo>
                  <a:lnTo>
                    <a:pt x="50" y="2907"/>
                  </a:lnTo>
                  <a:lnTo>
                    <a:pt x="0" y="3449"/>
                  </a:lnTo>
                  <a:lnTo>
                    <a:pt x="50" y="3942"/>
                  </a:lnTo>
                  <a:lnTo>
                    <a:pt x="247" y="4484"/>
                  </a:lnTo>
                  <a:lnTo>
                    <a:pt x="493" y="4878"/>
                  </a:lnTo>
                  <a:lnTo>
                    <a:pt x="296" y="5223"/>
                  </a:lnTo>
                  <a:lnTo>
                    <a:pt x="148" y="5568"/>
                  </a:lnTo>
                  <a:lnTo>
                    <a:pt x="50" y="5913"/>
                  </a:lnTo>
                  <a:lnTo>
                    <a:pt x="0" y="6307"/>
                  </a:lnTo>
                  <a:lnTo>
                    <a:pt x="0" y="6652"/>
                  </a:lnTo>
                  <a:lnTo>
                    <a:pt x="50" y="6947"/>
                  </a:lnTo>
                  <a:lnTo>
                    <a:pt x="148" y="7292"/>
                  </a:lnTo>
                  <a:lnTo>
                    <a:pt x="296" y="7588"/>
                  </a:lnTo>
                  <a:lnTo>
                    <a:pt x="148" y="7883"/>
                  </a:lnTo>
                  <a:lnTo>
                    <a:pt x="50" y="8179"/>
                  </a:lnTo>
                  <a:lnTo>
                    <a:pt x="0" y="8474"/>
                  </a:lnTo>
                  <a:lnTo>
                    <a:pt x="0" y="8770"/>
                  </a:lnTo>
                  <a:lnTo>
                    <a:pt x="50" y="9312"/>
                  </a:lnTo>
                  <a:lnTo>
                    <a:pt x="197" y="9805"/>
                  </a:lnTo>
                  <a:lnTo>
                    <a:pt x="50" y="10297"/>
                  </a:lnTo>
                  <a:lnTo>
                    <a:pt x="0" y="10790"/>
                  </a:lnTo>
                  <a:lnTo>
                    <a:pt x="50" y="11233"/>
                  </a:lnTo>
                  <a:lnTo>
                    <a:pt x="148" y="11628"/>
                  </a:lnTo>
                  <a:lnTo>
                    <a:pt x="296" y="12022"/>
                  </a:lnTo>
                  <a:lnTo>
                    <a:pt x="493" y="12367"/>
                  </a:lnTo>
                  <a:lnTo>
                    <a:pt x="789" y="12711"/>
                  </a:lnTo>
                  <a:lnTo>
                    <a:pt x="1084" y="12958"/>
                  </a:lnTo>
                  <a:lnTo>
                    <a:pt x="1478" y="13204"/>
                  </a:lnTo>
                  <a:lnTo>
                    <a:pt x="1873" y="13352"/>
                  </a:lnTo>
                  <a:lnTo>
                    <a:pt x="2020" y="13450"/>
                  </a:lnTo>
                  <a:lnTo>
                    <a:pt x="2070" y="13598"/>
                  </a:lnTo>
                  <a:lnTo>
                    <a:pt x="2217" y="14091"/>
                  </a:lnTo>
                  <a:lnTo>
                    <a:pt x="2365" y="14534"/>
                  </a:lnTo>
                  <a:lnTo>
                    <a:pt x="2612" y="14928"/>
                  </a:lnTo>
                  <a:lnTo>
                    <a:pt x="2907" y="15323"/>
                  </a:lnTo>
                  <a:lnTo>
                    <a:pt x="3055" y="15520"/>
                  </a:lnTo>
                  <a:lnTo>
                    <a:pt x="3252" y="15618"/>
                  </a:lnTo>
                  <a:lnTo>
                    <a:pt x="3449" y="15667"/>
                  </a:lnTo>
                  <a:lnTo>
                    <a:pt x="3695" y="15717"/>
                  </a:lnTo>
                  <a:lnTo>
                    <a:pt x="3892" y="15717"/>
                  </a:lnTo>
                  <a:lnTo>
                    <a:pt x="4090" y="15618"/>
                  </a:lnTo>
                  <a:lnTo>
                    <a:pt x="4237" y="15569"/>
                  </a:lnTo>
                  <a:lnTo>
                    <a:pt x="4434" y="15421"/>
                  </a:lnTo>
                  <a:lnTo>
                    <a:pt x="4533" y="15273"/>
                  </a:lnTo>
                  <a:lnTo>
                    <a:pt x="4632" y="15125"/>
                  </a:lnTo>
                  <a:lnTo>
                    <a:pt x="4681" y="14928"/>
                  </a:lnTo>
                  <a:lnTo>
                    <a:pt x="4730" y="14731"/>
                  </a:lnTo>
                  <a:lnTo>
                    <a:pt x="4730" y="14534"/>
                  </a:lnTo>
                  <a:lnTo>
                    <a:pt x="4681" y="14337"/>
                  </a:lnTo>
                  <a:lnTo>
                    <a:pt x="4582" y="14189"/>
                  </a:lnTo>
                  <a:lnTo>
                    <a:pt x="4484" y="13992"/>
                  </a:lnTo>
                  <a:lnTo>
                    <a:pt x="4287" y="13697"/>
                  </a:lnTo>
                  <a:lnTo>
                    <a:pt x="4237" y="13598"/>
                  </a:lnTo>
                  <a:lnTo>
                    <a:pt x="4237" y="13450"/>
                  </a:lnTo>
                  <a:lnTo>
                    <a:pt x="4336" y="13352"/>
                  </a:lnTo>
                  <a:lnTo>
                    <a:pt x="4434" y="13253"/>
                  </a:lnTo>
                  <a:lnTo>
                    <a:pt x="4730" y="13106"/>
                  </a:lnTo>
                  <a:lnTo>
                    <a:pt x="5026" y="12908"/>
                  </a:lnTo>
                  <a:lnTo>
                    <a:pt x="5272" y="12613"/>
                  </a:lnTo>
                  <a:lnTo>
                    <a:pt x="5469" y="12367"/>
                  </a:lnTo>
                  <a:lnTo>
                    <a:pt x="5617" y="12071"/>
                  </a:lnTo>
                  <a:lnTo>
                    <a:pt x="5715" y="11726"/>
                  </a:lnTo>
                  <a:lnTo>
                    <a:pt x="5814" y="11381"/>
                  </a:lnTo>
                  <a:lnTo>
                    <a:pt x="5863" y="11036"/>
                  </a:lnTo>
                  <a:lnTo>
                    <a:pt x="5814" y="10741"/>
                  </a:lnTo>
                  <a:lnTo>
                    <a:pt x="5765" y="10445"/>
                  </a:lnTo>
                  <a:lnTo>
                    <a:pt x="5666" y="10199"/>
                  </a:lnTo>
                  <a:lnTo>
                    <a:pt x="5568" y="9903"/>
                  </a:lnTo>
                  <a:lnTo>
                    <a:pt x="5666" y="9657"/>
                  </a:lnTo>
                  <a:lnTo>
                    <a:pt x="5765" y="9361"/>
                  </a:lnTo>
                  <a:lnTo>
                    <a:pt x="5814" y="9066"/>
                  </a:lnTo>
                  <a:lnTo>
                    <a:pt x="5863" y="8770"/>
                  </a:lnTo>
                  <a:lnTo>
                    <a:pt x="5814" y="8474"/>
                  </a:lnTo>
                  <a:lnTo>
                    <a:pt x="5765" y="8179"/>
                  </a:lnTo>
                  <a:lnTo>
                    <a:pt x="5666" y="7883"/>
                  </a:lnTo>
                  <a:lnTo>
                    <a:pt x="5518" y="7588"/>
                  </a:lnTo>
                  <a:lnTo>
                    <a:pt x="5666" y="7341"/>
                  </a:lnTo>
                  <a:lnTo>
                    <a:pt x="5765" y="7046"/>
                  </a:lnTo>
                  <a:lnTo>
                    <a:pt x="5814" y="6799"/>
                  </a:lnTo>
                  <a:lnTo>
                    <a:pt x="5863" y="6504"/>
                  </a:lnTo>
                  <a:lnTo>
                    <a:pt x="6208" y="6455"/>
                  </a:lnTo>
                  <a:lnTo>
                    <a:pt x="6553" y="6356"/>
                  </a:lnTo>
                  <a:lnTo>
                    <a:pt x="6898" y="6257"/>
                  </a:lnTo>
                  <a:lnTo>
                    <a:pt x="7193" y="6060"/>
                  </a:lnTo>
                  <a:lnTo>
                    <a:pt x="7538" y="6307"/>
                  </a:lnTo>
                  <a:lnTo>
                    <a:pt x="7932" y="6504"/>
                  </a:lnTo>
                  <a:lnTo>
                    <a:pt x="8376" y="6602"/>
                  </a:lnTo>
                  <a:lnTo>
                    <a:pt x="8770" y="6652"/>
                  </a:lnTo>
                  <a:lnTo>
                    <a:pt x="9213" y="6602"/>
                  </a:lnTo>
                  <a:lnTo>
                    <a:pt x="9657" y="6504"/>
                  </a:lnTo>
                  <a:lnTo>
                    <a:pt x="10002" y="6307"/>
                  </a:lnTo>
                  <a:lnTo>
                    <a:pt x="10396" y="6060"/>
                  </a:lnTo>
                  <a:lnTo>
                    <a:pt x="10691" y="6257"/>
                  </a:lnTo>
                  <a:lnTo>
                    <a:pt x="11036" y="6356"/>
                  </a:lnTo>
                  <a:lnTo>
                    <a:pt x="11381" y="6455"/>
                  </a:lnTo>
                  <a:lnTo>
                    <a:pt x="11726" y="6504"/>
                  </a:lnTo>
                  <a:lnTo>
                    <a:pt x="11775" y="6849"/>
                  </a:lnTo>
                  <a:lnTo>
                    <a:pt x="11874" y="7194"/>
                  </a:lnTo>
                  <a:lnTo>
                    <a:pt x="11972" y="7489"/>
                  </a:lnTo>
                  <a:lnTo>
                    <a:pt x="12120" y="7834"/>
                  </a:lnTo>
                  <a:lnTo>
                    <a:pt x="11923" y="8179"/>
                  </a:lnTo>
                  <a:lnTo>
                    <a:pt x="11775" y="8573"/>
                  </a:lnTo>
                  <a:lnTo>
                    <a:pt x="11677" y="8967"/>
                  </a:lnTo>
                  <a:lnTo>
                    <a:pt x="11627" y="9361"/>
                  </a:lnTo>
                  <a:lnTo>
                    <a:pt x="11677" y="9706"/>
                  </a:lnTo>
                  <a:lnTo>
                    <a:pt x="11726" y="10051"/>
                  </a:lnTo>
                  <a:lnTo>
                    <a:pt x="11430" y="10100"/>
                  </a:lnTo>
                  <a:lnTo>
                    <a:pt x="11135" y="10199"/>
                  </a:lnTo>
                  <a:lnTo>
                    <a:pt x="10888" y="10297"/>
                  </a:lnTo>
                  <a:lnTo>
                    <a:pt x="10593" y="10445"/>
                  </a:lnTo>
                  <a:lnTo>
                    <a:pt x="10297" y="10248"/>
                  </a:lnTo>
                  <a:lnTo>
                    <a:pt x="9952" y="10150"/>
                  </a:lnTo>
                  <a:lnTo>
                    <a:pt x="9558" y="10051"/>
                  </a:lnTo>
                  <a:lnTo>
                    <a:pt x="9213" y="10051"/>
                  </a:lnTo>
                  <a:lnTo>
                    <a:pt x="8671" y="10100"/>
                  </a:lnTo>
                  <a:lnTo>
                    <a:pt x="8179" y="10248"/>
                  </a:lnTo>
                  <a:lnTo>
                    <a:pt x="7686" y="10494"/>
                  </a:lnTo>
                  <a:lnTo>
                    <a:pt x="7292" y="10839"/>
                  </a:lnTo>
                  <a:lnTo>
                    <a:pt x="6947" y="11233"/>
                  </a:lnTo>
                  <a:lnTo>
                    <a:pt x="6701" y="11726"/>
                  </a:lnTo>
                  <a:lnTo>
                    <a:pt x="6553" y="12219"/>
                  </a:lnTo>
                  <a:lnTo>
                    <a:pt x="6504" y="12761"/>
                  </a:lnTo>
                  <a:lnTo>
                    <a:pt x="6553" y="13253"/>
                  </a:lnTo>
                  <a:lnTo>
                    <a:pt x="6651" y="13697"/>
                  </a:lnTo>
                  <a:lnTo>
                    <a:pt x="6849" y="14091"/>
                  </a:lnTo>
                  <a:lnTo>
                    <a:pt x="7144" y="14485"/>
                  </a:lnTo>
                  <a:lnTo>
                    <a:pt x="7243" y="14978"/>
                  </a:lnTo>
                  <a:lnTo>
                    <a:pt x="7489" y="15421"/>
                  </a:lnTo>
                  <a:lnTo>
                    <a:pt x="7785" y="15766"/>
                  </a:lnTo>
                  <a:lnTo>
                    <a:pt x="8179" y="16062"/>
                  </a:lnTo>
                  <a:lnTo>
                    <a:pt x="8179" y="16554"/>
                  </a:lnTo>
                  <a:lnTo>
                    <a:pt x="8228" y="16751"/>
                  </a:lnTo>
                  <a:lnTo>
                    <a:pt x="8277" y="16948"/>
                  </a:lnTo>
                  <a:lnTo>
                    <a:pt x="8376" y="17096"/>
                  </a:lnTo>
                  <a:lnTo>
                    <a:pt x="8524" y="17293"/>
                  </a:lnTo>
                  <a:lnTo>
                    <a:pt x="8671" y="17392"/>
                  </a:lnTo>
                  <a:lnTo>
                    <a:pt x="8819" y="17490"/>
                  </a:lnTo>
                  <a:lnTo>
                    <a:pt x="9016" y="17540"/>
                  </a:lnTo>
                  <a:lnTo>
                    <a:pt x="9213" y="17589"/>
                  </a:lnTo>
                  <a:lnTo>
                    <a:pt x="9263" y="17589"/>
                  </a:lnTo>
                  <a:lnTo>
                    <a:pt x="9460" y="17540"/>
                  </a:lnTo>
                  <a:lnTo>
                    <a:pt x="9657" y="17490"/>
                  </a:lnTo>
                  <a:lnTo>
                    <a:pt x="9805" y="17392"/>
                  </a:lnTo>
                  <a:lnTo>
                    <a:pt x="9952" y="17244"/>
                  </a:lnTo>
                  <a:lnTo>
                    <a:pt x="10100" y="17096"/>
                  </a:lnTo>
                  <a:lnTo>
                    <a:pt x="10149" y="16899"/>
                  </a:lnTo>
                  <a:lnTo>
                    <a:pt x="10248" y="16702"/>
                  </a:lnTo>
                  <a:lnTo>
                    <a:pt x="10248" y="16505"/>
                  </a:lnTo>
                  <a:lnTo>
                    <a:pt x="10248" y="16062"/>
                  </a:lnTo>
                  <a:lnTo>
                    <a:pt x="10494" y="15914"/>
                  </a:lnTo>
                  <a:lnTo>
                    <a:pt x="10691" y="15717"/>
                  </a:lnTo>
                  <a:lnTo>
                    <a:pt x="10888" y="15520"/>
                  </a:lnTo>
                  <a:lnTo>
                    <a:pt x="11036" y="15323"/>
                  </a:lnTo>
                  <a:lnTo>
                    <a:pt x="11480" y="15421"/>
                  </a:lnTo>
                  <a:lnTo>
                    <a:pt x="11972" y="15470"/>
                  </a:lnTo>
                  <a:lnTo>
                    <a:pt x="12465" y="15421"/>
                  </a:lnTo>
                  <a:lnTo>
                    <a:pt x="12958" y="15273"/>
                  </a:lnTo>
                  <a:lnTo>
                    <a:pt x="13401" y="15076"/>
                  </a:lnTo>
                  <a:lnTo>
                    <a:pt x="13746" y="15273"/>
                  </a:lnTo>
                  <a:lnTo>
                    <a:pt x="14091" y="15372"/>
                  </a:lnTo>
                  <a:lnTo>
                    <a:pt x="14485" y="15470"/>
                  </a:lnTo>
                  <a:lnTo>
                    <a:pt x="14879" y="15470"/>
                  </a:lnTo>
                  <a:lnTo>
                    <a:pt x="15421" y="15421"/>
                  </a:lnTo>
                  <a:lnTo>
                    <a:pt x="15914" y="15273"/>
                  </a:lnTo>
                  <a:lnTo>
                    <a:pt x="16357" y="15027"/>
                  </a:lnTo>
                  <a:lnTo>
                    <a:pt x="16801" y="14682"/>
                  </a:lnTo>
                  <a:lnTo>
                    <a:pt x="17096" y="14288"/>
                  </a:lnTo>
                  <a:lnTo>
                    <a:pt x="17392" y="13845"/>
                  </a:lnTo>
                  <a:lnTo>
                    <a:pt x="17540" y="13303"/>
                  </a:lnTo>
                  <a:lnTo>
                    <a:pt x="17589" y="12761"/>
                  </a:lnTo>
                  <a:lnTo>
                    <a:pt x="17540" y="12317"/>
                  </a:lnTo>
                  <a:lnTo>
                    <a:pt x="17441" y="11874"/>
                  </a:lnTo>
                  <a:lnTo>
                    <a:pt x="17540" y="11430"/>
                  </a:lnTo>
                  <a:lnTo>
                    <a:pt x="17589" y="10938"/>
                  </a:lnTo>
                  <a:lnTo>
                    <a:pt x="17540" y="10445"/>
                  </a:lnTo>
                  <a:lnTo>
                    <a:pt x="17392" y="9952"/>
                  </a:lnTo>
                  <a:lnTo>
                    <a:pt x="17540" y="9460"/>
                  </a:lnTo>
                  <a:lnTo>
                    <a:pt x="17589" y="8918"/>
                  </a:lnTo>
                  <a:lnTo>
                    <a:pt x="17540" y="8622"/>
                  </a:lnTo>
                  <a:lnTo>
                    <a:pt x="17490" y="8277"/>
                  </a:lnTo>
                  <a:lnTo>
                    <a:pt x="17392" y="7982"/>
                  </a:lnTo>
                  <a:lnTo>
                    <a:pt x="17293" y="7686"/>
                  </a:lnTo>
                  <a:lnTo>
                    <a:pt x="17392" y="7341"/>
                  </a:lnTo>
                  <a:lnTo>
                    <a:pt x="17490" y="7046"/>
                  </a:lnTo>
                  <a:lnTo>
                    <a:pt x="17540" y="6701"/>
                  </a:lnTo>
                  <a:lnTo>
                    <a:pt x="17589" y="6356"/>
                  </a:lnTo>
                  <a:lnTo>
                    <a:pt x="17540" y="5962"/>
                  </a:lnTo>
                  <a:lnTo>
                    <a:pt x="17490" y="5568"/>
                  </a:lnTo>
                  <a:lnTo>
                    <a:pt x="17342" y="5174"/>
                  </a:lnTo>
                  <a:lnTo>
                    <a:pt x="17145" y="4829"/>
                  </a:lnTo>
                  <a:lnTo>
                    <a:pt x="17342" y="4484"/>
                  </a:lnTo>
                  <a:lnTo>
                    <a:pt x="17490" y="3942"/>
                  </a:lnTo>
                  <a:lnTo>
                    <a:pt x="17589" y="3449"/>
                  </a:lnTo>
                  <a:lnTo>
                    <a:pt x="17540" y="2907"/>
                  </a:lnTo>
                  <a:lnTo>
                    <a:pt x="17392" y="2365"/>
                  </a:lnTo>
                  <a:lnTo>
                    <a:pt x="17195" y="1971"/>
                  </a:lnTo>
                  <a:lnTo>
                    <a:pt x="16948" y="1626"/>
                  </a:lnTo>
                  <a:lnTo>
                    <a:pt x="16850" y="1282"/>
                  </a:lnTo>
                  <a:lnTo>
                    <a:pt x="16653" y="986"/>
                  </a:lnTo>
                  <a:lnTo>
                    <a:pt x="16456" y="740"/>
                  </a:lnTo>
                  <a:lnTo>
                    <a:pt x="16209" y="493"/>
                  </a:lnTo>
                  <a:lnTo>
                    <a:pt x="15914" y="345"/>
                  </a:lnTo>
                  <a:lnTo>
                    <a:pt x="15618" y="148"/>
                  </a:lnTo>
                  <a:lnTo>
                    <a:pt x="15273" y="50"/>
                  </a:lnTo>
                  <a:lnTo>
                    <a:pt x="14928" y="1"/>
                  </a:lnTo>
                  <a:lnTo>
                    <a:pt x="14436" y="1"/>
                  </a:lnTo>
                  <a:lnTo>
                    <a:pt x="13943" y="99"/>
                  </a:lnTo>
                  <a:lnTo>
                    <a:pt x="13500" y="296"/>
                  </a:lnTo>
                  <a:lnTo>
                    <a:pt x="13056" y="592"/>
                  </a:lnTo>
                  <a:lnTo>
                    <a:pt x="12662" y="444"/>
                  </a:lnTo>
                  <a:lnTo>
                    <a:pt x="12268" y="345"/>
                  </a:lnTo>
                  <a:lnTo>
                    <a:pt x="11825" y="296"/>
                  </a:lnTo>
                  <a:lnTo>
                    <a:pt x="11430" y="345"/>
                  </a:lnTo>
                  <a:lnTo>
                    <a:pt x="11086" y="444"/>
                  </a:lnTo>
                  <a:lnTo>
                    <a:pt x="10741" y="592"/>
                  </a:lnTo>
                  <a:lnTo>
                    <a:pt x="10445" y="789"/>
                  </a:lnTo>
                  <a:lnTo>
                    <a:pt x="10149" y="986"/>
                  </a:lnTo>
                  <a:lnTo>
                    <a:pt x="9854" y="789"/>
                  </a:lnTo>
                  <a:lnTo>
                    <a:pt x="9509" y="641"/>
                  </a:lnTo>
                  <a:lnTo>
                    <a:pt x="9164" y="592"/>
                  </a:lnTo>
                  <a:lnTo>
                    <a:pt x="8770" y="543"/>
                  </a:lnTo>
                  <a:lnTo>
                    <a:pt x="8425" y="592"/>
                  </a:lnTo>
                  <a:lnTo>
                    <a:pt x="8080" y="641"/>
                  </a:lnTo>
                  <a:lnTo>
                    <a:pt x="7735" y="789"/>
                  </a:lnTo>
                  <a:lnTo>
                    <a:pt x="7390" y="986"/>
                  </a:lnTo>
                  <a:lnTo>
                    <a:pt x="7144" y="789"/>
                  </a:lnTo>
                  <a:lnTo>
                    <a:pt x="6849" y="592"/>
                  </a:lnTo>
                  <a:lnTo>
                    <a:pt x="6504" y="444"/>
                  </a:lnTo>
                  <a:lnTo>
                    <a:pt x="6159" y="345"/>
                  </a:lnTo>
                  <a:lnTo>
                    <a:pt x="5765" y="296"/>
                  </a:lnTo>
                  <a:lnTo>
                    <a:pt x="5321" y="345"/>
                  </a:lnTo>
                  <a:lnTo>
                    <a:pt x="4878" y="444"/>
                  </a:lnTo>
                  <a:lnTo>
                    <a:pt x="4484" y="592"/>
                  </a:lnTo>
                  <a:lnTo>
                    <a:pt x="4090" y="296"/>
                  </a:lnTo>
                  <a:lnTo>
                    <a:pt x="3646" y="99"/>
                  </a:lnTo>
                  <a:lnTo>
                    <a:pt x="3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365;p74"/>
            <p:cNvSpPr/>
            <p:nvPr/>
          </p:nvSpPr>
          <p:spPr>
            <a:xfrm>
              <a:off x="2271380" y="1781536"/>
              <a:ext cx="357328" cy="75731"/>
            </a:xfrm>
            <a:custGeom>
              <a:avLst/>
              <a:gdLst/>
              <a:ahLst/>
              <a:cxnLst/>
              <a:rect l="l" t="t" r="r" b="b"/>
              <a:pathLst>
                <a:path w="13254" h="2809" extrusionOk="0">
                  <a:moveTo>
                    <a:pt x="1281" y="0"/>
                  </a:moveTo>
                  <a:lnTo>
                    <a:pt x="936" y="99"/>
                  </a:lnTo>
                  <a:lnTo>
                    <a:pt x="641" y="247"/>
                  </a:lnTo>
                  <a:lnTo>
                    <a:pt x="345" y="493"/>
                  </a:lnTo>
                  <a:lnTo>
                    <a:pt x="148" y="789"/>
                  </a:lnTo>
                  <a:lnTo>
                    <a:pt x="49" y="1134"/>
                  </a:lnTo>
                  <a:lnTo>
                    <a:pt x="0" y="1478"/>
                  </a:lnTo>
                  <a:lnTo>
                    <a:pt x="49" y="1676"/>
                  </a:lnTo>
                  <a:lnTo>
                    <a:pt x="99" y="1873"/>
                  </a:lnTo>
                  <a:lnTo>
                    <a:pt x="197" y="2020"/>
                  </a:lnTo>
                  <a:lnTo>
                    <a:pt x="296" y="2168"/>
                  </a:lnTo>
                  <a:lnTo>
                    <a:pt x="444" y="2316"/>
                  </a:lnTo>
                  <a:lnTo>
                    <a:pt x="641" y="2415"/>
                  </a:lnTo>
                  <a:lnTo>
                    <a:pt x="838" y="2464"/>
                  </a:lnTo>
                  <a:lnTo>
                    <a:pt x="1035" y="2513"/>
                  </a:lnTo>
                  <a:lnTo>
                    <a:pt x="1232" y="2464"/>
                  </a:lnTo>
                  <a:lnTo>
                    <a:pt x="1429" y="2415"/>
                  </a:lnTo>
                  <a:lnTo>
                    <a:pt x="1626" y="2316"/>
                  </a:lnTo>
                  <a:lnTo>
                    <a:pt x="1774" y="2168"/>
                  </a:lnTo>
                  <a:lnTo>
                    <a:pt x="2611" y="2365"/>
                  </a:lnTo>
                  <a:lnTo>
                    <a:pt x="3400" y="2562"/>
                  </a:lnTo>
                  <a:lnTo>
                    <a:pt x="4237" y="2710"/>
                  </a:lnTo>
                  <a:lnTo>
                    <a:pt x="5025" y="2809"/>
                  </a:lnTo>
                  <a:lnTo>
                    <a:pt x="5173" y="2759"/>
                  </a:lnTo>
                  <a:lnTo>
                    <a:pt x="5321" y="2710"/>
                  </a:lnTo>
                  <a:lnTo>
                    <a:pt x="5370" y="2612"/>
                  </a:lnTo>
                  <a:lnTo>
                    <a:pt x="5420" y="2464"/>
                  </a:lnTo>
                  <a:lnTo>
                    <a:pt x="5420" y="2365"/>
                  </a:lnTo>
                  <a:lnTo>
                    <a:pt x="5321" y="2217"/>
                  </a:lnTo>
                  <a:lnTo>
                    <a:pt x="5222" y="2168"/>
                  </a:lnTo>
                  <a:lnTo>
                    <a:pt x="5124" y="2119"/>
                  </a:lnTo>
                  <a:lnTo>
                    <a:pt x="4237" y="2020"/>
                  </a:lnTo>
                  <a:lnTo>
                    <a:pt x="3400" y="1873"/>
                  </a:lnTo>
                  <a:lnTo>
                    <a:pt x="2562" y="1676"/>
                  </a:lnTo>
                  <a:lnTo>
                    <a:pt x="1774" y="1429"/>
                  </a:lnTo>
                  <a:lnTo>
                    <a:pt x="1527" y="1429"/>
                  </a:lnTo>
                  <a:lnTo>
                    <a:pt x="1429" y="1528"/>
                  </a:lnTo>
                  <a:lnTo>
                    <a:pt x="1330" y="1626"/>
                  </a:lnTo>
                  <a:lnTo>
                    <a:pt x="1232" y="1774"/>
                  </a:lnTo>
                  <a:lnTo>
                    <a:pt x="1035" y="1823"/>
                  </a:lnTo>
                  <a:lnTo>
                    <a:pt x="887" y="1774"/>
                  </a:lnTo>
                  <a:lnTo>
                    <a:pt x="788" y="1725"/>
                  </a:lnTo>
                  <a:lnTo>
                    <a:pt x="739" y="1577"/>
                  </a:lnTo>
                  <a:lnTo>
                    <a:pt x="690" y="1478"/>
                  </a:lnTo>
                  <a:lnTo>
                    <a:pt x="739" y="1281"/>
                  </a:lnTo>
                  <a:lnTo>
                    <a:pt x="788" y="1084"/>
                  </a:lnTo>
                  <a:lnTo>
                    <a:pt x="887" y="937"/>
                  </a:lnTo>
                  <a:lnTo>
                    <a:pt x="1035" y="789"/>
                  </a:lnTo>
                  <a:lnTo>
                    <a:pt x="1183" y="739"/>
                  </a:lnTo>
                  <a:lnTo>
                    <a:pt x="1380" y="690"/>
                  </a:lnTo>
                  <a:lnTo>
                    <a:pt x="1577" y="641"/>
                  </a:lnTo>
                  <a:lnTo>
                    <a:pt x="1724" y="690"/>
                  </a:lnTo>
                  <a:lnTo>
                    <a:pt x="2956" y="1035"/>
                  </a:lnTo>
                  <a:lnTo>
                    <a:pt x="4139" y="1281"/>
                  </a:lnTo>
                  <a:lnTo>
                    <a:pt x="5370" y="1429"/>
                  </a:lnTo>
                  <a:lnTo>
                    <a:pt x="6602" y="1478"/>
                  </a:lnTo>
                  <a:lnTo>
                    <a:pt x="7883" y="1429"/>
                  </a:lnTo>
                  <a:lnTo>
                    <a:pt x="9115" y="1281"/>
                  </a:lnTo>
                  <a:lnTo>
                    <a:pt x="10297" y="1035"/>
                  </a:lnTo>
                  <a:lnTo>
                    <a:pt x="11479" y="690"/>
                  </a:lnTo>
                  <a:lnTo>
                    <a:pt x="11676" y="641"/>
                  </a:lnTo>
                  <a:lnTo>
                    <a:pt x="11874" y="690"/>
                  </a:lnTo>
                  <a:lnTo>
                    <a:pt x="12071" y="739"/>
                  </a:lnTo>
                  <a:lnTo>
                    <a:pt x="12218" y="789"/>
                  </a:lnTo>
                  <a:lnTo>
                    <a:pt x="12366" y="937"/>
                  </a:lnTo>
                  <a:lnTo>
                    <a:pt x="12465" y="1084"/>
                  </a:lnTo>
                  <a:lnTo>
                    <a:pt x="12514" y="1281"/>
                  </a:lnTo>
                  <a:lnTo>
                    <a:pt x="12563" y="1478"/>
                  </a:lnTo>
                  <a:lnTo>
                    <a:pt x="12514" y="1577"/>
                  </a:lnTo>
                  <a:lnTo>
                    <a:pt x="12465" y="1725"/>
                  </a:lnTo>
                  <a:lnTo>
                    <a:pt x="12366" y="1774"/>
                  </a:lnTo>
                  <a:lnTo>
                    <a:pt x="12218" y="1823"/>
                  </a:lnTo>
                  <a:lnTo>
                    <a:pt x="12021" y="1774"/>
                  </a:lnTo>
                  <a:lnTo>
                    <a:pt x="11923" y="1626"/>
                  </a:lnTo>
                  <a:lnTo>
                    <a:pt x="11824" y="1528"/>
                  </a:lnTo>
                  <a:lnTo>
                    <a:pt x="11726" y="1429"/>
                  </a:lnTo>
                  <a:lnTo>
                    <a:pt x="11479" y="1429"/>
                  </a:lnTo>
                  <a:lnTo>
                    <a:pt x="10642" y="1676"/>
                  </a:lnTo>
                  <a:lnTo>
                    <a:pt x="9854" y="1873"/>
                  </a:lnTo>
                  <a:lnTo>
                    <a:pt x="8967" y="2020"/>
                  </a:lnTo>
                  <a:lnTo>
                    <a:pt x="8129" y="2119"/>
                  </a:lnTo>
                  <a:lnTo>
                    <a:pt x="7981" y="2168"/>
                  </a:lnTo>
                  <a:lnTo>
                    <a:pt x="7883" y="2217"/>
                  </a:lnTo>
                  <a:lnTo>
                    <a:pt x="7834" y="2365"/>
                  </a:lnTo>
                  <a:lnTo>
                    <a:pt x="7834" y="2464"/>
                  </a:lnTo>
                  <a:lnTo>
                    <a:pt x="7883" y="2612"/>
                  </a:lnTo>
                  <a:lnTo>
                    <a:pt x="7932" y="2710"/>
                  </a:lnTo>
                  <a:lnTo>
                    <a:pt x="8031" y="2759"/>
                  </a:lnTo>
                  <a:lnTo>
                    <a:pt x="8179" y="2809"/>
                  </a:lnTo>
                  <a:lnTo>
                    <a:pt x="9016" y="2710"/>
                  </a:lnTo>
                  <a:lnTo>
                    <a:pt x="9854" y="2562"/>
                  </a:lnTo>
                  <a:lnTo>
                    <a:pt x="10642" y="2365"/>
                  </a:lnTo>
                  <a:lnTo>
                    <a:pt x="11430" y="2168"/>
                  </a:lnTo>
                  <a:lnTo>
                    <a:pt x="11627" y="2316"/>
                  </a:lnTo>
                  <a:lnTo>
                    <a:pt x="11775" y="2415"/>
                  </a:lnTo>
                  <a:lnTo>
                    <a:pt x="11972" y="2464"/>
                  </a:lnTo>
                  <a:lnTo>
                    <a:pt x="12218" y="2513"/>
                  </a:lnTo>
                  <a:lnTo>
                    <a:pt x="12415" y="2464"/>
                  </a:lnTo>
                  <a:lnTo>
                    <a:pt x="12613" y="2415"/>
                  </a:lnTo>
                  <a:lnTo>
                    <a:pt x="12810" y="2316"/>
                  </a:lnTo>
                  <a:lnTo>
                    <a:pt x="12957" y="2168"/>
                  </a:lnTo>
                  <a:lnTo>
                    <a:pt x="13056" y="2020"/>
                  </a:lnTo>
                  <a:lnTo>
                    <a:pt x="13154" y="1873"/>
                  </a:lnTo>
                  <a:lnTo>
                    <a:pt x="13204" y="1676"/>
                  </a:lnTo>
                  <a:lnTo>
                    <a:pt x="13253" y="1478"/>
                  </a:lnTo>
                  <a:lnTo>
                    <a:pt x="13204" y="1134"/>
                  </a:lnTo>
                  <a:lnTo>
                    <a:pt x="13056" y="789"/>
                  </a:lnTo>
                  <a:lnTo>
                    <a:pt x="12859" y="493"/>
                  </a:lnTo>
                  <a:lnTo>
                    <a:pt x="12613" y="247"/>
                  </a:lnTo>
                  <a:lnTo>
                    <a:pt x="12317" y="99"/>
                  </a:lnTo>
                  <a:lnTo>
                    <a:pt x="11972" y="0"/>
                  </a:lnTo>
                  <a:lnTo>
                    <a:pt x="11627" y="0"/>
                  </a:lnTo>
                  <a:lnTo>
                    <a:pt x="11282" y="50"/>
                  </a:lnTo>
                  <a:lnTo>
                    <a:pt x="10149" y="395"/>
                  </a:lnTo>
                  <a:lnTo>
                    <a:pt x="8967" y="641"/>
                  </a:lnTo>
                  <a:lnTo>
                    <a:pt x="7834" y="739"/>
                  </a:lnTo>
                  <a:lnTo>
                    <a:pt x="6602" y="789"/>
                  </a:lnTo>
                  <a:lnTo>
                    <a:pt x="5420" y="739"/>
                  </a:lnTo>
                  <a:lnTo>
                    <a:pt x="4237" y="641"/>
                  </a:lnTo>
                  <a:lnTo>
                    <a:pt x="3104" y="395"/>
                  </a:lnTo>
                  <a:lnTo>
                    <a:pt x="1971" y="50"/>
                  </a:lnTo>
                  <a:lnTo>
                    <a:pt x="1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366;p74"/>
            <p:cNvSpPr/>
            <p:nvPr/>
          </p:nvSpPr>
          <p:spPr>
            <a:xfrm>
              <a:off x="2440069" y="1839986"/>
              <a:ext cx="18602" cy="18602"/>
            </a:xfrm>
            <a:custGeom>
              <a:avLst/>
              <a:gdLst/>
              <a:ahLst/>
              <a:cxnLst/>
              <a:rect l="l" t="t" r="r" b="b"/>
              <a:pathLst>
                <a:path w="690" h="690" extrusionOk="0">
                  <a:moveTo>
                    <a:pt x="345" y="0"/>
                  </a:moveTo>
                  <a:lnTo>
                    <a:pt x="246" y="49"/>
                  </a:lnTo>
                  <a:lnTo>
                    <a:pt x="99" y="99"/>
                  </a:lnTo>
                  <a:lnTo>
                    <a:pt x="49" y="197"/>
                  </a:lnTo>
                  <a:lnTo>
                    <a:pt x="0" y="345"/>
                  </a:lnTo>
                  <a:lnTo>
                    <a:pt x="49" y="493"/>
                  </a:lnTo>
                  <a:lnTo>
                    <a:pt x="99" y="591"/>
                  </a:lnTo>
                  <a:lnTo>
                    <a:pt x="246" y="690"/>
                  </a:lnTo>
                  <a:lnTo>
                    <a:pt x="493" y="690"/>
                  </a:lnTo>
                  <a:lnTo>
                    <a:pt x="591" y="591"/>
                  </a:lnTo>
                  <a:lnTo>
                    <a:pt x="690" y="493"/>
                  </a:lnTo>
                  <a:lnTo>
                    <a:pt x="690" y="345"/>
                  </a:lnTo>
                  <a:lnTo>
                    <a:pt x="690" y="197"/>
                  </a:lnTo>
                  <a:lnTo>
                    <a:pt x="591" y="99"/>
                  </a:lnTo>
                  <a:lnTo>
                    <a:pt x="493" y="49"/>
                  </a:lnTo>
                  <a:lnTo>
                    <a:pt x="3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There are 4 steps to </a:t>
            </a:r>
            <a:r>
              <a:rPr lang="en" dirty="0" smtClean="0"/>
              <a:t>digestion:</a:t>
            </a:r>
            <a:endParaRPr dirty="0"/>
          </a:p>
        </p:txBody>
      </p:sp>
      <p:sp>
        <p:nvSpPr>
          <p:cNvPr id="1654" name="Google Shape;1654;p48"/>
          <p:cNvSpPr txBox="1">
            <a:spLocks noGrp="1"/>
          </p:cNvSpPr>
          <p:nvPr>
            <p:ph type="subTitle" idx="5"/>
          </p:nvPr>
        </p:nvSpPr>
        <p:spPr>
          <a:xfrm>
            <a:off x="2085906" y="1489700"/>
            <a:ext cx="19782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Eating</a:t>
            </a:r>
            <a:endParaRPr/>
          </a:p>
        </p:txBody>
      </p:sp>
      <p:sp>
        <p:nvSpPr>
          <p:cNvPr id="1655" name="Google Shape;1655;p48"/>
          <p:cNvSpPr txBox="1">
            <a:spLocks noGrp="1"/>
          </p:cNvSpPr>
          <p:nvPr>
            <p:ph type="subTitle" idx="6"/>
          </p:nvPr>
        </p:nvSpPr>
        <p:spPr>
          <a:xfrm>
            <a:off x="2085906" y="3132675"/>
            <a:ext cx="19782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Absorption</a:t>
            </a:r>
            <a:r>
              <a:rPr lang="en-US" dirty="0" smtClean="0"/>
              <a:t> </a:t>
            </a:r>
            <a:endParaRPr dirty="0"/>
          </a:p>
        </p:txBody>
      </p:sp>
      <p:sp>
        <p:nvSpPr>
          <p:cNvPr id="1656" name="Google Shape;1656;p48"/>
          <p:cNvSpPr txBox="1">
            <a:spLocks noGrp="1"/>
          </p:cNvSpPr>
          <p:nvPr>
            <p:ph type="subTitle" idx="7"/>
          </p:nvPr>
        </p:nvSpPr>
        <p:spPr>
          <a:xfrm>
            <a:off x="5473846" y="1489700"/>
            <a:ext cx="22758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Breakdown</a:t>
            </a:r>
            <a:endParaRPr/>
          </a:p>
        </p:txBody>
      </p:sp>
      <p:sp>
        <p:nvSpPr>
          <p:cNvPr id="1657" name="Google Shape;1657;p48"/>
          <p:cNvSpPr txBox="1">
            <a:spLocks noGrp="1"/>
          </p:cNvSpPr>
          <p:nvPr>
            <p:ph type="subTitle" idx="8"/>
          </p:nvPr>
        </p:nvSpPr>
        <p:spPr>
          <a:xfrm>
            <a:off x="5473846" y="3132675"/>
            <a:ext cx="22758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Disposal</a:t>
            </a:r>
            <a:endParaRPr/>
          </a:p>
        </p:txBody>
      </p:sp>
      <p:sp>
        <p:nvSpPr>
          <p:cNvPr id="1658" name="Google Shape;1658;p48"/>
          <p:cNvSpPr/>
          <p:nvPr/>
        </p:nvSpPr>
        <p:spPr>
          <a:xfrm>
            <a:off x="1394350" y="1701519"/>
            <a:ext cx="594976" cy="596638"/>
          </a:xfrm>
          <a:custGeom>
            <a:avLst/>
            <a:gdLst/>
            <a:ahLst/>
            <a:cxnLst/>
            <a:rect l="l" t="t" r="r" b="b"/>
            <a:pathLst>
              <a:path w="17540" h="17589" extrusionOk="0">
                <a:moveTo>
                  <a:pt x="6948" y="8671"/>
                </a:moveTo>
                <a:lnTo>
                  <a:pt x="7095" y="8721"/>
                </a:lnTo>
                <a:lnTo>
                  <a:pt x="7243" y="8770"/>
                </a:lnTo>
                <a:lnTo>
                  <a:pt x="7489" y="8918"/>
                </a:lnTo>
                <a:lnTo>
                  <a:pt x="7687" y="9164"/>
                </a:lnTo>
                <a:lnTo>
                  <a:pt x="7736" y="9312"/>
                </a:lnTo>
                <a:lnTo>
                  <a:pt x="7736" y="9460"/>
                </a:lnTo>
                <a:lnTo>
                  <a:pt x="7736" y="16899"/>
                </a:lnTo>
                <a:lnTo>
                  <a:pt x="1035" y="16899"/>
                </a:lnTo>
                <a:lnTo>
                  <a:pt x="1035" y="14977"/>
                </a:lnTo>
                <a:lnTo>
                  <a:pt x="986" y="14830"/>
                </a:lnTo>
                <a:lnTo>
                  <a:pt x="838" y="14534"/>
                </a:lnTo>
                <a:lnTo>
                  <a:pt x="740" y="14288"/>
                </a:lnTo>
                <a:lnTo>
                  <a:pt x="691" y="13992"/>
                </a:lnTo>
                <a:lnTo>
                  <a:pt x="641" y="13697"/>
                </a:lnTo>
                <a:lnTo>
                  <a:pt x="691" y="13302"/>
                </a:lnTo>
                <a:lnTo>
                  <a:pt x="838" y="12908"/>
                </a:lnTo>
                <a:lnTo>
                  <a:pt x="1035" y="12563"/>
                </a:lnTo>
                <a:lnTo>
                  <a:pt x="1282" y="12219"/>
                </a:lnTo>
                <a:lnTo>
                  <a:pt x="1627" y="11923"/>
                </a:lnTo>
                <a:lnTo>
                  <a:pt x="1972" y="11726"/>
                </a:lnTo>
                <a:lnTo>
                  <a:pt x="2366" y="11627"/>
                </a:lnTo>
                <a:lnTo>
                  <a:pt x="2809" y="11578"/>
                </a:lnTo>
                <a:lnTo>
                  <a:pt x="5174" y="11578"/>
                </a:lnTo>
                <a:lnTo>
                  <a:pt x="5568" y="11529"/>
                </a:lnTo>
                <a:lnTo>
                  <a:pt x="5913" y="11430"/>
                </a:lnTo>
                <a:lnTo>
                  <a:pt x="6258" y="11282"/>
                </a:lnTo>
                <a:lnTo>
                  <a:pt x="6504" y="11036"/>
                </a:lnTo>
                <a:lnTo>
                  <a:pt x="6750" y="10741"/>
                </a:lnTo>
                <a:lnTo>
                  <a:pt x="6898" y="10445"/>
                </a:lnTo>
                <a:lnTo>
                  <a:pt x="6997" y="10100"/>
                </a:lnTo>
                <a:lnTo>
                  <a:pt x="7046" y="9706"/>
                </a:lnTo>
                <a:lnTo>
                  <a:pt x="7046" y="9607"/>
                </a:lnTo>
                <a:lnTo>
                  <a:pt x="6948" y="9460"/>
                </a:lnTo>
                <a:lnTo>
                  <a:pt x="6849" y="9410"/>
                </a:lnTo>
                <a:lnTo>
                  <a:pt x="6701" y="9361"/>
                </a:lnTo>
                <a:lnTo>
                  <a:pt x="5272" y="9361"/>
                </a:lnTo>
                <a:lnTo>
                  <a:pt x="4977" y="9312"/>
                </a:lnTo>
                <a:lnTo>
                  <a:pt x="4730" y="9164"/>
                </a:lnTo>
                <a:lnTo>
                  <a:pt x="4583" y="8967"/>
                </a:lnTo>
                <a:lnTo>
                  <a:pt x="4484" y="8671"/>
                </a:lnTo>
                <a:close/>
                <a:moveTo>
                  <a:pt x="7391" y="7341"/>
                </a:moveTo>
                <a:lnTo>
                  <a:pt x="7785" y="7489"/>
                </a:lnTo>
                <a:lnTo>
                  <a:pt x="8179" y="7686"/>
                </a:lnTo>
                <a:lnTo>
                  <a:pt x="8475" y="7932"/>
                </a:lnTo>
                <a:lnTo>
                  <a:pt x="8721" y="8277"/>
                </a:lnTo>
                <a:lnTo>
                  <a:pt x="8918" y="8622"/>
                </a:lnTo>
                <a:lnTo>
                  <a:pt x="9066" y="9016"/>
                </a:lnTo>
                <a:lnTo>
                  <a:pt x="9115" y="9460"/>
                </a:lnTo>
                <a:lnTo>
                  <a:pt x="9115" y="16899"/>
                </a:lnTo>
                <a:lnTo>
                  <a:pt x="8426" y="16899"/>
                </a:lnTo>
                <a:lnTo>
                  <a:pt x="8426" y="9460"/>
                </a:lnTo>
                <a:lnTo>
                  <a:pt x="8376" y="9164"/>
                </a:lnTo>
                <a:lnTo>
                  <a:pt x="8327" y="8918"/>
                </a:lnTo>
                <a:lnTo>
                  <a:pt x="8179" y="8671"/>
                </a:lnTo>
                <a:lnTo>
                  <a:pt x="7982" y="8425"/>
                </a:lnTo>
                <a:lnTo>
                  <a:pt x="7785" y="8277"/>
                </a:lnTo>
                <a:lnTo>
                  <a:pt x="7539" y="8129"/>
                </a:lnTo>
                <a:lnTo>
                  <a:pt x="7243" y="8031"/>
                </a:lnTo>
                <a:lnTo>
                  <a:pt x="6948" y="7982"/>
                </a:lnTo>
                <a:lnTo>
                  <a:pt x="4533" y="7982"/>
                </a:lnTo>
                <a:lnTo>
                  <a:pt x="4533" y="7341"/>
                </a:lnTo>
                <a:close/>
                <a:moveTo>
                  <a:pt x="8130" y="0"/>
                </a:moveTo>
                <a:lnTo>
                  <a:pt x="7687" y="50"/>
                </a:lnTo>
                <a:lnTo>
                  <a:pt x="7292" y="99"/>
                </a:lnTo>
                <a:lnTo>
                  <a:pt x="6849" y="197"/>
                </a:lnTo>
                <a:lnTo>
                  <a:pt x="6455" y="345"/>
                </a:lnTo>
                <a:lnTo>
                  <a:pt x="6061" y="542"/>
                </a:lnTo>
                <a:lnTo>
                  <a:pt x="5667" y="789"/>
                </a:lnTo>
                <a:lnTo>
                  <a:pt x="5322" y="1035"/>
                </a:lnTo>
                <a:lnTo>
                  <a:pt x="4977" y="1331"/>
                </a:lnTo>
                <a:lnTo>
                  <a:pt x="4730" y="1675"/>
                </a:lnTo>
                <a:lnTo>
                  <a:pt x="4435" y="2020"/>
                </a:lnTo>
                <a:lnTo>
                  <a:pt x="4238" y="2365"/>
                </a:lnTo>
                <a:lnTo>
                  <a:pt x="4041" y="2759"/>
                </a:lnTo>
                <a:lnTo>
                  <a:pt x="3893" y="3153"/>
                </a:lnTo>
                <a:lnTo>
                  <a:pt x="3794" y="3548"/>
                </a:lnTo>
                <a:lnTo>
                  <a:pt x="3745" y="3991"/>
                </a:lnTo>
                <a:lnTo>
                  <a:pt x="3696" y="4434"/>
                </a:lnTo>
                <a:lnTo>
                  <a:pt x="2908" y="6011"/>
                </a:lnTo>
                <a:lnTo>
                  <a:pt x="2858" y="6257"/>
                </a:lnTo>
                <a:lnTo>
                  <a:pt x="2858" y="6405"/>
                </a:lnTo>
                <a:lnTo>
                  <a:pt x="2908" y="6504"/>
                </a:lnTo>
                <a:lnTo>
                  <a:pt x="3006" y="6651"/>
                </a:lnTo>
                <a:lnTo>
                  <a:pt x="3154" y="6799"/>
                </a:lnTo>
                <a:lnTo>
                  <a:pt x="3302" y="6848"/>
                </a:lnTo>
                <a:lnTo>
                  <a:pt x="3844" y="6848"/>
                </a:lnTo>
                <a:lnTo>
                  <a:pt x="3844" y="8573"/>
                </a:lnTo>
                <a:lnTo>
                  <a:pt x="3844" y="8868"/>
                </a:lnTo>
                <a:lnTo>
                  <a:pt x="3942" y="9164"/>
                </a:lnTo>
                <a:lnTo>
                  <a:pt x="4090" y="9410"/>
                </a:lnTo>
                <a:lnTo>
                  <a:pt x="4238" y="9657"/>
                </a:lnTo>
                <a:lnTo>
                  <a:pt x="4484" y="9804"/>
                </a:lnTo>
                <a:lnTo>
                  <a:pt x="4730" y="9952"/>
                </a:lnTo>
                <a:lnTo>
                  <a:pt x="4977" y="10051"/>
                </a:lnTo>
                <a:lnTo>
                  <a:pt x="6356" y="10051"/>
                </a:lnTo>
                <a:lnTo>
                  <a:pt x="6258" y="10248"/>
                </a:lnTo>
                <a:lnTo>
                  <a:pt x="6159" y="10396"/>
                </a:lnTo>
                <a:lnTo>
                  <a:pt x="5913" y="10642"/>
                </a:lnTo>
                <a:lnTo>
                  <a:pt x="5568" y="10839"/>
                </a:lnTo>
                <a:lnTo>
                  <a:pt x="5420" y="10888"/>
                </a:lnTo>
                <a:lnTo>
                  <a:pt x="2809" y="10888"/>
                </a:lnTo>
                <a:lnTo>
                  <a:pt x="2267" y="10938"/>
                </a:lnTo>
                <a:lnTo>
                  <a:pt x="1725" y="11085"/>
                </a:lnTo>
                <a:lnTo>
                  <a:pt x="1233" y="11381"/>
                </a:lnTo>
                <a:lnTo>
                  <a:pt x="789" y="11726"/>
                </a:lnTo>
                <a:lnTo>
                  <a:pt x="444" y="12169"/>
                </a:lnTo>
                <a:lnTo>
                  <a:pt x="198" y="12662"/>
                </a:lnTo>
                <a:lnTo>
                  <a:pt x="50" y="13155"/>
                </a:lnTo>
                <a:lnTo>
                  <a:pt x="1" y="13697"/>
                </a:lnTo>
                <a:lnTo>
                  <a:pt x="1" y="14091"/>
                </a:lnTo>
                <a:lnTo>
                  <a:pt x="99" y="14436"/>
                </a:lnTo>
                <a:lnTo>
                  <a:pt x="198" y="14780"/>
                </a:lnTo>
                <a:lnTo>
                  <a:pt x="346" y="15076"/>
                </a:lnTo>
                <a:lnTo>
                  <a:pt x="346" y="17244"/>
                </a:lnTo>
                <a:lnTo>
                  <a:pt x="395" y="17392"/>
                </a:lnTo>
                <a:lnTo>
                  <a:pt x="444" y="17490"/>
                </a:lnTo>
                <a:lnTo>
                  <a:pt x="543" y="17539"/>
                </a:lnTo>
                <a:lnTo>
                  <a:pt x="691" y="17589"/>
                </a:lnTo>
                <a:lnTo>
                  <a:pt x="16850" y="17589"/>
                </a:lnTo>
                <a:lnTo>
                  <a:pt x="16949" y="17539"/>
                </a:lnTo>
                <a:lnTo>
                  <a:pt x="17097" y="17490"/>
                </a:lnTo>
                <a:lnTo>
                  <a:pt x="17146" y="17392"/>
                </a:lnTo>
                <a:lnTo>
                  <a:pt x="17195" y="17244"/>
                </a:lnTo>
                <a:lnTo>
                  <a:pt x="17195" y="15076"/>
                </a:lnTo>
                <a:lnTo>
                  <a:pt x="17343" y="14780"/>
                </a:lnTo>
                <a:lnTo>
                  <a:pt x="17441" y="14436"/>
                </a:lnTo>
                <a:lnTo>
                  <a:pt x="17540" y="14091"/>
                </a:lnTo>
                <a:lnTo>
                  <a:pt x="17540" y="13697"/>
                </a:lnTo>
                <a:lnTo>
                  <a:pt x="17491" y="13155"/>
                </a:lnTo>
                <a:lnTo>
                  <a:pt x="17343" y="12662"/>
                </a:lnTo>
                <a:lnTo>
                  <a:pt x="17097" y="12169"/>
                </a:lnTo>
                <a:lnTo>
                  <a:pt x="16752" y="11726"/>
                </a:lnTo>
                <a:lnTo>
                  <a:pt x="16308" y="11381"/>
                </a:lnTo>
                <a:lnTo>
                  <a:pt x="15816" y="11085"/>
                </a:lnTo>
                <a:lnTo>
                  <a:pt x="15274" y="10938"/>
                </a:lnTo>
                <a:lnTo>
                  <a:pt x="14732" y="10888"/>
                </a:lnTo>
                <a:lnTo>
                  <a:pt x="12121" y="10888"/>
                </a:lnTo>
                <a:lnTo>
                  <a:pt x="11874" y="10790"/>
                </a:lnTo>
                <a:lnTo>
                  <a:pt x="11677" y="10691"/>
                </a:lnTo>
                <a:lnTo>
                  <a:pt x="11529" y="10543"/>
                </a:lnTo>
                <a:lnTo>
                  <a:pt x="11382" y="10396"/>
                </a:lnTo>
                <a:lnTo>
                  <a:pt x="11283" y="10199"/>
                </a:lnTo>
                <a:lnTo>
                  <a:pt x="11184" y="9952"/>
                </a:lnTo>
                <a:lnTo>
                  <a:pt x="11184" y="9706"/>
                </a:lnTo>
                <a:lnTo>
                  <a:pt x="11184" y="8622"/>
                </a:lnTo>
                <a:lnTo>
                  <a:pt x="11480" y="8179"/>
                </a:lnTo>
                <a:lnTo>
                  <a:pt x="11776" y="7735"/>
                </a:lnTo>
                <a:lnTo>
                  <a:pt x="12022" y="7243"/>
                </a:lnTo>
                <a:lnTo>
                  <a:pt x="12219" y="6799"/>
                </a:lnTo>
                <a:lnTo>
                  <a:pt x="12416" y="6257"/>
                </a:lnTo>
                <a:lnTo>
                  <a:pt x="12515" y="5765"/>
                </a:lnTo>
                <a:lnTo>
                  <a:pt x="12613" y="5223"/>
                </a:lnTo>
                <a:lnTo>
                  <a:pt x="12663" y="4730"/>
                </a:lnTo>
                <a:lnTo>
                  <a:pt x="12663" y="4237"/>
                </a:lnTo>
                <a:lnTo>
                  <a:pt x="12613" y="3745"/>
                </a:lnTo>
                <a:lnTo>
                  <a:pt x="12465" y="3301"/>
                </a:lnTo>
                <a:lnTo>
                  <a:pt x="12318" y="2858"/>
                </a:lnTo>
                <a:lnTo>
                  <a:pt x="12268" y="2710"/>
                </a:lnTo>
                <a:lnTo>
                  <a:pt x="12121" y="2661"/>
                </a:lnTo>
                <a:lnTo>
                  <a:pt x="12022" y="2611"/>
                </a:lnTo>
                <a:lnTo>
                  <a:pt x="11874" y="2661"/>
                </a:lnTo>
                <a:lnTo>
                  <a:pt x="11776" y="2710"/>
                </a:lnTo>
                <a:lnTo>
                  <a:pt x="11677" y="2858"/>
                </a:lnTo>
                <a:lnTo>
                  <a:pt x="11677" y="2956"/>
                </a:lnTo>
                <a:lnTo>
                  <a:pt x="11677" y="3104"/>
                </a:lnTo>
                <a:lnTo>
                  <a:pt x="11825" y="3498"/>
                </a:lnTo>
                <a:lnTo>
                  <a:pt x="11923" y="3892"/>
                </a:lnTo>
                <a:lnTo>
                  <a:pt x="11973" y="4287"/>
                </a:lnTo>
                <a:lnTo>
                  <a:pt x="11973" y="4681"/>
                </a:lnTo>
                <a:lnTo>
                  <a:pt x="11923" y="5173"/>
                </a:lnTo>
                <a:lnTo>
                  <a:pt x="11874" y="5666"/>
                </a:lnTo>
                <a:lnTo>
                  <a:pt x="11726" y="6109"/>
                </a:lnTo>
                <a:lnTo>
                  <a:pt x="11579" y="6602"/>
                </a:lnTo>
                <a:lnTo>
                  <a:pt x="11382" y="7046"/>
                </a:lnTo>
                <a:lnTo>
                  <a:pt x="11135" y="7440"/>
                </a:lnTo>
                <a:lnTo>
                  <a:pt x="10889" y="7883"/>
                </a:lnTo>
                <a:lnTo>
                  <a:pt x="10544" y="8228"/>
                </a:lnTo>
                <a:lnTo>
                  <a:pt x="10495" y="8376"/>
                </a:lnTo>
                <a:lnTo>
                  <a:pt x="10495" y="8474"/>
                </a:lnTo>
                <a:lnTo>
                  <a:pt x="10495" y="9706"/>
                </a:lnTo>
                <a:lnTo>
                  <a:pt x="10544" y="10100"/>
                </a:lnTo>
                <a:lnTo>
                  <a:pt x="10643" y="10445"/>
                </a:lnTo>
                <a:lnTo>
                  <a:pt x="10790" y="10741"/>
                </a:lnTo>
                <a:lnTo>
                  <a:pt x="11037" y="11036"/>
                </a:lnTo>
                <a:lnTo>
                  <a:pt x="11283" y="11282"/>
                </a:lnTo>
                <a:lnTo>
                  <a:pt x="11628" y="11430"/>
                </a:lnTo>
                <a:lnTo>
                  <a:pt x="11973" y="11529"/>
                </a:lnTo>
                <a:lnTo>
                  <a:pt x="12318" y="11578"/>
                </a:lnTo>
                <a:lnTo>
                  <a:pt x="14732" y="11578"/>
                </a:lnTo>
                <a:lnTo>
                  <a:pt x="15126" y="11627"/>
                </a:lnTo>
                <a:lnTo>
                  <a:pt x="15569" y="11726"/>
                </a:lnTo>
                <a:lnTo>
                  <a:pt x="15914" y="11923"/>
                </a:lnTo>
                <a:lnTo>
                  <a:pt x="16259" y="12219"/>
                </a:lnTo>
                <a:lnTo>
                  <a:pt x="16505" y="12563"/>
                </a:lnTo>
                <a:lnTo>
                  <a:pt x="16702" y="12908"/>
                </a:lnTo>
                <a:lnTo>
                  <a:pt x="16850" y="13302"/>
                </a:lnTo>
                <a:lnTo>
                  <a:pt x="16850" y="13697"/>
                </a:lnTo>
                <a:lnTo>
                  <a:pt x="16850" y="13992"/>
                </a:lnTo>
                <a:lnTo>
                  <a:pt x="16801" y="14288"/>
                </a:lnTo>
                <a:lnTo>
                  <a:pt x="16702" y="14534"/>
                </a:lnTo>
                <a:lnTo>
                  <a:pt x="16555" y="14830"/>
                </a:lnTo>
                <a:lnTo>
                  <a:pt x="16505" y="14977"/>
                </a:lnTo>
                <a:lnTo>
                  <a:pt x="16505" y="16899"/>
                </a:lnTo>
                <a:lnTo>
                  <a:pt x="9805" y="16899"/>
                </a:lnTo>
                <a:lnTo>
                  <a:pt x="9805" y="9460"/>
                </a:lnTo>
                <a:lnTo>
                  <a:pt x="9756" y="8918"/>
                </a:lnTo>
                <a:lnTo>
                  <a:pt x="9559" y="8376"/>
                </a:lnTo>
                <a:lnTo>
                  <a:pt x="9312" y="7883"/>
                </a:lnTo>
                <a:lnTo>
                  <a:pt x="8967" y="7440"/>
                </a:lnTo>
                <a:lnTo>
                  <a:pt x="8524" y="7095"/>
                </a:lnTo>
                <a:lnTo>
                  <a:pt x="8081" y="6848"/>
                </a:lnTo>
                <a:lnTo>
                  <a:pt x="7539" y="6701"/>
                </a:lnTo>
                <a:lnTo>
                  <a:pt x="6948" y="6651"/>
                </a:lnTo>
                <a:lnTo>
                  <a:pt x="4533" y="6651"/>
                </a:lnTo>
                <a:lnTo>
                  <a:pt x="4533" y="6553"/>
                </a:lnTo>
                <a:lnTo>
                  <a:pt x="4484" y="6405"/>
                </a:lnTo>
                <a:lnTo>
                  <a:pt x="4386" y="6307"/>
                </a:lnTo>
                <a:lnTo>
                  <a:pt x="4287" y="6208"/>
                </a:lnTo>
                <a:lnTo>
                  <a:pt x="3597" y="6208"/>
                </a:lnTo>
                <a:lnTo>
                  <a:pt x="4336" y="4631"/>
                </a:lnTo>
                <a:lnTo>
                  <a:pt x="4386" y="4484"/>
                </a:lnTo>
                <a:lnTo>
                  <a:pt x="4386" y="4139"/>
                </a:lnTo>
                <a:lnTo>
                  <a:pt x="4435" y="3745"/>
                </a:lnTo>
                <a:lnTo>
                  <a:pt x="4533" y="3400"/>
                </a:lnTo>
                <a:lnTo>
                  <a:pt x="4681" y="3055"/>
                </a:lnTo>
                <a:lnTo>
                  <a:pt x="4829" y="2710"/>
                </a:lnTo>
                <a:lnTo>
                  <a:pt x="5026" y="2414"/>
                </a:lnTo>
                <a:lnTo>
                  <a:pt x="5223" y="2119"/>
                </a:lnTo>
                <a:lnTo>
                  <a:pt x="5469" y="1823"/>
                </a:lnTo>
                <a:lnTo>
                  <a:pt x="5765" y="1577"/>
                </a:lnTo>
                <a:lnTo>
                  <a:pt x="6061" y="1331"/>
                </a:lnTo>
                <a:lnTo>
                  <a:pt x="6356" y="1133"/>
                </a:lnTo>
                <a:lnTo>
                  <a:pt x="6701" y="986"/>
                </a:lnTo>
                <a:lnTo>
                  <a:pt x="7046" y="838"/>
                </a:lnTo>
                <a:lnTo>
                  <a:pt x="7391" y="789"/>
                </a:lnTo>
                <a:lnTo>
                  <a:pt x="7785" y="690"/>
                </a:lnTo>
                <a:lnTo>
                  <a:pt x="8573" y="690"/>
                </a:lnTo>
                <a:lnTo>
                  <a:pt x="9017" y="789"/>
                </a:lnTo>
                <a:lnTo>
                  <a:pt x="9411" y="887"/>
                </a:lnTo>
                <a:lnTo>
                  <a:pt x="9805" y="1035"/>
                </a:lnTo>
                <a:lnTo>
                  <a:pt x="9953" y="1084"/>
                </a:lnTo>
                <a:lnTo>
                  <a:pt x="10101" y="1084"/>
                </a:lnTo>
                <a:lnTo>
                  <a:pt x="10199" y="986"/>
                </a:lnTo>
                <a:lnTo>
                  <a:pt x="10298" y="838"/>
                </a:lnTo>
                <a:lnTo>
                  <a:pt x="10298" y="739"/>
                </a:lnTo>
                <a:lnTo>
                  <a:pt x="10248" y="592"/>
                </a:lnTo>
                <a:lnTo>
                  <a:pt x="10199" y="493"/>
                </a:lnTo>
                <a:lnTo>
                  <a:pt x="10101" y="444"/>
                </a:lnTo>
                <a:lnTo>
                  <a:pt x="9608" y="247"/>
                </a:lnTo>
                <a:lnTo>
                  <a:pt x="9165" y="99"/>
                </a:lnTo>
                <a:lnTo>
                  <a:pt x="8672" y="50"/>
                </a:lnTo>
                <a:lnTo>
                  <a:pt x="8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1762021" y="1746634"/>
            <a:ext cx="23439" cy="23439"/>
          </a:xfrm>
          <a:custGeom>
            <a:avLst/>
            <a:gdLst/>
            <a:ahLst/>
            <a:cxnLst/>
            <a:rect l="l" t="t" r="r" b="b"/>
            <a:pathLst>
              <a:path w="691" h="691" extrusionOk="0">
                <a:moveTo>
                  <a:pt x="198" y="1"/>
                </a:moveTo>
                <a:lnTo>
                  <a:pt x="99" y="99"/>
                </a:lnTo>
                <a:lnTo>
                  <a:pt x="1" y="198"/>
                </a:lnTo>
                <a:lnTo>
                  <a:pt x="1" y="345"/>
                </a:lnTo>
                <a:lnTo>
                  <a:pt x="1" y="444"/>
                </a:lnTo>
                <a:lnTo>
                  <a:pt x="99" y="592"/>
                </a:lnTo>
                <a:lnTo>
                  <a:pt x="198" y="641"/>
                </a:lnTo>
                <a:lnTo>
                  <a:pt x="345" y="690"/>
                </a:lnTo>
                <a:lnTo>
                  <a:pt x="444" y="641"/>
                </a:lnTo>
                <a:lnTo>
                  <a:pt x="592" y="592"/>
                </a:lnTo>
                <a:lnTo>
                  <a:pt x="641" y="444"/>
                </a:lnTo>
                <a:lnTo>
                  <a:pt x="690" y="345"/>
                </a:lnTo>
                <a:lnTo>
                  <a:pt x="641" y="198"/>
                </a:lnTo>
                <a:lnTo>
                  <a:pt x="592" y="99"/>
                </a:lnTo>
                <a:lnTo>
                  <a:pt x="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8"/>
          <p:cNvSpPr/>
          <p:nvPr/>
        </p:nvSpPr>
        <p:spPr>
          <a:xfrm>
            <a:off x="4812797" y="1701519"/>
            <a:ext cx="568212" cy="596638"/>
          </a:xfrm>
          <a:custGeom>
            <a:avLst/>
            <a:gdLst/>
            <a:ahLst/>
            <a:cxnLst/>
            <a:rect l="l" t="t" r="r" b="b"/>
            <a:pathLst>
              <a:path w="16751" h="17589" extrusionOk="0">
                <a:moveTo>
                  <a:pt x="11036" y="5223"/>
                </a:moveTo>
                <a:lnTo>
                  <a:pt x="11381" y="5814"/>
                </a:lnTo>
                <a:lnTo>
                  <a:pt x="11627" y="6405"/>
                </a:lnTo>
                <a:lnTo>
                  <a:pt x="11824" y="7095"/>
                </a:lnTo>
                <a:lnTo>
                  <a:pt x="11873" y="7785"/>
                </a:lnTo>
                <a:lnTo>
                  <a:pt x="11873" y="8179"/>
                </a:lnTo>
                <a:lnTo>
                  <a:pt x="11775" y="8573"/>
                </a:lnTo>
                <a:lnTo>
                  <a:pt x="11726" y="8918"/>
                </a:lnTo>
                <a:lnTo>
                  <a:pt x="11578" y="9263"/>
                </a:lnTo>
                <a:lnTo>
                  <a:pt x="11430" y="9558"/>
                </a:lnTo>
                <a:lnTo>
                  <a:pt x="11233" y="9903"/>
                </a:lnTo>
                <a:lnTo>
                  <a:pt x="11036" y="10199"/>
                </a:lnTo>
                <a:lnTo>
                  <a:pt x="10790" y="10445"/>
                </a:lnTo>
                <a:lnTo>
                  <a:pt x="10494" y="10691"/>
                </a:lnTo>
                <a:lnTo>
                  <a:pt x="10198" y="10888"/>
                </a:lnTo>
                <a:lnTo>
                  <a:pt x="9903" y="11085"/>
                </a:lnTo>
                <a:lnTo>
                  <a:pt x="9558" y="11233"/>
                </a:lnTo>
                <a:lnTo>
                  <a:pt x="9213" y="11381"/>
                </a:lnTo>
                <a:lnTo>
                  <a:pt x="8868" y="11480"/>
                </a:lnTo>
                <a:lnTo>
                  <a:pt x="8523" y="11529"/>
                </a:lnTo>
                <a:lnTo>
                  <a:pt x="7636" y="11529"/>
                </a:lnTo>
                <a:lnTo>
                  <a:pt x="7144" y="11430"/>
                </a:lnTo>
                <a:lnTo>
                  <a:pt x="6700" y="11282"/>
                </a:lnTo>
                <a:lnTo>
                  <a:pt x="6257" y="11036"/>
                </a:lnTo>
                <a:lnTo>
                  <a:pt x="6750" y="11085"/>
                </a:lnTo>
                <a:lnTo>
                  <a:pt x="7193" y="11036"/>
                </a:lnTo>
                <a:lnTo>
                  <a:pt x="7636" y="10987"/>
                </a:lnTo>
                <a:lnTo>
                  <a:pt x="8080" y="10888"/>
                </a:lnTo>
                <a:lnTo>
                  <a:pt x="8474" y="10741"/>
                </a:lnTo>
                <a:lnTo>
                  <a:pt x="8868" y="10543"/>
                </a:lnTo>
                <a:lnTo>
                  <a:pt x="9262" y="10297"/>
                </a:lnTo>
                <a:lnTo>
                  <a:pt x="9607" y="10051"/>
                </a:lnTo>
                <a:lnTo>
                  <a:pt x="9903" y="9755"/>
                </a:lnTo>
                <a:lnTo>
                  <a:pt x="10198" y="9460"/>
                </a:lnTo>
                <a:lnTo>
                  <a:pt x="10445" y="9115"/>
                </a:lnTo>
                <a:lnTo>
                  <a:pt x="10691" y="8721"/>
                </a:lnTo>
                <a:lnTo>
                  <a:pt x="10888" y="8326"/>
                </a:lnTo>
                <a:lnTo>
                  <a:pt x="11036" y="7932"/>
                </a:lnTo>
                <a:lnTo>
                  <a:pt x="11134" y="7489"/>
                </a:lnTo>
                <a:lnTo>
                  <a:pt x="11233" y="7046"/>
                </a:lnTo>
                <a:lnTo>
                  <a:pt x="11233" y="6602"/>
                </a:lnTo>
                <a:lnTo>
                  <a:pt x="11184" y="5863"/>
                </a:lnTo>
                <a:lnTo>
                  <a:pt x="11036" y="5223"/>
                </a:lnTo>
                <a:close/>
                <a:moveTo>
                  <a:pt x="8720" y="690"/>
                </a:moveTo>
                <a:lnTo>
                  <a:pt x="8868" y="1035"/>
                </a:lnTo>
                <a:lnTo>
                  <a:pt x="9016" y="1380"/>
                </a:lnTo>
                <a:lnTo>
                  <a:pt x="9213" y="1675"/>
                </a:lnTo>
                <a:lnTo>
                  <a:pt x="9459" y="1971"/>
                </a:lnTo>
                <a:lnTo>
                  <a:pt x="9706" y="2267"/>
                </a:lnTo>
                <a:lnTo>
                  <a:pt x="9952" y="2513"/>
                </a:lnTo>
                <a:lnTo>
                  <a:pt x="10248" y="2759"/>
                </a:lnTo>
                <a:lnTo>
                  <a:pt x="10543" y="2956"/>
                </a:lnTo>
                <a:lnTo>
                  <a:pt x="11134" y="3350"/>
                </a:lnTo>
                <a:lnTo>
                  <a:pt x="11676" y="3843"/>
                </a:lnTo>
                <a:lnTo>
                  <a:pt x="12120" y="4385"/>
                </a:lnTo>
                <a:lnTo>
                  <a:pt x="12514" y="4976"/>
                </a:lnTo>
                <a:lnTo>
                  <a:pt x="12810" y="5666"/>
                </a:lnTo>
                <a:lnTo>
                  <a:pt x="13056" y="6356"/>
                </a:lnTo>
                <a:lnTo>
                  <a:pt x="13204" y="7046"/>
                </a:lnTo>
                <a:lnTo>
                  <a:pt x="13253" y="7785"/>
                </a:lnTo>
                <a:lnTo>
                  <a:pt x="13204" y="8326"/>
                </a:lnTo>
                <a:lnTo>
                  <a:pt x="13154" y="8819"/>
                </a:lnTo>
                <a:lnTo>
                  <a:pt x="13007" y="9312"/>
                </a:lnTo>
                <a:lnTo>
                  <a:pt x="12859" y="9804"/>
                </a:lnTo>
                <a:lnTo>
                  <a:pt x="12612" y="10248"/>
                </a:lnTo>
                <a:lnTo>
                  <a:pt x="12366" y="10642"/>
                </a:lnTo>
                <a:lnTo>
                  <a:pt x="12071" y="11036"/>
                </a:lnTo>
                <a:lnTo>
                  <a:pt x="11726" y="11430"/>
                </a:lnTo>
                <a:lnTo>
                  <a:pt x="11381" y="11726"/>
                </a:lnTo>
                <a:lnTo>
                  <a:pt x="10987" y="12021"/>
                </a:lnTo>
                <a:lnTo>
                  <a:pt x="10543" y="12317"/>
                </a:lnTo>
                <a:lnTo>
                  <a:pt x="10100" y="12514"/>
                </a:lnTo>
                <a:lnTo>
                  <a:pt x="9656" y="12711"/>
                </a:lnTo>
                <a:lnTo>
                  <a:pt x="9164" y="12810"/>
                </a:lnTo>
                <a:lnTo>
                  <a:pt x="8622" y="12908"/>
                </a:lnTo>
                <a:lnTo>
                  <a:pt x="7587" y="12908"/>
                </a:lnTo>
                <a:lnTo>
                  <a:pt x="7095" y="12810"/>
                </a:lnTo>
                <a:lnTo>
                  <a:pt x="6553" y="12662"/>
                </a:lnTo>
                <a:lnTo>
                  <a:pt x="6060" y="12514"/>
                </a:lnTo>
                <a:lnTo>
                  <a:pt x="5617" y="12268"/>
                </a:lnTo>
                <a:lnTo>
                  <a:pt x="5173" y="11972"/>
                </a:lnTo>
                <a:lnTo>
                  <a:pt x="4779" y="11677"/>
                </a:lnTo>
                <a:lnTo>
                  <a:pt x="4385" y="11282"/>
                </a:lnTo>
                <a:lnTo>
                  <a:pt x="4089" y="11036"/>
                </a:lnTo>
                <a:lnTo>
                  <a:pt x="3794" y="10888"/>
                </a:lnTo>
                <a:lnTo>
                  <a:pt x="3449" y="10790"/>
                </a:lnTo>
                <a:lnTo>
                  <a:pt x="3104" y="10741"/>
                </a:lnTo>
                <a:lnTo>
                  <a:pt x="2808" y="10790"/>
                </a:lnTo>
                <a:lnTo>
                  <a:pt x="2513" y="10839"/>
                </a:lnTo>
                <a:lnTo>
                  <a:pt x="2266" y="10987"/>
                </a:lnTo>
                <a:lnTo>
                  <a:pt x="2020" y="11135"/>
                </a:lnTo>
                <a:lnTo>
                  <a:pt x="1823" y="11332"/>
                </a:lnTo>
                <a:lnTo>
                  <a:pt x="1626" y="11578"/>
                </a:lnTo>
                <a:lnTo>
                  <a:pt x="1478" y="11824"/>
                </a:lnTo>
                <a:lnTo>
                  <a:pt x="1429" y="12120"/>
                </a:lnTo>
                <a:lnTo>
                  <a:pt x="739" y="12120"/>
                </a:lnTo>
                <a:lnTo>
                  <a:pt x="838" y="11726"/>
                </a:lnTo>
                <a:lnTo>
                  <a:pt x="985" y="11332"/>
                </a:lnTo>
                <a:lnTo>
                  <a:pt x="1232" y="10938"/>
                </a:lnTo>
                <a:lnTo>
                  <a:pt x="1527" y="10642"/>
                </a:lnTo>
                <a:lnTo>
                  <a:pt x="1872" y="10396"/>
                </a:lnTo>
                <a:lnTo>
                  <a:pt x="2266" y="10199"/>
                </a:lnTo>
                <a:lnTo>
                  <a:pt x="2660" y="10100"/>
                </a:lnTo>
                <a:lnTo>
                  <a:pt x="3104" y="10051"/>
                </a:lnTo>
                <a:lnTo>
                  <a:pt x="3597" y="10100"/>
                </a:lnTo>
                <a:lnTo>
                  <a:pt x="4089" y="10248"/>
                </a:lnTo>
                <a:lnTo>
                  <a:pt x="4483" y="10494"/>
                </a:lnTo>
                <a:lnTo>
                  <a:pt x="4878" y="10839"/>
                </a:lnTo>
                <a:lnTo>
                  <a:pt x="5222" y="11135"/>
                </a:lnTo>
                <a:lnTo>
                  <a:pt x="5567" y="11430"/>
                </a:lnTo>
                <a:lnTo>
                  <a:pt x="5961" y="11677"/>
                </a:lnTo>
                <a:lnTo>
                  <a:pt x="6356" y="11874"/>
                </a:lnTo>
                <a:lnTo>
                  <a:pt x="6799" y="12021"/>
                </a:lnTo>
                <a:lnTo>
                  <a:pt x="7193" y="12120"/>
                </a:lnTo>
                <a:lnTo>
                  <a:pt x="7636" y="12219"/>
                </a:lnTo>
                <a:lnTo>
                  <a:pt x="8573" y="12219"/>
                </a:lnTo>
                <a:lnTo>
                  <a:pt x="9016" y="12120"/>
                </a:lnTo>
                <a:lnTo>
                  <a:pt x="9459" y="12021"/>
                </a:lnTo>
                <a:lnTo>
                  <a:pt x="9854" y="11874"/>
                </a:lnTo>
                <a:lnTo>
                  <a:pt x="10248" y="11677"/>
                </a:lnTo>
                <a:lnTo>
                  <a:pt x="10593" y="11480"/>
                </a:lnTo>
                <a:lnTo>
                  <a:pt x="10937" y="11233"/>
                </a:lnTo>
                <a:lnTo>
                  <a:pt x="11282" y="10938"/>
                </a:lnTo>
                <a:lnTo>
                  <a:pt x="11529" y="10593"/>
                </a:lnTo>
                <a:lnTo>
                  <a:pt x="11824" y="10297"/>
                </a:lnTo>
                <a:lnTo>
                  <a:pt x="12021" y="9903"/>
                </a:lnTo>
                <a:lnTo>
                  <a:pt x="12218" y="9509"/>
                </a:lnTo>
                <a:lnTo>
                  <a:pt x="12366" y="9115"/>
                </a:lnTo>
                <a:lnTo>
                  <a:pt x="12465" y="8671"/>
                </a:lnTo>
                <a:lnTo>
                  <a:pt x="12514" y="8228"/>
                </a:lnTo>
                <a:lnTo>
                  <a:pt x="12563" y="7785"/>
                </a:lnTo>
                <a:lnTo>
                  <a:pt x="12514" y="7144"/>
                </a:lnTo>
                <a:lnTo>
                  <a:pt x="12415" y="6504"/>
                </a:lnTo>
                <a:lnTo>
                  <a:pt x="12218" y="5912"/>
                </a:lnTo>
                <a:lnTo>
                  <a:pt x="11923" y="5370"/>
                </a:lnTo>
                <a:lnTo>
                  <a:pt x="11578" y="4829"/>
                </a:lnTo>
                <a:lnTo>
                  <a:pt x="11184" y="4336"/>
                </a:lnTo>
                <a:lnTo>
                  <a:pt x="10740" y="3892"/>
                </a:lnTo>
                <a:lnTo>
                  <a:pt x="10198" y="3548"/>
                </a:lnTo>
                <a:lnTo>
                  <a:pt x="9804" y="3252"/>
                </a:lnTo>
                <a:lnTo>
                  <a:pt x="9459" y="2956"/>
                </a:lnTo>
                <a:lnTo>
                  <a:pt x="9115" y="2661"/>
                </a:lnTo>
                <a:lnTo>
                  <a:pt x="8819" y="2316"/>
                </a:lnTo>
                <a:lnTo>
                  <a:pt x="8573" y="1922"/>
                </a:lnTo>
                <a:lnTo>
                  <a:pt x="8326" y="1528"/>
                </a:lnTo>
                <a:lnTo>
                  <a:pt x="8129" y="1133"/>
                </a:lnTo>
                <a:lnTo>
                  <a:pt x="7981" y="690"/>
                </a:lnTo>
                <a:close/>
                <a:moveTo>
                  <a:pt x="3301" y="11430"/>
                </a:moveTo>
                <a:lnTo>
                  <a:pt x="3547" y="11529"/>
                </a:lnTo>
                <a:lnTo>
                  <a:pt x="3695" y="11627"/>
                </a:lnTo>
                <a:lnTo>
                  <a:pt x="3892" y="11775"/>
                </a:lnTo>
                <a:lnTo>
                  <a:pt x="4336" y="12169"/>
                </a:lnTo>
                <a:lnTo>
                  <a:pt x="4336" y="12662"/>
                </a:lnTo>
                <a:lnTo>
                  <a:pt x="4434" y="13105"/>
                </a:lnTo>
                <a:lnTo>
                  <a:pt x="4434" y="13401"/>
                </a:lnTo>
                <a:lnTo>
                  <a:pt x="4434" y="13647"/>
                </a:lnTo>
                <a:lnTo>
                  <a:pt x="4336" y="13844"/>
                </a:lnTo>
                <a:lnTo>
                  <a:pt x="4237" y="14041"/>
                </a:lnTo>
                <a:lnTo>
                  <a:pt x="4139" y="14189"/>
                </a:lnTo>
                <a:lnTo>
                  <a:pt x="3941" y="14337"/>
                </a:lnTo>
                <a:lnTo>
                  <a:pt x="3744" y="14436"/>
                </a:lnTo>
                <a:lnTo>
                  <a:pt x="3547" y="14534"/>
                </a:lnTo>
                <a:lnTo>
                  <a:pt x="3153" y="14534"/>
                </a:lnTo>
                <a:lnTo>
                  <a:pt x="2956" y="14485"/>
                </a:lnTo>
                <a:lnTo>
                  <a:pt x="2660" y="14288"/>
                </a:lnTo>
                <a:lnTo>
                  <a:pt x="2513" y="14189"/>
                </a:lnTo>
                <a:lnTo>
                  <a:pt x="2414" y="14041"/>
                </a:lnTo>
                <a:lnTo>
                  <a:pt x="2316" y="13894"/>
                </a:lnTo>
                <a:lnTo>
                  <a:pt x="2266" y="13697"/>
                </a:lnTo>
                <a:lnTo>
                  <a:pt x="2069" y="13105"/>
                </a:lnTo>
                <a:lnTo>
                  <a:pt x="3104" y="13746"/>
                </a:lnTo>
                <a:lnTo>
                  <a:pt x="3301" y="13795"/>
                </a:lnTo>
                <a:lnTo>
                  <a:pt x="3449" y="13795"/>
                </a:lnTo>
                <a:lnTo>
                  <a:pt x="3547" y="13647"/>
                </a:lnTo>
                <a:lnTo>
                  <a:pt x="3597" y="13549"/>
                </a:lnTo>
                <a:lnTo>
                  <a:pt x="3597" y="13401"/>
                </a:lnTo>
                <a:lnTo>
                  <a:pt x="3547" y="13302"/>
                </a:lnTo>
                <a:lnTo>
                  <a:pt x="3449" y="13204"/>
                </a:lnTo>
                <a:lnTo>
                  <a:pt x="2069" y="12317"/>
                </a:lnTo>
                <a:lnTo>
                  <a:pt x="2119" y="12120"/>
                </a:lnTo>
                <a:lnTo>
                  <a:pt x="2217" y="11972"/>
                </a:lnTo>
                <a:lnTo>
                  <a:pt x="2316" y="11824"/>
                </a:lnTo>
                <a:lnTo>
                  <a:pt x="2414" y="11677"/>
                </a:lnTo>
                <a:lnTo>
                  <a:pt x="2562" y="11578"/>
                </a:lnTo>
                <a:lnTo>
                  <a:pt x="2759" y="11480"/>
                </a:lnTo>
                <a:lnTo>
                  <a:pt x="2907" y="11430"/>
                </a:lnTo>
                <a:close/>
                <a:moveTo>
                  <a:pt x="1380" y="12810"/>
                </a:moveTo>
                <a:lnTo>
                  <a:pt x="1380" y="13056"/>
                </a:lnTo>
                <a:lnTo>
                  <a:pt x="1380" y="13155"/>
                </a:lnTo>
                <a:lnTo>
                  <a:pt x="1527" y="13746"/>
                </a:lnTo>
                <a:lnTo>
                  <a:pt x="1626" y="14041"/>
                </a:lnTo>
                <a:lnTo>
                  <a:pt x="1577" y="14288"/>
                </a:lnTo>
                <a:lnTo>
                  <a:pt x="1527" y="14583"/>
                </a:lnTo>
                <a:lnTo>
                  <a:pt x="1380" y="14830"/>
                </a:lnTo>
                <a:lnTo>
                  <a:pt x="1232" y="15027"/>
                </a:lnTo>
                <a:lnTo>
                  <a:pt x="1084" y="15125"/>
                </a:lnTo>
                <a:lnTo>
                  <a:pt x="887" y="15273"/>
                </a:lnTo>
                <a:lnTo>
                  <a:pt x="690" y="15322"/>
                </a:lnTo>
                <a:lnTo>
                  <a:pt x="690" y="12810"/>
                </a:lnTo>
                <a:close/>
                <a:moveTo>
                  <a:pt x="5025" y="14091"/>
                </a:moveTo>
                <a:lnTo>
                  <a:pt x="5321" y="14386"/>
                </a:lnTo>
                <a:lnTo>
                  <a:pt x="5617" y="14633"/>
                </a:lnTo>
                <a:lnTo>
                  <a:pt x="6011" y="14879"/>
                </a:lnTo>
                <a:lnTo>
                  <a:pt x="6405" y="15076"/>
                </a:lnTo>
                <a:lnTo>
                  <a:pt x="6257" y="15273"/>
                </a:lnTo>
                <a:lnTo>
                  <a:pt x="6109" y="15372"/>
                </a:lnTo>
                <a:lnTo>
                  <a:pt x="5961" y="15569"/>
                </a:lnTo>
                <a:lnTo>
                  <a:pt x="5961" y="15716"/>
                </a:lnTo>
                <a:lnTo>
                  <a:pt x="5961" y="16012"/>
                </a:lnTo>
                <a:lnTo>
                  <a:pt x="5863" y="16308"/>
                </a:lnTo>
                <a:lnTo>
                  <a:pt x="5715" y="16505"/>
                </a:lnTo>
                <a:lnTo>
                  <a:pt x="5518" y="16702"/>
                </a:lnTo>
                <a:lnTo>
                  <a:pt x="5272" y="16751"/>
                </a:lnTo>
                <a:lnTo>
                  <a:pt x="5075" y="16800"/>
                </a:lnTo>
                <a:lnTo>
                  <a:pt x="4878" y="16751"/>
                </a:lnTo>
                <a:lnTo>
                  <a:pt x="4631" y="16702"/>
                </a:lnTo>
                <a:lnTo>
                  <a:pt x="4533" y="16653"/>
                </a:lnTo>
                <a:lnTo>
                  <a:pt x="4336" y="16653"/>
                </a:lnTo>
                <a:lnTo>
                  <a:pt x="4286" y="16702"/>
                </a:lnTo>
                <a:lnTo>
                  <a:pt x="4089" y="16800"/>
                </a:lnTo>
                <a:lnTo>
                  <a:pt x="3892" y="16899"/>
                </a:lnTo>
                <a:lnTo>
                  <a:pt x="3695" y="16899"/>
                </a:lnTo>
                <a:lnTo>
                  <a:pt x="3498" y="16850"/>
                </a:lnTo>
                <a:lnTo>
                  <a:pt x="3252" y="16800"/>
                </a:lnTo>
                <a:lnTo>
                  <a:pt x="3055" y="16603"/>
                </a:lnTo>
                <a:lnTo>
                  <a:pt x="2907" y="16406"/>
                </a:lnTo>
                <a:lnTo>
                  <a:pt x="2858" y="16209"/>
                </a:lnTo>
                <a:lnTo>
                  <a:pt x="2808" y="16061"/>
                </a:lnTo>
                <a:lnTo>
                  <a:pt x="2759" y="16012"/>
                </a:lnTo>
                <a:lnTo>
                  <a:pt x="2660" y="15963"/>
                </a:lnTo>
                <a:lnTo>
                  <a:pt x="2513" y="15914"/>
                </a:lnTo>
                <a:lnTo>
                  <a:pt x="2316" y="15864"/>
                </a:lnTo>
                <a:lnTo>
                  <a:pt x="2119" y="15766"/>
                </a:lnTo>
                <a:lnTo>
                  <a:pt x="1921" y="15618"/>
                </a:lnTo>
                <a:lnTo>
                  <a:pt x="1823" y="15421"/>
                </a:lnTo>
                <a:lnTo>
                  <a:pt x="1921" y="15273"/>
                </a:lnTo>
                <a:lnTo>
                  <a:pt x="2069" y="15027"/>
                </a:lnTo>
                <a:lnTo>
                  <a:pt x="2168" y="14780"/>
                </a:lnTo>
                <a:lnTo>
                  <a:pt x="2414" y="14977"/>
                </a:lnTo>
                <a:lnTo>
                  <a:pt x="2710" y="15125"/>
                </a:lnTo>
                <a:lnTo>
                  <a:pt x="3005" y="15175"/>
                </a:lnTo>
                <a:lnTo>
                  <a:pt x="3350" y="15224"/>
                </a:lnTo>
                <a:lnTo>
                  <a:pt x="3597" y="15175"/>
                </a:lnTo>
                <a:lnTo>
                  <a:pt x="3892" y="15125"/>
                </a:lnTo>
                <a:lnTo>
                  <a:pt x="4139" y="15027"/>
                </a:lnTo>
                <a:lnTo>
                  <a:pt x="4336" y="14879"/>
                </a:lnTo>
                <a:lnTo>
                  <a:pt x="4582" y="14731"/>
                </a:lnTo>
                <a:lnTo>
                  <a:pt x="4730" y="14534"/>
                </a:lnTo>
                <a:lnTo>
                  <a:pt x="4878" y="14337"/>
                </a:lnTo>
                <a:lnTo>
                  <a:pt x="5025" y="14091"/>
                </a:lnTo>
                <a:close/>
                <a:moveTo>
                  <a:pt x="7538" y="0"/>
                </a:moveTo>
                <a:lnTo>
                  <a:pt x="7341" y="50"/>
                </a:lnTo>
                <a:lnTo>
                  <a:pt x="7292" y="148"/>
                </a:lnTo>
                <a:lnTo>
                  <a:pt x="7193" y="197"/>
                </a:lnTo>
                <a:lnTo>
                  <a:pt x="7193" y="296"/>
                </a:lnTo>
                <a:lnTo>
                  <a:pt x="7193" y="444"/>
                </a:lnTo>
                <a:lnTo>
                  <a:pt x="7341" y="887"/>
                </a:lnTo>
                <a:lnTo>
                  <a:pt x="7489" y="1380"/>
                </a:lnTo>
                <a:lnTo>
                  <a:pt x="7686" y="1823"/>
                </a:lnTo>
                <a:lnTo>
                  <a:pt x="7932" y="2217"/>
                </a:lnTo>
                <a:lnTo>
                  <a:pt x="8228" y="2611"/>
                </a:lnTo>
                <a:lnTo>
                  <a:pt x="8523" y="3006"/>
                </a:lnTo>
                <a:lnTo>
                  <a:pt x="8819" y="3350"/>
                </a:lnTo>
                <a:lnTo>
                  <a:pt x="9213" y="3695"/>
                </a:lnTo>
                <a:lnTo>
                  <a:pt x="9509" y="3942"/>
                </a:lnTo>
                <a:lnTo>
                  <a:pt x="9755" y="4287"/>
                </a:lnTo>
                <a:lnTo>
                  <a:pt x="10001" y="4631"/>
                </a:lnTo>
                <a:lnTo>
                  <a:pt x="10198" y="4976"/>
                </a:lnTo>
                <a:lnTo>
                  <a:pt x="10346" y="5370"/>
                </a:lnTo>
                <a:lnTo>
                  <a:pt x="10445" y="5765"/>
                </a:lnTo>
                <a:lnTo>
                  <a:pt x="10543" y="6159"/>
                </a:lnTo>
                <a:lnTo>
                  <a:pt x="10543" y="6602"/>
                </a:lnTo>
                <a:lnTo>
                  <a:pt x="10543" y="6996"/>
                </a:lnTo>
                <a:lnTo>
                  <a:pt x="10445" y="7341"/>
                </a:lnTo>
                <a:lnTo>
                  <a:pt x="10395" y="7735"/>
                </a:lnTo>
                <a:lnTo>
                  <a:pt x="10248" y="8080"/>
                </a:lnTo>
                <a:lnTo>
                  <a:pt x="10100" y="8376"/>
                </a:lnTo>
                <a:lnTo>
                  <a:pt x="9903" y="8721"/>
                </a:lnTo>
                <a:lnTo>
                  <a:pt x="9656" y="9016"/>
                </a:lnTo>
                <a:lnTo>
                  <a:pt x="9410" y="9263"/>
                </a:lnTo>
                <a:lnTo>
                  <a:pt x="9164" y="9509"/>
                </a:lnTo>
                <a:lnTo>
                  <a:pt x="8868" y="9755"/>
                </a:lnTo>
                <a:lnTo>
                  <a:pt x="8573" y="9952"/>
                </a:lnTo>
                <a:lnTo>
                  <a:pt x="8228" y="10100"/>
                </a:lnTo>
                <a:lnTo>
                  <a:pt x="7883" y="10199"/>
                </a:lnTo>
                <a:lnTo>
                  <a:pt x="7489" y="10297"/>
                </a:lnTo>
                <a:lnTo>
                  <a:pt x="7144" y="10396"/>
                </a:lnTo>
                <a:lnTo>
                  <a:pt x="6750" y="10396"/>
                </a:lnTo>
                <a:lnTo>
                  <a:pt x="6208" y="10346"/>
                </a:lnTo>
                <a:lnTo>
                  <a:pt x="5715" y="10248"/>
                </a:lnTo>
                <a:lnTo>
                  <a:pt x="5222" y="10100"/>
                </a:lnTo>
                <a:lnTo>
                  <a:pt x="4779" y="9854"/>
                </a:lnTo>
                <a:lnTo>
                  <a:pt x="4385" y="9657"/>
                </a:lnTo>
                <a:lnTo>
                  <a:pt x="3941" y="9509"/>
                </a:lnTo>
                <a:lnTo>
                  <a:pt x="3547" y="9410"/>
                </a:lnTo>
                <a:lnTo>
                  <a:pt x="3104" y="9361"/>
                </a:lnTo>
                <a:lnTo>
                  <a:pt x="2808" y="9361"/>
                </a:lnTo>
                <a:lnTo>
                  <a:pt x="2463" y="9410"/>
                </a:lnTo>
                <a:lnTo>
                  <a:pt x="2168" y="9509"/>
                </a:lnTo>
                <a:lnTo>
                  <a:pt x="1921" y="9607"/>
                </a:lnTo>
                <a:lnTo>
                  <a:pt x="1380" y="9903"/>
                </a:lnTo>
                <a:lnTo>
                  <a:pt x="887" y="10297"/>
                </a:lnTo>
                <a:lnTo>
                  <a:pt x="542" y="10741"/>
                </a:lnTo>
                <a:lnTo>
                  <a:pt x="246" y="11282"/>
                </a:lnTo>
                <a:lnTo>
                  <a:pt x="148" y="11529"/>
                </a:lnTo>
                <a:lnTo>
                  <a:pt x="49" y="11824"/>
                </a:lnTo>
                <a:lnTo>
                  <a:pt x="0" y="12169"/>
                </a:lnTo>
                <a:lnTo>
                  <a:pt x="0" y="12465"/>
                </a:lnTo>
                <a:lnTo>
                  <a:pt x="0" y="15716"/>
                </a:lnTo>
                <a:lnTo>
                  <a:pt x="49" y="15864"/>
                </a:lnTo>
                <a:lnTo>
                  <a:pt x="99" y="15963"/>
                </a:lnTo>
                <a:lnTo>
                  <a:pt x="197" y="16012"/>
                </a:lnTo>
                <a:lnTo>
                  <a:pt x="345" y="16061"/>
                </a:lnTo>
                <a:lnTo>
                  <a:pt x="838" y="16012"/>
                </a:lnTo>
                <a:lnTo>
                  <a:pt x="1232" y="15864"/>
                </a:lnTo>
                <a:lnTo>
                  <a:pt x="1429" y="16111"/>
                </a:lnTo>
                <a:lnTo>
                  <a:pt x="1675" y="16308"/>
                </a:lnTo>
                <a:lnTo>
                  <a:pt x="1921" y="16455"/>
                </a:lnTo>
                <a:lnTo>
                  <a:pt x="2217" y="16554"/>
                </a:lnTo>
                <a:lnTo>
                  <a:pt x="2414" y="16899"/>
                </a:lnTo>
                <a:lnTo>
                  <a:pt x="2660" y="17194"/>
                </a:lnTo>
                <a:lnTo>
                  <a:pt x="2956" y="17392"/>
                </a:lnTo>
                <a:lnTo>
                  <a:pt x="3301" y="17539"/>
                </a:lnTo>
                <a:lnTo>
                  <a:pt x="3695" y="17589"/>
                </a:lnTo>
                <a:lnTo>
                  <a:pt x="4139" y="17539"/>
                </a:lnTo>
                <a:lnTo>
                  <a:pt x="4533" y="17392"/>
                </a:lnTo>
                <a:lnTo>
                  <a:pt x="4828" y="17441"/>
                </a:lnTo>
                <a:lnTo>
                  <a:pt x="5173" y="17490"/>
                </a:lnTo>
                <a:lnTo>
                  <a:pt x="5518" y="17441"/>
                </a:lnTo>
                <a:lnTo>
                  <a:pt x="5814" y="17293"/>
                </a:lnTo>
                <a:lnTo>
                  <a:pt x="6011" y="17194"/>
                </a:lnTo>
                <a:lnTo>
                  <a:pt x="6158" y="17047"/>
                </a:lnTo>
                <a:lnTo>
                  <a:pt x="6306" y="16850"/>
                </a:lnTo>
                <a:lnTo>
                  <a:pt x="6454" y="16702"/>
                </a:lnTo>
                <a:lnTo>
                  <a:pt x="6553" y="16505"/>
                </a:lnTo>
                <a:lnTo>
                  <a:pt x="6602" y="16258"/>
                </a:lnTo>
                <a:lnTo>
                  <a:pt x="6651" y="16061"/>
                </a:lnTo>
                <a:lnTo>
                  <a:pt x="6651" y="15815"/>
                </a:lnTo>
                <a:lnTo>
                  <a:pt x="6848" y="15618"/>
                </a:lnTo>
                <a:lnTo>
                  <a:pt x="6996" y="15322"/>
                </a:lnTo>
                <a:lnTo>
                  <a:pt x="7390" y="15421"/>
                </a:lnTo>
                <a:lnTo>
                  <a:pt x="7784" y="15519"/>
                </a:lnTo>
                <a:lnTo>
                  <a:pt x="8178" y="15569"/>
                </a:lnTo>
                <a:lnTo>
                  <a:pt x="8622" y="15569"/>
                </a:lnTo>
                <a:lnTo>
                  <a:pt x="9361" y="15519"/>
                </a:lnTo>
                <a:lnTo>
                  <a:pt x="10051" y="15421"/>
                </a:lnTo>
                <a:lnTo>
                  <a:pt x="10790" y="15273"/>
                </a:lnTo>
                <a:lnTo>
                  <a:pt x="11430" y="15027"/>
                </a:lnTo>
                <a:lnTo>
                  <a:pt x="12120" y="14731"/>
                </a:lnTo>
                <a:lnTo>
                  <a:pt x="12711" y="14386"/>
                </a:lnTo>
                <a:lnTo>
                  <a:pt x="13302" y="13943"/>
                </a:lnTo>
                <a:lnTo>
                  <a:pt x="13893" y="13499"/>
                </a:lnTo>
                <a:lnTo>
                  <a:pt x="14386" y="12958"/>
                </a:lnTo>
                <a:lnTo>
                  <a:pt x="14879" y="12416"/>
                </a:lnTo>
                <a:lnTo>
                  <a:pt x="15322" y="11824"/>
                </a:lnTo>
                <a:lnTo>
                  <a:pt x="15716" y="11184"/>
                </a:lnTo>
                <a:lnTo>
                  <a:pt x="16061" y="10494"/>
                </a:lnTo>
                <a:lnTo>
                  <a:pt x="16357" y="9755"/>
                </a:lnTo>
                <a:lnTo>
                  <a:pt x="16554" y="9016"/>
                </a:lnTo>
                <a:lnTo>
                  <a:pt x="16751" y="8228"/>
                </a:lnTo>
                <a:lnTo>
                  <a:pt x="16751" y="8080"/>
                </a:lnTo>
                <a:lnTo>
                  <a:pt x="16702" y="7932"/>
                </a:lnTo>
                <a:lnTo>
                  <a:pt x="16603" y="7834"/>
                </a:lnTo>
                <a:lnTo>
                  <a:pt x="16455" y="7785"/>
                </a:lnTo>
                <a:lnTo>
                  <a:pt x="16308" y="7834"/>
                </a:lnTo>
                <a:lnTo>
                  <a:pt x="16209" y="7883"/>
                </a:lnTo>
                <a:lnTo>
                  <a:pt x="16110" y="7982"/>
                </a:lnTo>
                <a:lnTo>
                  <a:pt x="16061" y="8080"/>
                </a:lnTo>
                <a:lnTo>
                  <a:pt x="15913" y="8819"/>
                </a:lnTo>
                <a:lnTo>
                  <a:pt x="15716" y="9509"/>
                </a:lnTo>
                <a:lnTo>
                  <a:pt x="15421" y="10199"/>
                </a:lnTo>
                <a:lnTo>
                  <a:pt x="15125" y="10839"/>
                </a:lnTo>
                <a:lnTo>
                  <a:pt x="14780" y="11430"/>
                </a:lnTo>
                <a:lnTo>
                  <a:pt x="14386" y="11972"/>
                </a:lnTo>
                <a:lnTo>
                  <a:pt x="13943" y="12514"/>
                </a:lnTo>
                <a:lnTo>
                  <a:pt x="13450" y="12958"/>
                </a:lnTo>
                <a:lnTo>
                  <a:pt x="12908" y="13401"/>
                </a:lnTo>
                <a:lnTo>
                  <a:pt x="12366" y="13795"/>
                </a:lnTo>
                <a:lnTo>
                  <a:pt x="11824" y="14091"/>
                </a:lnTo>
                <a:lnTo>
                  <a:pt x="11233" y="14386"/>
                </a:lnTo>
                <a:lnTo>
                  <a:pt x="10593" y="14583"/>
                </a:lnTo>
                <a:lnTo>
                  <a:pt x="9952" y="14780"/>
                </a:lnTo>
                <a:lnTo>
                  <a:pt x="9262" y="14879"/>
                </a:lnTo>
                <a:lnTo>
                  <a:pt x="8080" y="14879"/>
                </a:lnTo>
                <a:lnTo>
                  <a:pt x="7587" y="14780"/>
                </a:lnTo>
                <a:lnTo>
                  <a:pt x="7095" y="14633"/>
                </a:lnTo>
                <a:lnTo>
                  <a:pt x="6651" y="14436"/>
                </a:lnTo>
                <a:lnTo>
                  <a:pt x="6208" y="14238"/>
                </a:lnTo>
                <a:lnTo>
                  <a:pt x="5863" y="13943"/>
                </a:lnTo>
                <a:lnTo>
                  <a:pt x="5518" y="13647"/>
                </a:lnTo>
                <a:lnTo>
                  <a:pt x="5222" y="13302"/>
                </a:lnTo>
                <a:lnTo>
                  <a:pt x="5075" y="13007"/>
                </a:lnTo>
                <a:lnTo>
                  <a:pt x="5025" y="12711"/>
                </a:lnTo>
                <a:lnTo>
                  <a:pt x="5715" y="13105"/>
                </a:lnTo>
                <a:lnTo>
                  <a:pt x="6503" y="13352"/>
                </a:lnTo>
                <a:lnTo>
                  <a:pt x="7292" y="13549"/>
                </a:lnTo>
                <a:lnTo>
                  <a:pt x="7686" y="13598"/>
                </a:lnTo>
                <a:lnTo>
                  <a:pt x="8720" y="13598"/>
                </a:lnTo>
                <a:lnTo>
                  <a:pt x="9312" y="13499"/>
                </a:lnTo>
                <a:lnTo>
                  <a:pt x="9854" y="13352"/>
                </a:lnTo>
                <a:lnTo>
                  <a:pt x="10395" y="13155"/>
                </a:lnTo>
                <a:lnTo>
                  <a:pt x="10888" y="12908"/>
                </a:lnTo>
                <a:lnTo>
                  <a:pt x="11381" y="12613"/>
                </a:lnTo>
                <a:lnTo>
                  <a:pt x="11824" y="12268"/>
                </a:lnTo>
                <a:lnTo>
                  <a:pt x="12218" y="11923"/>
                </a:lnTo>
                <a:lnTo>
                  <a:pt x="12612" y="11480"/>
                </a:lnTo>
                <a:lnTo>
                  <a:pt x="12957" y="11036"/>
                </a:lnTo>
                <a:lnTo>
                  <a:pt x="13204" y="10543"/>
                </a:lnTo>
                <a:lnTo>
                  <a:pt x="13450" y="10051"/>
                </a:lnTo>
                <a:lnTo>
                  <a:pt x="13647" y="9509"/>
                </a:lnTo>
                <a:lnTo>
                  <a:pt x="13795" y="8967"/>
                </a:lnTo>
                <a:lnTo>
                  <a:pt x="13893" y="8376"/>
                </a:lnTo>
                <a:lnTo>
                  <a:pt x="13943" y="7785"/>
                </a:lnTo>
                <a:lnTo>
                  <a:pt x="13893" y="6996"/>
                </a:lnTo>
                <a:lnTo>
                  <a:pt x="13696" y="6159"/>
                </a:lnTo>
                <a:lnTo>
                  <a:pt x="13450" y="5370"/>
                </a:lnTo>
                <a:lnTo>
                  <a:pt x="13105" y="4631"/>
                </a:lnTo>
                <a:lnTo>
                  <a:pt x="12810" y="4139"/>
                </a:lnTo>
                <a:lnTo>
                  <a:pt x="12415" y="3695"/>
                </a:lnTo>
                <a:lnTo>
                  <a:pt x="12021" y="3252"/>
                </a:lnTo>
                <a:lnTo>
                  <a:pt x="11627" y="2858"/>
                </a:lnTo>
                <a:lnTo>
                  <a:pt x="11923" y="2809"/>
                </a:lnTo>
                <a:lnTo>
                  <a:pt x="12268" y="2759"/>
                </a:lnTo>
                <a:lnTo>
                  <a:pt x="12908" y="2809"/>
                </a:lnTo>
                <a:lnTo>
                  <a:pt x="13450" y="2907"/>
                </a:lnTo>
                <a:lnTo>
                  <a:pt x="13992" y="3104"/>
                </a:lnTo>
                <a:lnTo>
                  <a:pt x="14534" y="3400"/>
                </a:lnTo>
                <a:lnTo>
                  <a:pt x="14977" y="3745"/>
                </a:lnTo>
                <a:lnTo>
                  <a:pt x="15371" y="4188"/>
                </a:lnTo>
                <a:lnTo>
                  <a:pt x="15716" y="4681"/>
                </a:lnTo>
                <a:lnTo>
                  <a:pt x="15963" y="5223"/>
                </a:lnTo>
                <a:lnTo>
                  <a:pt x="16012" y="5321"/>
                </a:lnTo>
                <a:lnTo>
                  <a:pt x="16110" y="5370"/>
                </a:lnTo>
                <a:lnTo>
                  <a:pt x="16160" y="5420"/>
                </a:lnTo>
                <a:lnTo>
                  <a:pt x="16406" y="5420"/>
                </a:lnTo>
                <a:lnTo>
                  <a:pt x="16505" y="5321"/>
                </a:lnTo>
                <a:lnTo>
                  <a:pt x="16603" y="5223"/>
                </a:lnTo>
                <a:lnTo>
                  <a:pt x="16603" y="5075"/>
                </a:lnTo>
                <a:lnTo>
                  <a:pt x="16603" y="4976"/>
                </a:lnTo>
                <a:lnTo>
                  <a:pt x="16308" y="4336"/>
                </a:lnTo>
                <a:lnTo>
                  <a:pt x="15913" y="3745"/>
                </a:lnTo>
                <a:lnTo>
                  <a:pt x="15421" y="3252"/>
                </a:lnTo>
                <a:lnTo>
                  <a:pt x="14879" y="2809"/>
                </a:lnTo>
                <a:lnTo>
                  <a:pt x="14288" y="2464"/>
                </a:lnTo>
                <a:lnTo>
                  <a:pt x="13647" y="2267"/>
                </a:lnTo>
                <a:lnTo>
                  <a:pt x="12957" y="2119"/>
                </a:lnTo>
                <a:lnTo>
                  <a:pt x="12268" y="2070"/>
                </a:lnTo>
                <a:lnTo>
                  <a:pt x="11578" y="2168"/>
                </a:lnTo>
                <a:lnTo>
                  <a:pt x="10888" y="2365"/>
                </a:lnTo>
                <a:lnTo>
                  <a:pt x="10642" y="2168"/>
                </a:lnTo>
                <a:lnTo>
                  <a:pt x="10346" y="1971"/>
                </a:lnTo>
                <a:lnTo>
                  <a:pt x="10149" y="1725"/>
                </a:lnTo>
                <a:lnTo>
                  <a:pt x="9903" y="1478"/>
                </a:lnTo>
                <a:lnTo>
                  <a:pt x="9706" y="1183"/>
                </a:lnTo>
                <a:lnTo>
                  <a:pt x="9558" y="887"/>
                </a:lnTo>
                <a:lnTo>
                  <a:pt x="9410" y="592"/>
                </a:lnTo>
                <a:lnTo>
                  <a:pt x="9262" y="247"/>
                </a:lnTo>
                <a:lnTo>
                  <a:pt x="9213" y="148"/>
                </a:lnTo>
                <a:lnTo>
                  <a:pt x="9164" y="50"/>
                </a:lnTo>
                <a:lnTo>
                  <a:pt x="90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8"/>
          <p:cNvSpPr/>
          <p:nvPr/>
        </p:nvSpPr>
        <p:spPr>
          <a:xfrm>
            <a:off x="5362589" y="1913763"/>
            <a:ext cx="23439" cy="23406"/>
          </a:xfrm>
          <a:custGeom>
            <a:avLst/>
            <a:gdLst/>
            <a:ahLst/>
            <a:cxnLst/>
            <a:rect l="l" t="t" r="r" b="b"/>
            <a:pathLst>
              <a:path w="691" h="690" extrusionOk="0">
                <a:moveTo>
                  <a:pt x="346" y="0"/>
                </a:moveTo>
                <a:lnTo>
                  <a:pt x="198" y="50"/>
                </a:lnTo>
                <a:lnTo>
                  <a:pt x="100" y="99"/>
                </a:lnTo>
                <a:lnTo>
                  <a:pt x="1" y="197"/>
                </a:lnTo>
                <a:lnTo>
                  <a:pt x="1" y="345"/>
                </a:lnTo>
                <a:lnTo>
                  <a:pt x="1" y="493"/>
                </a:lnTo>
                <a:lnTo>
                  <a:pt x="100" y="591"/>
                </a:lnTo>
                <a:lnTo>
                  <a:pt x="198" y="641"/>
                </a:lnTo>
                <a:lnTo>
                  <a:pt x="346" y="690"/>
                </a:lnTo>
                <a:lnTo>
                  <a:pt x="494" y="641"/>
                </a:lnTo>
                <a:lnTo>
                  <a:pt x="592" y="591"/>
                </a:lnTo>
                <a:lnTo>
                  <a:pt x="641" y="493"/>
                </a:lnTo>
                <a:lnTo>
                  <a:pt x="691" y="345"/>
                </a:lnTo>
                <a:lnTo>
                  <a:pt x="641" y="197"/>
                </a:lnTo>
                <a:lnTo>
                  <a:pt x="592" y="99"/>
                </a:lnTo>
                <a:lnTo>
                  <a:pt x="494" y="50"/>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p:cNvGrpSpPr/>
          <p:nvPr/>
        </p:nvGrpSpPr>
        <p:grpSpPr>
          <a:xfrm>
            <a:off x="1445425" y="3323394"/>
            <a:ext cx="392772" cy="596638"/>
            <a:chOff x="6479243" y="2627622"/>
            <a:chExt cx="312170" cy="474199"/>
          </a:xfrm>
        </p:grpSpPr>
        <p:sp>
          <p:nvSpPr>
            <p:cNvPr id="1663" name="Google Shape;1663;p48"/>
            <p:cNvSpPr/>
            <p:nvPr/>
          </p:nvSpPr>
          <p:spPr>
            <a:xfrm>
              <a:off x="6479243" y="2627622"/>
              <a:ext cx="312170" cy="474199"/>
            </a:xfrm>
            <a:custGeom>
              <a:avLst/>
              <a:gdLst/>
              <a:ahLst/>
              <a:cxnLst/>
              <a:rect l="l" t="t" r="r" b="b"/>
              <a:pathLst>
                <a:path w="11579" h="17589" extrusionOk="0">
                  <a:moveTo>
                    <a:pt x="5075" y="4336"/>
                  </a:moveTo>
                  <a:lnTo>
                    <a:pt x="5174" y="4385"/>
                  </a:lnTo>
                  <a:lnTo>
                    <a:pt x="5272" y="4484"/>
                  </a:lnTo>
                  <a:lnTo>
                    <a:pt x="5322" y="4582"/>
                  </a:lnTo>
                  <a:lnTo>
                    <a:pt x="5322" y="4779"/>
                  </a:lnTo>
                  <a:lnTo>
                    <a:pt x="5272" y="4976"/>
                  </a:lnTo>
                  <a:lnTo>
                    <a:pt x="5125" y="5075"/>
                  </a:lnTo>
                  <a:lnTo>
                    <a:pt x="4927" y="5124"/>
                  </a:lnTo>
                  <a:lnTo>
                    <a:pt x="4336" y="5124"/>
                  </a:lnTo>
                  <a:lnTo>
                    <a:pt x="4238" y="5026"/>
                  </a:lnTo>
                  <a:lnTo>
                    <a:pt x="4139" y="4976"/>
                  </a:lnTo>
                  <a:lnTo>
                    <a:pt x="4090" y="4878"/>
                  </a:lnTo>
                  <a:lnTo>
                    <a:pt x="4090" y="4681"/>
                  </a:lnTo>
                  <a:lnTo>
                    <a:pt x="4139" y="4484"/>
                  </a:lnTo>
                  <a:lnTo>
                    <a:pt x="4287" y="4385"/>
                  </a:lnTo>
                  <a:lnTo>
                    <a:pt x="4484" y="4336"/>
                  </a:lnTo>
                  <a:close/>
                  <a:moveTo>
                    <a:pt x="7440" y="4385"/>
                  </a:moveTo>
                  <a:lnTo>
                    <a:pt x="7736" y="4484"/>
                  </a:lnTo>
                  <a:lnTo>
                    <a:pt x="7933" y="4582"/>
                  </a:lnTo>
                  <a:lnTo>
                    <a:pt x="8130" y="4681"/>
                  </a:lnTo>
                  <a:lnTo>
                    <a:pt x="8278" y="4829"/>
                  </a:lnTo>
                  <a:lnTo>
                    <a:pt x="8376" y="5026"/>
                  </a:lnTo>
                  <a:lnTo>
                    <a:pt x="8475" y="5223"/>
                  </a:lnTo>
                  <a:lnTo>
                    <a:pt x="8524" y="5420"/>
                  </a:lnTo>
                  <a:lnTo>
                    <a:pt x="8524" y="5666"/>
                  </a:lnTo>
                  <a:lnTo>
                    <a:pt x="8524" y="5863"/>
                  </a:lnTo>
                  <a:lnTo>
                    <a:pt x="8376" y="6356"/>
                  </a:lnTo>
                  <a:lnTo>
                    <a:pt x="8179" y="6750"/>
                  </a:lnTo>
                  <a:lnTo>
                    <a:pt x="7933" y="7144"/>
                  </a:lnTo>
                  <a:lnTo>
                    <a:pt x="7588" y="7538"/>
                  </a:lnTo>
                  <a:lnTo>
                    <a:pt x="7194" y="7834"/>
                  </a:lnTo>
                  <a:lnTo>
                    <a:pt x="6701" y="8129"/>
                  </a:lnTo>
                  <a:lnTo>
                    <a:pt x="6208" y="8277"/>
                  </a:lnTo>
                  <a:lnTo>
                    <a:pt x="5666" y="8326"/>
                  </a:lnTo>
                  <a:lnTo>
                    <a:pt x="5125" y="8326"/>
                  </a:lnTo>
                  <a:lnTo>
                    <a:pt x="4583" y="8228"/>
                  </a:lnTo>
                  <a:lnTo>
                    <a:pt x="4090" y="7982"/>
                  </a:lnTo>
                  <a:lnTo>
                    <a:pt x="3647" y="7735"/>
                  </a:lnTo>
                  <a:lnTo>
                    <a:pt x="3548" y="7587"/>
                  </a:lnTo>
                  <a:lnTo>
                    <a:pt x="3449" y="7390"/>
                  </a:lnTo>
                  <a:lnTo>
                    <a:pt x="3400" y="7243"/>
                  </a:lnTo>
                  <a:lnTo>
                    <a:pt x="3400" y="7046"/>
                  </a:lnTo>
                  <a:lnTo>
                    <a:pt x="3449" y="6848"/>
                  </a:lnTo>
                  <a:lnTo>
                    <a:pt x="3597" y="6651"/>
                  </a:lnTo>
                  <a:lnTo>
                    <a:pt x="3745" y="6553"/>
                  </a:lnTo>
                  <a:lnTo>
                    <a:pt x="3942" y="6454"/>
                  </a:lnTo>
                  <a:lnTo>
                    <a:pt x="4238" y="6356"/>
                  </a:lnTo>
                  <a:lnTo>
                    <a:pt x="4533" y="6257"/>
                  </a:lnTo>
                  <a:lnTo>
                    <a:pt x="5125" y="5912"/>
                  </a:lnTo>
                  <a:lnTo>
                    <a:pt x="5666" y="5568"/>
                  </a:lnTo>
                  <a:lnTo>
                    <a:pt x="6110" y="5124"/>
                  </a:lnTo>
                  <a:lnTo>
                    <a:pt x="6455" y="5075"/>
                  </a:lnTo>
                  <a:lnTo>
                    <a:pt x="6750" y="4927"/>
                  </a:lnTo>
                  <a:lnTo>
                    <a:pt x="7046" y="4779"/>
                  </a:lnTo>
                  <a:lnTo>
                    <a:pt x="7292" y="4533"/>
                  </a:lnTo>
                  <a:lnTo>
                    <a:pt x="7440" y="4385"/>
                  </a:lnTo>
                  <a:close/>
                  <a:moveTo>
                    <a:pt x="7637" y="10888"/>
                  </a:moveTo>
                  <a:lnTo>
                    <a:pt x="8031" y="11036"/>
                  </a:lnTo>
                  <a:lnTo>
                    <a:pt x="8228" y="11085"/>
                  </a:lnTo>
                  <a:lnTo>
                    <a:pt x="8672" y="11085"/>
                  </a:lnTo>
                  <a:lnTo>
                    <a:pt x="8672" y="12120"/>
                  </a:lnTo>
                  <a:lnTo>
                    <a:pt x="7342" y="12120"/>
                  </a:lnTo>
                  <a:lnTo>
                    <a:pt x="7194" y="12169"/>
                  </a:lnTo>
                  <a:lnTo>
                    <a:pt x="7095" y="12219"/>
                  </a:lnTo>
                  <a:lnTo>
                    <a:pt x="6997" y="12317"/>
                  </a:lnTo>
                  <a:lnTo>
                    <a:pt x="6947" y="12416"/>
                  </a:lnTo>
                  <a:lnTo>
                    <a:pt x="6997" y="12563"/>
                  </a:lnTo>
                  <a:lnTo>
                    <a:pt x="7046" y="12711"/>
                  </a:lnTo>
                  <a:lnTo>
                    <a:pt x="7145" y="12760"/>
                  </a:lnTo>
                  <a:lnTo>
                    <a:pt x="7292" y="12810"/>
                  </a:lnTo>
                  <a:lnTo>
                    <a:pt x="8672" y="12810"/>
                  </a:lnTo>
                  <a:lnTo>
                    <a:pt x="8672" y="13697"/>
                  </a:lnTo>
                  <a:lnTo>
                    <a:pt x="6553" y="13697"/>
                  </a:lnTo>
                  <a:lnTo>
                    <a:pt x="6307" y="13795"/>
                  </a:lnTo>
                  <a:lnTo>
                    <a:pt x="6110" y="13894"/>
                  </a:lnTo>
                  <a:lnTo>
                    <a:pt x="5913" y="14041"/>
                  </a:lnTo>
                  <a:lnTo>
                    <a:pt x="5765" y="14238"/>
                  </a:lnTo>
                  <a:lnTo>
                    <a:pt x="5666" y="14436"/>
                  </a:lnTo>
                  <a:lnTo>
                    <a:pt x="5568" y="14682"/>
                  </a:lnTo>
                  <a:lnTo>
                    <a:pt x="5519" y="14928"/>
                  </a:lnTo>
                  <a:lnTo>
                    <a:pt x="5519" y="15322"/>
                  </a:lnTo>
                  <a:lnTo>
                    <a:pt x="5322" y="15322"/>
                  </a:lnTo>
                  <a:lnTo>
                    <a:pt x="5125" y="15273"/>
                  </a:lnTo>
                  <a:lnTo>
                    <a:pt x="4927" y="15175"/>
                  </a:lnTo>
                  <a:lnTo>
                    <a:pt x="4780" y="15027"/>
                  </a:lnTo>
                  <a:lnTo>
                    <a:pt x="4681" y="14879"/>
                  </a:lnTo>
                  <a:lnTo>
                    <a:pt x="4583" y="14731"/>
                  </a:lnTo>
                  <a:lnTo>
                    <a:pt x="4533" y="14534"/>
                  </a:lnTo>
                  <a:lnTo>
                    <a:pt x="4484" y="14337"/>
                  </a:lnTo>
                  <a:lnTo>
                    <a:pt x="4484" y="14189"/>
                  </a:lnTo>
                  <a:lnTo>
                    <a:pt x="4386" y="14091"/>
                  </a:lnTo>
                  <a:lnTo>
                    <a:pt x="4287" y="13992"/>
                  </a:lnTo>
                  <a:lnTo>
                    <a:pt x="3597" y="13992"/>
                  </a:lnTo>
                  <a:lnTo>
                    <a:pt x="3351" y="13943"/>
                  </a:lnTo>
                  <a:lnTo>
                    <a:pt x="3154" y="13894"/>
                  </a:lnTo>
                  <a:lnTo>
                    <a:pt x="2957" y="13795"/>
                  </a:lnTo>
                  <a:lnTo>
                    <a:pt x="2809" y="13647"/>
                  </a:lnTo>
                  <a:lnTo>
                    <a:pt x="2908" y="13401"/>
                  </a:lnTo>
                  <a:lnTo>
                    <a:pt x="2908" y="13105"/>
                  </a:lnTo>
                  <a:lnTo>
                    <a:pt x="2908" y="11085"/>
                  </a:lnTo>
                  <a:lnTo>
                    <a:pt x="3154" y="11085"/>
                  </a:lnTo>
                  <a:lnTo>
                    <a:pt x="3548" y="11036"/>
                  </a:lnTo>
                  <a:lnTo>
                    <a:pt x="3942" y="10888"/>
                  </a:lnTo>
                  <a:lnTo>
                    <a:pt x="4139" y="11036"/>
                  </a:lnTo>
                  <a:lnTo>
                    <a:pt x="4386" y="11184"/>
                  </a:lnTo>
                  <a:lnTo>
                    <a:pt x="4632" y="11233"/>
                  </a:lnTo>
                  <a:lnTo>
                    <a:pt x="4927" y="11282"/>
                  </a:lnTo>
                  <a:lnTo>
                    <a:pt x="5174" y="11233"/>
                  </a:lnTo>
                  <a:lnTo>
                    <a:pt x="5469" y="11184"/>
                  </a:lnTo>
                  <a:lnTo>
                    <a:pt x="5469" y="11627"/>
                  </a:lnTo>
                  <a:lnTo>
                    <a:pt x="5420" y="11824"/>
                  </a:lnTo>
                  <a:lnTo>
                    <a:pt x="5322" y="11972"/>
                  </a:lnTo>
                  <a:lnTo>
                    <a:pt x="5125" y="12071"/>
                  </a:lnTo>
                  <a:lnTo>
                    <a:pt x="4927" y="12120"/>
                  </a:lnTo>
                  <a:lnTo>
                    <a:pt x="4238" y="12120"/>
                  </a:lnTo>
                  <a:lnTo>
                    <a:pt x="4139" y="12169"/>
                  </a:lnTo>
                  <a:lnTo>
                    <a:pt x="4041" y="12219"/>
                  </a:lnTo>
                  <a:lnTo>
                    <a:pt x="3942" y="12317"/>
                  </a:lnTo>
                  <a:lnTo>
                    <a:pt x="3893" y="12416"/>
                  </a:lnTo>
                  <a:lnTo>
                    <a:pt x="3893" y="12563"/>
                  </a:lnTo>
                  <a:lnTo>
                    <a:pt x="3991" y="12711"/>
                  </a:lnTo>
                  <a:lnTo>
                    <a:pt x="4090" y="12760"/>
                  </a:lnTo>
                  <a:lnTo>
                    <a:pt x="4238" y="12810"/>
                  </a:lnTo>
                  <a:lnTo>
                    <a:pt x="5174" y="12810"/>
                  </a:lnTo>
                  <a:lnTo>
                    <a:pt x="5420" y="12711"/>
                  </a:lnTo>
                  <a:lnTo>
                    <a:pt x="5617" y="12613"/>
                  </a:lnTo>
                  <a:lnTo>
                    <a:pt x="5814" y="12465"/>
                  </a:lnTo>
                  <a:lnTo>
                    <a:pt x="5962" y="12268"/>
                  </a:lnTo>
                  <a:lnTo>
                    <a:pt x="6061" y="12071"/>
                  </a:lnTo>
                  <a:lnTo>
                    <a:pt x="6110" y="11824"/>
                  </a:lnTo>
                  <a:lnTo>
                    <a:pt x="6159" y="11627"/>
                  </a:lnTo>
                  <a:lnTo>
                    <a:pt x="6159" y="11184"/>
                  </a:lnTo>
                  <a:lnTo>
                    <a:pt x="6406" y="11233"/>
                  </a:lnTo>
                  <a:lnTo>
                    <a:pt x="6652" y="11282"/>
                  </a:lnTo>
                  <a:lnTo>
                    <a:pt x="6947" y="11233"/>
                  </a:lnTo>
                  <a:lnTo>
                    <a:pt x="7194" y="11184"/>
                  </a:lnTo>
                  <a:lnTo>
                    <a:pt x="7440" y="11036"/>
                  </a:lnTo>
                  <a:lnTo>
                    <a:pt x="7637" y="10888"/>
                  </a:lnTo>
                  <a:close/>
                  <a:moveTo>
                    <a:pt x="10150" y="8277"/>
                  </a:moveTo>
                  <a:lnTo>
                    <a:pt x="10445" y="8326"/>
                  </a:lnTo>
                  <a:lnTo>
                    <a:pt x="10642" y="8524"/>
                  </a:lnTo>
                  <a:lnTo>
                    <a:pt x="10840" y="8721"/>
                  </a:lnTo>
                  <a:lnTo>
                    <a:pt x="10889" y="8967"/>
                  </a:lnTo>
                  <a:lnTo>
                    <a:pt x="10889" y="9213"/>
                  </a:lnTo>
                  <a:lnTo>
                    <a:pt x="10790" y="9460"/>
                  </a:lnTo>
                  <a:lnTo>
                    <a:pt x="10642" y="9607"/>
                  </a:lnTo>
                  <a:lnTo>
                    <a:pt x="10445" y="9755"/>
                  </a:lnTo>
                  <a:lnTo>
                    <a:pt x="10347" y="9804"/>
                  </a:lnTo>
                  <a:lnTo>
                    <a:pt x="10298" y="9952"/>
                  </a:lnTo>
                  <a:lnTo>
                    <a:pt x="10248" y="10051"/>
                  </a:lnTo>
                  <a:lnTo>
                    <a:pt x="10298" y="10199"/>
                  </a:lnTo>
                  <a:lnTo>
                    <a:pt x="10347" y="10297"/>
                  </a:lnTo>
                  <a:lnTo>
                    <a:pt x="10445" y="10396"/>
                  </a:lnTo>
                  <a:lnTo>
                    <a:pt x="10642" y="10494"/>
                  </a:lnTo>
                  <a:lnTo>
                    <a:pt x="10790" y="10642"/>
                  </a:lnTo>
                  <a:lnTo>
                    <a:pt x="10840" y="10839"/>
                  </a:lnTo>
                  <a:lnTo>
                    <a:pt x="10889" y="11085"/>
                  </a:lnTo>
                  <a:lnTo>
                    <a:pt x="10840" y="11282"/>
                  </a:lnTo>
                  <a:lnTo>
                    <a:pt x="10790" y="11480"/>
                  </a:lnTo>
                  <a:lnTo>
                    <a:pt x="10642" y="11677"/>
                  </a:lnTo>
                  <a:lnTo>
                    <a:pt x="10445" y="11775"/>
                  </a:lnTo>
                  <a:lnTo>
                    <a:pt x="10347" y="11824"/>
                  </a:lnTo>
                  <a:lnTo>
                    <a:pt x="10298" y="11923"/>
                  </a:lnTo>
                  <a:lnTo>
                    <a:pt x="10248" y="12071"/>
                  </a:lnTo>
                  <a:lnTo>
                    <a:pt x="10298" y="12219"/>
                  </a:lnTo>
                  <a:lnTo>
                    <a:pt x="10347" y="12317"/>
                  </a:lnTo>
                  <a:lnTo>
                    <a:pt x="10445" y="12416"/>
                  </a:lnTo>
                  <a:lnTo>
                    <a:pt x="10642" y="12514"/>
                  </a:lnTo>
                  <a:lnTo>
                    <a:pt x="10790" y="12662"/>
                  </a:lnTo>
                  <a:lnTo>
                    <a:pt x="10840" y="12859"/>
                  </a:lnTo>
                  <a:lnTo>
                    <a:pt x="10889" y="13105"/>
                  </a:lnTo>
                  <a:lnTo>
                    <a:pt x="10840" y="13302"/>
                  </a:lnTo>
                  <a:lnTo>
                    <a:pt x="10790" y="13499"/>
                  </a:lnTo>
                  <a:lnTo>
                    <a:pt x="10642" y="13697"/>
                  </a:lnTo>
                  <a:lnTo>
                    <a:pt x="10445" y="13795"/>
                  </a:lnTo>
                  <a:lnTo>
                    <a:pt x="10347" y="13844"/>
                  </a:lnTo>
                  <a:lnTo>
                    <a:pt x="10298" y="13943"/>
                  </a:lnTo>
                  <a:lnTo>
                    <a:pt x="10248" y="14091"/>
                  </a:lnTo>
                  <a:lnTo>
                    <a:pt x="10298" y="14238"/>
                  </a:lnTo>
                  <a:lnTo>
                    <a:pt x="10347" y="14337"/>
                  </a:lnTo>
                  <a:lnTo>
                    <a:pt x="10445" y="14436"/>
                  </a:lnTo>
                  <a:lnTo>
                    <a:pt x="10642" y="14534"/>
                  </a:lnTo>
                  <a:lnTo>
                    <a:pt x="10790" y="14731"/>
                  </a:lnTo>
                  <a:lnTo>
                    <a:pt x="10889" y="14977"/>
                  </a:lnTo>
                  <a:lnTo>
                    <a:pt x="10889" y="15224"/>
                  </a:lnTo>
                  <a:lnTo>
                    <a:pt x="10790" y="15470"/>
                  </a:lnTo>
                  <a:lnTo>
                    <a:pt x="10642" y="15667"/>
                  </a:lnTo>
                  <a:lnTo>
                    <a:pt x="10445" y="15815"/>
                  </a:lnTo>
                  <a:lnTo>
                    <a:pt x="10199" y="15864"/>
                  </a:lnTo>
                  <a:lnTo>
                    <a:pt x="9854" y="15864"/>
                  </a:lnTo>
                  <a:lnTo>
                    <a:pt x="9706" y="15766"/>
                  </a:lnTo>
                  <a:lnTo>
                    <a:pt x="9559" y="15667"/>
                  </a:lnTo>
                  <a:lnTo>
                    <a:pt x="9509" y="15618"/>
                  </a:lnTo>
                  <a:lnTo>
                    <a:pt x="9362" y="15569"/>
                  </a:lnTo>
                  <a:lnTo>
                    <a:pt x="9164" y="15569"/>
                  </a:lnTo>
                  <a:lnTo>
                    <a:pt x="9066" y="15667"/>
                  </a:lnTo>
                  <a:lnTo>
                    <a:pt x="8967" y="15766"/>
                  </a:lnTo>
                  <a:lnTo>
                    <a:pt x="8820" y="15815"/>
                  </a:lnTo>
                  <a:lnTo>
                    <a:pt x="8672" y="15864"/>
                  </a:lnTo>
                  <a:lnTo>
                    <a:pt x="8524" y="15914"/>
                  </a:lnTo>
                  <a:lnTo>
                    <a:pt x="8228" y="15864"/>
                  </a:lnTo>
                  <a:lnTo>
                    <a:pt x="7982" y="15716"/>
                  </a:lnTo>
                  <a:lnTo>
                    <a:pt x="7834" y="15618"/>
                  </a:lnTo>
                  <a:lnTo>
                    <a:pt x="7686" y="15569"/>
                  </a:lnTo>
                  <a:lnTo>
                    <a:pt x="7489" y="15618"/>
                  </a:lnTo>
                  <a:lnTo>
                    <a:pt x="7391" y="15716"/>
                  </a:lnTo>
                  <a:lnTo>
                    <a:pt x="7292" y="15864"/>
                  </a:lnTo>
                  <a:lnTo>
                    <a:pt x="7292" y="16012"/>
                  </a:lnTo>
                  <a:lnTo>
                    <a:pt x="7292" y="16899"/>
                  </a:lnTo>
                  <a:lnTo>
                    <a:pt x="6504" y="16899"/>
                  </a:lnTo>
                  <a:lnTo>
                    <a:pt x="6504" y="15963"/>
                  </a:lnTo>
                  <a:lnTo>
                    <a:pt x="6504" y="15815"/>
                  </a:lnTo>
                  <a:lnTo>
                    <a:pt x="6406" y="15716"/>
                  </a:lnTo>
                  <a:lnTo>
                    <a:pt x="6258" y="15569"/>
                  </a:lnTo>
                  <a:lnTo>
                    <a:pt x="6208" y="15421"/>
                  </a:lnTo>
                  <a:lnTo>
                    <a:pt x="6159" y="15224"/>
                  </a:lnTo>
                  <a:lnTo>
                    <a:pt x="6159" y="15027"/>
                  </a:lnTo>
                  <a:lnTo>
                    <a:pt x="6208" y="14780"/>
                  </a:lnTo>
                  <a:lnTo>
                    <a:pt x="6356" y="14583"/>
                  </a:lnTo>
                  <a:lnTo>
                    <a:pt x="6553" y="14436"/>
                  </a:lnTo>
                  <a:lnTo>
                    <a:pt x="6800" y="14337"/>
                  </a:lnTo>
                  <a:lnTo>
                    <a:pt x="9115" y="14337"/>
                  </a:lnTo>
                  <a:lnTo>
                    <a:pt x="9263" y="14238"/>
                  </a:lnTo>
                  <a:lnTo>
                    <a:pt x="9312" y="14140"/>
                  </a:lnTo>
                  <a:lnTo>
                    <a:pt x="9362" y="13992"/>
                  </a:lnTo>
                  <a:lnTo>
                    <a:pt x="9362" y="10593"/>
                  </a:lnTo>
                  <a:lnTo>
                    <a:pt x="9312" y="10445"/>
                  </a:lnTo>
                  <a:lnTo>
                    <a:pt x="9263" y="10346"/>
                  </a:lnTo>
                  <a:lnTo>
                    <a:pt x="9164" y="10248"/>
                  </a:lnTo>
                  <a:lnTo>
                    <a:pt x="8918" y="10248"/>
                  </a:lnTo>
                  <a:lnTo>
                    <a:pt x="8820" y="10297"/>
                  </a:lnTo>
                  <a:lnTo>
                    <a:pt x="8623" y="10396"/>
                  </a:lnTo>
                  <a:lnTo>
                    <a:pt x="8228" y="10396"/>
                  </a:lnTo>
                  <a:lnTo>
                    <a:pt x="8081" y="10346"/>
                  </a:lnTo>
                  <a:lnTo>
                    <a:pt x="7982" y="10248"/>
                  </a:lnTo>
                  <a:lnTo>
                    <a:pt x="7834" y="10149"/>
                  </a:lnTo>
                  <a:lnTo>
                    <a:pt x="7785" y="10100"/>
                  </a:lnTo>
                  <a:lnTo>
                    <a:pt x="7637" y="10051"/>
                  </a:lnTo>
                  <a:lnTo>
                    <a:pt x="7440" y="10051"/>
                  </a:lnTo>
                  <a:lnTo>
                    <a:pt x="7342" y="10149"/>
                  </a:lnTo>
                  <a:lnTo>
                    <a:pt x="7292" y="10199"/>
                  </a:lnTo>
                  <a:lnTo>
                    <a:pt x="7194" y="10346"/>
                  </a:lnTo>
                  <a:lnTo>
                    <a:pt x="7046" y="10494"/>
                  </a:lnTo>
                  <a:lnTo>
                    <a:pt x="6849" y="10543"/>
                  </a:lnTo>
                  <a:lnTo>
                    <a:pt x="6652" y="10593"/>
                  </a:lnTo>
                  <a:lnTo>
                    <a:pt x="6504" y="10543"/>
                  </a:lnTo>
                  <a:lnTo>
                    <a:pt x="6307" y="10494"/>
                  </a:lnTo>
                  <a:lnTo>
                    <a:pt x="6159" y="10396"/>
                  </a:lnTo>
                  <a:lnTo>
                    <a:pt x="6061" y="10297"/>
                  </a:lnTo>
                  <a:lnTo>
                    <a:pt x="6011" y="10199"/>
                  </a:lnTo>
                  <a:lnTo>
                    <a:pt x="5913" y="10149"/>
                  </a:lnTo>
                  <a:lnTo>
                    <a:pt x="5666" y="10149"/>
                  </a:lnTo>
                  <a:lnTo>
                    <a:pt x="5568" y="10199"/>
                  </a:lnTo>
                  <a:lnTo>
                    <a:pt x="5519" y="10297"/>
                  </a:lnTo>
                  <a:lnTo>
                    <a:pt x="5371" y="10396"/>
                  </a:lnTo>
                  <a:lnTo>
                    <a:pt x="5223" y="10494"/>
                  </a:lnTo>
                  <a:lnTo>
                    <a:pt x="5075" y="10543"/>
                  </a:lnTo>
                  <a:lnTo>
                    <a:pt x="4927" y="10593"/>
                  </a:lnTo>
                  <a:lnTo>
                    <a:pt x="4730" y="10543"/>
                  </a:lnTo>
                  <a:lnTo>
                    <a:pt x="4533" y="10494"/>
                  </a:lnTo>
                  <a:lnTo>
                    <a:pt x="4386" y="10396"/>
                  </a:lnTo>
                  <a:lnTo>
                    <a:pt x="4287" y="10248"/>
                  </a:lnTo>
                  <a:lnTo>
                    <a:pt x="4139" y="10100"/>
                  </a:lnTo>
                  <a:lnTo>
                    <a:pt x="4041" y="10051"/>
                  </a:lnTo>
                  <a:lnTo>
                    <a:pt x="3942" y="10051"/>
                  </a:lnTo>
                  <a:lnTo>
                    <a:pt x="3794" y="10100"/>
                  </a:lnTo>
                  <a:lnTo>
                    <a:pt x="3745" y="10149"/>
                  </a:lnTo>
                  <a:lnTo>
                    <a:pt x="3597" y="10248"/>
                  </a:lnTo>
                  <a:lnTo>
                    <a:pt x="3449" y="10346"/>
                  </a:lnTo>
                  <a:lnTo>
                    <a:pt x="3302" y="10396"/>
                  </a:lnTo>
                  <a:lnTo>
                    <a:pt x="2957" y="10396"/>
                  </a:lnTo>
                  <a:lnTo>
                    <a:pt x="2760" y="10297"/>
                  </a:lnTo>
                  <a:lnTo>
                    <a:pt x="2661" y="10248"/>
                  </a:lnTo>
                  <a:lnTo>
                    <a:pt x="2513" y="10248"/>
                  </a:lnTo>
                  <a:lnTo>
                    <a:pt x="2415" y="10297"/>
                  </a:lnTo>
                  <a:lnTo>
                    <a:pt x="2316" y="10396"/>
                  </a:lnTo>
                  <a:lnTo>
                    <a:pt x="2267" y="10494"/>
                  </a:lnTo>
                  <a:lnTo>
                    <a:pt x="2218" y="10593"/>
                  </a:lnTo>
                  <a:lnTo>
                    <a:pt x="2218" y="13105"/>
                  </a:lnTo>
                  <a:lnTo>
                    <a:pt x="2218" y="13253"/>
                  </a:lnTo>
                  <a:lnTo>
                    <a:pt x="2169" y="13401"/>
                  </a:lnTo>
                  <a:lnTo>
                    <a:pt x="2070" y="13549"/>
                  </a:lnTo>
                  <a:lnTo>
                    <a:pt x="1971" y="13647"/>
                  </a:lnTo>
                  <a:lnTo>
                    <a:pt x="1873" y="13746"/>
                  </a:lnTo>
                  <a:lnTo>
                    <a:pt x="1725" y="13844"/>
                  </a:lnTo>
                  <a:lnTo>
                    <a:pt x="1577" y="13844"/>
                  </a:lnTo>
                  <a:lnTo>
                    <a:pt x="1380" y="13894"/>
                  </a:lnTo>
                  <a:lnTo>
                    <a:pt x="1134" y="13795"/>
                  </a:lnTo>
                  <a:lnTo>
                    <a:pt x="937" y="13647"/>
                  </a:lnTo>
                  <a:lnTo>
                    <a:pt x="740" y="13450"/>
                  </a:lnTo>
                  <a:lnTo>
                    <a:pt x="691" y="13155"/>
                  </a:lnTo>
                  <a:lnTo>
                    <a:pt x="691" y="12908"/>
                  </a:lnTo>
                  <a:lnTo>
                    <a:pt x="789" y="12711"/>
                  </a:lnTo>
                  <a:lnTo>
                    <a:pt x="937" y="12514"/>
                  </a:lnTo>
                  <a:lnTo>
                    <a:pt x="1134" y="12416"/>
                  </a:lnTo>
                  <a:lnTo>
                    <a:pt x="1232" y="12317"/>
                  </a:lnTo>
                  <a:lnTo>
                    <a:pt x="1282" y="12219"/>
                  </a:lnTo>
                  <a:lnTo>
                    <a:pt x="1331" y="12071"/>
                  </a:lnTo>
                  <a:lnTo>
                    <a:pt x="1282" y="11972"/>
                  </a:lnTo>
                  <a:lnTo>
                    <a:pt x="1232" y="11874"/>
                  </a:lnTo>
                  <a:lnTo>
                    <a:pt x="1134" y="11775"/>
                  </a:lnTo>
                  <a:lnTo>
                    <a:pt x="937" y="11677"/>
                  </a:lnTo>
                  <a:lnTo>
                    <a:pt x="789" y="11480"/>
                  </a:lnTo>
                  <a:lnTo>
                    <a:pt x="740" y="11282"/>
                  </a:lnTo>
                  <a:lnTo>
                    <a:pt x="691" y="11085"/>
                  </a:lnTo>
                  <a:lnTo>
                    <a:pt x="740" y="10839"/>
                  </a:lnTo>
                  <a:lnTo>
                    <a:pt x="789" y="10691"/>
                  </a:lnTo>
                  <a:lnTo>
                    <a:pt x="937" y="10494"/>
                  </a:lnTo>
                  <a:lnTo>
                    <a:pt x="1134" y="10396"/>
                  </a:lnTo>
                  <a:lnTo>
                    <a:pt x="1232" y="10297"/>
                  </a:lnTo>
                  <a:lnTo>
                    <a:pt x="1282" y="10248"/>
                  </a:lnTo>
                  <a:lnTo>
                    <a:pt x="1331" y="10100"/>
                  </a:lnTo>
                  <a:lnTo>
                    <a:pt x="1282" y="9952"/>
                  </a:lnTo>
                  <a:lnTo>
                    <a:pt x="1232" y="9854"/>
                  </a:lnTo>
                  <a:lnTo>
                    <a:pt x="1134" y="9755"/>
                  </a:lnTo>
                  <a:lnTo>
                    <a:pt x="937" y="9607"/>
                  </a:lnTo>
                  <a:lnTo>
                    <a:pt x="789" y="9460"/>
                  </a:lnTo>
                  <a:lnTo>
                    <a:pt x="691" y="9213"/>
                  </a:lnTo>
                  <a:lnTo>
                    <a:pt x="691" y="9016"/>
                  </a:lnTo>
                  <a:lnTo>
                    <a:pt x="740" y="8721"/>
                  </a:lnTo>
                  <a:lnTo>
                    <a:pt x="888" y="8524"/>
                  </a:lnTo>
                  <a:lnTo>
                    <a:pt x="1134" y="8376"/>
                  </a:lnTo>
                  <a:lnTo>
                    <a:pt x="1380" y="8277"/>
                  </a:lnTo>
                  <a:lnTo>
                    <a:pt x="1577" y="8277"/>
                  </a:lnTo>
                  <a:lnTo>
                    <a:pt x="1725" y="8326"/>
                  </a:lnTo>
                  <a:lnTo>
                    <a:pt x="2710" y="8622"/>
                  </a:lnTo>
                  <a:lnTo>
                    <a:pt x="3696" y="8868"/>
                  </a:lnTo>
                  <a:lnTo>
                    <a:pt x="4730" y="9016"/>
                  </a:lnTo>
                  <a:lnTo>
                    <a:pt x="6849" y="9016"/>
                  </a:lnTo>
                  <a:lnTo>
                    <a:pt x="7884" y="8868"/>
                  </a:lnTo>
                  <a:lnTo>
                    <a:pt x="8869" y="8622"/>
                  </a:lnTo>
                  <a:lnTo>
                    <a:pt x="9854" y="8326"/>
                  </a:lnTo>
                  <a:lnTo>
                    <a:pt x="10002" y="8277"/>
                  </a:lnTo>
                  <a:close/>
                  <a:moveTo>
                    <a:pt x="5075" y="0"/>
                  </a:moveTo>
                  <a:lnTo>
                    <a:pt x="4927" y="50"/>
                  </a:lnTo>
                  <a:lnTo>
                    <a:pt x="4829" y="99"/>
                  </a:lnTo>
                  <a:lnTo>
                    <a:pt x="4730" y="197"/>
                  </a:lnTo>
                  <a:lnTo>
                    <a:pt x="4730" y="345"/>
                  </a:lnTo>
                  <a:lnTo>
                    <a:pt x="4730" y="1872"/>
                  </a:lnTo>
                  <a:lnTo>
                    <a:pt x="2858" y="1872"/>
                  </a:lnTo>
                  <a:lnTo>
                    <a:pt x="2760" y="1922"/>
                  </a:lnTo>
                  <a:lnTo>
                    <a:pt x="2612" y="2020"/>
                  </a:lnTo>
                  <a:lnTo>
                    <a:pt x="2563" y="2119"/>
                  </a:lnTo>
                  <a:lnTo>
                    <a:pt x="2563" y="2267"/>
                  </a:lnTo>
                  <a:lnTo>
                    <a:pt x="2563" y="2365"/>
                  </a:lnTo>
                  <a:lnTo>
                    <a:pt x="2661" y="2513"/>
                  </a:lnTo>
                  <a:lnTo>
                    <a:pt x="2760" y="2562"/>
                  </a:lnTo>
                  <a:lnTo>
                    <a:pt x="4780" y="2562"/>
                  </a:lnTo>
                  <a:lnTo>
                    <a:pt x="5026" y="2611"/>
                  </a:lnTo>
                  <a:lnTo>
                    <a:pt x="5322" y="2759"/>
                  </a:lnTo>
                  <a:lnTo>
                    <a:pt x="5420" y="2858"/>
                  </a:lnTo>
                  <a:lnTo>
                    <a:pt x="5617" y="2858"/>
                  </a:lnTo>
                  <a:lnTo>
                    <a:pt x="5716" y="2809"/>
                  </a:lnTo>
                  <a:lnTo>
                    <a:pt x="5913" y="2710"/>
                  </a:lnTo>
                  <a:lnTo>
                    <a:pt x="6061" y="2611"/>
                  </a:lnTo>
                  <a:lnTo>
                    <a:pt x="6208" y="2611"/>
                  </a:lnTo>
                  <a:lnTo>
                    <a:pt x="6406" y="2562"/>
                  </a:lnTo>
                  <a:lnTo>
                    <a:pt x="7834" y="2562"/>
                  </a:lnTo>
                  <a:lnTo>
                    <a:pt x="7933" y="2611"/>
                  </a:lnTo>
                  <a:lnTo>
                    <a:pt x="7982" y="2611"/>
                  </a:lnTo>
                  <a:lnTo>
                    <a:pt x="8031" y="2710"/>
                  </a:lnTo>
                  <a:lnTo>
                    <a:pt x="8031" y="2809"/>
                  </a:lnTo>
                  <a:lnTo>
                    <a:pt x="8031" y="2858"/>
                  </a:lnTo>
                  <a:lnTo>
                    <a:pt x="7982" y="2956"/>
                  </a:lnTo>
                  <a:lnTo>
                    <a:pt x="6800" y="4040"/>
                  </a:lnTo>
                  <a:lnTo>
                    <a:pt x="6652" y="4188"/>
                  </a:lnTo>
                  <a:lnTo>
                    <a:pt x="6406" y="4336"/>
                  </a:lnTo>
                  <a:lnTo>
                    <a:pt x="6208" y="4434"/>
                  </a:lnTo>
                  <a:lnTo>
                    <a:pt x="5962" y="4484"/>
                  </a:lnTo>
                  <a:lnTo>
                    <a:pt x="5913" y="4287"/>
                  </a:lnTo>
                  <a:lnTo>
                    <a:pt x="5765" y="4139"/>
                  </a:lnTo>
                  <a:lnTo>
                    <a:pt x="5420" y="3892"/>
                  </a:lnTo>
                  <a:lnTo>
                    <a:pt x="5075" y="3695"/>
                  </a:lnTo>
                  <a:lnTo>
                    <a:pt x="4927" y="3646"/>
                  </a:lnTo>
                  <a:lnTo>
                    <a:pt x="4287" y="3646"/>
                  </a:lnTo>
                  <a:lnTo>
                    <a:pt x="4090" y="3745"/>
                  </a:lnTo>
                  <a:lnTo>
                    <a:pt x="3942" y="3794"/>
                  </a:lnTo>
                  <a:lnTo>
                    <a:pt x="3794" y="3942"/>
                  </a:lnTo>
                  <a:lnTo>
                    <a:pt x="3647" y="4040"/>
                  </a:lnTo>
                  <a:lnTo>
                    <a:pt x="3548" y="4237"/>
                  </a:lnTo>
                  <a:lnTo>
                    <a:pt x="3449" y="4385"/>
                  </a:lnTo>
                  <a:lnTo>
                    <a:pt x="3400" y="4582"/>
                  </a:lnTo>
                  <a:lnTo>
                    <a:pt x="3400" y="4878"/>
                  </a:lnTo>
                  <a:lnTo>
                    <a:pt x="3499" y="5173"/>
                  </a:lnTo>
                  <a:lnTo>
                    <a:pt x="3647" y="5370"/>
                  </a:lnTo>
                  <a:lnTo>
                    <a:pt x="3844" y="5568"/>
                  </a:lnTo>
                  <a:lnTo>
                    <a:pt x="3105" y="5912"/>
                  </a:lnTo>
                  <a:lnTo>
                    <a:pt x="2415" y="6356"/>
                  </a:lnTo>
                  <a:lnTo>
                    <a:pt x="2218" y="6504"/>
                  </a:lnTo>
                  <a:lnTo>
                    <a:pt x="2021" y="6553"/>
                  </a:lnTo>
                  <a:lnTo>
                    <a:pt x="1824" y="6504"/>
                  </a:lnTo>
                  <a:lnTo>
                    <a:pt x="1627" y="6454"/>
                  </a:lnTo>
                  <a:lnTo>
                    <a:pt x="1430" y="6356"/>
                  </a:lnTo>
                  <a:lnTo>
                    <a:pt x="1331" y="6159"/>
                  </a:lnTo>
                  <a:lnTo>
                    <a:pt x="1232" y="6011"/>
                  </a:lnTo>
                  <a:lnTo>
                    <a:pt x="1183" y="5765"/>
                  </a:lnTo>
                  <a:lnTo>
                    <a:pt x="1183" y="4287"/>
                  </a:lnTo>
                  <a:lnTo>
                    <a:pt x="1183" y="4139"/>
                  </a:lnTo>
                  <a:lnTo>
                    <a:pt x="1134" y="4040"/>
                  </a:lnTo>
                  <a:lnTo>
                    <a:pt x="986" y="3942"/>
                  </a:lnTo>
                  <a:lnTo>
                    <a:pt x="740" y="3942"/>
                  </a:lnTo>
                  <a:lnTo>
                    <a:pt x="641" y="4040"/>
                  </a:lnTo>
                  <a:lnTo>
                    <a:pt x="543" y="4139"/>
                  </a:lnTo>
                  <a:lnTo>
                    <a:pt x="493" y="4237"/>
                  </a:lnTo>
                  <a:lnTo>
                    <a:pt x="493" y="5765"/>
                  </a:lnTo>
                  <a:lnTo>
                    <a:pt x="592" y="6208"/>
                  </a:lnTo>
                  <a:lnTo>
                    <a:pt x="740" y="6553"/>
                  </a:lnTo>
                  <a:lnTo>
                    <a:pt x="986" y="6848"/>
                  </a:lnTo>
                  <a:lnTo>
                    <a:pt x="1331" y="7095"/>
                  </a:lnTo>
                  <a:lnTo>
                    <a:pt x="1627" y="7193"/>
                  </a:lnTo>
                  <a:lnTo>
                    <a:pt x="1971" y="7243"/>
                  </a:lnTo>
                  <a:lnTo>
                    <a:pt x="2366" y="7193"/>
                  </a:lnTo>
                  <a:lnTo>
                    <a:pt x="2710" y="6996"/>
                  </a:lnTo>
                  <a:lnTo>
                    <a:pt x="2710" y="7292"/>
                  </a:lnTo>
                  <a:lnTo>
                    <a:pt x="2760" y="7538"/>
                  </a:lnTo>
                  <a:lnTo>
                    <a:pt x="2858" y="7785"/>
                  </a:lnTo>
                  <a:lnTo>
                    <a:pt x="3006" y="8031"/>
                  </a:lnTo>
                  <a:lnTo>
                    <a:pt x="1971" y="7686"/>
                  </a:lnTo>
                  <a:lnTo>
                    <a:pt x="1676" y="7637"/>
                  </a:lnTo>
                  <a:lnTo>
                    <a:pt x="1331" y="7587"/>
                  </a:lnTo>
                  <a:lnTo>
                    <a:pt x="1085" y="7637"/>
                  </a:lnTo>
                  <a:lnTo>
                    <a:pt x="838" y="7735"/>
                  </a:lnTo>
                  <a:lnTo>
                    <a:pt x="641" y="7883"/>
                  </a:lnTo>
                  <a:lnTo>
                    <a:pt x="444" y="8031"/>
                  </a:lnTo>
                  <a:lnTo>
                    <a:pt x="247" y="8228"/>
                  </a:lnTo>
                  <a:lnTo>
                    <a:pt x="149" y="8474"/>
                  </a:lnTo>
                  <a:lnTo>
                    <a:pt x="50" y="8721"/>
                  </a:lnTo>
                  <a:lnTo>
                    <a:pt x="1" y="8967"/>
                  </a:lnTo>
                  <a:lnTo>
                    <a:pt x="1" y="9263"/>
                  </a:lnTo>
                  <a:lnTo>
                    <a:pt x="99" y="9558"/>
                  </a:lnTo>
                  <a:lnTo>
                    <a:pt x="198" y="9854"/>
                  </a:lnTo>
                  <a:lnTo>
                    <a:pt x="395" y="10051"/>
                  </a:lnTo>
                  <a:lnTo>
                    <a:pt x="247" y="10297"/>
                  </a:lnTo>
                  <a:lnTo>
                    <a:pt x="99" y="10543"/>
                  </a:lnTo>
                  <a:lnTo>
                    <a:pt x="50" y="10790"/>
                  </a:lnTo>
                  <a:lnTo>
                    <a:pt x="1" y="11085"/>
                  </a:lnTo>
                  <a:lnTo>
                    <a:pt x="50" y="11381"/>
                  </a:lnTo>
                  <a:lnTo>
                    <a:pt x="99" y="11627"/>
                  </a:lnTo>
                  <a:lnTo>
                    <a:pt x="247" y="11874"/>
                  </a:lnTo>
                  <a:lnTo>
                    <a:pt x="395" y="12071"/>
                  </a:lnTo>
                  <a:lnTo>
                    <a:pt x="198" y="12317"/>
                  </a:lnTo>
                  <a:lnTo>
                    <a:pt x="99" y="12613"/>
                  </a:lnTo>
                  <a:lnTo>
                    <a:pt x="1" y="12908"/>
                  </a:lnTo>
                  <a:lnTo>
                    <a:pt x="1" y="13253"/>
                  </a:lnTo>
                  <a:lnTo>
                    <a:pt x="50" y="13450"/>
                  </a:lnTo>
                  <a:lnTo>
                    <a:pt x="99" y="13647"/>
                  </a:lnTo>
                  <a:lnTo>
                    <a:pt x="198" y="13844"/>
                  </a:lnTo>
                  <a:lnTo>
                    <a:pt x="346" y="14041"/>
                  </a:lnTo>
                  <a:lnTo>
                    <a:pt x="493" y="14189"/>
                  </a:lnTo>
                  <a:lnTo>
                    <a:pt x="691" y="14337"/>
                  </a:lnTo>
                  <a:lnTo>
                    <a:pt x="888" y="14436"/>
                  </a:lnTo>
                  <a:lnTo>
                    <a:pt x="1085" y="14534"/>
                  </a:lnTo>
                  <a:lnTo>
                    <a:pt x="1183" y="14879"/>
                  </a:lnTo>
                  <a:lnTo>
                    <a:pt x="1380" y="15224"/>
                  </a:lnTo>
                  <a:lnTo>
                    <a:pt x="1627" y="15519"/>
                  </a:lnTo>
                  <a:lnTo>
                    <a:pt x="1922" y="15766"/>
                  </a:lnTo>
                  <a:lnTo>
                    <a:pt x="2021" y="15815"/>
                  </a:lnTo>
                  <a:lnTo>
                    <a:pt x="2218" y="15815"/>
                  </a:lnTo>
                  <a:lnTo>
                    <a:pt x="2366" y="15716"/>
                  </a:lnTo>
                  <a:lnTo>
                    <a:pt x="2415" y="15569"/>
                  </a:lnTo>
                  <a:lnTo>
                    <a:pt x="2415" y="15421"/>
                  </a:lnTo>
                  <a:lnTo>
                    <a:pt x="2366" y="15322"/>
                  </a:lnTo>
                  <a:lnTo>
                    <a:pt x="2267" y="15224"/>
                  </a:lnTo>
                  <a:lnTo>
                    <a:pt x="2119" y="15076"/>
                  </a:lnTo>
                  <a:lnTo>
                    <a:pt x="1971" y="14928"/>
                  </a:lnTo>
                  <a:lnTo>
                    <a:pt x="1873" y="14731"/>
                  </a:lnTo>
                  <a:lnTo>
                    <a:pt x="1774" y="14534"/>
                  </a:lnTo>
                  <a:lnTo>
                    <a:pt x="2119" y="14386"/>
                  </a:lnTo>
                  <a:lnTo>
                    <a:pt x="2415" y="14189"/>
                  </a:lnTo>
                  <a:lnTo>
                    <a:pt x="2661" y="14386"/>
                  </a:lnTo>
                  <a:lnTo>
                    <a:pt x="2957" y="14534"/>
                  </a:lnTo>
                  <a:lnTo>
                    <a:pt x="3252" y="14633"/>
                  </a:lnTo>
                  <a:lnTo>
                    <a:pt x="3597" y="14682"/>
                  </a:lnTo>
                  <a:lnTo>
                    <a:pt x="3794" y="14682"/>
                  </a:lnTo>
                  <a:lnTo>
                    <a:pt x="3844" y="14977"/>
                  </a:lnTo>
                  <a:lnTo>
                    <a:pt x="3991" y="15224"/>
                  </a:lnTo>
                  <a:lnTo>
                    <a:pt x="4188" y="15470"/>
                  </a:lnTo>
                  <a:lnTo>
                    <a:pt x="4386" y="15667"/>
                  </a:lnTo>
                  <a:lnTo>
                    <a:pt x="4632" y="15815"/>
                  </a:lnTo>
                  <a:lnTo>
                    <a:pt x="4878" y="15914"/>
                  </a:lnTo>
                  <a:lnTo>
                    <a:pt x="5174" y="16012"/>
                  </a:lnTo>
                  <a:lnTo>
                    <a:pt x="5469" y="16061"/>
                  </a:lnTo>
                  <a:lnTo>
                    <a:pt x="5765" y="16061"/>
                  </a:lnTo>
                  <a:lnTo>
                    <a:pt x="5864" y="16111"/>
                  </a:lnTo>
                  <a:lnTo>
                    <a:pt x="5864" y="17392"/>
                  </a:lnTo>
                  <a:lnTo>
                    <a:pt x="5864" y="17490"/>
                  </a:lnTo>
                  <a:lnTo>
                    <a:pt x="5913" y="17539"/>
                  </a:lnTo>
                  <a:lnTo>
                    <a:pt x="5962" y="17589"/>
                  </a:lnTo>
                  <a:lnTo>
                    <a:pt x="7834" y="17589"/>
                  </a:lnTo>
                  <a:lnTo>
                    <a:pt x="7933" y="17539"/>
                  </a:lnTo>
                  <a:lnTo>
                    <a:pt x="7933" y="17490"/>
                  </a:lnTo>
                  <a:lnTo>
                    <a:pt x="7982" y="17392"/>
                  </a:lnTo>
                  <a:lnTo>
                    <a:pt x="7982" y="16455"/>
                  </a:lnTo>
                  <a:lnTo>
                    <a:pt x="8228" y="16554"/>
                  </a:lnTo>
                  <a:lnTo>
                    <a:pt x="8721" y="16554"/>
                  </a:lnTo>
                  <a:lnTo>
                    <a:pt x="8918" y="16505"/>
                  </a:lnTo>
                  <a:lnTo>
                    <a:pt x="9115" y="16455"/>
                  </a:lnTo>
                  <a:lnTo>
                    <a:pt x="9312" y="16357"/>
                  </a:lnTo>
                  <a:lnTo>
                    <a:pt x="9509" y="16455"/>
                  </a:lnTo>
                  <a:lnTo>
                    <a:pt x="9756" y="16554"/>
                  </a:lnTo>
                  <a:lnTo>
                    <a:pt x="10248" y="16554"/>
                  </a:lnTo>
                  <a:lnTo>
                    <a:pt x="10495" y="16505"/>
                  </a:lnTo>
                  <a:lnTo>
                    <a:pt x="10741" y="16455"/>
                  </a:lnTo>
                  <a:lnTo>
                    <a:pt x="10938" y="16308"/>
                  </a:lnTo>
                  <a:lnTo>
                    <a:pt x="11135" y="16160"/>
                  </a:lnTo>
                  <a:lnTo>
                    <a:pt x="11283" y="15963"/>
                  </a:lnTo>
                  <a:lnTo>
                    <a:pt x="11431" y="15766"/>
                  </a:lnTo>
                  <a:lnTo>
                    <a:pt x="11529" y="15569"/>
                  </a:lnTo>
                  <a:lnTo>
                    <a:pt x="11579" y="15322"/>
                  </a:lnTo>
                  <a:lnTo>
                    <a:pt x="11579" y="14977"/>
                  </a:lnTo>
                  <a:lnTo>
                    <a:pt x="11480" y="14633"/>
                  </a:lnTo>
                  <a:lnTo>
                    <a:pt x="11381" y="14386"/>
                  </a:lnTo>
                  <a:lnTo>
                    <a:pt x="11184" y="14091"/>
                  </a:lnTo>
                  <a:lnTo>
                    <a:pt x="11332" y="13894"/>
                  </a:lnTo>
                  <a:lnTo>
                    <a:pt x="11480" y="13647"/>
                  </a:lnTo>
                  <a:lnTo>
                    <a:pt x="11529" y="13401"/>
                  </a:lnTo>
                  <a:lnTo>
                    <a:pt x="11579" y="13105"/>
                  </a:lnTo>
                  <a:lnTo>
                    <a:pt x="11529" y="12810"/>
                  </a:lnTo>
                  <a:lnTo>
                    <a:pt x="11480" y="12563"/>
                  </a:lnTo>
                  <a:lnTo>
                    <a:pt x="11332" y="12317"/>
                  </a:lnTo>
                  <a:lnTo>
                    <a:pt x="11184" y="12071"/>
                  </a:lnTo>
                  <a:lnTo>
                    <a:pt x="11332" y="11874"/>
                  </a:lnTo>
                  <a:lnTo>
                    <a:pt x="11480" y="11627"/>
                  </a:lnTo>
                  <a:lnTo>
                    <a:pt x="11529" y="11381"/>
                  </a:lnTo>
                  <a:lnTo>
                    <a:pt x="11579" y="11085"/>
                  </a:lnTo>
                  <a:lnTo>
                    <a:pt x="11529" y="10790"/>
                  </a:lnTo>
                  <a:lnTo>
                    <a:pt x="11480" y="10543"/>
                  </a:lnTo>
                  <a:lnTo>
                    <a:pt x="11332" y="10297"/>
                  </a:lnTo>
                  <a:lnTo>
                    <a:pt x="11184" y="10100"/>
                  </a:lnTo>
                  <a:lnTo>
                    <a:pt x="11332" y="9854"/>
                  </a:lnTo>
                  <a:lnTo>
                    <a:pt x="11480" y="9558"/>
                  </a:lnTo>
                  <a:lnTo>
                    <a:pt x="11579" y="9263"/>
                  </a:lnTo>
                  <a:lnTo>
                    <a:pt x="11579" y="8967"/>
                  </a:lnTo>
                  <a:lnTo>
                    <a:pt x="11529" y="8671"/>
                  </a:lnTo>
                  <a:lnTo>
                    <a:pt x="11431" y="8425"/>
                  </a:lnTo>
                  <a:lnTo>
                    <a:pt x="11283" y="8228"/>
                  </a:lnTo>
                  <a:lnTo>
                    <a:pt x="11135" y="8031"/>
                  </a:lnTo>
                  <a:lnTo>
                    <a:pt x="10938" y="7834"/>
                  </a:lnTo>
                  <a:lnTo>
                    <a:pt x="10692" y="7735"/>
                  </a:lnTo>
                  <a:lnTo>
                    <a:pt x="10445" y="7637"/>
                  </a:lnTo>
                  <a:lnTo>
                    <a:pt x="10199" y="7587"/>
                  </a:lnTo>
                  <a:lnTo>
                    <a:pt x="9903" y="7637"/>
                  </a:lnTo>
                  <a:lnTo>
                    <a:pt x="9657" y="7686"/>
                  </a:lnTo>
                  <a:lnTo>
                    <a:pt x="8820" y="7932"/>
                  </a:lnTo>
                  <a:lnTo>
                    <a:pt x="7933" y="8179"/>
                  </a:lnTo>
                  <a:lnTo>
                    <a:pt x="8081" y="8031"/>
                  </a:lnTo>
                  <a:lnTo>
                    <a:pt x="8475" y="7587"/>
                  </a:lnTo>
                  <a:lnTo>
                    <a:pt x="8820" y="7095"/>
                  </a:lnTo>
                  <a:lnTo>
                    <a:pt x="9066" y="6553"/>
                  </a:lnTo>
                  <a:lnTo>
                    <a:pt x="9214" y="6011"/>
                  </a:lnTo>
                  <a:lnTo>
                    <a:pt x="9214" y="5666"/>
                  </a:lnTo>
                  <a:lnTo>
                    <a:pt x="9214" y="5321"/>
                  </a:lnTo>
                  <a:lnTo>
                    <a:pt x="9115" y="5026"/>
                  </a:lnTo>
                  <a:lnTo>
                    <a:pt x="9017" y="4730"/>
                  </a:lnTo>
                  <a:lnTo>
                    <a:pt x="8820" y="4434"/>
                  </a:lnTo>
                  <a:lnTo>
                    <a:pt x="8623" y="4188"/>
                  </a:lnTo>
                  <a:lnTo>
                    <a:pt x="8327" y="3991"/>
                  </a:lnTo>
                  <a:lnTo>
                    <a:pt x="8031" y="3843"/>
                  </a:lnTo>
                  <a:lnTo>
                    <a:pt x="8524" y="3400"/>
                  </a:lnTo>
                  <a:lnTo>
                    <a:pt x="8623" y="3252"/>
                  </a:lnTo>
                  <a:lnTo>
                    <a:pt x="8721" y="3006"/>
                  </a:lnTo>
                  <a:lnTo>
                    <a:pt x="8721" y="2759"/>
                  </a:lnTo>
                  <a:lnTo>
                    <a:pt x="8721" y="2513"/>
                  </a:lnTo>
                  <a:lnTo>
                    <a:pt x="8623" y="2316"/>
                  </a:lnTo>
                  <a:lnTo>
                    <a:pt x="8475" y="2168"/>
                  </a:lnTo>
                  <a:lnTo>
                    <a:pt x="8278" y="2020"/>
                  </a:lnTo>
                  <a:lnTo>
                    <a:pt x="8081" y="1922"/>
                  </a:lnTo>
                  <a:lnTo>
                    <a:pt x="7834" y="1872"/>
                  </a:lnTo>
                  <a:lnTo>
                    <a:pt x="6849" y="1872"/>
                  </a:lnTo>
                  <a:lnTo>
                    <a:pt x="6849" y="345"/>
                  </a:lnTo>
                  <a:lnTo>
                    <a:pt x="6849" y="247"/>
                  </a:lnTo>
                  <a:lnTo>
                    <a:pt x="6800" y="148"/>
                  </a:lnTo>
                  <a:lnTo>
                    <a:pt x="6701" y="50"/>
                  </a:lnTo>
                  <a:lnTo>
                    <a:pt x="6553" y="0"/>
                  </a:lnTo>
                  <a:lnTo>
                    <a:pt x="6406" y="50"/>
                  </a:lnTo>
                  <a:lnTo>
                    <a:pt x="6307" y="99"/>
                  </a:lnTo>
                  <a:lnTo>
                    <a:pt x="6208" y="197"/>
                  </a:lnTo>
                  <a:lnTo>
                    <a:pt x="6159" y="345"/>
                  </a:lnTo>
                  <a:lnTo>
                    <a:pt x="6159" y="1922"/>
                  </a:lnTo>
                  <a:lnTo>
                    <a:pt x="5864" y="1971"/>
                  </a:lnTo>
                  <a:lnTo>
                    <a:pt x="5568" y="2119"/>
                  </a:lnTo>
                  <a:lnTo>
                    <a:pt x="5420" y="2020"/>
                  </a:lnTo>
                  <a:lnTo>
                    <a:pt x="5420" y="345"/>
                  </a:lnTo>
                  <a:lnTo>
                    <a:pt x="5322" y="197"/>
                  </a:lnTo>
                  <a:lnTo>
                    <a:pt x="5223" y="50"/>
                  </a:lnTo>
                  <a:lnTo>
                    <a:pt x="5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6509789" y="2695345"/>
              <a:ext cx="18629" cy="18629"/>
            </a:xfrm>
            <a:custGeom>
              <a:avLst/>
              <a:gdLst/>
              <a:ahLst/>
              <a:cxnLst/>
              <a:rect l="l" t="t" r="r" b="b"/>
              <a:pathLst>
                <a:path w="691" h="691" extrusionOk="0">
                  <a:moveTo>
                    <a:pt x="346" y="1"/>
                  </a:moveTo>
                  <a:lnTo>
                    <a:pt x="198" y="50"/>
                  </a:lnTo>
                  <a:lnTo>
                    <a:pt x="99" y="99"/>
                  </a:lnTo>
                  <a:lnTo>
                    <a:pt x="50" y="247"/>
                  </a:lnTo>
                  <a:lnTo>
                    <a:pt x="1" y="346"/>
                  </a:lnTo>
                  <a:lnTo>
                    <a:pt x="50" y="494"/>
                  </a:lnTo>
                  <a:lnTo>
                    <a:pt x="99" y="592"/>
                  </a:lnTo>
                  <a:lnTo>
                    <a:pt x="198" y="691"/>
                  </a:lnTo>
                  <a:lnTo>
                    <a:pt x="494" y="691"/>
                  </a:lnTo>
                  <a:lnTo>
                    <a:pt x="592" y="592"/>
                  </a:lnTo>
                  <a:lnTo>
                    <a:pt x="691" y="494"/>
                  </a:lnTo>
                  <a:lnTo>
                    <a:pt x="691" y="346"/>
                  </a:lnTo>
                  <a:lnTo>
                    <a:pt x="691" y="247"/>
                  </a:lnTo>
                  <a:lnTo>
                    <a:pt x="592" y="99"/>
                  </a:lnTo>
                  <a:lnTo>
                    <a:pt x="494" y="50"/>
                  </a:lnTo>
                  <a:lnTo>
                    <a:pt x="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5" name="Google Shape;1665;p48"/>
          <p:cNvSpPr/>
          <p:nvPr/>
        </p:nvSpPr>
        <p:spPr>
          <a:xfrm>
            <a:off x="5118630" y="3323394"/>
            <a:ext cx="130359" cy="282461"/>
          </a:xfrm>
          <a:custGeom>
            <a:avLst/>
            <a:gdLst/>
            <a:ahLst/>
            <a:cxnLst/>
            <a:rect l="l" t="t" r="r" b="b"/>
            <a:pathLst>
              <a:path w="3843" h="8327" extrusionOk="0">
                <a:moveTo>
                  <a:pt x="3153" y="1"/>
                </a:moveTo>
                <a:lnTo>
                  <a:pt x="3055" y="99"/>
                </a:lnTo>
                <a:lnTo>
                  <a:pt x="2956" y="198"/>
                </a:lnTo>
                <a:lnTo>
                  <a:pt x="2956" y="346"/>
                </a:lnTo>
                <a:lnTo>
                  <a:pt x="2956" y="493"/>
                </a:lnTo>
                <a:lnTo>
                  <a:pt x="3104" y="937"/>
                </a:lnTo>
                <a:lnTo>
                  <a:pt x="3153" y="1430"/>
                </a:lnTo>
                <a:lnTo>
                  <a:pt x="3104" y="1971"/>
                </a:lnTo>
                <a:lnTo>
                  <a:pt x="2956" y="2464"/>
                </a:lnTo>
                <a:lnTo>
                  <a:pt x="2710" y="2908"/>
                </a:lnTo>
                <a:lnTo>
                  <a:pt x="2316" y="3302"/>
                </a:lnTo>
                <a:lnTo>
                  <a:pt x="1922" y="3006"/>
                </a:lnTo>
                <a:lnTo>
                  <a:pt x="1429" y="2809"/>
                </a:lnTo>
                <a:lnTo>
                  <a:pt x="887" y="2661"/>
                </a:lnTo>
                <a:lnTo>
                  <a:pt x="345" y="2612"/>
                </a:lnTo>
                <a:lnTo>
                  <a:pt x="246" y="2612"/>
                </a:lnTo>
                <a:lnTo>
                  <a:pt x="99" y="2710"/>
                </a:lnTo>
                <a:lnTo>
                  <a:pt x="49" y="2809"/>
                </a:lnTo>
                <a:lnTo>
                  <a:pt x="0" y="2957"/>
                </a:lnTo>
                <a:lnTo>
                  <a:pt x="49" y="3105"/>
                </a:lnTo>
                <a:lnTo>
                  <a:pt x="99" y="3203"/>
                </a:lnTo>
                <a:lnTo>
                  <a:pt x="246" y="3252"/>
                </a:lnTo>
                <a:lnTo>
                  <a:pt x="345" y="3302"/>
                </a:lnTo>
                <a:lnTo>
                  <a:pt x="838" y="3351"/>
                </a:lnTo>
                <a:lnTo>
                  <a:pt x="1330" y="3499"/>
                </a:lnTo>
                <a:lnTo>
                  <a:pt x="1725" y="3696"/>
                </a:lnTo>
                <a:lnTo>
                  <a:pt x="2069" y="3991"/>
                </a:lnTo>
                <a:lnTo>
                  <a:pt x="2414" y="4386"/>
                </a:lnTo>
                <a:lnTo>
                  <a:pt x="2611" y="4780"/>
                </a:lnTo>
                <a:lnTo>
                  <a:pt x="2759" y="5272"/>
                </a:lnTo>
                <a:lnTo>
                  <a:pt x="2808" y="5765"/>
                </a:lnTo>
                <a:lnTo>
                  <a:pt x="2808" y="6110"/>
                </a:lnTo>
                <a:lnTo>
                  <a:pt x="2710" y="6405"/>
                </a:lnTo>
                <a:lnTo>
                  <a:pt x="2611" y="6750"/>
                </a:lnTo>
                <a:lnTo>
                  <a:pt x="2414" y="7046"/>
                </a:lnTo>
                <a:lnTo>
                  <a:pt x="1971" y="6849"/>
                </a:lnTo>
                <a:lnTo>
                  <a:pt x="1478" y="6750"/>
                </a:lnTo>
                <a:lnTo>
                  <a:pt x="986" y="6701"/>
                </a:lnTo>
                <a:lnTo>
                  <a:pt x="493" y="6750"/>
                </a:lnTo>
                <a:lnTo>
                  <a:pt x="345" y="6800"/>
                </a:lnTo>
                <a:lnTo>
                  <a:pt x="246" y="6898"/>
                </a:lnTo>
                <a:lnTo>
                  <a:pt x="197" y="7046"/>
                </a:lnTo>
                <a:lnTo>
                  <a:pt x="197" y="7144"/>
                </a:lnTo>
                <a:lnTo>
                  <a:pt x="246" y="7292"/>
                </a:lnTo>
                <a:lnTo>
                  <a:pt x="345" y="7391"/>
                </a:lnTo>
                <a:lnTo>
                  <a:pt x="493" y="7440"/>
                </a:lnTo>
                <a:lnTo>
                  <a:pt x="591" y="7440"/>
                </a:lnTo>
                <a:lnTo>
                  <a:pt x="936" y="7391"/>
                </a:lnTo>
                <a:lnTo>
                  <a:pt x="1232" y="7391"/>
                </a:lnTo>
                <a:lnTo>
                  <a:pt x="1527" y="7440"/>
                </a:lnTo>
                <a:lnTo>
                  <a:pt x="1823" y="7539"/>
                </a:lnTo>
                <a:lnTo>
                  <a:pt x="2119" y="7637"/>
                </a:lnTo>
                <a:lnTo>
                  <a:pt x="2365" y="7785"/>
                </a:lnTo>
                <a:lnTo>
                  <a:pt x="2611" y="7982"/>
                </a:lnTo>
                <a:lnTo>
                  <a:pt x="2858" y="8228"/>
                </a:lnTo>
                <a:lnTo>
                  <a:pt x="2956" y="8278"/>
                </a:lnTo>
                <a:lnTo>
                  <a:pt x="3104" y="8327"/>
                </a:lnTo>
                <a:lnTo>
                  <a:pt x="3203" y="8327"/>
                </a:lnTo>
                <a:lnTo>
                  <a:pt x="3350" y="8228"/>
                </a:lnTo>
                <a:lnTo>
                  <a:pt x="3400" y="8130"/>
                </a:lnTo>
                <a:lnTo>
                  <a:pt x="3449" y="7982"/>
                </a:lnTo>
                <a:lnTo>
                  <a:pt x="3449" y="7883"/>
                </a:lnTo>
                <a:lnTo>
                  <a:pt x="3350" y="7736"/>
                </a:lnTo>
                <a:lnTo>
                  <a:pt x="3005" y="7440"/>
                </a:lnTo>
                <a:lnTo>
                  <a:pt x="3203" y="7046"/>
                </a:lnTo>
                <a:lnTo>
                  <a:pt x="3350" y="6603"/>
                </a:lnTo>
                <a:lnTo>
                  <a:pt x="3449" y="6208"/>
                </a:lnTo>
                <a:lnTo>
                  <a:pt x="3498" y="5765"/>
                </a:lnTo>
                <a:lnTo>
                  <a:pt x="3449" y="5223"/>
                </a:lnTo>
                <a:lnTo>
                  <a:pt x="3301" y="4681"/>
                </a:lnTo>
                <a:lnTo>
                  <a:pt x="3104" y="4238"/>
                </a:lnTo>
                <a:lnTo>
                  <a:pt x="2808" y="3794"/>
                </a:lnTo>
                <a:lnTo>
                  <a:pt x="3055" y="3548"/>
                </a:lnTo>
                <a:lnTo>
                  <a:pt x="3252" y="3302"/>
                </a:lnTo>
                <a:lnTo>
                  <a:pt x="3449" y="3006"/>
                </a:lnTo>
                <a:lnTo>
                  <a:pt x="3597" y="2760"/>
                </a:lnTo>
                <a:lnTo>
                  <a:pt x="3695" y="2415"/>
                </a:lnTo>
                <a:lnTo>
                  <a:pt x="3794" y="2119"/>
                </a:lnTo>
                <a:lnTo>
                  <a:pt x="3843" y="1774"/>
                </a:lnTo>
                <a:lnTo>
                  <a:pt x="3843" y="1430"/>
                </a:lnTo>
                <a:lnTo>
                  <a:pt x="3843" y="1134"/>
                </a:lnTo>
                <a:lnTo>
                  <a:pt x="3794" y="789"/>
                </a:lnTo>
                <a:lnTo>
                  <a:pt x="3695" y="493"/>
                </a:lnTo>
                <a:lnTo>
                  <a:pt x="3597" y="198"/>
                </a:lnTo>
                <a:lnTo>
                  <a:pt x="3498" y="99"/>
                </a:lnTo>
                <a:lnTo>
                  <a:pt x="34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5202178" y="3774612"/>
            <a:ext cx="35142" cy="46845"/>
          </a:xfrm>
          <a:custGeom>
            <a:avLst/>
            <a:gdLst/>
            <a:ahLst/>
            <a:cxnLst/>
            <a:rect l="l" t="t" r="r" b="b"/>
            <a:pathLst>
              <a:path w="1036" h="1381" extrusionOk="0">
                <a:moveTo>
                  <a:pt x="740" y="1"/>
                </a:moveTo>
                <a:lnTo>
                  <a:pt x="641" y="50"/>
                </a:lnTo>
                <a:lnTo>
                  <a:pt x="493" y="99"/>
                </a:lnTo>
                <a:lnTo>
                  <a:pt x="395" y="198"/>
                </a:lnTo>
                <a:lnTo>
                  <a:pt x="50" y="838"/>
                </a:lnTo>
                <a:lnTo>
                  <a:pt x="1" y="986"/>
                </a:lnTo>
                <a:lnTo>
                  <a:pt x="1" y="1085"/>
                </a:lnTo>
                <a:lnTo>
                  <a:pt x="50" y="1232"/>
                </a:lnTo>
                <a:lnTo>
                  <a:pt x="148" y="1331"/>
                </a:lnTo>
                <a:lnTo>
                  <a:pt x="345" y="1380"/>
                </a:lnTo>
                <a:lnTo>
                  <a:pt x="493" y="1331"/>
                </a:lnTo>
                <a:lnTo>
                  <a:pt x="641" y="1183"/>
                </a:lnTo>
                <a:lnTo>
                  <a:pt x="986" y="543"/>
                </a:lnTo>
                <a:lnTo>
                  <a:pt x="1035" y="395"/>
                </a:lnTo>
                <a:lnTo>
                  <a:pt x="1035" y="247"/>
                </a:lnTo>
                <a:lnTo>
                  <a:pt x="986" y="149"/>
                </a:lnTo>
                <a:lnTo>
                  <a:pt x="887" y="50"/>
                </a:lnTo>
                <a:lnTo>
                  <a:pt x="7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8"/>
          <p:cNvSpPr/>
          <p:nvPr/>
        </p:nvSpPr>
        <p:spPr>
          <a:xfrm>
            <a:off x="5228908" y="3844828"/>
            <a:ext cx="48507" cy="23406"/>
          </a:xfrm>
          <a:custGeom>
            <a:avLst/>
            <a:gdLst/>
            <a:ahLst/>
            <a:cxnLst/>
            <a:rect l="l" t="t" r="r" b="b"/>
            <a:pathLst>
              <a:path w="1430" h="690" extrusionOk="0">
                <a:moveTo>
                  <a:pt x="247" y="0"/>
                </a:moveTo>
                <a:lnTo>
                  <a:pt x="149" y="99"/>
                </a:lnTo>
                <a:lnTo>
                  <a:pt x="50" y="197"/>
                </a:lnTo>
                <a:lnTo>
                  <a:pt x="1" y="296"/>
                </a:lnTo>
                <a:lnTo>
                  <a:pt x="1" y="443"/>
                </a:lnTo>
                <a:lnTo>
                  <a:pt x="99" y="591"/>
                </a:lnTo>
                <a:lnTo>
                  <a:pt x="198" y="640"/>
                </a:lnTo>
                <a:lnTo>
                  <a:pt x="346" y="690"/>
                </a:lnTo>
                <a:lnTo>
                  <a:pt x="1085" y="690"/>
                </a:lnTo>
                <a:lnTo>
                  <a:pt x="1232" y="640"/>
                </a:lnTo>
                <a:lnTo>
                  <a:pt x="1331" y="591"/>
                </a:lnTo>
                <a:lnTo>
                  <a:pt x="1380" y="493"/>
                </a:lnTo>
                <a:lnTo>
                  <a:pt x="1430" y="394"/>
                </a:lnTo>
                <a:lnTo>
                  <a:pt x="1430" y="246"/>
                </a:lnTo>
                <a:lnTo>
                  <a:pt x="1380" y="99"/>
                </a:lnTo>
                <a:lnTo>
                  <a:pt x="1232" y="49"/>
                </a:lnTo>
                <a:lnTo>
                  <a:pt x="1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8"/>
          <p:cNvSpPr/>
          <p:nvPr/>
        </p:nvSpPr>
        <p:spPr>
          <a:xfrm>
            <a:off x="5006657" y="3821423"/>
            <a:ext cx="46811" cy="35108"/>
          </a:xfrm>
          <a:custGeom>
            <a:avLst/>
            <a:gdLst/>
            <a:ahLst/>
            <a:cxnLst/>
            <a:rect l="l" t="t" r="r" b="b"/>
            <a:pathLst>
              <a:path w="1380" h="1035" extrusionOk="0">
                <a:moveTo>
                  <a:pt x="394" y="0"/>
                </a:moveTo>
                <a:lnTo>
                  <a:pt x="247" y="50"/>
                </a:lnTo>
                <a:lnTo>
                  <a:pt x="148" y="99"/>
                </a:lnTo>
                <a:lnTo>
                  <a:pt x="50" y="197"/>
                </a:lnTo>
                <a:lnTo>
                  <a:pt x="0" y="345"/>
                </a:lnTo>
                <a:lnTo>
                  <a:pt x="50" y="493"/>
                </a:lnTo>
                <a:lnTo>
                  <a:pt x="99" y="591"/>
                </a:lnTo>
                <a:lnTo>
                  <a:pt x="197" y="690"/>
                </a:lnTo>
                <a:lnTo>
                  <a:pt x="887" y="986"/>
                </a:lnTo>
                <a:lnTo>
                  <a:pt x="1035" y="1035"/>
                </a:lnTo>
                <a:lnTo>
                  <a:pt x="1232" y="986"/>
                </a:lnTo>
                <a:lnTo>
                  <a:pt x="1330" y="838"/>
                </a:lnTo>
                <a:lnTo>
                  <a:pt x="1380" y="739"/>
                </a:lnTo>
                <a:lnTo>
                  <a:pt x="1330" y="591"/>
                </a:lnTo>
                <a:lnTo>
                  <a:pt x="1281" y="493"/>
                </a:lnTo>
                <a:lnTo>
                  <a:pt x="1183" y="394"/>
                </a:lnTo>
                <a:lnTo>
                  <a:pt x="493" y="50"/>
                </a:lnTo>
                <a:lnTo>
                  <a:pt x="3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8"/>
          <p:cNvSpPr/>
          <p:nvPr/>
        </p:nvSpPr>
        <p:spPr>
          <a:xfrm>
            <a:off x="5015001" y="3881565"/>
            <a:ext cx="45149" cy="38466"/>
          </a:xfrm>
          <a:custGeom>
            <a:avLst/>
            <a:gdLst/>
            <a:ahLst/>
            <a:cxnLst/>
            <a:rect l="l" t="t" r="r" b="b"/>
            <a:pathLst>
              <a:path w="1331" h="1134" extrusionOk="0">
                <a:moveTo>
                  <a:pt x="937" y="1"/>
                </a:moveTo>
                <a:lnTo>
                  <a:pt x="789" y="50"/>
                </a:lnTo>
                <a:lnTo>
                  <a:pt x="148" y="494"/>
                </a:lnTo>
                <a:lnTo>
                  <a:pt x="50" y="592"/>
                </a:lnTo>
                <a:lnTo>
                  <a:pt x="1" y="691"/>
                </a:lnTo>
                <a:lnTo>
                  <a:pt x="1" y="838"/>
                </a:lnTo>
                <a:lnTo>
                  <a:pt x="50" y="986"/>
                </a:lnTo>
                <a:lnTo>
                  <a:pt x="198" y="1085"/>
                </a:lnTo>
                <a:lnTo>
                  <a:pt x="345" y="1134"/>
                </a:lnTo>
                <a:lnTo>
                  <a:pt x="444" y="1085"/>
                </a:lnTo>
                <a:lnTo>
                  <a:pt x="543" y="1035"/>
                </a:lnTo>
                <a:lnTo>
                  <a:pt x="1183" y="641"/>
                </a:lnTo>
                <a:lnTo>
                  <a:pt x="1282" y="543"/>
                </a:lnTo>
                <a:lnTo>
                  <a:pt x="1331" y="395"/>
                </a:lnTo>
                <a:lnTo>
                  <a:pt x="1331" y="296"/>
                </a:lnTo>
                <a:lnTo>
                  <a:pt x="1282" y="149"/>
                </a:lnTo>
                <a:lnTo>
                  <a:pt x="1183" y="50"/>
                </a:lnTo>
                <a:lnTo>
                  <a:pt x="1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8"/>
          <p:cNvSpPr/>
          <p:nvPr/>
        </p:nvSpPr>
        <p:spPr>
          <a:xfrm>
            <a:off x="5071819" y="3323394"/>
            <a:ext cx="36804" cy="374387"/>
          </a:xfrm>
          <a:custGeom>
            <a:avLst/>
            <a:gdLst/>
            <a:ahLst/>
            <a:cxnLst/>
            <a:rect l="l" t="t" r="r" b="b"/>
            <a:pathLst>
              <a:path w="1085" h="11037" extrusionOk="0">
                <a:moveTo>
                  <a:pt x="493" y="1"/>
                </a:moveTo>
                <a:lnTo>
                  <a:pt x="346" y="50"/>
                </a:lnTo>
                <a:lnTo>
                  <a:pt x="296" y="149"/>
                </a:lnTo>
                <a:lnTo>
                  <a:pt x="247" y="296"/>
                </a:lnTo>
                <a:lnTo>
                  <a:pt x="99" y="1085"/>
                </a:lnTo>
                <a:lnTo>
                  <a:pt x="50" y="1873"/>
                </a:lnTo>
                <a:lnTo>
                  <a:pt x="1" y="2661"/>
                </a:lnTo>
                <a:lnTo>
                  <a:pt x="1" y="3499"/>
                </a:lnTo>
                <a:lnTo>
                  <a:pt x="99" y="9164"/>
                </a:lnTo>
                <a:lnTo>
                  <a:pt x="148" y="9559"/>
                </a:lnTo>
                <a:lnTo>
                  <a:pt x="198" y="10002"/>
                </a:lnTo>
                <a:lnTo>
                  <a:pt x="296" y="10396"/>
                </a:lnTo>
                <a:lnTo>
                  <a:pt x="444" y="10790"/>
                </a:lnTo>
                <a:lnTo>
                  <a:pt x="493" y="10889"/>
                </a:lnTo>
                <a:lnTo>
                  <a:pt x="543" y="10987"/>
                </a:lnTo>
                <a:lnTo>
                  <a:pt x="641" y="11037"/>
                </a:lnTo>
                <a:lnTo>
                  <a:pt x="887" y="11037"/>
                </a:lnTo>
                <a:lnTo>
                  <a:pt x="986" y="10938"/>
                </a:lnTo>
                <a:lnTo>
                  <a:pt x="1085" y="10839"/>
                </a:lnTo>
                <a:lnTo>
                  <a:pt x="1085" y="10692"/>
                </a:lnTo>
                <a:lnTo>
                  <a:pt x="1085" y="10593"/>
                </a:lnTo>
                <a:lnTo>
                  <a:pt x="887" y="9854"/>
                </a:lnTo>
                <a:lnTo>
                  <a:pt x="789" y="9115"/>
                </a:lnTo>
                <a:lnTo>
                  <a:pt x="690" y="3449"/>
                </a:lnTo>
                <a:lnTo>
                  <a:pt x="690" y="2710"/>
                </a:lnTo>
                <a:lnTo>
                  <a:pt x="740" y="1922"/>
                </a:lnTo>
                <a:lnTo>
                  <a:pt x="789" y="1134"/>
                </a:lnTo>
                <a:lnTo>
                  <a:pt x="887" y="395"/>
                </a:lnTo>
                <a:lnTo>
                  <a:pt x="887" y="247"/>
                </a:lnTo>
                <a:lnTo>
                  <a:pt x="838" y="149"/>
                </a:lnTo>
                <a:lnTo>
                  <a:pt x="740" y="50"/>
                </a:lnTo>
                <a:lnTo>
                  <a:pt x="6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8"/>
          <p:cNvSpPr/>
          <p:nvPr/>
        </p:nvSpPr>
        <p:spPr>
          <a:xfrm>
            <a:off x="4921413" y="3323394"/>
            <a:ext cx="330934" cy="596638"/>
          </a:xfrm>
          <a:custGeom>
            <a:avLst/>
            <a:gdLst/>
            <a:ahLst/>
            <a:cxnLst/>
            <a:rect l="l" t="t" r="r" b="b"/>
            <a:pathLst>
              <a:path w="9756" h="17589" extrusionOk="0">
                <a:moveTo>
                  <a:pt x="5814" y="12810"/>
                </a:moveTo>
                <a:lnTo>
                  <a:pt x="6356" y="12958"/>
                </a:lnTo>
                <a:lnTo>
                  <a:pt x="6307" y="13204"/>
                </a:lnTo>
                <a:lnTo>
                  <a:pt x="6258" y="13451"/>
                </a:lnTo>
                <a:lnTo>
                  <a:pt x="6307" y="13746"/>
                </a:lnTo>
                <a:lnTo>
                  <a:pt x="6405" y="14042"/>
                </a:lnTo>
                <a:lnTo>
                  <a:pt x="6553" y="14239"/>
                </a:lnTo>
                <a:lnTo>
                  <a:pt x="6800" y="14436"/>
                </a:lnTo>
                <a:lnTo>
                  <a:pt x="6947" y="14584"/>
                </a:lnTo>
                <a:lnTo>
                  <a:pt x="7095" y="14781"/>
                </a:lnTo>
                <a:lnTo>
                  <a:pt x="7144" y="14978"/>
                </a:lnTo>
                <a:lnTo>
                  <a:pt x="7194" y="15224"/>
                </a:lnTo>
                <a:lnTo>
                  <a:pt x="7194" y="15421"/>
                </a:lnTo>
                <a:lnTo>
                  <a:pt x="7095" y="15569"/>
                </a:lnTo>
                <a:lnTo>
                  <a:pt x="7046" y="15766"/>
                </a:lnTo>
                <a:lnTo>
                  <a:pt x="7095" y="15963"/>
                </a:lnTo>
                <a:lnTo>
                  <a:pt x="7144" y="16111"/>
                </a:lnTo>
                <a:lnTo>
                  <a:pt x="7243" y="16259"/>
                </a:lnTo>
                <a:lnTo>
                  <a:pt x="7341" y="16357"/>
                </a:lnTo>
                <a:lnTo>
                  <a:pt x="7391" y="16505"/>
                </a:lnTo>
                <a:lnTo>
                  <a:pt x="7391" y="16653"/>
                </a:lnTo>
                <a:lnTo>
                  <a:pt x="7341" y="16751"/>
                </a:lnTo>
                <a:lnTo>
                  <a:pt x="7194" y="16850"/>
                </a:lnTo>
                <a:lnTo>
                  <a:pt x="7095" y="16899"/>
                </a:lnTo>
                <a:lnTo>
                  <a:pt x="6947" y="16850"/>
                </a:lnTo>
                <a:lnTo>
                  <a:pt x="6849" y="16801"/>
                </a:lnTo>
                <a:lnTo>
                  <a:pt x="6602" y="16554"/>
                </a:lnTo>
                <a:lnTo>
                  <a:pt x="6258" y="16259"/>
                </a:lnTo>
                <a:lnTo>
                  <a:pt x="5913" y="16062"/>
                </a:lnTo>
                <a:lnTo>
                  <a:pt x="5666" y="15914"/>
                </a:lnTo>
                <a:lnTo>
                  <a:pt x="5519" y="15717"/>
                </a:lnTo>
                <a:lnTo>
                  <a:pt x="5371" y="15471"/>
                </a:lnTo>
                <a:lnTo>
                  <a:pt x="5321" y="15224"/>
                </a:lnTo>
                <a:lnTo>
                  <a:pt x="5371" y="15027"/>
                </a:lnTo>
                <a:lnTo>
                  <a:pt x="5420" y="14879"/>
                </a:lnTo>
                <a:lnTo>
                  <a:pt x="5519" y="14485"/>
                </a:lnTo>
                <a:lnTo>
                  <a:pt x="5568" y="14042"/>
                </a:lnTo>
                <a:lnTo>
                  <a:pt x="5568" y="13697"/>
                </a:lnTo>
                <a:lnTo>
                  <a:pt x="5568" y="13549"/>
                </a:lnTo>
                <a:lnTo>
                  <a:pt x="5519" y="13401"/>
                </a:lnTo>
                <a:lnTo>
                  <a:pt x="5371" y="13106"/>
                </a:lnTo>
                <a:lnTo>
                  <a:pt x="5814" y="12810"/>
                </a:lnTo>
                <a:close/>
                <a:moveTo>
                  <a:pt x="838" y="1"/>
                </a:moveTo>
                <a:lnTo>
                  <a:pt x="740" y="99"/>
                </a:lnTo>
                <a:lnTo>
                  <a:pt x="641" y="198"/>
                </a:lnTo>
                <a:lnTo>
                  <a:pt x="493" y="493"/>
                </a:lnTo>
                <a:lnTo>
                  <a:pt x="444" y="838"/>
                </a:lnTo>
                <a:lnTo>
                  <a:pt x="395" y="1134"/>
                </a:lnTo>
                <a:lnTo>
                  <a:pt x="345" y="1479"/>
                </a:lnTo>
                <a:lnTo>
                  <a:pt x="395" y="1971"/>
                </a:lnTo>
                <a:lnTo>
                  <a:pt x="543" y="2513"/>
                </a:lnTo>
                <a:lnTo>
                  <a:pt x="740" y="2957"/>
                </a:lnTo>
                <a:lnTo>
                  <a:pt x="1035" y="3400"/>
                </a:lnTo>
                <a:lnTo>
                  <a:pt x="838" y="3647"/>
                </a:lnTo>
                <a:lnTo>
                  <a:pt x="592" y="3893"/>
                </a:lnTo>
                <a:lnTo>
                  <a:pt x="444" y="4139"/>
                </a:lnTo>
                <a:lnTo>
                  <a:pt x="296" y="4435"/>
                </a:lnTo>
                <a:lnTo>
                  <a:pt x="148" y="4730"/>
                </a:lnTo>
                <a:lnTo>
                  <a:pt x="50" y="5075"/>
                </a:lnTo>
                <a:lnTo>
                  <a:pt x="1" y="5420"/>
                </a:lnTo>
                <a:lnTo>
                  <a:pt x="1" y="5765"/>
                </a:lnTo>
                <a:lnTo>
                  <a:pt x="1" y="6159"/>
                </a:lnTo>
                <a:lnTo>
                  <a:pt x="99" y="6553"/>
                </a:lnTo>
                <a:lnTo>
                  <a:pt x="198" y="6898"/>
                </a:lnTo>
                <a:lnTo>
                  <a:pt x="395" y="7243"/>
                </a:lnTo>
                <a:lnTo>
                  <a:pt x="592" y="7588"/>
                </a:lnTo>
                <a:lnTo>
                  <a:pt x="838" y="7883"/>
                </a:lnTo>
                <a:lnTo>
                  <a:pt x="1134" y="8130"/>
                </a:lnTo>
                <a:lnTo>
                  <a:pt x="1429" y="8376"/>
                </a:lnTo>
                <a:lnTo>
                  <a:pt x="1232" y="8622"/>
                </a:lnTo>
                <a:lnTo>
                  <a:pt x="1085" y="8918"/>
                </a:lnTo>
                <a:lnTo>
                  <a:pt x="937" y="9214"/>
                </a:lnTo>
                <a:lnTo>
                  <a:pt x="838" y="9509"/>
                </a:lnTo>
                <a:lnTo>
                  <a:pt x="740" y="9805"/>
                </a:lnTo>
                <a:lnTo>
                  <a:pt x="740" y="10150"/>
                </a:lnTo>
                <a:lnTo>
                  <a:pt x="690" y="10445"/>
                </a:lnTo>
                <a:lnTo>
                  <a:pt x="740" y="10741"/>
                </a:lnTo>
                <a:lnTo>
                  <a:pt x="789" y="11086"/>
                </a:lnTo>
                <a:lnTo>
                  <a:pt x="986" y="11628"/>
                </a:lnTo>
                <a:lnTo>
                  <a:pt x="1232" y="12120"/>
                </a:lnTo>
                <a:lnTo>
                  <a:pt x="1626" y="12564"/>
                </a:lnTo>
                <a:lnTo>
                  <a:pt x="2070" y="12958"/>
                </a:lnTo>
                <a:lnTo>
                  <a:pt x="2563" y="13254"/>
                </a:lnTo>
                <a:lnTo>
                  <a:pt x="3104" y="13451"/>
                </a:lnTo>
                <a:lnTo>
                  <a:pt x="3646" y="13500"/>
                </a:lnTo>
                <a:lnTo>
                  <a:pt x="4238" y="13500"/>
                </a:lnTo>
                <a:lnTo>
                  <a:pt x="4582" y="13451"/>
                </a:lnTo>
                <a:lnTo>
                  <a:pt x="4681" y="13451"/>
                </a:lnTo>
                <a:lnTo>
                  <a:pt x="4780" y="13500"/>
                </a:lnTo>
                <a:lnTo>
                  <a:pt x="4829" y="13549"/>
                </a:lnTo>
                <a:lnTo>
                  <a:pt x="4878" y="13697"/>
                </a:lnTo>
                <a:lnTo>
                  <a:pt x="4878" y="14091"/>
                </a:lnTo>
                <a:lnTo>
                  <a:pt x="4829" y="14337"/>
                </a:lnTo>
                <a:lnTo>
                  <a:pt x="4780" y="14633"/>
                </a:lnTo>
                <a:lnTo>
                  <a:pt x="4681" y="14929"/>
                </a:lnTo>
                <a:lnTo>
                  <a:pt x="4681" y="15224"/>
                </a:lnTo>
                <a:lnTo>
                  <a:pt x="4681" y="15471"/>
                </a:lnTo>
                <a:lnTo>
                  <a:pt x="4730" y="15668"/>
                </a:lnTo>
                <a:lnTo>
                  <a:pt x="4829" y="15914"/>
                </a:lnTo>
                <a:lnTo>
                  <a:pt x="4927" y="16111"/>
                </a:lnTo>
                <a:lnTo>
                  <a:pt x="5075" y="16259"/>
                </a:lnTo>
                <a:lnTo>
                  <a:pt x="5223" y="16456"/>
                </a:lnTo>
                <a:lnTo>
                  <a:pt x="5420" y="16604"/>
                </a:lnTo>
                <a:lnTo>
                  <a:pt x="5617" y="16702"/>
                </a:lnTo>
                <a:lnTo>
                  <a:pt x="5863" y="16850"/>
                </a:lnTo>
                <a:lnTo>
                  <a:pt x="6060" y="17047"/>
                </a:lnTo>
                <a:lnTo>
                  <a:pt x="6356" y="17343"/>
                </a:lnTo>
                <a:lnTo>
                  <a:pt x="6504" y="17441"/>
                </a:lnTo>
                <a:lnTo>
                  <a:pt x="6701" y="17490"/>
                </a:lnTo>
                <a:lnTo>
                  <a:pt x="6849" y="17540"/>
                </a:lnTo>
                <a:lnTo>
                  <a:pt x="7046" y="17589"/>
                </a:lnTo>
                <a:lnTo>
                  <a:pt x="7194" y="17589"/>
                </a:lnTo>
                <a:lnTo>
                  <a:pt x="7391" y="17540"/>
                </a:lnTo>
                <a:lnTo>
                  <a:pt x="7539" y="17441"/>
                </a:lnTo>
                <a:lnTo>
                  <a:pt x="7736" y="17343"/>
                </a:lnTo>
                <a:lnTo>
                  <a:pt x="7834" y="17195"/>
                </a:lnTo>
                <a:lnTo>
                  <a:pt x="7933" y="17047"/>
                </a:lnTo>
                <a:lnTo>
                  <a:pt x="8031" y="16850"/>
                </a:lnTo>
                <a:lnTo>
                  <a:pt x="8080" y="16702"/>
                </a:lnTo>
                <a:lnTo>
                  <a:pt x="8080" y="16505"/>
                </a:lnTo>
                <a:lnTo>
                  <a:pt x="8031" y="16308"/>
                </a:lnTo>
                <a:lnTo>
                  <a:pt x="7982" y="16111"/>
                </a:lnTo>
                <a:lnTo>
                  <a:pt x="7883" y="15963"/>
                </a:lnTo>
                <a:lnTo>
                  <a:pt x="7785" y="15815"/>
                </a:lnTo>
                <a:lnTo>
                  <a:pt x="7834" y="15520"/>
                </a:lnTo>
                <a:lnTo>
                  <a:pt x="7883" y="15224"/>
                </a:lnTo>
                <a:lnTo>
                  <a:pt x="7834" y="14830"/>
                </a:lnTo>
                <a:lnTo>
                  <a:pt x="7686" y="14485"/>
                </a:lnTo>
                <a:lnTo>
                  <a:pt x="7489" y="14140"/>
                </a:lnTo>
                <a:lnTo>
                  <a:pt x="7194" y="13894"/>
                </a:lnTo>
                <a:lnTo>
                  <a:pt x="7095" y="13795"/>
                </a:lnTo>
                <a:lnTo>
                  <a:pt x="6997" y="13697"/>
                </a:lnTo>
                <a:lnTo>
                  <a:pt x="6947" y="13598"/>
                </a:lnTo>
                <a:lnTo>
                  <a:pt x="6947" y="13451"/>
                </a:lnTo>
                <a:lnTo>
                  <a:pt x="6997" y="13254"/>
                </a:lnTo>
                <a:lnTo>
                  <a:pt x="7046" y="13106"/>
                </a:lnTo>
                <a:lnTo>
                  <a:pt x="7194" y="13007"/>
                </a:lnTo>
                <a:lnTo>
                  <a:pt x="7391" y="12958"/>
                </a:lnTo>
                <a:lnTo>
                  <a:pt x="7785" y="12859"/>
                </a:lnTo>
                <a:lnTo>
                  <a:pt x="8130" y="12712"/>
                </a:lnTo>
                <a:lnTo>
                  <a:pt x="8475" y="12515"/>
                </a:lnTo>
                <a:lnTo>
                  <a:pt x="8819" y="12317"/>
                </a:lnTo>
                <a:lnTo>
                  <a:pt x="9115" y="12022"/>
                </a:lnTo>
                <a:lnTo>
                  <a:pt x="9361" y="11726"/>
                </a:lnTo>
                <a:lnTo>
                  <a:pt x="9558" y="11431"/>
                </a:lnTo>
                <a:lnTo>
                  <a:pt x="9756" y="11037"/>
                </a:lnTo>
                <a:lnTo>
                  <a:pt x="9756" y="10938"/>
                </a:lnTo>
                <a:lnTo>
                  <a:pt x="9756" y="10790"/>
                </a:lnTo>
                <a:lnTo>
                  <a:pt x="9657" y="10692"/>
                </a:lnTo>
                <a:lnTo>
                  <a:pt x="9558" y="10593"/>
                </a:lnTo>
                <a:lnTo>
                  <a:pt x="9312" y="10593"/>
                </a:lnTo>
                <a:lnTo>
                  <a:pt x="9164" y="10692"/>
                </a:lnTo>
                <a:lnTo>
                  <a:pt x="9115" y="10790"/>
                </a:lnTo>
                <a:lnTo>
                  <a:pt x="8967" y="11086"/>
                </a:lnTo>
                <a:lnTo>
                  <a:pt x="8819" y="11332"/>
                </a:lnTo>
                <a:lnTo>
                  <a:pt x="8573" y="11578"/>
                </a:lnTo>
                <a:lnTo>
                  <a:pt x="8376" y="11776"/>
                </a:lnTo>
                <a:lnTo>
                  <a:pt x="8130" y="11923"/>
                </a:lnTo>
                <a:lnTo>
                  <a:pt x="7834" y="12071"/>
                </a:lnTo>
                <a:lnTo>
                  <a:pt x="7588" y="12219"/>
                </a:lnTo>
                <a:lnTo>
                  <a:pt x="7243" y="12268"/>
                </a:lnTo>
                <a:lnTo>
                  <a:pt x="6898" y="12317"/>
                </a:lnTo>
                <a:lnTo>
                  <a:pt x="6553" y="12268"/>
                </a:lnTo>
                <a:lnTo>
                  <a:pt x="6208" y="12219"/>
                </a:lnTo>
                <a:lnTo>
                  <a:pt x="5863" y="12120"/>
                </a:lnTo>
                <a:lnTo>
                  <a:pt x="5666" y="12071"/>
                </a:lnTo>
                <a:lnTo>
                  <a:pt x="5568" y="12120"/>
                </a:lnTo>
                <a:lnTo>
                  <a:pt x="5519" y="12170"/>
                </a:lnTo>
                <a:lnTo>
                  <a:pt x="5272" y="12367"/>
                </a:lnTo>
                <a:lnTo>
                  <a:pt x="4977" y="12564"/>
                </a:lnTo>
                <a:lnTo>
                  <a:pt x="4730" y="12662"/>
                </a:lnTo>
                <a:lnTo>
                  <a:pt x="4435" y="12761"/>
                </a:lnTo>
                <a:lnTo>
                  <a:pt x="4139" y="12810"/>
                </a:lnTo>
                <a:lnTo>
                  <a:pt x="3449" y="12810"/>
                </a:lnTo>
                <a:lnTo>
                  <a:pt x="3055" y="12712"/>
                </a:lnTo>
                <a:lnTo>
                  <a:pt x="2661" y="12515"/>
                </a:lnTo>
                <a:lnTo>
                  <a:pt x="2316" y="12317"/>
                </a:lnTo>
                <a:lnTo>
                  <a:pt x="2021" y="12022"/>
                </a:lnTo>
                <a:lnTo>
                  <a:pt x="1774" y="11677"/>
                </a:lnTo>
                <a:lnTo>
                  <a:pt x="1577" y="11332"/>
                </a:lnTo>
                <a:lnTo>
                  <a:pt x="1479" y="10938"/>
                </a:lnTo>
                <a:lnTo>
                  <a:pt x="1380" y="10445"/>
                </a:lnTo>
                <a:lnTo>
                  <a:pt x="1429" y="9953"/>
                </a:lnTo>
                <a:lnTo>
                  <a:pt x="1577" y="9460"/>
                </a:lnTo>
                <a:lnTo>
                  <a:pt x="1824" y="9017"/>
                </a:lnTo>
                <a:lnTo>
                  <a:pt x="2119" y="8622"/>
                </a:lnTo>
                <a:lnTo>
                  <a:pt x="2513" y="8327"/>
                </a:lnTo>
                <a:lnTo>
                  <a:pt x="2957" y="8130"/>
                </a:lnTo>
                <a:lnTo>
                  <a:pt x="3400" y="7982"/>
                </a:lnTo>
                <a:lnTo>
                  <a:pt x="3548" y="7933"/>
                </a:lnTo>
                <a:lnTo>
                  <a:pt x="3646" y="7834"/>
                </a:lnTo>
                <a:lnTo>
                  <a:pt x="3696" y="7736"/>
                </a:lnTo>
                <a:lnTo>
                  <a:pt x="3696" y="7588"/>
                </a:lnTo>
                <a:lnTo>
                  <a:pt x="3646" y="7489"/>
                </a:lnTo>
                <a:lnTo>
                  <a:pt x="3597" y="7342"/>
                </a:lnTo>
                <a:lnTo>
                  <a:pt x="3449" y="7292"/>
                </a:lnTo>
                <a:lnTo>
                  <a:pt x="3302" y="7292"/>
                </a:lnTo>
                <a:lnTo>
                  <a:pt x="2957" y="7391"/>
                </a:lnTo>
                <a:lnTo>
                  <a:pt x="2563" y="7489"/>
                </a:lnTo>
                <a:lnTo>
                  <a:pt x="2267" y="7686"/>
                </a:lnTo>
                <a:lnTo>
                  <a:pt x="1922" y="7883"/>
                </a:lnTo>
                <a:lnTo>
                  <a:pt x="1676" y="7686"/>
                </a:lnTo>
                <a:lnTo>
                  <a:pt x="1429" y="7489"/>
                </a:lnTo>
                <a:lnTo>
                  <a:pt x="1183" y="7243"/>
                </a:lnTo>
                <a:lnTo>
                  <a:pt x="1035" y="6997"/>
                </a:lnTo>
                <a:lnTo>
                  <a:pt x="887" y="6701"/>
                </a:lnTo>
                <a:lnTo>
                  <a:pt x="789" y="6405"/>
                </a:lnTo>
                <a:lnTo>
                  <a:pt x="690" y="6061"/>
                </a:lnTo>
                <a:lnTo>
                  <a:pt x="690" y="5765"/>
                </a:lnTo>
                <a:lnTo>
                  <a:pt x="740" y="5272"/>
                </a:lnTo>
                <a:lnTo>
                  <a:pt x="887" y="4780"/>
                </a:lnTo>
                <a:lnTo>
                  <a:pt x="1085" y="4386"/>
                </a:lnTo>
                <a:lnTo>
                  <a:pt x="1380" y="4041"/>
                </a:lnTo>
                <a:lnTo>
                  <a:pt x="1774" y="3745"/>
                </a:lnTo>
                <a:lnTo>
                  <a:pt x="2168" y="3499"/>
                </a:lnTo>
                <a:lnTo>
                  <a:pt x="2612" y="3351"/>
                </a:lnTo>
                <a:lnTo>
                  <a:pt x="3104" y="3302"/>
                </a:lnTo>
                <a:lnTo>
                  <a:pt x="3252" y="3302"/>
                </a:lnTo>
                <a:lnTo>
                  <a:pt x="3351" y="3203"/>
                </a:lnTo>
                <a:lnTo>
                  <a:pt x="3449" y="3105"/>
                </a:lnTo>
                <a:lnTo>
                  <a:pt x="3449" y="3006"/>
                </a:lnTo>
                <a:lnTo>
                  <a:pt x="3449" y="2858"/>
                </a:lnTo>
                <a:lnTo>
                  <a:pt x="3400" y="2710"/>
                </a:lnTo>
                <a:lnTo>
                  <a:pt x="3252" y="2661"/>
                </a:lnTo>
                <a:lnTo>
                  <a:pt x="3154" y="2612"/>
                </a:lnTo>
                <a:lnTo>
                  <a:pt x="2710" y="2661"/>
                </a:lnTo>
                <a:lnTo>
                  <a:pt x="2316" y="2710"/>
                </a:lnTo>
                <a:lnTo>
                  <a:pt x="1971" y="2858"/>
                </a:lnTo>
                <a:lnTo>
                  <a:pt x="1626" y="3006"/>
                </a:lnTo>
                <a:lnTo>
                  <a:pt x="1380" y="2661"/>
                </a:lnTo>
                <a:lnTo>
                  <a:pt x="1183" y="2267"/>
                </a:lnTo>
                <a:lnTo>
                  <a:pt x="1085" y="1873"/>
                </a:lnTo>
                <a:lnTo>
                  <a:pt x="1035" y="1479"/>
                </a:lnTo>
                <a:lnTo>
                  <a:pt x="1085" y="986"/>
                </a:lnTo>
                <a:lnTo>
                  <a:pt x="1232" y="493"/>
                </a:lnTo>
                <a:lnTo>
                  <a:pt x="1282" y="346"/>
                </a:lnTo>
                <a:lnTo>
                  <a:pt x="1282" y="247"/>
                </a:lnTo>
                <a:lnTo>
                  <a:pt x="1232" y="149"/>
                </a:lnTo>
                <a:lnTo>
                  <a:pt x="1134" y="50"/>
                </a:lnTo>
                <a:lnTo>
                  <a:pt x="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8"/>
          <p:cNvSpPr/>
          <p:nvPr/>
        </p:nvSpPr>
        <p:spPr>
          <a:xfrm>
            <a:off x="5235590" y="3629226"/>
            <a:ext cx="23439" cy="23439"/>
          </a:xfrm>
          <a:custGeom>
            <a:avLst/>
            <a:gdLst/>
            <a:ahLst/>
            <a:cxnLst/>
            <a:rect l="l" t="t" r="r" b="b"/>
            <a:pathLst>
              <a:path w="691" h="691" extrusionOk="0">
                <a:moveTo>
                  <a:pt x="346" y="1"/>
                </a:moveTo>
                <a:lnTo>
                  <a:pt x="198" y="50"/>
                </a:lnTo>
                <a:lnTo>
                  <a:pt x="99" y="99"/>
                </a:lnTo>
                <a:lnTo>
                  <a:pt x="1" y="247"/>
                </a:lnTo>
                <a:lnTo>
                  <a:pt x="1" y="345"/>
                </a:lnTo>
                <a:lnTo>
                  <a:pt x="1" y="493"/>
                </a:lnTo>
                <a:lnTo>
                  <a:pt x="99" y="592"/>
                </a:lnTo>
                <a:lnTo>
                  <a:pt x="198" y="690"/>
                </a:lnTo>
                <a:lnTo>
                  <a:pt x="444" y="690"/>
                </a:lnTo>
                <a:lnTo>
                  <a:pt x="592" y="592"/>
                </a:lnTo>
                <a:lnTo>
                  <a:pt x="641" y="493"/>
                </a:lnTo>
                <a:lnTo>
                  <a:pt x="691" y="345"/>
                </a:lnTo>
                <a:lnTo>
                  <a:pt x="641" y="247"/>
                </a:lnTo>
                <a:lnTo>
                  <a:pt x="592" y="99"/>
                </a:lnTo>
                <a:lnTo>
                  <a:pt x="444" y="50"/>
                </a:lnTo>
                <a:lnTo>
                  <a:pt x="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3</a:t>
            </a:r>
            <a:r>
              <a:rPr lang="en" dirty="0" smtClean="0"/>
              <a:t> </a:t>
            </a:r>
            <a:r>
              <a:rPr lang="en" dirty="0"/>
              <a:t>functions of the digestive </a:t>
            </a:r>
            <a:r>
              <a:rPr lang="en" dirty="0" smtClean="0"/>
              <a:t>system:</a:t>
            </a:r>
            <a:endParaRPr dirty="0"/>
          </a:p>
        </p:txBody>
      </p:sp>
      <p:sp>
        <p:nvSpPr>
          <p:cNvPr id="1602" name="Google Shape;1602;p46"/>
          <p:cNvSpPr txBox="1">
            <a:spLocks noGrp="1"/>
          </p:cNvSpPr>
          <p:nvPr>
            <p:ph type="subTitle" idx="2"/>
          </p:nvPr>
        </p:nvSpPr>
        <p:spPr>
          <a:xfrm>
            <a:off x="1197924" y="917420"/>
            <a:ext cx="6444935" cy="300688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smtClean="0"/>
              <a:t>It breaks down food.</a:t>
            </a:r>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endParaRPr lang="en-US" dirty="0" smtClean="0"/>
          </a:p>
          <a:p>
            <a:pPr marL="0" lvl="0" indent="0" algn="l" rtl="0">
              <a:spcBef>
                <a:spcPts val="0"/>
              </a:spcBef>
              <a:spcAft>
                <a:spcPts val="0"/>
              </a:spcAft>
            </a:pPr>
            <a:endParaRPr lang="en-US" dirty="0" smtClean="0"/>
          </a:p>
          <a:p>
            <a:pPr marL="285750" lvl="0" indent="-285750" algn="l" rtl="0">
              <a:spcBef>
                <a:spcPts val="0"/>
              </a:spcBef>
              <a:spcAft>
                <a:spcPts val="0"/>
              </a:spcAft>
              <a:buFont typeface="Arial" panose="020B0604020202020204" pitchFamily="34" charset="0"/>
              <a:buChar char="•"/>
            </a:pPr>
            <a:r>
              <a:rPr lang="en-US" dirty="0" smtClean="0"/>
              <a:t>It absorbs nutrients from food.</a:t>
            </a:r>
          </a:p>
          <a:p>
            <a:pPr marL="285750" lvl="0" indent="-2857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pPr>
            <a:endParaRPr lang="en-US" dirty="0" smtClean="0"/>
          </a:p>
          <a:p>
            <a:pPr marL="0" lvl="0" indent="0" algn="l" rtl="0">
              <a:spcBef>
                <a:spcPts val="0"/>
              </a:spcBef>
              <a:spcAft>
                <a:spcPts val="0"/>
              </a:spcAft>
            </a:pPr>
            <a:endParaRPr lang="en-US" dirty="0" smtClean="0"/>
          </a:p>
          <a:p>
            <a:pPr marL="285750" lvl="0" indent="-285750" algn="l" rtl="0">
              <a:spcBef>
                <a:spcPts val="0"/>
              </a:spcBef>
              <a:spcAft>
                <a:spcPts val="0"/>
              </a:spcAft>
              <a:buFont typeface="Arial" panose="020B0604020202020204" pitchFamily="34" charset="0"/>
              <a:buChar char="•"/>
            </a:pPr>
            <a:r>
              <a:rPr lang="en-US" dirty="0" smtClean="0"/>
              <a:t>It gets rid of waste.</a:t>
            </a:r>
          </a:p>
          <a:p>
            <a:pPr marL="0" lvl="0" indent="0" algn="l" rtl="0">
              <a:spcBef>
                <a:spcPts val="0"/>
              </a:spcBef>
              <a:spcAft>
                <a:spcPts val="0"/>
              </a:spcAft>
            </a:pPr>
            <a:endParaRPr dirty="0"/>
          </a:p>
        </p:txBody>
      </p:sp>
      <p:grpSp>
        <p:nvGrpSpPr>
          <p:cNvPr id="16" name="Google Shape;3285;p74"/>
          <p:cNvGrpSpPr/>
          <p:nvPr/>
        </p:nvGrpSpPr>
        <p:grpSpPr>
          <a:xfrm>
            <a:off x="3446144" y="1071792"/>
            <a:ext cx="455597" cy="474199"/>
            <a:chOff x="5635826" y="2627622"/>
            <a:chExt cx="455597" cy="474199"/>
          </a:xfrm>
        </p:grpSpPr>
        <p:sp>
          <p:nvSpPr>
            <p:cNvPr id="17" name="Google Shape;3286;p74"/>
            <p:cNvSpPr/>
            <p:nvPr/>
          </p:nvSpPr>
          <p:spPr>
            <a:xfrm>
              <a:off x="5635826" y="2627622"/>
              <a:ext cx="451607" cy="474199"/>
            </a:xfrm>
            <a:custGeom>
              <a:avLst/>
              <a:gdLst/>
              <a:ahLst/>
              <a:cxnLst/>
              <a:rect l="l" t="t" r="r" b="b"/>
              <a:pathLst>
                <a:path w="16751" h="17589" extrusionOk="0">
                  <a:moveTo>
                    <a:pt x="11036" y="5223"/>
                  </a:moveTo>
                  <a:lnTo>
                    <a:pt x="11381" y="5814"/>
                  </a:lnTo>
                  <a:lnTo>
                    <a:pt x="11627" y="6405"/>
                  </a:lnTo>
                  <a:lnTo>
                    <a:pt x="11824" y="7095"/>
                  </a:lnTo>
                  <a:lnTo>
                    <a:pt x="11873" y="7785"/>
                  </a:lnTo>
                  <a:lnTo>
                    <a:pt x="11873" y="8179"/>
                  </a:lnTo>
                  <a:lnTo>
                    <a:pt x="11775" y="8573"/>
                  </a:lnTo>
                  <a:lnTo>
                    <a:pt x="11726" y="8918"/>
                  </a:lnTo>
                  <a:lnTo>
                    <a:pt x="11578" y="9263"/>
                  </a:lnTo>
                  <a:lnTo>
                    <a:pt x="11430" y="9558"/>
                  </a:lnTo>
                  <a:lnTo>
                    <a:pt x="11233" y="9903"/>
                  </a:lnTo>
                  <a:lnTo>
                    <a:pt x="11036" y="10199"/>
                  </a:lnTo>
                  <a:lnTo>
                    <a:pt x="10790" y="10445"/>
                  </a:lnTo>
                  <a:lnTo>
                    <a:pt x="10494" y="10691"/>
                  </a:lnTo>
                  <a:lnTo>
                    <a:pt x="10198" y="10888"/>
                  </a:lnTo>
                  <a:lnTo>
                    <a:pt x="9903" y="11085"/>
                  </a:lnTo>
                  <a:lnTo>
                    <a:pt x="9558" y="11233"/>
                  </a:lnTo>
                  <a:lnTo>
                    <a:pt x="9213" y="11381"/>
                  </a:lnTo>
                  <a:lnTo>
                    <a:pt x="8868" y="11480"/>
                  </a:lnTo>
                  <a:lnTo>
                    <a:pt x="8523" y="11529"/>
                  </a:lnTo>
                  <a:lnTo>
                    <a:pt x="7636" y="11529"/>
                  </a:lnTo>
                  <a:lnTo>
                    <a:pt x="7144" y="11430"/>
                  </a:lnTo>
                  <a:lnTo>
                    <a:pt x="6700" y="11282"/>
                  </a:lnTo>
                  <a:lnTo>
                    <a:pt x="6257" y="11036"/>
                  </a:lnTo>
                  <a:lnTo>
                    <a:pt x="6750" y="11085"/>
                  </a:lnTo>
                  <a:lnTo>
                    <a:pt x="7193" y="11036"/>
                  </a:lnTo>
                  <a:lnTo>
                    <a:pt x="7636" y="10987"/>
                  </a:lnTo>
                  <a:lnTo>
                    <a:pt x="8080" y="10888"/>
                  </a:lnTo>
                  <a:lnTo>
                    <a:pt x="8474" y="10741"/>
                  </a:lnTo>
                  <a:lnTo>
                    <a:pt x="8868" y="10543"/>
                  </a:lnTo>
                  <a:lnTo>
                    <a:pt x="9262" y="10297"/>
                  </a:lnTo>
                  <a:lnTo>
                    <a:pt x="9607" y="10051"/>
                  </a:lnTo>
                  <a:lnTo>
                    <a:pt x="9903" y="9755"/>
                  </a:lnTo>
                  <a:lnTo>
                    <a:pt x="10198" y="9460"/>
                  </a:lnTo>
                  <a:lnTo>
                    <a:pt x="10445" y="9115"/>
                  </a:lnTo>
                  <a:lnTo>
                    <a:pt x="10691" y="8721"/>
                  </a:lnTo>
                  <a:lnTo>
                    <a:pt x="10888" y="8326"/>
                  </a:lnTo>
                  <a:lnTo>
                    <a:pt x="11036" y="7932"/>
                  </a:lnTo>
                  <a:lnTo>
                    <a:pt x="11134" y="7489"/>
                  </a:lnTo>
                  <a:lnTo>
                    <a:pt x="11233" y="7046"/>
                  </a:lnTo>
                  <a:lnTo>
                    <a:pt x="11233" y="6602"/>
                  </a:lnTo>
                  <a:lnTo>
                    <a:pt x="11184" y="5863"/>
                  </a:lnTo>
                  <a:lnTo>
                    <a:pt x="11036" y="5223"/>
                  </a:lnTo>
                  <a:close/>
                  <a:moveTo>
                    <a:pt x="8720" y="690"/>
                  </a:moveTo>
                  <a:lnTo>
                    <a:pt x="8868" y="1035"/>
                  </a:lnTo>
                  <a:lnTo>
                    <a:pt x="9016" y="1380"/>
                  </a:lnTo>
                  <a:lnTo>
                    <a:pt x="9213" y="1675"/>
                  </a:lnTo>
                  <a:lnTo>
                    <a:pt x="9459" y="1971"/>
                  </a:lnTo>
                  <a:lnTo>
                    <a:pt x="9706" y="2267"/>
                  </a:lnTo>
                  <a:lnTo>
                    <a:pt x="9952" y="2513"/>
                  </a:lnTo>
                  <a:lnTo>
                    <a:pt x="10248" y="2759"/>
                  </a:lnTo>
                  <a:lnTo>
                    <a:pt x="10543" y="2956"/>
                  </a:lnTo>
                  <a:lnTo>
                    <a:pt x="11134" y="3350"/>
                  </a:lnTo>
                  <a:lnTo>
                    <a:pt x="11676" y="3843"/>
                  </a:lnTo>
                  <a:lnTo>
                    <a:pt x="12120" y="4385"/>
                  </a:lnTo>
                  <a:lnTo>
                    <a:pt x="12514" y="4976"/>
                  </a:lnTo>
                  <a:lnTo>
                    <a:pt x="12810" y="5666"/>
                  </a:lnTo>
                  <a:lnTo>
                    <a:pt x="13056" y="6356"/>
                  </a:lnTo>
                  <a:lnTo>
                    <a:pt x="13204" y="7046"/>
                  </a:lnTo>
                  <a:lnTo>
                    <a:pt x="13253" y="7785"/>
                  </a:lnTo>
                  <a:lnTo>
                    <a:pt x="13204" y="8326"/>
                  </a:lnTo>
                  <a:lnTo>
                    <a:pt x="13154" y="8819"/>
                  </a:lnTo>
                  <a:lnTo>
                    <a:pt x="13007" y="9312"/>
                  </a:lnTo>
                  <a:lnTo>
                    <a:pt x="12859" y="9804"/>
                  </a:lnTo>
                  <a:lnTo>
                    <a:pt x="12612" y="10248"/>
                  </a:lnTo>
                  <a:lnTo>
                    <a:pt x="12366" y="10642"/>
                  </a:lnTo>
                  <a:lnTo>
                    <a:pt x="12071" y="11036"/>
                  </a:lnTo>
                  <a:lnTo>
                    <a:pt x="11726" y="11430"/>
                  </a:lnTo>
                  <a:lnTo>
                    <a:pt x="11381" y="11726"/>
                  </a:lnTo>
                  <a:lnTo>
                    <a:pt x="10987" y="12021"/>
                  </a:lnTo>
                  <a:lnTo>
                    <a:pt x="10543" y="12317"/>
                  </a:lnTo>
                  <a:lnTo>
                    <a:pt x="10100" y="12514"/>
                  </a:lnTo>
                  <a:lnTo>
                    <a:pt x="9656" y="12711"/>
                  </a:lnTo>
                  <a:lnTo>
                    <a:pt x="9164" y="12810"/>
                  </a:lnTo>
                  <a:lnTo>
                    <a:pt x="8622" y="12908"/>
                  </a:lnTo>
                  <a:lnTo>
                    <a:pt x="7587" y="12908"/>
                  </a:lnTo>
                  <a:lnTo>
                    <a:pt x="7095" y="12810"/>
                  </a:lnTo>
                  <a:lnTo>
                    <a:pt x="6553" y="12662"/>
                  </a:lnTo>
                  <a:lnTo>
                    <a:pt x="6060" y="12514"/>
                  </a:lnTo>
                  <a:lnTo>
                    <a:pt x="5617" y="12268"/>
                  </a:lnTo>
                  <a:lnTo>
                    <a:pt x="5173" y="11972"/>
                  </a:lnTo>
                  <a:lnTo>
                    <a:pt x="4779" y="11677"/>
                  </a:lnTo>
                  <a:lnTo>
                    <a:pt x="4385" y="11282"/>
                  </a:lnTo>
                  <a:lnTo>
                    <a:pt x="4089" y="11036"/>
                  </a:lnTo>
                  <a:lnTo>
                    <a:pt x="3794" y="10888"/>
                  </a:lnTo>
                  <a:lnTo>
                    <a:pt x="3449" y="10790"/>
                  </a:lnTo>
                  <a:lnTo>
                    <a:pt x="3104" y="10741"/>
                  </a:lnTo>
                  <a:lnTo>
                    <a:pt x="2808" y="10790"/>
                  </a:lnTo>
                  <a:lnTo>
                    <a:pt x="2513" y="10839"/>
                  </a:lnTo>
                  <a:lnTo>
                    <a:pt x="2266" y="10987"/>
                  </a:lnTo>
                  <a:lnTo>
                    <a:pt x="2020" y="11135"/>
                  </a:lnTo>
                  <a:lnTo>
                    <a:pt x="1823" y="11332"/>
                  </a:lnTo>
                  <a:lnTo>
                    <a:pt x="1626" y="11578"/>
                  </a:lnTo>
                  <a:lnTo>
                    <a:pt x="1478" y="11824"/>
                  </a:lnTo>
                  <a:lnTo>
                    <a:pt x="1429" y="12120"/>
                  </a:lnTo>
                  <a:lnTo>
                    <a:pt x="739" y="12120"/>
                  </a:lnTo>
                  <a:lnTo>
                    <a:pt x="838" y="11726"/>
                  </a:lnTo>
                  <a:lnTo>
                    <a:pt x="985" y="11332"/>
                  </a:lnTo>
                  <a:lnTo>
                    <a:pt x="1232" y="10938"/>
                  </a:lnTo>
                  <a:lnTo>
                    <a:pt x="1527" y="10642"/>
                  </a:lnTo>
                  <a:lnTo>
                    <a:pt x="1872" y="10396"/>
                  </a:lnTo>
                  <a:lnTo>
                    <a:pt x="2266" y="10199"/>
                  </a:lnTo>
                  <a:lnTo>
                    <a:pt x="2660" y="10100"/>
                  </a:lnTo>
                  <a:lnTo>
                    <a:pt x="3104" y="10051"/>
                  </a:lnTo>
                  <a:lnTo>
                    <a:pt x="3597" y="10100"/>
                  </a:lnTo>
                  <a:lnTo>
                    <a:pt x="4089" y="10248"/>
                  </a:lnTo>
                  <a:lnTo>
                    <a:pt x="4483" y="10494"/>
                  </a:lnTo>
                  <a:lnTo>
                    <a:pt x="4878" y="10839"/>
                  </a:lnTo>
                  <a:lnTo>
                    <a:pt x="5222" y="11135"/>
                  </a:lnTo>
                  <a:lnTo>
                    <a:pt x="5567" y="11430"/>
                  </a:lnTo>
                  <a:lnTo>
                    <a:pt x="5961" y="11677"/>
                  </a:lnTo>
                  <a:lnTo>
                    <a:pt x="6356" y="11874"/>
                  </a:lnTo>
                  <a:lnTo>
                    <a:pt x="6799" y="12021"/>
                  </a:lnTo>
                  <a:lnTo>
                    <a:pt x="7193" y="12120"/>
                  </a:lnTo>
                  <a:lnTo>
                    <a:pt x="7636" y="12219"/>
                  </a:lnTo>
                  <a:lnTo>
                    <a:pt x="8573" y="12219"/>
                  </a:lnTo>
                  <a:lnTo>
                    <a:pt x="9016" y="12120"/>
                  </a:lnTo>
                  <a:lnTo>
                    <a:pt x="9459" y="12021"/>
                  </a:lnTo>
                  <a:lnTo>
                    <a:pt x="9854" y="11874"/>
                  </a:lnTo>
                  <a:lnTo>
                    <a:pt x="10248" y="11677"/>
                  </a:lnTo>
                  <a:lnTo>
                    <a:pt x="10593" y="11480"/>
                  </a:lnTo>
                  <a:lnTo>
                    <a:pt x="10937" y="11233"/>
                  </a:lnTo>
                  <a:lnTo>
                    <a:pt x="11282" y="10938"/>
                  </a:lnTo>
                  <a:lnTo>
                    <a:pt x="11529" y="10593"/>
                  </a:lnTo>
                  <a:lnTo>
                    <a:pt x="11824" y="10297"/>
                  </a:lnTo>
                  <a:lnTo>
                    <a:pt x="12021" y="9903"/>
                  </a:lnTo>
                  <a:lnTo>
                    <a:pt x="12218" y="9509"/>
                  </a:lnTo>
                  <a:lnTo>
                    <a:pt x="12366" y="9115"/>
                  </a:lnTo>
                  <a:lnTo>
                    <a:pt x="12465" y="8671"/>
                  </a:lnTo>
                  <a:lnTo>
                    <a:pt x="12514" y="8228"/>
                  </a:lnTo>
                  <a:lnTo>
                    <a:pt x="12563" y="7785"/>
                  </a:lnTo>
                  <a:lnTo>
                    <a:pt x="12514" y="7144"/>
                  </a:lnTo>
                  <a:lnTo>
                    <a:pt x="12415" y="6504"/>
                  </a:lnTo>
                  <a:lnTo>
                    <a:pt x="12218" y="5912"/>
                  </a:lnTo>
                  <a:lnTo>
                    <a:pt x="11923" y="5370"/>
                  </a:lnTo>
                  <a:lnTo>
                    <a:pt x="11578" y="4829"/>
                  </a:lnTo>
                  <a:lnTo>
                    <a:pt x="11184" y="4336"/>
                  </a:lnTo>
                  <a:lnTo>
                    <a:pt x="10740" y="3892"/>
                  </a:lnTo>
                  <a:lnTo>
                    <a:pt x="10198" y="3548"/>
                  </a:lnTo>
                  <a:lnTo>
                    <a:pt x="9804" y="3252"/>
                  </a:lnTo>
                  <a:lnTo>
                    <a:pt x="9459" y="2956"/>
                  </a:lnTo>
                  <a:lnTo>
                    <a:pt x="9115" y="2661"/>
                  </a:lnTo>
                  <a:lnTo>
                    <a:pt x="8819" y="2316"/>
                  </a:lnTo>
                  <a:lnTo>
                    <a:pt x="8573" y="1922"/>
                  </a:lnTo>
                  <a:lnTo>
                    <a:pt x="8326" y="1528"/>
                  </a:lnTo>
                  <a:lnTo>
                    <a:pt x="8129" y="1133"/>
                  </a:lnTo>
                  <a:lnTo>
                    <a:pt x="7981" y="690"/>
                  </a:lnTo>
                  <a:close/>
                  <a:moveTo>
                    <a:pt x="3301" y="11430"/>
                  </a:moveTo>
                  <a:lnTo>
                    <a:pt x="3547" y="11529"/>
                  </a:lnTo>
                  <a:lnTo>
                    <a:pt x="3695" y="11627"/>
                  </a:lnTo>
                  <a:lnTo>
                    <a:pt x="3892" y="11775"/>
                  </a:lnTo>
                  <a:lnTo>
                    <a:pt x="4336" y="12169"/>
                  </a:lnTo>
                  <a:lnTo>
                    <a:pt x="4336" y="12662"/>
                  </a:lnTo>
                  <a:lnTo>
                    <a:pt x="4434" y="13105"/>
                  </a:lnTo>
                  <a:lnTo>
                    <a:pt x="4434" y="13401"/>
                  </a:lnTo>
                  <a:lnTo>
                    <a:pt x="4434" y="13647"/>
                  </a:lnTo>
                  <a:lnTo>
                    <a:pt x="4336" y="13844"/>
                  </a:lnTo>
                  <a:lnTo>
                    <a:pt x="4237" y="14041"/>
                  </a:lnTo>
                  <a:lnTo>
                    <a:pt x="4139" y="14189"/>
                  </a:lnTo>
                  <a:lnTo>
                    <a:pt x="3941" y="14337"/>
                  </a:lnTo>
                  <a:lnTo>
                    <a:pt x="3744" y="14436"/>
                  </a:lnTo>
                  <a:lnTo>
                    <a:pt x="3547" y="14534"/>
                  </a:lnTo>
                  <a:lnTo>
                    <a:pt x="3153" y="14534"/>
                  </a:lnTo>
                  <a:lnTo>
                    <a:pt x="2956" y="14485"/>
                  </a:lnTo>
                  <a:lnTo>
                    <a:pt x="2660" y="14288"/>
                  </a:lnTo>
                  <a:lnTo>
                    <a:pt x="2513" y="14189"/>
                  </a:lnTo>
                  <a:lnTo>
                    <a:pt x="2414" y="14041"/>
                  </a:lnTo>
                  <a:lnTo>
                    <a:pt x="2316" y="13894"/>
                  </a:lnTo>
                  <a:lnTo>
                    <a:pt x="2266" y="13697"/>
                  </a:lnTo>
                  <a:lnTo>
                    <a:pt x="2069" y="13105"/>
                  </a:lnTo>
                  <a:lnTo>
                    <a:pt x="3104" y="13746"/>
                  </a:lnTo>
                  <a:lnTo>
                    <a:pt x="3301" y="13795"/>
                  </a:lnTo>
                  <a:lnTo>
                    <a:pt x="3449" y="13795"/>
                  </a:lnTo>
                  <a:lnTo>
                    <a:pt x="3547" y="13647"/>
                  </a:lnTo>
                  <a:lnTo>
                    <a:pt x="3597" y="13549"/>
                  </a:lnTo>
                  <a:lnTo>
                    <a:pt x="3597" y="13401"/>
                  </a:lnTo>
                  <a:lnTo>
                    <a:pt x="3547" y="13302"/>
                  </a:lnTo>
                  <a:lnTo>
                    <a:pt x="3449" y="13204"/>
                  </a:lnTo>
                  <a:lnTo>
                    <a:pt x="2069" y="12317"/>
                  </a:lnTo>
                  <a:lnTo>
                    <a:pt x="2119" y="12120"/>
                  </a:lnTo>
                  <a:lnTo>
                    <a:pt x="2217" y="11972"/>
                  </a:lnTo>
                  <a:lnTo>
                    <a:pt x="2316" y="11824"/>
                  </a:lnTo>
                  <a:lnTo>
                    <a:pt x="2414" y="11677"/>
                  </a:lnTo>
                  <a:lnTo>
                    <a:pt x="2562" y="11578"/>
                  </a:lnTo>
                  <a:lnTo>
                    <a:pt x="2759" y="11480"/>
                  </a:lnTo>
                  <a:lnTo>
                    <a:pt x="2907" y="11430"/>
                  </a:lnTo>
                  <a:close/>
                  <a:moveTo>
                    <a:pt x="1380" y="12810"/>
                  </a:moveTo>
                  <a:lnTo>
                    <a:pt x="1380" y="13056"/>
                  </a:lnTo>
                  <a:lnTo>
                    <a:pt x="1380" y="13155"/>
                  </a:lnTo>
                  <a:lnTo>
                    <a:pt x="1527" y="13746"/>
                  </a:lnTo>
                  <a:lnTo>
                    <a:pt x="1626" y="14041"/>
                  </a:lnTo>
                  <a:lnTo>
                    <a:pt x="1577" y="14288"/>
                  </a:lnTo>
                  <a:lnTo>
                    <a:pt x="1527" y="14583"/>
                  </a:lnTo>
                  <a:lnTo>
                    <a:pt x="1380" y="14830"/>
                  </a:lnTo>
                  <a:lnTo>
                    <a:pt x="1232" y="15027"/>
                  </a:lnTo>
                  <a:lnTo>
                    <a:pt x="1084" y="15125"/>
                  </a:lnTo>
                  <a:lnTo>
                    <a:pt x="887" y="15273"/>
                  </a:lnTo>
                  <a:lnTo>
                    <a:pt x="690" y="15322"/>
                  </a:lnTo>
                  <a:lnTo>
                    <a:pt x="690" y="12810"/>
                  </a:lnTo>
                  <a:close/>
                  <a:moveTo>
                    <a:pt x="5025" y="14091"/>
                  </a:moveTo>
                  <a:lnTo>
                    <a:pt x="5321" y="14386"/>
                  </a:lnTo>
                  <a:lnTo>
                    <a:pt x="5617" y="14633"/>
                  </a:lnTo>
                  <a:lnTo>
                    <a:pt x="6011" y="14879"/>
                  </a:lnTo>
                  <a:lnTo>
                    <a:pt x="6405" y="15076"/>
                  </a:lnTo>
                  <a:lnTo>
                    <a:pt x="6257" y="15273"/>
                  </a:lnTo>
                  <a:lnTo>
                    <a:pt x="6109" y="15372"/>
                  </a:lnTo>
                  <a:lnTo>
                    <a:pt x="5961" y="15569"/>
                  </a:lnTo>
                  <a:lnTo>
                    <a:pt x="5961" y="15716"/>
                  </a:lnTo>
                  <a:lnTo>
                    <a:pt x="5961" y="16012"/>
                  </a:lnTo>
                  <a:lnTo>
                    <a:pt x="5863" y="16308"/>
                  </a:lnTo>
                  <a:lnTo>
                    <a:pt x="5715" y="16505"/>
                  </a:lnTo>
                  <a:lnTo>
                    <a:pt x="5518" y="16702"/>
                  </a:lnTo>
                  <a:lnTo>
                    <a:pt x="5272" y="16751"/>
                  </a:lnTo>
                  <a:lnTo>
                    <a:pt x="5075" y="16800"/>
                  </a:lnTo>
                  <a:lnTo>
                    <a:pt x="4878" y="16751"/>
                  </a:lnTo>
                  <a:lnTo>
                    <a:pt x="4631" y="16702"/>
                  </a:lnTo>
                  <a:lnTo>
                    <a:pt x="4533" y="16653"/>
                  </a:lnTo>
                  <a:lnTo>
                    <a:pt x="4336" y="16653"/>
                  </a:lnTo>
                  <a:lnTo>
                    <a:pt x="4286" y="16702"/>
                  </a:lnTo>
                  <a:lnTo>
                    <a:pt x="4089" y="16800"/>
                  </a:lnTo>
                  <a:lnTo>
                    <a:pt x="3892" y="16899"/>
                  </a:lnTo>
                  <a:lnTo>
                    <a:pt x="3695" y="16899"/>
                  </a:lnTo>
                  <a:lnTo>
                    <a:pt x="3498" y="16850"/>
                  </a:lnTo>
                  <a:lnTo>
                    <a:pt x="3252" y="16800"/>
                  </a:lnTo>
                  <a:lnTo>
                    <a:pt x="3055" y="16603"/>
                  </a:lnTo>
                  <a:lnTo>
                    <a:pt x="2907" y="16406"/>
                  </a:lnTo>
                  <a:lnTo>
                    <a:pt x="2858" y="16209"/>
                  </a:lnTo>
                  <a:lnTo>
                    <a:pt x="2808" y="16061"/>
                  </a:lnTo>
                  <a:lnTo>
                    <a:pt x="2759" y="16012"/>
                  </a:lnTo>
                  <a:lnTo>
                    <a:pt x="2660" y="15963"/>
                  </a:lnTo>
                  <a:lnTo>
                    <a:pt x="2513" y="15914"/>
                  </a:lnTo>
                  <a:lnTo>
                    <a:pt x="2316" y="15864"/>
                  </a:lnTo>
                  <a:lnTo>
                    <a:pt x="2119" y="15766"/>
                  </a:lnTo>
                  <a:lnTo>
                    <a:pt x="1921" y="15618"/>
                  </a:lnTo>
                  <a:lnTo>
                    <a:pt x="1823" y="15421"/>
                  </a:lnTo>
                  <a:lnTo>
                    <a:pt x="1921" y="15273"/>
                  </a:lnTo>
                  <a:lnTo>
                    <a:pt x="2069" y="15027"/>
                  </a:lnTo>
                  <a:lnTo>
                    <a:pt x="2168" y="14780"/>
                  </a:lnTo>
                  <a:lnTo>
                    <a:pt x="2414" y="14977"/>
                  </a:lnTo>
                  <a:lnTo>
                    <a:pt x="2710" y="15125"/>
                  </a:lnTo>
                  <a:lnTo>
                    <a:pt x="3005" y="15175"/>
                  </a:lnTo>
                  <a:lnTo>
                    <a:pt x="3350" y="15224"/>
                  </a:lnTo>
                  <a:lnTo>
                    <a:pt x="3597" y="15175"/>
                  </a:lnTo>
                  <a:lnTo>
                    <a:pt x="3892" y="15125"/>
                  </a:lnTo>
                  <a:lnTo>
                    <a:pt x="4139" y="15027"/>
                  </a:lnTo>
                  <a:lnTo>
                    <a:pt x="4336" y="14879"/>
                  </a:lnTo>
                  <a:lnTo>
                    <a:pt x="4582" y="14731"/>
                  </a:lnTo>
                  <a:lnTo>
                    <a:pt x="4730" y="14534"/>
                  </a:lnTo>
                  <a:lnTo>
                    <a:pt x="4878" y="14337"/>
                  </a:lnTo>
                  <a:lnTo>
                    <a:pt x="5025" y="14091"/>
                  </a:lnTo>
                  <a:close/>
                  <a:moveTo>
                    <a:pt x="7538" y="0"/>
                  </a:moveTo>
                  <a:lnTo>
                    <a:pt x="7341" y="50"/>
                  </a:lnTo>
                  <a:lnTo>
                    <a:pt x="7292" y="148"/>
                  </a:lnTo>
                  <a:lnTo>
                    <a:pt x="7193" y="197"/>
                  </a:lnTo>
                  <a:lnTo>
                    <a:pt x="7193" y="296"/>
                  </a:lnTo>
                  <a:lnTo>
                    <a:pt x="7193" y="444"/>
                  </a:lnTo>
                  <a:lnTo>
                    <a:pt x="7341" y="887"/>
                  </a:lnTo>
                  <a:lnTo>
                    <a:pt x="7489" y="1380"/>
                  </a:lnTo>
                  <a:lnTo>
                    <a:pt x="7686" y="1823"/>
                  </a:lnTo>
                  <a:lnTo>
                    <a:pt x="7932" y="2217"/>
                  </a:lnTo>
                  <a:lnTo>
                    <a:pt x="8228" y="2611"/>
                  </a:lnTo>
                  <a:lnTo>
                    <a:pt x="8523" y="3006"/>
                  </a:lnTo>
                  <a:lnTo>
                    <a:pt x="8819" y="3350"/>
                  </a:lnTo>
                  <a:lnTo>
                    <a:pt x="9213" y="3695"/>
                  </a:lnTo>
                  <a:lnTo>
                    <a:pt x="9509" y="3942"/>
                  </a:lnTo>
                  <a:lnTo>
                    <a:pt x="9755" y="4287"/>
                  </a:lnTo>
                  <a:lnTo>
                    <a:pt x="10001" y="4631"/>
                  </a:lnTo>
                  <a:lnTo>
                    <a:pt x="10198" y="4976"/>
                  </a:lnTo>
                  <a:lnTo>
                    <a:pt x="10346" y="5370"/>
                  </a:lnTo>
                  <a:lnTo>
                    <a:pt x="10445" y="5765"/>
                  </a:lnTo>
                  <a:lnTo>
                    <a:pt x="10543" y="6159"/>
                  </a:lnTo>
                  <a:lnTo>
                    <a:pt x="10543" y="6602"/>
                  </a:lnTo>
                  <a:lnTo>
                    <a:pt x="10543" y="6996"/>
                  </a:lnTo>
                  <a:lnTo>
                    <a:pt x="10445" y="7341"/>
                  </a:lnTo>
                  <a:lnTo>
                    <a:pt x="10395" y="7735"/>
                  </a:lnTo>
                  <a:lnTo>
                    <a:pt x="10248" y="8080"/>
                  </a:lnTo>
                  <a:lnTo>
                    <a:pt x="10100" y="8376"/>
                  </a:lnTo>
                  <a:lnTo>
                    <a:pt x="9903" y="8721"/>
                  </a:lnTo>
                  <a:lnTo>
                    <a:pt x="9656" y="9016"/>
                  </a:lnTo>
                  <a:lnTo>
                    <a:pt x="9410" y="9263"/>
                  </a:lnTo>
                  <a:lnTo>
                    <a:pt x="9164" y="9509"/>
                  </a:lnTo>
                  <a:lnTo>
                    <a:pt x="8868" y="9755"/>
                  </a:lnTo>
                  <a:lnTo>
                    <a:pt x="8573" y="9952"/>
                  </a:lnTo>
                  <a:lnTo>
                    <a:pt x="8228" y="10100"/>
                  </a:lnTo>
                  <a:lnTo>
                    <a:pt x="7883" y="10199"/>
                  </a:lnTo>
                  <a:lnTo>
                    <a:pt x="7489" y="10297"/>
                  </a:lnTo>
                  <a:lnTo>
                    <a:pt x="7144" y="10396"/>
                  </a:lnTo>
                  <a:lnTo>
                    <a:pt x="6750" y="10396"/>
                  </a:lnTo>
                  <a:lnTo>
                    <a:pt x="6208" y="10346"/>
                  </a:lnTo>
                  <a:lnTo>
                    <a:pt x="5715" y="10248"/>
                  </a:lnTo>
                  <a:lnTo>
                    <a:pt x="5222" y="10100"/>
                  </a:lnTo>
                  <a:lnTo>
                    <a:pt x="4779" y="9854"/>
                  </a:lnTo>
                  <a:lnTo>
                    <a:pt x="4385" y="9657"/>
                  </a:lnTo>
                  <a:lnTo>
                    <a:pt x="3941" y="9509"/>
                  </a:lnTo>
                  <a:lnTo>
                    <a:pt x="3547" y="9410"/>
                  </a:lnTo>
                  <a:lnTo>
                    <a:pt x="3104" y="9361"/>
                  </a:lnTo>
                  <a:lnTo>
                    <a:pt x="2808" y="9361"/>
                  </a:lnTo>
                  <a:lnTo>
                    <a:pt x="2463" y="9410"/>
                  </a:lnTo>
                  <a:lnTo>
                    <a:pt x="2168" y="9509"/>
                  </a:lnTo>
                  <a:lnTo>
                    <a:pt x="1921" y="9607"/>
                  </a:lnTo>
                  <a:lnTo>
                    <a:pt x="1380" y="9903"/>
                  </a:lnTo>
                  <a:lnTo>
                    <a:pt x="887" y="10297"/>
                  </a:lnTo>
                  <a:lnTo>
                    <a:pt x="542" y="10741"/>
                  </a:lnTo>
                  <a:lnTo>
                    <a:pt x="246" y="11282"/>
                  </a:lnTo>
                  <a:lnTo>
                    <a:pt x="148" y="11529"/>
                  </a:lnTo>
                  <a:lnTo>
                    <a:pt x="49" y="11824"/>
                  </a:lnTo>
                  <a:lnTo>
                    <a:pt x="0" y="12169"/>
                  </a:lnTo>
                  <a:lnTo>
                    <a:pt x="0" y="12465"/>
                  </a:lnTo>
                  <a:lnTo>
                    <a:pt x="0" y="15716"/>
                  </a:lnTo>
                  <a:lnTo>
                    <a:pt x="49" y="15864"/>
                  </a:lnTo>
                  <a:lnTo>
                    <a:pt x="99" y="15963"/>
                  </a:lnTo>
                  <a:lnTo>
                    <a:pt x="197" y="16012"/>
                  </a:lnTo>
                  <a:lnTo>
                    <a:pt x="345" y="16061"/>
                  </a:lnTo>
                  <a:lnTo>
                    <a:pt x="838" y="16012"/>
                  </a:lnTo>
                  <a:lnTo>
                    <a:pt x="1232" y="15864"/>
                  </a:lnTo>
                  <a:lnTo>
                    <a:pt x="1429" y="16111"/>
                  </a:lnTo>
                  <a:lnTo>
                    <a:pt x="1675" y="16308"/>
                  </a:lnTo>
                  <a:lnTo>
                    <a:pt x="1921" y="16455"/>
                  </a:lnTo>
                  <a:lnTo>
                    <a:pt x="2217" y="16554"/>
                  </a:lnTo>
                  <a:lnTo>
                    <a:pt x="2414" y="16899"/>
                  </a:lnTo>
                  <a:lnTo>
                    <a:pt x="2660" y="17194"/>
                  </a:lnTo>
                  <a:lnTo>
                    <a:pt x="2956" y="17392"/>
                  </a:lnTo>
                  <a:lnTo>
                    <a:pt x="3301" y="17539"/>
                  </a:lnTo>
                  <a:lnTo>
                    <a:pt x="3695" y="17589"/>
                  </a:lnTo>
                  <a:lnTo>
                    <a:pt x="4139" y="17539"/>
                  </a:lnTo>
                  <a:lnTo>
                    <a:pt x="4533" y="17392"/>
                  </a:lnTo>
                  <a:lnTo>
                    <a:pt x="4828" y="17441"/>
                  </a:lnTo>
                  <a:lnTo>
                    <a:pt x="5173" y="17490"/>
                  </a:lnTo>
                  <a:lnTo>
                    <a:pt x="5518" y="17441"/>
                  </a:lnTo>
                  <a:lnTo>
                    <a:pt x="5814" y="17293"/>
                  </a:lnTo>
                  <a:lnTo>
                    <a:pt x="6011" y="17194"/>
                  </a:lnTo>
                  <a:lnTo>
                    <a:pt x="6158" y="17047"/>
                  </a:lnTo>
                  <a:lnTo>
                    <a:pt x="6306" y="16850"/>
                  </a:lnTo>
                  <a:lnTo>
                    <a:pt x="6454" y="16702"/>
                  </a:lnTo>
                  <a:lnTo>
                    <a:pt x="6553" y="16505"/>
                  </a:lnTo>
                  <a:lnTo>
                    <a:pt x="6602" y="16258"/>
                  </a:lnTo>
                  <a:lnTo>
                    <a:pt x="6651" y="16061"/>
                  </a:lnTo>
                  <a:lnTo>
                    <a:pt x="6651" y="15815"/>
                  </a:lnTo>
                  <a:lnTo>
                    <a:pt x="6848" y="15618"/>
                  </a:lnTo>
                  <a:lnTo>
                    <a:pt x="6996" y="15322"/>
                  </a:lnTo>
                  <a:lnTo>
                    <a:pt x="7390" y="15421"/>
                  </a:lnTo>
                  <a:lnTo>
                    <a:pt x="7784" y="15519"/>
                  </a:lnTo>
                  <a:lnTo>
                    <a:pt x="8178" y="15569"/>
                  </a:lnTo>
                  <a:lnTo>
                    <a:pt x="8622" y="15569"/>
                  </a:lnTo>
                  <a:lnTo>
                    <a:pt x="9361" y="15519"/>
                  </a:lnTo>
                  <a:lnTo>
                    <a:pt x="10051" y="15421"/>
                  </a:lnTo>
                  <a:lnTo>
                    <a:pt x="10790" y="15273"/>
                  </a:lnTo>
                  <a:lnTo>
                    <a:pt x="11430" y="15027"/>
                  </a:lnTo>
                  <a:lnTo>
                    <a:pt x="12120" y="14731"/>
                  </a:lnTo>
                  <a:lnTo>
                    <a:pt x="12711" y="14386"/>
                  </a:lnTo>
                  <a:lnTo>
                    <a:pt x="13302" y="13943"/>
                  </a:lnTo>
                  <a:lnTo>
                    <a:pt x="13893" y="13499"/>
                  </a:lnTo>
                  <a:lnTo>
                    <a:pt x="14386" y="12958"/>
                  </a:lnTo>
                  <a:lnTo>
                    <a:pt x="14879" y="12416"/>
                  </a:lnTo>
                  <a:lnTo>
                    <a:pt x="15322" y="11824"/>
                  </a:lnTo>
                  <a:lnTo>
                    <a:pt x="15716" y="11184"/>
                  </a:lnTo>
                  <a:lnTo>
                    <a:pt x="16061" y="10494"/>
                  </a:lnTo>
                  <a:lnTo>
                    <a:pt x="16357" y="9755"/>
                  </a:lnTo>
                  <a:lnTo>
                    <a:pt x="16554" y="9016"/>
                  </a:lnTo>
                  <a:lnTo>
                    <a:pt x="16751" y="8228"/>
                  </a:lnTo>
                  <a:lnTo>
                    <a:pt x="16751" y="8080"/>
                  </a:lnTo>
                  <a:lnTo>
                    <a:pt x="16702" y="7932"/>
                  </a:lnTo>
                  <a:lnTo>
                    <a:pt x="16603" y="7834"/>
                  </a:lnTo>
                  <a:lnTo>
                    <a:pt x="16455" y="7785"/>
                  </a:lnTo>
                  <a:lnTo>
                    <a:pt x="16308" y="7834"/>
                  </a:lnTo>
                  <a:lnTo>
                    <a:pt x="16209" y="7883"/>
                  </a:lnTo>
                  <a:lnTo>
                    <a:pt x="16110" y="7982"/>
                  </a:lnTo>
                  <a:lnTo>
                    <a:pt x="16061" y="8080"/>
                  </a:lnTo>
                  <a:lnTo>
                    <a:pt x="15913" y="8819"/>
                  </a:lnTo>
                  <a:lnTo>
                    <a:pt x="15716" y="9509"/>
                  </a:lnTo>
                  <a:lnTo>
                    <a:pt x="15421" y="10199"/>
                  </a:lnTo>
                  <a:lnTo>
                    <a:pt x="15125" y="10839"/>
                  </a:lnTo>
                  <a:lnTo>
                    <a:pt x="14780" y="11430"/>
                  </a:lnTo>
                  <a:lnTo>
                    <a:pt x="14386" y="11972"/>
                  </a:lnTo>
                  <a:lnTo>
                    <a:pt x="13943" y="12514"/>
                  </a:lnTo>
                  <a:lnTo>
                    <a:pt x="13450" y="12958"/>
                  </a:lnTo>
                  <a:lnTo>
                    <a:pt x="12908" y="13401"/>
                  </a:lnTo>
                  <a:lnTo>
                    <a:pt x="12366" y="13795"/>
                  </a:lnTo>
                  <a:lnTo>
                    <a:pt x="11824" y="14091"/>
                  </a:lnTo>
                  <a:lnTo>
                    <a:pt x="11233" y="14386"/>
                  </a:lnTo>
                  <a:lnTo>
                    <a:pt x="10593" y="14583"/>
                  </a:lnTo>
                  <a:lnTo>
                    <a:pt x="9952" y="14780"/>
                  </a:lnTo>
                  <a:lnTo>
                    <a:pt x="9262" y="14879"/>
                  </a:lnTo>
                  <a:lnTo>
                    <a:pt x="8080" y="14879"/>
                  </a:lnTo>
                  <a:lnTo>
                    <a:pt x="7587" y="14780"/>
                  </a:lnTo>
                  <a:lnTo>
                    <a:pt x="7095" y="14633"/>
                  </a:lnTo>
                  <a:lnTo>
                    <a:pt x="6651" y="14436"/>
                  </a:lnTo>
                  <a:lnTo>
                    <a:pt x="6208" y="14238"/>
                  </a:lnTo>
                  <a:lnTo>
                    <a:pt x="5863" y="13943"/>
                  </a:lnTo>
                  <a:lnTo>
                    <a:pt x="5518" y="13647"/>
                  </a:lnTo>
                  <a:lnTo>
                    <a:pt x="5222" y="13302"/>
                  </a:lnTo>
                  <a:lnTo>
                    <a:pt x="5075" y="13007"/>
                  </a:lnTo>
                  <a:lnTo>
                    <a:pt x="5025" y="12711"/>
                  </a:lnTo>
                  <a:lnTo>
                    <a:pt x="5715" y="13105"/>
                  </a:lnTo>
                  <a:lnTo>
                    <a:pt x="6503" y="13352"/>
                  </a:lnTo>
                  <a:lnTo>
                    <a:pt x="7292" y="13549"/>
                  </a:lnTo>
                  <a:lnTo>
                    <a:pt x="7686" y="13598"/>
                  </a:lnTo>
                  <a:lnTo>
                    <a:pt x="8720" y="13598"/>
                  </a:lnTo>
                  <a:lnTo>
                    <a:pt x="9312" y="13499"/>
                  </a:lnTo>
                  <a:lnTo>
                    <a:pt x="9854" y="13352"/>
                  </a:lnTo>
                  <a:lnTo>
                    <a:pt x="10395" y="13155"/>
                  </a:lnTo>
                  <a:lnTo>
                    <a:pt x="10888" y="12908"/>
                  </a:lnTo>
                  <a:lnTo>
                    <a:pt x="11381" y="12613"/>
                  </a:lnTo>
                  <a:lnTo>
                    <a:pt x="11824" y="12268"/>
                  </a:lnTo>
                  <a:lnTo>
                    <a:pt x="12218" y="11923"/>
                  </a:lnTo>
                  <a:lnTo>
                    <a:pt x="12612" y="11480"/>
                  </a:lnTo>
                  <a:lnTo>
                    <a:pt x="12957" y="11036"/>
                  </a:lnTo>
                  <a:lnTo>
                    <a:pt x="13204" y="10543"/>
                  </a:lnTo>
                  <a:lnTo>
                    <a:pt x="13450" y="10051"/>
                  </a:lnTo>
                  <a:lnTo>
                    <a:pt x="13647" y="9509"/>
                  </a:lnTo>
                  <a:lnTo>
                    <a:pt x="13795" y="8967"/>
                  </a:lnTo>
                  <a:lnTo>
                    <a:pt x="13893" y="8376"/>
                  </a:lnTo>
                  <a:lnTo>
                    <a:pt x="13943" y="7785"/>
                  </a:lnTo>
                  <a:lnTo>
                    <a:pt x="13893" y="6996"/>
                  </a:lnTo>
                  <a:lnTo>
                    <a:pt x="13696" y="6159"/>
                  </a:lnTo>
                  <a:lnTo>
                    <a:pt x="13450" y="5370"/>
                  </a:lnTo>
                  <a:lnTo>
                    <a:pt x="13105" y="4631"/>
                  </a:lnTo>
                  <a:lnTo>
                    <a:pt x="12810" y="4139"/>
                  </a:lnTo>
                  <a:lnTo>
                    <a:pt x="12415" y="3695"/>
                  </a:lnTo>
                  <a:lnTo>
                    <a:pt x="12021" y="3252"/>
                  </a:lnTo>
                  <a:lnTo>
                    <a:pt x="11627" y="2858"/>
                  </a:lnTo>
                  <a:lnTo>
                    <a:pt x="11923" y="2809"/>
                  </a:lnTo>
                  <a:lnTo>
                    <a:pt x="12268" y="2759"/>
                  </a:lnTo>
                  <a:lnTo>
                    <a:pt x="12908" y="2809"/>
                  </a:lnTo>
                  <a:lnTo>
                    <a:pt x="13450" y="2907"/>
                  </a:lnTo>
                  <a:lnTo>
                    <a:pt x="13992" y="3104"/>
                  </a:lnTo>
                  <a:lnTo>
                    <a:pt x="14534" y="3400"/>
                  </a:lnTo>
                  <a:lnTo>
                    <a:pt x="14977" y="3745"/>
                  </a:lnTo>
                  <a:lnTo>
                    <a:pt x="15371" y="4188"/>
                  </a:lnTo>
                  <a:lnTo>
                    <a:pt x="15716" y="4681"/>
                  </a:lnTo>
                  <a:lnTo>
                    <a:pt x="15963" y="5223"/>
                  </a:lnTo>
                  <a:lnTo>
                    <a:pt x="16012" y="5321"/>
                  </a:lnTo>
                  <a:lnTo>
                    <a:pt x="16110" y="5370"/>
                  </a:lnTo>
                  <a:lnTo>
                    <a:pt x="16160" y="5420"/>
                  </a:lnTo>
                  <a:lnTo>
                    <a:pt x="16406" y="5420"/>
                  </a:lnTo>
                  <a:lnTo>
                    <a:pt x="16505" y="5321"/>
                  </a:lnTo>
                  <a:lnTo>
                    <a:pt x="16603" y="5223"/>
                  </a:lnTo>
                  <a:lnTo>
                    <a:pt x="16603" y="5075"/>
                  </a:lnTo>
                  <a:lnTo>
                    <a:pt x="16603" y="4976"/>
                  </a:lnTo>
                  <a:lnTo>
                    <a:pt x="16308" y="4336"/>
                  </a:lnTo>
                  <a:lnTo>
                    <a:pt x="15913" y="3745"/>
                  </a:lnTo>
                  <a:lnTo>
                    <a:pt x="15421" y="3252"/>
                  </a:lnTo>
                  <a:lnTo>
                    <a:pt x="14879" y="2809"/>
                  </a:lnTo>
                  <a:lnTo>
                    <a:pt x="14288" y="2464"/>
                  </a:lnTo>
                  <a:lnTo>
                    <a:pt x="13647" y="2267"/>
                  </a:lnTo>
                  <a:lnTo>
                    <a:pt x="12957" y="2119"/>
                  </a:lnTo>
                  <a:lnTo>
                    <a:pt x="12268" y="2070"/>
                  </a:lnTo>
                  <a:lnTo>
                    <a:pt x="11578" y="2168"/>
                  </a:lnTo>
                  <a:lnTo>
                    <a:pt x="10888" y="2365"/>
                  </a:lnTo>
                  <a:lnTo>
                    <a:pt x="10642" y="2168"/>
                  </a:lnTo>
                  <a:lnTo>
                    <a:pt x="10346" y="1971"/>
                  </a:lnTo>
                  <a:lnTo>
                    <a:pt x="10149" y="1725"/>
                  </a:lnTo>
                  <a:lnTo>
                    <a:pt x="9903" y="1478"/>
                  </a:lnTo>
                  <a:lnTo>
                    <a:pt x="9706" y="1183"/>
                  </a:lnTo>
                  <a:lnTo>
                    <a:pt x="9558" y="887"/>
                  </a:lnTo>
                  <a:lnTo>
                    <a:pt x="9410" y="592"/>
                  </a:lnTo>
                  <a:lnTo>
                    <a:pt x="9262" y="247"/>
                  </a:lnTo>
                  <a:lnTo>
                    <a:pt x="9213" y="148"/>
                  </a:lnTo>
                  <a:lnTo>
                    <a:pt x="9164" y="50"/>
                  </a:lnTo>
                  <a:lnTo>
                    <a:pt x="90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87;p74"/>
            <p:cNvSpPr/>
            <p:nvPr/>
          </p:nvSpPr>
          <p:spPr>
            <a:xfrm>
              <a:off x="6072794" y="2796311"/>
              <a:ext cx="18629" cy="18602"/>
            </a:xfrm>
            <a:custGeom>
              <a:avLst/>
              <a:gdLst/>
              <a:ahLst/>
              <a:cxnLst/>
              <a:rect l="l" t="t" r="r" b="b"/>
              <a:pathLst>
                <a:path w="691" h="690" extrusionOk="0">
                  <a:moveTo>
                    <a:pt x="346" y="0"/>
                  </a:moveTo>
                  <a:lnTo>
                    <a:pt x="198" y="50"/>
                  </a:lnTo>
                  <a:lnTo>
                    <a:pt x="100" y="99"/>
                  </a:lnTo>
                  <a:lnTo>
                    <a:pt x="1" y="197"/>
                  </a:lnTo>
                  <a:lnTo>
                    <a:pt x="1" y="345"/>
                  </a:lnTo>
                  <a:lnTo>
                    <a:pt x="1" y="493"/>
                  </a:lnTo>
                  <a:lnTo>
                    <a:pt x="100" y="591"/>
                  </a:lnTo>
                  <a:lnTo>
                    <a:pt x="198" y="641"/>
                  </a:lnTo>
                  <a:lnTo>
                    <a:pt x="346" y="690"/>
                  </a:lnTo>
                  <a:lnTo>
                    <a:pt x="494" y="641"/>
                  </a:lnTo>
                  <a:lnTo>
                    <a:pt x="592" y="591"/>
                  </a:lnTo>
                  <a:lnTo>
                    <a:pt x="641" y="493"/>
                  </a:lnTo>
                  <a:lnTo>
                    <a:pt x="691" y="345"/>
                  </a:lnTo>
                  <a:lnTo>
                    <a:pt x="641" y="197"/>
                  </a:lnTo>
                  <a:lnTo>
                    <a:pt x="592" y="99"/>
                  </a:lnTo>
                  <a:lnTo>
                    <a:pt x="494" y="50"/>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3363;p74"/>
          <p:cNvGrpSpPr/>
          <p:nvPr/>
        </p:nvGrpSpPr>
        <p:grpSpPr>
          <a:xfrm>
            <a:off x="4334900" y="1970664"/>
            <a:ext cx="474199" cy="474199"/>
            <a:chOff x="2212931" y="1732388"/>
            <a:chExt cx="474199" cy="474199"/>
          </a:xfrm>
        </p:grpSpPr>
        <p:sp>
          <p:nvSpPr>
            <p:cNvPr id="20" name="Google Shape;3364;p74"/>
            <p:cNvSpPr/>
            <p:nvPr/>
          </p:nvSpPr>
          <p:spPr>
            <a:xfrm>
              <a:off x="2212931" y="1732388"/>
              <a:ext cx="474199" cy="474199"/>
            </a:xfrm>
            <a:custGeom>
              <a:avLst/>
              <a:gdLst/>
              <a:ahLst/>
              <a:cxnLst/>
              <a:rect l="l" t="t" r="r" b="b"/>
              <a:pathLst>
                <a:path w="17589" h="17589" extrusionOk="0">
                  <a:moveTo>
                    <a:pt x="14879" y="690"/>
                  </a:moveTo>
                  <a:lnTo>
                    <a:pt x="15125" y="740"/>
                  </a:lnTo>
                  <a:lnTo>
                    <a:pt x="15372" y="789"/>
                  </a:lnTo>
                  <a:lnTo>
                    <a:pt x="15569" y="937"/>
                  </a:lnTo>
                  <a:lnTo>
                    <a:pt x="15766" y="1084"/>
                  </a:lnTo>
                  <a:lnTo>
                    <a:pt x="15963" y="1232"/>
                  </a:lnTo>
                  <a:lnTo>
                    <a:pt x="16111" y="1429"/>
                  </a:lnTo>
                  <a:lnTo>
                    <a:pt x="16259" y="1676"/>
                  </a:lnTo>
                  <a:lnTo>
                    <a:pt x="16308" y="1873"/>
                  </a:lnTo>
                  <a:lnTo>
                    <a:pt x="16406" y="2021"/>
                  </a:lnTo>
                  <a:lnTo>
                    <a:pt x="16603" y="2316"/>
                  </a:lnTo>
                  <a:lnTo>
                    <a:pt x="16751" y="2612"/>
                  </a:lnTo>
                  <a:lnTo>
                    <a:pt x="16850" y="3006"/>
                  </a:lnTo>
                  <a:lnTo>
                    <a:pt x="16899" y="3400"/>
                  </a:lnTo>
                  <a:lnTo>
                    <a:pt x="16850" y="3794"/>
                  </a:lnTo>
                  <a:lnTo>
                    <a:pt x="16702" y="4188"/>
                  </a:lnTo>
                  <a:lnTo>
                    <a:pt x="16505" y="4533"/>
                  </a:lnTo>
                  <a:lnTo>
                    <a:pt x="16259" y="4829"/>
                  </a:lnTo>
                  <a:lnTo>
                    <a:pt x="15963" y="5075"/>
                  </a:lnTo>
                  <a:lnTo>
                    <a:pt x="15569" y="5272"/>
                  </a:lnTo>
                  <a:lnTo>
                    <a:pt x="15125" y="5371"/>
                  </a:lnTo>
                  <a:lnTo>
                    <a:pt x="14682" y="5371"/>
                  </a:lnTo>
                  <a:lnTo>
                    <a:pt x="14239" y="5272"/>
                  </a:lnTo>
                  <a:lnTo>
                    <a:pt x="13795" y="5124"/>
                  </a:lnTo>
                  <a:lnTo>
                    <a:pt x="13697" y="5075"/>
                  </a:lnTo>
                  <a:lnTo>
                    <a:pt x="13500" y="5075"/>
                  </a:lnTo>
                  <a:lnTo>
                    <a:pt x="13401" y="5174"/>
                  </a:lnTo>
                  <a:lnTo>
                    <a:pt x="13155" y="5371"/>
                  </a:lnTo>
                  <a:lnTo>
                    <a:pt x="12859" y="5518"/>
                  </a:lnTo>
                  <a:lnTo>
                    <a:pt x="12564" y="5666"/>
                  </a:lnTo>
                  <a:lnTo>
                    <a:pt x="12268" y="5765"/>
                  </a:lnTo>
                  <a:lnTo>
                    <a:pt x="11825" y="5814"/>
                  </a:lnTo>
                  <a:lnTo>
                    <a:pt x="11381" y="5765"/>
                  </a:lnTo>
                  <a:lnTo>
                    <a:pt x="10938" y="5617"/>
                  </a:lnTo>
                  <a:lnTo>
                    <a:pt x="10544" y="5371"/>
                  </a:lnTo>
                  <a:lnTo>
                    <a:pt x="10445" y="5321"/>
                  </a:lnTo>
                  <a:lnTo>
                    <a:pt x="10199" y="5321"/>
                  </a:lnTo>
                  <a:lnTo>
                    <a:pt x="10100" y="5420"/>
                  </a:lnTo>
                  <a:lnTo>
                    <a:pt x="9805" y="5617"/>
                  </a:lnTo>
                  <a:lnTo>
                    <a:pt x="9509" y="5814"/>
                  </a:lnTo>
                  <a:lnTo>
                    <a:pt x="9164" y="5913"/>
                  </a:lnTo>
                  <a:lnTo>
                    <a:pt x="8770" y="5962"/>
                  </a:lnTo>
                  <a:lnTo>
                    <a:pt x="8425" y="5913"/>
                  </a:lnTo>
                  <a:lnTo>
                    <a:pt x="8080" y="5814"/>
                  </a:lnTo>
                  <a:lnTo>
                    <a:pt x="7785" y="5617"/>
                  </a:lnTo>
                  <a:lnTo>
                    <a:pt x="7489" y="5420"/>
                  </a:lnTo>
                  <a:lnTo>
                    <a:pt x="7390" y="5321"/>
                  </a:lnTo>
                  <a:lnTo>
                    <a:pt x="7144" y="5321"/>
                  </a:lnTo>
                  <a:lnTo>
                    <a:pt x="7046" y="5371"/>
                  </a:lnTo>
                  <a:lnTo>
                    <a:pt x="6651" y="5617"/>
                  </a:lnTo>
                  <a:lnTo>
                    <a:pt x="6208" y="5765"/>
                  </a:lnTo>
                  <a:lnTo>
                    <a:pt x="5765" y="5814"/>
                  </a:lnTo>
                  <a:lnTo>
                    <a:pt x="5321" y="5765"/>
                  </a:lnTo>
                  <a:lnTo>
                    <a:pt x="5026" y="5666"/>
                  </a:lnTo>
                  <a:lnTo>
                    <a:pt x="4730" y="5518"/>
                  </a:lnTo>
                  <a:lnTo>
                    <a:pt x="4434" y="5371"/>
                  </a:lnTo>
                  <a:lnTo>
                    <a:pt x="4188" y="5174"/>
                  </a:lnTo>
                  <a:lnTo>
                    <a:pt x="4090" y="5075"/>
                  </a:lnTo>
                  <a:lnTo>
                    <a:pt x="3892" y="5075"/>
                  </a:lnTo>
                  <a:lnTo>
                    <a:pt x="3794" y="5124"/>
                  </a:lnTo>
                  <a:lnTo>
                    <a:pt x="3351" y="5272"/>
                  </a:lnTo>
                  <a:lnTo>
                    <a:pt x="2907" y="5371"/>
                  </a:lnTo>
                  <a:lnTo>
                    <a:pt x="2464" y="5371"/>
                  </a:lnTo>
                  <a:lnTo>
                    <a:pt x="2020" y="5272"/>
                  </a:lnTo>
                  <a:lnTo>
                    <a:pt x="1626" y="5075"/>
                  </a:lnTo>
                  <a:lnTo>
                    <a:pt x="1331" y="4829"/>
                  </a:lnTo>
                  <a:lnTo>
                    <a:pt x="1084" y="4533"/>
                  </a:lnTo>
                  <a:lnTo>
                    <a:pt x="887" y="4188"/>
                  </a:lnTo>
                  <a:lnTo>
                    <a:pt x="739" y="3794"/>
                  </a:lnTo>
                  <a:lnTo>
                    <a:pt x="690" y="3400"/>
                  </a:lnTo>
                  <a:lnTo>
                    <a:pt x="739" y="3006"/>
                  </a:lnTo>
                  <a:lnTo>
                    <a:pt x="838" y="2612"/>
                  </a:lnTo>
                  <a:lnTo>
                    <a:pt x="986" y="2316"/>
                  </a:lnTo>
                  <a:lnTo>
                    <a:pt x="1183" y="2021"/>
                  </a:lnTo>
                  <a:lnTo>
                    <a:pt x="1232" y="1873"/>
                  </a:lnTo>
                  <a:lnTo>
                    <a:pt x="1331" y="1676"/>
                  </a:lnTo>
                  <a:lnTo>
                    <a:pt x="1478" y="1429"/>
                  </a:lnTo>
                  <a:lnTo>
                    <a:pt x="1626" y="1232"/>
                  </a:lnTo>
                  <a:lnTo>
                    <a:pt x="1823" y="1084"/>
                  </a:lnTo>
                  <a:lnTo>
                    <a:pt x="2020" y="937"/>
                  </a:lnTo>
                  <a:lnTo>
                    <a:pt x="2217" y="789"/>
                  </a:lnTo>
                  <a:lnTo>
                    <a:pt x="2464" y="740"/>
                  </a:lnTo>
                  <a:lnTo>
                    <a:pt x="2710" y="690"/>
                  </a:lnTo>
                  <a:lnTo>
                    <a:pt x="3104" y="690"/>
                  </a:lnTo>
                  <a:lnTo>
                    <a:pt x="3548" y="789"/>
                  </a:lnTo>
                  <a:lnTo>
                    <a:pt x="3892" y="986"/>
                  </a:lnTo>
                  <a:lnTo>
                    <a:pt x="4188" y="1232"/>
                  </a:lnTo>
                  <a:lnTo>
                    <a:pt x="4287" y="1331"/>
                  </a:lnTo>
                  <a:lnTo>
                    <a:pt x="4385" y="1380"/>
                  </a:lnTo>
                  <a:lnTo>
                    <a:pt x="4533" y="1380"/>
                  </a:lnTo>
                  <a:lnTo>
                    <a:pt x="4632" y="1331"/>
                  </a:lnTo>
                  <a:lnTo>
                    <a:pt x="4976" y="1134"/>
                  </a:lnTo>
                  <a:lnTo>
                    <a:pt x="5321" y="1035"/>
                  </a:lnTo>
                  <a:lnTo>
                    <a:pt x="5666" y="986"/>
                  </a:lnTo>
                  <a:lnTo>
                    <a:pt x="6060" y="1035"/>
                  </a:lnTo>
                  <a:lnTo>
                    <a:pt x="6356" y="1134"/>
                  </a:lnTo>
                  <a:lnTo>
                    <a:pt x="6651" y="1282"/>
                  </a:lnTo>
                  <a:lnTo>
                    <a:pt x="6898" y="1429"/>
                  </a:lnTo>
                  <a:lnTo>
                    <a:pt x="7144" y="1676"/>
                  </a:lnTo>
                  <a:lnTo>
                    <a:pt x="7243" y="1774"/>
                  </a:lnTo>
                  <a:lnTo>
                    <a:pt x="7390" y="1823"/>
                  </a:lnTo>
                  <a:lnTo>
                    <a:pt x="7489" y="1774"/>
                  </a:lnTo>
                  <a:lnTo>
                    <a:pt x="7637" y="1725"/>
                  </a:lnTo>
                  <a:lnTo>
                    <a:pt x="7883" y="1528"/>
                  </a:lnTo>
                  <a:lnTo>
                    <a:pt x="8179" y="1380"/>
                  </a:lnTo>
                  <a:lnTo>
                    <a:pt x="8474" y="1282"/>
                  </a:lnTo>
                  <a:lnTo>
                    <a:pt x="8770" y="1232"/>
                  </a:lnTo>
                  <a:lnTo>
                    <a:pt x="9115" y="1282"/>
                  </a:lnTo>
                  <a:lnTo>
                    <a:pt x="9410" y="1380"/>
                  </a:lnTo>
                  <a:lnTo>
                    <a:pt x="9706" y="1528"/>
                  </a:lnTo>
                  <a:lnTo>
                    <a:pt x="9952" y="1725"/>
                  </a:lnTo>
                  <a:lnTo>
                    <a:pt x="10051" y="1774"/>
                  </a:lnTo>
                  <a:lnTo>
                    <a:pt x="10199" y="1823"/>
                  </a:lnTo>
                  <a:lnTo>
                    <a:pt x="10347" y="1774"/>
                  </a:lnTo>
                  <a:lnTo>
                    <a:pt x="10445" y="1676"/>
                  </a:lnTo>
                  <a:lnTo>
                    <a:pt x="10691" y="1429"/>
                  </a:lnTo>
                  <a:lnTo>
                    <a:pt x="10938" y="1282"/>
                  </a:lnTo>
                  <a:lnTo>
                    <a:pt x="11233" y="1134"/>
                  </a:lnTo>
                  <a:lnTo>
                    <a:pt x="11529" y="1035"/>
                  </a:lnTo>
                  <a:lnTo>
                    <a:pt x="11923" y="986"/>
                  </a:lnTo>
                  <a:lnTo>
                    <a:pt x="12268" y="1035"/>
                  </a:lnTo>
                  <a:lnTo>
                    <a:pt x="12613" y="1134"/>
                  </a:lnTo>
                  <a:lnTo>
                    <a:pt x="12958" y="1331"/>
                  </a:lnTo>
                  <a:lnTo>
                    <a:pt x="13056" y="1380"/>
                  </a:lnTo>
                  <a:lnTo>
                    <a:pt x="13155" y="1380"/>
                  </a:lnTo>
                  <a:lnTo>
                    <a:pt x="13303" y="1331"/>
                  </a:lnTo>
                  <a:lnTo>
                    <a:pt x="13401" y="1232"/>
                  </a:lnTo>
                  <a:lnTo>
                    <a:pt x="13697" y="986"/>
                  </a:lnTo>
                  <a:lnTo>
                    <a:pt x="14042" y="789"/>
                  </a:lnTo>
                  <a:lnTo>
                    <a:pt x="14436" y="690"/>
                  </a:lnTo>
                  <a:close/>
                  <a:moveTo>
                    <a:pt x="3597" y="5913"/>
                  </a:moveTo>
                  <a:lnTo>
                    <a:pt x="3400" y="6750"/>
                  </a:lnTo>
                  <a:lnTo>
                    <a:pt x="3301" y="7538"/>
                  </a:lnTo>
                  <a:lnTo>
                    <a:pt x="3203" y="8376"/>
                  </a:lnTo>
                  <a:lnTo>
                    <a:pt x="3153" y="9213"/>
                  </a:lnTo>
                  <a:lnTo>
                    <a:pt x="3203" y="9854"/>
                  </a:lnTo>
                  <a:lnTo>
                    <a:pt x="3252" y="10544"/>
                  </a:lnTo>
                  <a:lnTo>
                    <a:pt x="3252" y="10691"/>
                  </a:lnTo>
                  <a:lnTo>
                    <a:pt x="3153" y="10790"/>
                  </a:lnTo>
                  <a:lnTo>
                    <a:pt x="3055" y="10889"/>
                  </a:lnTo>
                  <a:lnTo>
                    <a:pt x="2956" y="10938"/>
                  </a:lnTo>
                  <a:lnTo>
                    <a:pt x="2907" y="10938"/>
                  </a:lnTo>
                  <a:lnTo>
                    <a:pt x="2759" y="10889"/>
                  </a:lnTo>
                  <a:lnTo>
                    <a:pt x="2661" y="10839"/>
                  </a:lnTo>
                  <a:lnTo>
                    <a:pt x="2612" y="10741"/>
                  </a:lnTo>
                  <a:lnTo>
                    <a:pt x="2562" y="10642"/>
                  </a:lnTo>
                  <a:lnTo>
                    <a:pt x="2513" y="9903"/>
                  </a:lnTo>
                  <a:lnTo>
                    <a:pt x="2513" y="9213"/>
                  </a:lnTo>
                  <a:lnTo>
                    <a:pt x="2513" y="8425"/>
                  </a:lnTo>
                  <a:lnTo>
                    <a:pt x="2562" y="7637"/>
                  </a:lnTo>
                  <a:lnTo>
                    <a:pt x="2710" y="6849"/>
                  </a:lnTo>
                  <a:lnTo>
                    <a:pt x="2858" y="6060"/>
                  </a:lnTo>
                  <a:lnTo>
                    <a:pt x="3252" y="6011"/>
                  </a:lnTo>
                  <a:lnTo>
                    <a:pt x="3597" y="5913"/>
                  </a:lnTo>
                  <a:close/>
                  <a:moveTo>
                    <a:pt x="936" y="5420"/>
                  </a:moveTo>
                  <a:lnTo>
                    <a:pt x="1331" y="5716"/>
                  </a:lnTo>
                  <a:lnTo>
                    <a:pt x="1774" y="5913"/>
                  </a:lnTo>
                  <a:lnTo>
                    <a:pt x="2168" y="6011"/>
                  </a:lnTo>
                  <a:lnTo>
                    <a:pt x="2020" y="6799"/>
                  </a:lnTo>
                  <a:lnTo>
                    <a:pt x="1873" y="7588"/>
                  </a:lnTo>
                  <a:lnTo>
                    <a:pt x="1823" y="8376"/>
                  </a:lnTo>
                  <a:lnTo>
                    <a:pt x="1823" y="9213"/>
                  </a:lnTo>
                  <a:lnTo>
                    <a:pt x="1823" y="9952"/>
                  </a:lnTo>
                  <a:lnTo>
                    <a:pt x="1873" y="10691"/>
                  </a:lnTo>
                  <a:lnTo>
                    <a:pt x="1922" y="10889"/>
                  </a:lnTo>
                  <a:lnTo>
                    <a:pt x="1971" y="11036"/>
                  </a:lnTo>
                  <a:lnTo>
                    <a:pt x="2070" y="11233"/>
                  </a:lnTo>
                  <a:lnTo>
                    <a:pt x="2217" y="11332"/>
                  </a:lnTo>
                  <a:lnTo>
                    <a:pt x="2365" y="11480"/>
                  </a:lnTo>
                  <a:lnTo>
                    <a:pt x="2513" y="11529"/>
                  </a:lnTo>
                  <a:lnTo>
                    <a:pt x="2710" y="11578"/>
                  </a:lnTo>
                  <a:lnTo>
                    <a:pt x="2907" y="11628"/>
                  </a:lnTo>
                  <a:lnTo>
                    <a:pt x="3006" y="11628"/>
                  </a:lnTo>
                  <a:lnTo>
                    <a:pt x="3203" y="11578"/>
                  </a:lnTo>
                  <a:lnTo>
                    <a:pt x="3400" y="11480"/>
                  </a:lnTo>
                  <a:lnTo>
                    <a:pt x="3548" y="11381"/>
                  </a:lnTo>
                  <a:lnTo>
                    <a:pt x="3695" y="11233"/>
                  </a:lnTo>
                  <a:lnTo>
                    <a:pt x="3843" y="11036"/>
                  </a:lnTo>
                  <a:lnTo>
                    <a:pt x="3892" y="10889"/>
                  </a:lnTo>
                  <a:lnTo>
                    <a:pt x="3942" y="10691"/>
                  </a:lnTo>
                  <a:lnTo>
                    <a:pt x="3942" y="10494"/>
                  </a:lnTo>
                  <a:lnTo>
                    <a:pt x="3892" y="9854"/>
                  </a:lnTo>
                  <a:lnTo>
                    <a:pt x="3843" y="9213"/>
                  </a:lnTo>
                  <a:lnTo>
                    <a:pt x="3892" y="8425"/>
                  </a:lnTo>
                  <a:lnTo>
                    <a:pt x="3991" y="7637"/>
                  </a:lnTo>
                  <a:lnTo>
                    <a:pt x="4090" y="6849"/>
                  </a:lnTo>
                  <a:lnTo>
                    <a:pt x="4287" y="6060"/>
                  </a:lnTo>
                  <a:lnTo>
                    <a:pt x="4681" y="6307"/>
                  </a:lnTo>
                  <a:lnTo>
                    <a:pt x="5173" y="6405"/>
                  </a:lnTo>
                  <a:lnTo>
                    <a:pt x="5124" y="6701"/>
                  </a:lnTo>
                  <a:lnTo>
                    <a:pt x="5075" y="6947"/>
                  </a:lnTo>
                  <a:lnTo>
                    <a:pt x="4976" y="7194"/>
                  </a:lnTo>
                  <a:lnTo>
                    <a:pt x="4829" y="7440"/>
                  </a:lnTo>
                  <a:lnTo>
                    <a:pt x="4829" y="7489"/>
                  </a:lnTo>
                  <a:lnTo>
                    <a:pt x="4779" y="7588"/>
                  </a:lnTo>
                  <a:lnTo>
                    <a:pt x="4829" y="7686"/>
                  </a:lnTo>
                  <a:lnTo>
                    <a:pt x="4829" y="7785"/>
                  </a:lnTo>
                  <a:lnTo>
                    <a:pt x="4976" y="8031"/>
                  </a:lnTo>
                  <a:lnTo>
                    <a:pt x="5075" y="8277"/>
                  </a:lnTo>
                  <a:lnTo>
                    <a:pt x="5124" y="8524"/>
                  </a:lnTo>
                  <a:lnTo>
                    <a:pt x="5173" y="8770"/>
                  </a:lnTo>
                  <a:lnTo>
                    <a:pt x="5124" y="9066"/>
                  </a:lnTo>
                  <a:lnTo>
                    <a:pt x="5075" y="9263"/>
                  </a:lnTo>
                  <a:lnTo>
                    <a:pt x="5026" y="9509"/>
                  </a:lnTo>
                  <a:lnTo>
                    <a:pt x="4878" y="9755"/>
                  </a:lnTo>
                  <a:lnTo>
                    <a:pt x="4829" y="9903"/>
                  </a:lnTo>
                  <a:lnTo>
                    <a:pt x="4878" y="10100"/>
                  </a:lnTo>
                  <a:lnTo>
                    <a:pt x="5026" y="10297"/>
                  </a:lnTo>
                  <a:lnTo>
                    <a:pt x="5075" y="10544"/>
                  </a:lnTo>
                  <a:lnTo>
                    <a:pt x="5124" y="10790"/>
                  </a:lnTo>
                  <a:lnTo>
                    <a:pt x="5173" y="11036"/>
                  </a:lnTo>
                  <a:lnTo>
                    <a:pt x="5124" y="11283"/>
                  </a:lnTo>
                  <a:lnTo>
                    <a:pt x="5075" y="11529"/>
                  </a:lnTo>
                  <a:lnTo>
                    <a:pt x="4976" y="11775"/>
                  </a:lnTo>
                  <a:lnTo>
                    <a:pt x="4878" y="11972"/>
                  </a:lnTo>
                  <a:lnTo>
                    <a:pt x="4730" y="12169"/>
                  </a:lnTo>
                  <a:lnTo>
                    <a:pt x="4533" y="12367"/>
                  </a:lnTo>
                  <a:lnTo>
                    <a:pt x="4336" y="12514"/>
                  </a:lnTo>
                  <a:lnTo>
                    <a:pt x="4139" y="12662"/>
                  </a:lnTo>
                  <a:lnTo>
                    <a:pt x="3942" y="12761"/>
                  </a:lnTo>
                  <a:lnTo>
                    <a:pt x="3794" y="12908"/>
                  </a:lnTo>
                  <a:lnTo>
                    <a:pt x="3695" y="13056"/>
                  </a:lnTo>
                  <a:lnTo>
                    <a:pt x="3597" y="13253"/>
                  </a:lnTo>
                  <a:lnTo>
                    <a:pt x="3548" y="13450"/>
                  </a:lnTo>
                  <a:lnTo>
                    <a:pt x="3548" y="13647"/>
                  </a:lnTo>
                  <a:lnTo>
                    <a:pt x="3597" y="13845"/>
                  </a:lnTo>
                  <a:lnTo>
                    <a:pt x="3695" y="14042"/>
                  </a:lnTo>
                  <a:lnTo>
                    <a:pt x="3942" y="14436"/>
                  </a:lnTo>
                  <a:lnTo>
                    <a:pt x="4040" y="14584"/>
                  </a:lnTo>
                  <a:lnTo>
                    <a:pt x="4040" y="14682"/>
                  </a:lnTo>
                  <a:lnTo>
                    <a:pt x="3991" y="14830"/>
                  </a:lnTo>
                  <a:lnTo>
                    <a:pt x="3942" y="14928"/>
                  </a:lnTo>
                  <a:lnTo>
                    <a:pt x="3843" y="14978"/>
                  </a:lnTo>
                  <a:lnTo>
                    <a:pt x="3695" y="15027"/>
                  </a:lnTo>
                  <a:lnTo>
                    <a:pt x="3548" y="14978"/>
                  </a:lnTo>
                  <a:lnTo>
                    <a:pt x="3449" y="14879"/>
                  </a:lnTo>
                  <a:lnTo>
                    <a:pt x="3203" y="14584"/>
                  </a:lnTo>
                  <a:lnTo>
                    <a:pt x="3006" y="14239"/>
                  </a:lnTo>
                  <a:lnTo>
                    <a:pt x="2858" y="13845"/>
                  </a:lnTo>
                  <a:lnTo>
                    <a:pt x="2759" y="13450"/>
                  </a:lnTo>
                  <a:lnTo>
                    <a:pt x="2661" y="13204"/>
                  </a:lnTo>
                  <a:lnTo>
                    <a:pt x="2513" y="13007"/>
                  </a:lnTo>
                  <a:lnTo>
                    <a:pt x="2316" y="12859"/>
                  </a:lnTo>
                  <a:lnTo>
                    <a:pt x="2070" y="12711"/>
                  </a:lnTo>
                  <a:lnTo>
                    <a:pt x="1774" y="12613"/>
                  </a:lnTo>
                  <a:lnTo>
                    <a:pt x="1528" y="12416"/>
                  </a:lnTo>
                  <a:lnTo>
                    <a:pt x="1281" y="12219"/>
                  </a:lnTo>
                  <a:lnTo>
                    <a:pt x="1084" y="11972"/>
                  </a:lnTo>
                  <a:lnTo>
                    <a:pt x="887" y="11726"/>
                  </a:lnTo>
                  <a:lnTo>
                    <a:pt x="789" y="11430"/>
                  </a:lnTo>
                  <a:lnTo>
                    <a:pt x="690" y="11135"/>
                  </a:lnTo>
                  <a:lnTo>
                    <a:pt x="690" y="10790"/>
                  </a:lnTo>
                  <a:lnTo>
                    <a:pt x="739" y="10347"/>
                  </a:lnTo>
                  <a:lnTo>
                    <a:pt x="887" y="9952"/>
                  </a:lnTo>
                  <a:lnTo>
                    <a:pt x="887" y="9805"/>
                  </a:lnTo>
                  <a:lnTo>
                    <a:pt x="887" y="9657"/>
                  </a:lnTo>
                  <a:lnTo>
                    <a:pt x="739" y="9213"/>
                  </a:lnTo>
                  <a:lnTo>
                    <a:pt x="690" y="8770"/>
                  </a:lnTo>
                  <a:lnTo>
                    <a:pt x="690" y="8524"/>
                  </a:lnTo>
                  <a:lnTo>
                    <a:pt x="739" y="8277"/>
                  </a:lnTo>
                  <a:lnTo>
                    <a:pt x="838" y="8031"/>
                  </a:lnTo>
                  <a:lnTo>
                    <a:pt x="936" y="7785"/>
                  </a:lnTo>
                  <a:lnTo>
                    <a:pt x="986" y="7588"/>
                  </a:lnTo>
                  <a:lnTo>
                    <a:pt x="936" y="7440"/>
                  </a:lnTo>
                  <a:lnTo>
                    <a:pt x="838" y="7194"/>
                  </a:lnTo>
                  <a:lnTo>
                    <a:pt x="739" y="6898"/>
                  </a:lnTo>
                  <a:lnTo>
                    <a:pt x="690" y="6602"/>
                  </a:lnTo>
                  <a:lnTo>
                    <a:pt x="690" y="6307"/>
                  </a:lnTo>
                  <a:lnTo>
                    <a:pt x="789" y="5863"/>
                  </a:lnTo>
                  <a:lnTo>
                    <a:pt x="936" y="5420"/>
                  </a:lnTo>
                  <a:close/>
                  <a:moveTo>
                    <a:pt x="13647" y="5863"/>
                  </a:moveTo>
                  <a:lnTo>
                    <a:pt x="13647" y="11086"/>
                  </a:lnTo>
                  <a:lnTo>
                    <a:pt x="13598" y="11332"/>
                  </a:lnTo>
                  <a:lnTo>
                    <a:pt x="13450" y="11529"/>
                  </a:lnTo>
                  <a:lnTo>
                    <a:pt x="13204" y="11677"/>
                  </a:lnTo>
                  <a:lnTo>
                    <a:pt x="12958" y="11726"/>
                  </a:lnTo>
                  <a:lnTo>
                    <a:pt x="10593" y="11726"/>
                  </a:lnTo>
                  <a:lnTo>
                    <a:pt x="10100" y="11775"/>
                  </a:lnTo>
                  <a:lnTo>
                    <a:pt x="9657" y="11923"/>
                  </a:lnTo>
                  <a:lnTo>
                    <a:pt x="9263" y="12169"/>
                  </a:lnTo>
                  <a:lnTo>
                    <a:pt x="8918" y="12416"/>
                  </a:lnTo>
                  <a:lnTo>
                    <a:pt x="8622" y="12810"/>
                  </a:lnTo>
                  <a:lnTo>
                    <a:pt x="8376" y="13204"/>
                  </a:lnTo>
                  <a:lnTo>
                    <a:pt x="8228" y="13647"/>
                  </a:lnTo>
                  <a:lnTo>
                    <a:pt x="8179" y="14140"/>
                  </a:lnTo>
                  <a:lnTo>
                    <a:pt x="8179" y="15175"/>
                  </a:lnTo>
                  <a:lnTo>
                    <a:pt x="8031" y="15027"/>
                  </a:lnTo>
                  <a:lnTo>
                    <a:pt x="7932" y="14781"/>
                  </a:lnTo>
                  <a:lnTo>
                    <a:pt x="7834" y="14584"/>
                  </a:lnTo>
                  <a:lnTo>
                    <a:pt x="7785" y="14337"/>
                  </a:lnTo>
                  <a:lnTo>
                    <a:pt x="7785" y="14239"/>
                  </a:lnTo>
                  <a:lnTo>
                    <a:pt x="7686" y="14140"/>
                  </a:lnTo>
                  <a:lnTo>
                    <a:pt x="7489" y="13845"/>
                  </a:lnTo>
                  <a:lnTo>
                    <a:pt x="7341" y="13500"/>
                  </a:lnTo>
                  <a:lnTo>
                    <a:pt x="7243" y="13155"/>
                  </a:lnTo>
                  <a:lnTo>
                    <a:pt x="7193" y="12761"/>
                  </a:lnTo>
                  <a:lnTo>
                    <a:pt x="7243" y="12367"/>
                  </a:lnTo>
                  <a:lnTo>
                    <a:pt x="7341" y="11972"/>
                  </a:lnTo>
                  <a:lnTo>
                    <a:pt x="7538" y="11628"/>
                  </a:lnTo>
                  <a:lnTo>
                    <a:pt x="7785" y="11332"/>
                  </a:lnTo>
                  <a:lnTo>
                    <a:pt x="8080" y="11086"/>
                  </a:lnTo>
                  <a:lnTo>
                    <a:pt x="8425" y="10889"/>
                  </a:lnTo>
                  <a:lnTo>
                    <a:pt x="8819" y="10790"/>
                  </a:lnTo>
                  <a:lnTo>
                    <a:pt x="9213" y="10741"/>
                  </a:lnTo>
                  <a:lnTo>
                    <a:pt x="9558" y="10741"/>
                  </a:lnTo>
                  <a:lnTo>
                    <a:pt x="9854" y="10839"/>
                  </a:lnTo>
                  <a:lnTo>
                    <a:pt x="10149" y="10938"/>
                  </a:lnTo>
                  <a:lnTo>
                    <a:pt x="10396" y="11135"/>
                  </a:lnTo>
                  <a:lnTo>
                    <a:pt x="10494" y="11184"/>
                  </a:lnTo>
                  <a:lnTo>
                    <a:pt x="10691" y="11184"/>
                  </a:lnTo>
                  <a:lnTo>
                    <a:pt x="10790" y="11135"/>
                  </a:lnTo>
                  <a:lnTo>
                    <a:pt x="11135" y="10938"/>
                  </a:lnTo>
                  <a:lnTo>
                    <a:pt x="11480" y="10790"/>
                  </a:lnTo>
                  <a:lnTo>
                    <a:pt x="11825" y="10741"/>
                  </a:lnTo>
                  <a:lnTo>
                    <a:pt x="12169" y="10741"/>
                  </a:lnTo>
                  <a:lnTo>
                    <a:pt x="12366" y="10691"/>
                  </a:lnTo>
                  <a:lnTo>
                    <a:pt x="12514" y="10593"/>
                  </a:lnTo>
                  <a:lnTo>
                    <a:pt x="12564" y="10445"/>
                  </a:lnTo>
                  <a:lnTo>
                    <a:pt x="12514" y="10248"/>
                  </a:lnTo>
                  <a:lnTo>
                    <a:pt x="12366" y="9805"/>
                  </a:lnTo>
                  <a:lnTo>
                    <a:pt x="12317" y="9361"/>
                  </a:lnTo>
                  <a:lnTo>
                    <a:pt x="12366" y="9016"/>
                  </a:lnTo>
                  <a:lnTo>
                    <a:pt x="12465" y="8672"/>
                  </a:lnTo>
                  <a:lnTo>
                    <a:pt x="12613" y="8376"/>
                  </a:lnTo>
                  <a:lnTo>
                    <a:pt x="12810" y="8080"/>
                  </a:lnTo>
                  <a:lnTo>
                    <a:pt x="12859" y="7982"/>
                  </a:lnTo>
                  <a:lnTo>
                    <a:pt x="12908" y="7883"/>
                  </a:lnTo>
                  <a:lnTo>
                    <a:pt x="12908" y="7735"/>
                  </a:lnTo>
                  <a:lnTo>
                    <a:pt x="12810" y="7637"/>
                  </a:lnTo>
                  <a:lnTo>
                    <a:pt x="12662" y="7391"/>
                  </a:lnTo>
                  <a:lnTo>
                    <a:pt x="12564" y="7046"/>
                  </a:lnTo>
                  <a:lnTo>
                    <a:pt x="12465" y="6750"/>
                  </a:lnTo>
                  <a:lnTo>
                    <a:pt x="12416" y="6405"/>
                  </a:lnTo>
                  <a:lnTo>
                    <a:pt x="12761" y="6356"/>
                  </a:lnTo>
                  <a:lnTo>
                    <a:pt x="13056" y="6208"/>
                  </a:lnTo>
                  <a:lnTo>
                    <a:pt x="13352" y="6060"/>
                  </a:lnTo>
                  <a:lnTo>
                    <a:pt x="13647" y="5863"/>
                  </a:lnTo>
                  <a:close/>
                  <a:moveTo>
                    <a:pt x="16653" y="5371"/>
                  </a:moveTo>
                  <a:lnTo>
                    <a:pt x="16850" y="5863"/>
                  </a:lnTo>
                  <a:lnTo>
                    <a:pt x="16899" y="6356"/>
                  </a:lnTo>
                  <a:lnTo>
                    <a:pt x="16850" y="6652"/>
                  </a:lnTo>
                  <a:lnTo>
                    <a:pt x="16801" y="6947"/>
                  </a:lnTo>
                  <a:lnTo>
                    <a:pt x="16702" y="7243"/>
                  </a:lnTo>
                  <a:lnTo>
                    <a:pt x="16603" y="7489"/>
                  </a:lnTo>
                  <a:lnTo>
                    <a:pt x="16554" y="7686"/>
                  </a:lnTo>
                  <a:lnTo>
                    <a:pt x="16603" y="7883"/>
                  </a:lnTo>
                  <a:lnTo>
                    <a:pt x="16702" y="8130"/>
                  </a:lnTo>
                  <a:lnTo>
                    <a:pt x="16801" y="8376"/>
                  </a:lnTo>
                  <a:lnTo>
                    <a:pt x="16899" y="8672"/>
                  </a:lnTo>
                  <a:lnTo>
                    <a:pt x="16899" y="8918"/>
                  </a:lnTo>
                  <a:lnTo>
                    <a:pt x="16850" y="9361"/>
                  </a:lnTo>
                  <a:lnTo>
                    <a:pt x="16702" y="9805"/>
                  </a:lnTo>
                  <a:lnTo>
                    <a:pt x="16653" y="9952"/>
                  </a:lnTo>
                  <a:lnTo>
                    <a:pt x="16702" y="10100"/>
                  </a:lnTo>
                  <a:lnTo>
                    <a:pt x="16850" y="10494"/>
                  </a:lnTo>
                  <a:lnTo>
                    <a:pt x="16899" y="10938"/>
                  </a:lnTo>
                  <a:lnTo>
                    <a:pt x="16850" y="11332"/>
                  </a:lnTo>
                  <a:lnTo>
                    <a:pt x="16751" y="11726"/>
                  </a:lnTo>
                  <a:lnTo>
                    <a:pt x="16702" y="11874"/>
                  </a:lnTo>
                  <a:lnTo>
                    <a:pt x="16751" y="11972"/>
                  </a:lnTo>
                  <a:lnTo>
                    <a:pt x="16850" y="12367"/>
                  </a:lnTo>
                  <a:lnTo>
                    <a:pt x="16899" y="12761"/>
                  </a:lnTo>
                  <a:lnTo>
                    <a:pt x="16850" y="13155"/>
                  </a:lnTo>
                  <a:lnTo>
                    <a:pt x="16751" y="13549"/>
                  </a:lnTo>
                  <a:lnTo>
                    <a:pt x="16554" y="13894"/>
                  </a:lnTo>
                  <a:lnTo>
                    <a:pt x="16308" y="14189"/>
                  </a:lnTo>
                  <a:lnTo>
                    <a:pt x="16012" y="14436"/>
                  </a:lnTo>
                  <a:lnTo>
                    <a:pt x="15667" y="14633"/>
                  </a:lnTo>
                  <a:lnTo>
                    <a:pt x="15273" y="14781"/>
                  </a:lnTo>
                  <a:lnTo>
                    <a:pt x="14534" y="14781"/>
                  </a:lnTo>
                  <a:lnTo>
                    <a:pt x="14189" y="14682"/>
                  </a:lnTo>
                  <a:lnTo>
                    <a:pt x="13894" y="14584"/>
                  </a:lnTo>
                  <a:lnTo>
                    <a:pt x="13647" y="14386"/>
                  </a:lnTo>
                  <a:lnTo>
                    <a:pt x="13549" y="14337"/>
                  </a:lnTo>
                  <a:lnTo>
                    <a:pt x="13401" y="14288"/>
                  </a:lnTo>
                  <a:lnTo>
                    <a:pt x="13303" y="14337"/>
                  </a:lnTo>
                  <a:lnTo>
                    <a:pt x="13204" y="14386"/>
                  </a:lnTo>
                  <a:lnTo>
                    <a:pt x="12859" y="14584"/>
                  </a:lnTo>
                  <a:lnTo>
                    <a:pt x="12465" y="14731"/>
                  </a:lnTo>
                  <a:lnTo>
                    <a:pt x="12022" y="14781"/>
                  </a:lnTo>
                  <a:lnTo>
                    <a:pt x="11627" y="14781"/>
                  </a:lnTo>
                  <a:lnTo>
                    <a:pt x="11332" y="14682"/>
                  </a:lnTo>
                  <a:lnTo>
                    <a:pt x="11036" y="14584"/>
                  </a:lnTo>
                  <a:lnTo>
                    <a:pt x="10888" y="14534"/>
                  </a:lnTo>
                  <a:lnTo>
                    <a:pt x="10741" y="14534"/>
                  </a:lnTo>
                  <a:lnTo>
                    <a:pt x="10642" y="14633"/>
                  </a:lnTo>
                  <a:lnTo>
                    <a:pt x="10544" y="14731"/>
                  </a:lnTo>
                  <a:lnTo>
                    <a:pt x="10396" y="14978"/>
                  </a:lnTo>
                  <a:lnTo>
                    <a:pt x="10248" y="15175"/>
                  </a:lnTo>
                  <a:lnTo>
                    <a:pt x="10248" y="14140"/>
                  </a:lnTo>
                  <a:lnTo>
                    <a:pt x="10297" y="13992"/>
                  </a:lnTo>
                  <a:lnTo>
                    <a:pt x="10347" y="13894"/>
                  </a:lnTo>
                  <a:lnTo>
                    <a:pt x="10445" y="13845"/>
                  </a:lnTo>
                  <a:lnTo>
                    <a:pt x="10593" y="13795"/>
                  </a:lnTo>
                  <a:lnTo>
                    <a:pt x="12958" y="13795"/>
                  </a:lnTo>
                  <a:lnTo>
                    <a:pt x="13500" y="13746"/>
                  </a:lnTo>
                  <a:lnTo>
                    <a:pt x="14042" y="13598"/>
                  </a:lnTo>
                  <a:lnTo>
                    <a:pt x="14485" y="13352"/>
                  </a:lnTo>
                  <a:lnTo>
                    <a:pt x="14879" y="13007"/>
                  </a:lnTo>
                  <a:lnTo>
                    <a:pt x="15224" y="12613"/>
                  </a:lnTo>
                  <a:lnTo>
                    <a:pt x="15470" y="12120"/>
                  </a:lnTo>
                  <a:lnTo>
                    <a:pt x="15618" y="11628"/>
                  </a:lnTo>
                  <a:lnTo>
                    <a:pt x="15667" y="11086"/>
                  </a:lnTo>
                  <a:lnTo>
                    <a:pt x="15667" y="5962"/>
                  </a:lnTo>
                  <a:lnTo>
                    <a:pt x="15815" y="5913"/>
                  </a:lnTo>
                  <a:lnTo>
                    <a:pt x="16259" y="5666"/>
                  </a:lnTo>
                  <a:lnTo>
                    <a:pt x="16653" y="5371"/>
                  </a:lnTo>
                  <a:close/>
                  <a:moveTo>
                    <a:pt x="14337" y="6011"/>
                  </a:moveTo>
                  <a:lnTo>
                    <a:pt x="14682" y="6060"/>
                  </a:lnTo>
                  <a:lnTo>
                    <a:pt x="15027" y="6060"/>
                  </a:lnTo>
                  <a:lnTo>
                    <a:pt x="15027" y="11086"/>
                  </a:lnTo>
                  <a:lnTo>
                    <a:pt x="14978" y="11480"/>
                  </a:lnTo>
                  <a:lnTo>
                    <a:pt x="14830" y="11874"/>
                  </a:lnTo>
                  <a:lnTo>
                    <a:pt x="14633" y="12219"/>
                  </a:lnTo>
                  <a:lnTo>
                    <a:pt x="14386" y="12514"/>
                  </a:lnTo>
                  <a:lnTo>
                    <a:pt x="14091" y="12761"/>
                  </a:lnTo>
                  <a:lnTo>
                    <a:pt x="13746" y="12958"/>
                  </a:lnTo>
                  <a:lnTo>
                    <a:pt x="13352" y="13056"/>
                  </a:lnTo>
                  <a:lnTo>
                    <a:pt x="12958" y="13106"/>
                  </a:lnTo>
                  <a:lnTo>
                    <a:pt x="10396" y="13106"/>
                  </a:lnTo>
                  <a:lnTo>
                    <a:pt x="10199" y="13204"/>
                  </a:lnTo>
                  <a:lnTo>
                    <a:pt x="10002" y="13303"/>
                  </a:lnTo>
                  <a:lnTo>
                    <a:pt x="9854" y="13401"/>
                  </a:lnTo>
                  <a:lnTo>
                    <a:pt x="9755" y="13549"/>
                  </a:lnTo>
                  <a:lnTo>
                    <a:pt x="9657" y="13746"/>
                  </a:lnTo>
                  <a:lnTo>
                    <a:pt x="9607" y="13943"/>
                  </a:lnTo>
                  <a:lnTo>
                    <a:pt x="9558" y="14140"/>
                  </a:lnTo>
                  <a:lnTo>
                    <a:pt x="9558" y="16505"/>
                  </a:lnTo>
                  <a:lnTo>
                    <a:pt x="9558" y="16653"/>
                  </a:lnTo>
                  <a:lnTo>
                    <a:pt x="9460" y="16751"/>
                  </a:lnTo>
                  <a:lnTo>
                    <a:pt x="9361" y="16850"/>
                  </a:lnTo>
                  <a:lnTo>
                    <a:pt x="9213" y="16899"/>
                  </a:lnTo>
                  <a:lnTo>
                    <a:pt x="9115" y="16850"/>
                  </a:lnTo>
                  <a:lnTo>
                    <a:pt x="8967" y="16801"/>
                  </a:lnTo>
                  <a:lnTo>
                    <a:pt x="8918" y="16653"/>
                  </a:lnTo>
                  <a:lnTo>
                    <a:pt x="8868" y="16554"/>
                  </a:lnTo>
                  <a:lnTo>
                    <a:pt x="8868" y="14140"/>
                  </a:lnTo>
                  <a:lnTo>
                    <a:pt x="8918" y="13795"/>
                  </a:lnTo>
                  <a:lnTo>
                    <a:pt x="9016" y="13450"/>
                  </a:lnTo>
                  <a:lnTo>
                    <a:pt x="9164" y="13204"/>
                  </a:lnTo>
                  <a:lnTo>
                    <a:pt x="9361" y="12908"/>
                  </a:lnTo>
                  <a:lnTo>
                    <a:pt x="9657" y="12711"/>
                  </a:lnTo>
                  <a:lnTo>
                    <a:pt x="9903" y="12564"/>
                  </a:lnTo>
                  <a:lnTo>
                    <a:pt x="10248" y="12465"/>
                  </a:lnTo>
                  <a:lnTo>
                    <a:pt x="10593" y="12416"/>
                  </a:lnTo>
                  <a:lnTo>
                    <a:pt x="13253" y="12416"/>
                  </a:lnTo>
                  <a:lnTo>
                    <a:pt x="13500" y="12317"/>
                  </a:lnTo>
                  <a:lnTo>
                    <a:pt x="13697" y="12169"/>
                  </a:lnTo>
                  <a:lnTo>
                    <a:pt x="13943" y="12022"/>
                  </a:lnTo>
                  <a:lnTo>
                    <a:pt x="14091" y="11825"/>
                  </a:lnTo>
                  <a:lnTo>
                    <a:pt x="14189" y="11578"/>
                  </a:lnTo>
                  <a:lnTo>
                    <a:pt x="14288" y="11332"/>
                  </a:lnTo>
                  <a:lnTo>
                    <a:pt x="14337" y="11086"/>
                  </a:lnTo>
                  <a:lnTo>
                    <a:pt x="14337" y="6011"/>
                  </a:lnTo>
                  <a:close/>
                  <a:moveTo>
                    <a:pt x="2661" y="1"/>
                  </a:moveTo>
                  <a:lnTo>
                    <a:pt x="2316" y="50"/>
                  </a:lnTo>
                  <a:lnTo>
                    <a:pt x="1971" y="148"/>
                  </a:lnTo>
                  <a:lnTo>
                    <a:pt x="1675" y="345"/>
                  </a:lnTo>
                  <a:lnTo>
                    <a:pt x="1380" y="493"/>
                  </a:lnTo>
                  <a:lnTo>
                    <a:pt x="1134" y="740"/>
                  </a:lnTo>
                  <a:lnTo>
                    <a:pt x="936" y="986"/>
                  </a:lnTo>
                  <a:lnTo>
                    <a:pt x="739" y="1282"/>
                  </a:lnTo>
                  <a:lnTo>
                    <a:pt x="641" y="1626"/>
                  </a:lnTo>
                  <a:lnTo>
                    <a:pt x="345" y="1971"/>
                  </a:lnTo>
                  <a:lnTo>
                    <a:pt x="197" y="2365"/>
                  </a:lnTo>
                  <a:lnTo>
                    <a:pt x="50" y="2907"/>
                  </a:lnTo>
                  <a:lnTo>
                    <a:pt x="0" y="3449"/>
                  </a:lnTo>
                  <a:lnTo>
                    <a:pt x="50" y="3942"/>
                  </a:lnTo>
                  <a:lnTo>
                    <a:pt x="247" y="4484"/>
                  </a:lnTo>
                  <a:lnTo>
                    <a:pt x="493" y="4878"/>
                  </a:lnTo>
                  <a:lnTo>
                    <a:pt x="296" y="5223"/>
                  </a:lnTo>
                  <a:lnTo>
                    <a:pt x="148" y="5568"/>
                  </a:lnTo>
                  <a:lnTo>
                    <a:pt x="50" y="5913"/>
                  </a:lnTo>
                  <a:lnTo>
                    <a:pt x="0" y="6307"/>
                  </a:lnTo>
                  <a:lnTo>
                    <a:pt x="0" y="6652"/>
                  </a:lnTo>
                  <a:lnTo>
                    <a:pt x="50" y="6947"/>
                  </a:lnTo>
                  <a:lnTo>
                    <a:pt x="148" y="7292"/>
                  </a:lnTo>
                  <a:lnTo>
                    <a:pt x="296" y="7588"/>
                  </a:lnTo>
                  <a:lnTo>
                    <a:pt x="148" y="7883"/>
                  </a:lnTo>
                  <a:lnTo>
                    <a:pt x="50" y="8179"/>
                  </a:lnTo>
                  <a:lnTo>
                    <a:pt x="0" y="8474"/>
                  </a:lnTo>
                  <a:lnTo>
                    <a:pt x="0" y="8770"/>
                  </a:lnTo>
                  <a:lnTo>
                    <a:pt x="50" y="9312"/>
                  </a:lnTo>
                  <a:lnTo>
                    <a:pt x="197" y="9805"/>
                  </a:lnTo>
                  <a:lnTo>
                    <a:pt x="50" y="10297"/>
                  </a:lnTo>
                  <a:lnTo>
                    <a:pt x="0" y="10790"/>
                  </a:lnTo>
                  <a:lnTo>
                    <a:pt x="50" y="11233"/>
                  </a:lnTo>
                  <a:lnTo>
                    <a:pt x="148" y="11628"/>
                  </a:lnTo>
                  <a:lnTo>
                    <a:pt x="296" y="12022"/>
                  </a:lnTo>
                  <a:lnTo>
                    <a:pt x="493" y="12367"/>
                  </a:lnTo>
                  <a:lnTo>
                    <a:pt x="789" y="12711"/>
                  </a:lnTo>
                  <a:lnTo>
                    <a:pt x="1084" y="12958"/>
                  </a:lnTo>
                  <a:lnTo>
                    <a:pt x="1478" y="13204"/>
                  </a:lnTo>
                  <a:lnTo>
                    <a:pt x="1873" y="13352"/>
                  </a:lnTo>
                  <a:lnTo>
                    <a:pt x="2020" y="13450"/>
                  </a:lnTo>
                  <a:lnTo>
                    <a:pt x="2070" y="13598"/>
                  </a:lnTo>
                  <a:lnTo>
                    <a:pt x="2217" y="14091"/>
                  </a:lnTo>
                  <a:lnTo>
                    <a:pt x="2365" y="14534"/>
                  </a:lnTo>
                  <a:lnTo>
                    <a:pt x="2612" y="14928"/>
                  </a:lnTo>
                  <a:lnTo>
                    <a:pt x="2907" y="15323"/>
                  </a:lnTo>
                  <a:lnTo>
                    <a:pt x="3055" y="15520"/>
                  </a:lnTo>
                  <a:lnTo>
                    <a:pt x="3252" y="15618"/>
                  </a:lnTo>
                  <a:lnTo>
                    <a:pt x="3449" y="15667"/>
                  </a:lnTo>
                  <a:lnTo>
                    <a:pt x="3695" y="15717"/>
                  </a:lnTo>
                  <a:lnTo>
                    <a:pt x="3892" y="15717"/>
                  </a:lnTo>
                  <a:lnTo>
                    <a:pt x="4090" y="15618"/>
                  </a:lnTo>
                  <a:lnTo>
                    <a:pt x="4237" y="15569"/>
                  </a:lnTo>
                  <a:lnTo>
                    <a:pt x="4434" y="15421"/>
                  </a:lnTo>
                  <a:lnTo>
                    <a:pt x="4533" y="15273"/>
                  </a:lnTo>
                  <a:lnTo>
                    <a:pt x="4632" y="15125"/>
                  </a:lnTo>
                  <a:lnTo>
                    <a:pt x="4681" y="14928"/>
                  </a:lnTo>
                  <a:lnTo>
                    <a:pt x="4730" y="14731"/>
                  </a:lnTo>
                  <a:lnTo>
                    <a:pt x="4730" y="14534"/>
                  </a:lnTo>
                  <a:lnTo>
                    <a:pt x="4681" y="14337"/>
                  </a:lnTo>
                  <a:lnTo>
                    <a:pt x="4582" y="14189"/>
                  </a:lnTo>
                  <a:lnTo>
                    <a:pt x="4484" y="13992"/>
                  </a:lnTo>
                  <a:lnTo>
                    <a:pt x="4287" y="13697"/>
                  </a:lnTo>
                  <a:lnTo>
                    <a:pt x="4237" y="13598"/>
                  </a:lnTo>
                  <a:lnTo>
                    <a:pt x="4237" y="13450"/>
                  </a:lnTo>
                  <a:lnTo>
                    <a:pt x="4336" y="13352"/>
                  </a:lnTo>
                  <a:lnTo>
                    <a:pt x="4434" y="13253"/>
                  </a:lnTo>
                  <a:lnTo>
                    <a:pt x="4730" y="13106"/>
                  </a:lnTo>
                  <a:lnTo>
                    <a:pt x="5026" y="12908"/>
                  </a:lnTo>
                  <a:lnTo>
                    <a:pt x="5272" y="12613"/>
                  </a:lnTo>
                  <a:lnTo>
                    <a:pt x="5469" y="12367"/>
                  </a:lnTo>
                  <a:lnTo>
                    <a:pt x="5617" y="12071"/>
                  </a:lnTo>
                  <a:lnTo>
                    <a:pt x="5715" y="11726"/>
                  </a:lnTo>
                  <a:lnTo>
                    <a:pt x="5814" y="11381"/>
                  </a:lnTo>
                  <a:lnTo>
                    <a:pt x="5863" y="11036"/>
                  </a:lnTo>
                  <a:lnTo>
                    <a:pt x="5814" y="10741"/>
                  </a:lnTo>
                  <a:lnTo>
                    <a:pt x="5765" y="10445"/>
                  </a:lnTo>
                  <a:lnTo>
                    <a:pt x="5666" y="10199"/>
                  </a:lnTo>
                  <a:lnTo>
                    <a:pt x="5568" y="9903"/>
                  </a:lnTo>
                  <a:lnTo>
                    <a:pt x="5666" y="9657"/>
                  </a:lnTo>
                  <a:lnTo>
                    <a:pt x="5765" y="9361"/>
                  </a:lnTo>
                  <a:lnTo>
                    <a:pt x="5814" y="9066"/>
                  </a:lnTo>
                  <a:lnTo>
                    <a:pt x="5863" y="8770"/>
                  </a:lnTo>
                  <a:lnTo>
                    <a:pt x="5814" y="8474"/>
                  </a:lnTo>
                  <a:lnTo>
                    <a:pt x="5765" y="8179"/>
                  </a:lnTo>
                  <a:lnTo>
                    <a:pt x="5666" y="7883"/>
                  </a:lnTo>
                  <a:lnTo>
                    <a:pt x="5518" y="7588"/>
                  </a:lnTo>
                  <a:lnTo>
                    <a:pt x="5666" y="7341"/>
                  </a:lnTo>
                  <a:lnTo>
                    <a:pt x="5765" y="7046"/>
                  </a:lnTo>
                  <a:lnTo>
                    <a:pt x="5814" y="6799"/>
                  </a:lnTo>
                  <a:lnTo>
                    <a:pt x="5863" y="6504"/>
                  </a:lnTo>
                  <a:lnTo>
                    <a:pt x="6208" y="6455"/>
                  </a:lnTo>
                  <a:lnTo>
                    <a:pt x="6553" y="6356"/>
                  </a:lnTo>
                  <a:lnTo>
                    <a:pt x="6898" y="6257"/>
                  </a:lnTo>
                  <a:lnTo>
                    <a:pt x="7193" y="6060"/>
                  </a:lnTo>
                  <a:lnTo>
                    <a:pt x="7538" y="6307"/>
                  </a:lnTo>
                  <a:lnTo>
                    <a:pt x="7932" y="6504"/>
                  </a:lnTo>
                  <a:lnTo>
                    <a:pt x="8376" y="6602"/>
                  </a:lnTo>
                  <a:lnTo>
                    <a:pt x="8770" y="6652"/>
                  </a:lnTo>
                  <a:lnTo>
                    <a:pt x="9213" y="6602"/>
                  </a:lnTo>
                  <a:lnTo>
                    <a:pt x="9657" y="6504"/>
                  </a:lnTo>
                  <a:lnTo>
                    <a:pt x="10002" y="6307"/>
                  </a:lnTo>
                  <a:lnTo>
                    <a:pt x="10396" y="6060"/>
                  </a:lnTo>
                  <a:lnTo>
                    <a:pt x="10691" y="6257"/>
                  </a:lnTo>
                  <a:lnTo>
                    <a:pt x="11036" y="6356"/>
                  </a:lnTo>
                  <a:lnTo>
                    <a:pt x="11381" y="6455"/>
                  </a:lnTo>
                  <a:lnTo>
                    <a:pt x="11726" y="6504"/>
                  </a:lnTo>
                  <a:lnTo>
                    <a:pt x="11775" y="6849"/>
                  </a:lnTo>
                  <a:lnTo>
                    <a:pt x="11874" y="7194"/>
                  </a:lnTo>
                  <a:lnTo>
                    <a:pt x="11972" y="7489"/>
                  </a:lnTo>
                  <a:lnTo>
                    <a:pt x="12120" y="7834"/>
                  </a:lnTo>
                  <a:lnTo>
                    <a:pt x="11923" y="8179"/>
                  </a:lnTo>
                  <a:lnTo>
                    <a:pt x="11775" y="8573"/>
                  </a:lnTo>
                  <a:lnTo>
                    <a:pt x="11677" y="8967"/>
                  </a:lnTo>
                  <a:lnTo>
                    <a:pt x="11627" y="9361"/>
                  </a:lnTo>
                  <a:lnTo>
                    <a:pt x="11677" y="9706"/>
                  </a:lnTo>
                  <a:lnTo>
                    <a:pt x="11726" y="10051"/>
                  </a:lnTo>
                  <a:lnTo>
                    <a:pt x="11430" y="10100"/>
                  </a:lnTo>
                  <a:lnTo>
                    <a:pt x="11135" y="10199"/>
                  </a:lnTo>
                  <a:lnTo>
                    <a:pt x="10888" y="10297"/>
                  </a:lnTo>
                  <a:lnTo>
                    <a:pt x="10593" y="10445"/>
                  </a:lnTo>
                  <a:lnTo>
                    <a:pt x="10297" y="10248"/>
                  </a:lnTo>
                  <a:lnTo>
                    <a:pt x="9952" y="10150"/>
                  </a:lnTo>
                  <a:lnTo>
                    <a:pt x="9558" y="10051"/>
                  </a:lnTo>
                  <a:lnTo>
                    <a:pt x="9213" y="10051"/>
                  </a:lnTo>
                  <a:lnTo>
                    <a:pt x="8671" y="10100"/>
                  </a:lnTo>
                  <a:lnTo>
                    <a:pt x="8179" y="10248"/>
                  </a:lnTo>
                  <a:lnTo>
                    <a:pt x="7686" y="10494"/>
                  </a:lnTo>
                  <a:lnTo>
                    <a:pt x="7292" y="10839"/>
                  </a:lnTo>
                  <a:lnTo>
                    <a:pt x="6947" y="11233"/>
                  </a:lnTo>
                  <a:lnTo>
                    <a:pt x="6701" y="11726"/>
                  </a:lnTo>
                  <a:lnTo>
                    <a:pt x="6553" y="12219"/>
                  </a:lnTo>
                  <a:lnTo>
                    <a:pt x="6504" y="12761"/>
                  </a:lnTo>
                  <a:lnTo>
                    <a:pt x="6553" y="13253"/>
                  </a:lnTo>
                  <a:lnTo>
                    <a:pt x="6651" y="13697"/>
                  </a:lnTo>
                  <a:lnTo>
                    <a:pt x="6849" y="14091"/>
                  </a:lnTo>
                  <a:lnTo>
                    <a:pt x="7144" y="14485"/>
                  </a:lnTo>
                  <a:lnTo>
                    <a:pt x="7243" y="14978"/>
                  </a:lnTo>
                  <a:lnTo>
                    <a:pt x="7489" y="15421"/>
                  </a:lnTo>
                  <a:lnTo>
                    <a:pt x="7785" y="15766"/>
                  </a:lnTo>
                  <a:lnTo>
                    <a:pt x="8179" y="16062"/>
                  </a:lnTo>
                  <a:lnTo>
                    <a:pt x="8179" y="16554"/>
                  </a:lnTo>
                  <a:lnTo>
                    <a:pt x="8228" y="16751"/>
                  </a:lnTo>
                  <a:lnTo>
                    <a:pt x="8277" y="16948"/>
                  </a:lnTo>
                  <a:lnTo>
                    <a:pt x="8376" y="17096"/>
                  </a:lnTo>
                  <a:lnTo>
                    <a:pt x="8524" y="17293"/>
                  </a:lnTo>
                  <a:lnTo>
                    <a:pt x="8671" y="17392"/>
                  </a:lnTo>
                  <a:lnTo>
                    <a:pt x="8819" y="17490"/>
                  </a:lnTo>
                  <a:lnTo>
                    <a:pt x="9016" y="17540"/>
                  </a:lnTo>
                  <a:lnTo>
                    <a:pt x="9213" y="17589"/>
                  </a:lnTo>
                  <a:lnTo>
                    <a:pt x="9263" y="17589"/>
                  </a:lnTo>
                  <a:lnTo>
                    <a:pt x="9460" y="17540"/>
                  </a:lnTo>
                  <a:lnTo>
                    <a:pt x="9657" y="17490"/>
                  </a:lnTo>
                  <a:lnTo>
                    <a:pt x="9805" y="17392"/>
                  </a:lnTo>
                  <a:lnTo>
                    <a:pt x="9952" y="17244"/>
                  </a:lnTo>
                  <a:lnTo>
                    <a:pt x="10100" y="17096"/>
                  </a:lnTo>
                  <a:lnTo>
                    <a:pt x="10149" y="16899"/>
                  </a:lnTo>
                  <a:lnTo>
                    <a:pt x="10248" y="16702"/>
                  </a:lnTo>
                  <a:lnTo>
                    <a:pt x="10248" y="16505"/>
                  </a:lnTo>
                  <a:lnTo>
                    <a:pt x="10248" y="16062"/>
                  </a:lnTo>
                  <a:lnTo>
                    <a:pt x="10494" y="15914"/>
                  </a:lnTo>
                  <a:lnTo>
                    <a:pt x="10691" y="15717"/>
                  </a:lnTo>
                  <a:lnTo>
                    <a:pt x="10888" y="15520"/>
                  </a:lnTo>
                  <a:lnTo>
                    <a:pt x="11036" y="15323"/>
                  </a:lnTo>
                  <a:lnTo>
                    <a:pt x="11480" y="15421"/>
                  </a:lnTo>
                  <a:lnTo>
                    <a:pt x="11972" y="15470"/>
                  </a:lnTo>
                  <a:lnTo>
                    <a:pt x="12465" y="15421"/>
                  </a:lnTo>
                  <a:lnTo>
                    <a:pt x="12958" y="15273"/>
                  </a:lnTo>
                  <a:lnTo>
                    <a:pt x="13401" y="15076"/>
                  </a:lnTo>
                  <a:lnTo>
                    <a:pt x="13746" y="15273"/>
                  </a:lnTo>
                  <a:lnTo>
                    <a:pt x="14091" y="15372"/>
                  </a:lnTo>
                  <a:lnTo>
                    <a:pt x="14485" y="15470"/>
                  </a:lnTo>
                  <a:lnTo>
                    <a:pt x="14879" y="15470"/>
                  </a:lnTo>
                  <a:lnTo>
                    <a:pt x="15421" y="15421"/>
                  </a:lnTo>
                  <a:lnTo>
                    <a:pt x="15914" y="15273"/>
                  </a:lnTo>
                  <a:lnTo>
                    <a:pt x="16357" y="15027"/>
                  </a:lnTo>
                  <a:lnTo>
                    <a:pt x="16801" y="14682"/>
                  </a:lnTo>
                  <a:lnTo>
                    <a:pt x="17096" y="14288"/>
                  </a:lnTo>
                  <a:lnTo>
                    <a:pt x="17392" y="13845"/>
                  </a:lnTo>
                  <a:lnTo>
                    <a:pt x="17540" y="13303"/>
                  </a:lnTo>
                  <a:lnTo>
                    <a:pt x="17589" y="12761"/>
                  </a:lnTo>
                  <a:lnTo>
                    <a:pt x="17540" y="12317"/>
                  </a:lnTo>
                  <a:lnTo>
                    <a:pt x="17441" y="11874"/>
                  </a:lnTo>
                  <a:lnTo>
                    <a:pt x="17540" y="11430"/>
                  </a:lnTo>
                  <a:lnTo>
                    <a:pt x="17589" y="10938"/>
                  </a:lnTo>
                  <a:lnTo>
                    <a:pt x="17540" y="10445"/>
                  </a:lnTo>
                  <a:lnTo>
                    <a:pt x="17392" y="9952"/>
                  </a:lnTo>
                  <a:lnTo>
                    <a:pt x="17540" y="9460"/>
                  </a:lnTo>
                  <a:lnTo>
                    <a:pt x="17589" y="8918"/>
                  </a:lnTo>
                  <a:lnTo>
                    <a:pt x="17540" y="8622"/>
                  </a:lnTo>
                  <a:lnTo>
                    <a:pt x="17490" y="8277"/>
                  </a:lnTo>
                  <a:lnTo>
                    <a:pt x="17392" y="7982"/>
                  </a:lnTo>
                  <a:lnTo>
                    <a:pt x="17293" y="7686"/>
                  </a:lnTo>
                  <a:lnTo>
                    <a:pt x="17392" y="7341"/>
                  </a:lnTo>
                  <a:lnTo>
                    <a:pt x="17490" y="7046"/>
                  </a:lnTo>
                  <a:lnTo>
                    <a:pt x="17540" y="6701"/>
                  </a:lnTo>
                  <a:lnTo>
                    <a:pt x="17589" y="6356"/>
                  </a:lnTo>
                  <a:lnTo>
                    <a:pt x="17540" y="5962"/>
                  </a:lnTo>
                  <a:lnTo>
                    <a:pt x="17490" y="5568"/>
                  </a:lnTo>
                  <a:lnTo>
                    <a:pt x="17342" y="5174"/>
                  </a:lnTo>
                  <a:lnTo>
                    <a:pt x="17145" y="4829"/>
                  </a:lnTo>
                  <a:lnTo>
                    <a:pt x="17342" y="4484"/>
                  </a:lnTo>
                  <a:lnTo>
                    <a:pt x="17490" y="3942"/>
                  </a:lnTo>
                  <a:lnTo>
                    <a:pt x="17589" y="3449"/>
                  </a:lnTo>
                  <a:lnTo>
                    <a:pt x="17540" y="2907"/>
                  </a:lnTo>
                  <a:lnTo>
                    <a:pt x="17392" y="2365"/>
                  </a:lnTo>
                  <a:lnTo>
                    <a:pt x="17195" y="1971"/>
                  </a:lnTo>
                  <a:lnTo>
                    <a:pt x="16948" y="1626"/>
                  </a:lnTo>
                  <a:lnTo>
                    <a:pt x="16850" y="1282"/>
                  </a:lnTo>
                  <a:lnTo>
                    <a:pt x="16653" y="986"/>
                  </a:lnTo>
                  <a:lnTo>
                    <a:pt x="16456" y="740"/>
                  </a:lnTo>
                  <a:lnTo>
                    <a:pt x="16209" y="493"/>
                  </a:lnTo>
                  <a:lnTo>
                    <a:pt x="15914" y="345"/>
                  </a:lnTo>
                  <a:lnTo>
                    <a:pt x="15618" y="148"/>
                  </a:lnTo>
                  <a:lnTo>
                    <a:pt x="15273" y="50"/>
                  </a:lnTo>
                  <a:lnTo>
                    <a:pt x="14928" y="1"/>
                  </a:lnTo>
                  <a:lnTo>
                    <a:pt x="14436" y="1"/>
                  </a:lnTo>
                  <a:lnTo>
                    <a:pt x="13943" y="99"/>
                  </a:lnTo>
                  <a:lnTo>
                    <a:pt x="13500" y="296"/>
                  </a:lnTo>
                  <a:lnTo>
                    <a:pt x="13056" y="592"/>
                  </a:lnTo>
                  <a:lnTo>
                    <a:pt x="12662" y="444"/>
                  </a:lnTo>
                  <a:lnTo>
                    <a:pt x="12268" y="345"/>
                  </a:lnTo>
                  <a:lnTo>
                    <a:pt x="11825" y="296"/>
                  </a:lnTo>
                  <a:lnTo>
                    <a:pt x="11430" y="345"/>
                  </a:lnTo>
                  <a:lnTo>
                    <a:pt x="11086" y="444"/>
                  </a:lnTo>
                  <a:lnTo>
                    <a:pt x="10741" y="592"/>
                  </a:lnTo>
                  <a:lnTo>
                    <a:pt x="10445" y="789"/>
                  </a:lnTo>
                  <a:lnTo>
                    <a:pt x="10149" y="986"/>
                  </a:lnTo>
                  <a:lnTo>
                    <a:pt x="9854" y="789"/>
                  </a:lnTo>
                  <a:lnTo>
                    <a:pt x="9509" y="641"/>
                  </a:lnTo>
                  <a:lnTo>
                    <a:pt x="9164" y="592"/>
                  </a:lnTo>
                  <a:lnTo>
                    <a:pt x="8770" y="543"/>
                  </a:lnTo>
                  <a:lnTo>
                    <a:pt x="8425" y="592"/>
                  </a:lnTo>
                  <a:lnTo>
                    <a:pt x="8080" y="641"/>
                  </a:lnTo>
                  <a:lnTo>
                    <a:pt x="7735" y="789"/>
                  </a:lnTo>
                  <a:lnTo>
                    <a:pt x="7390" y="986"/>
                  </a:lnTo>
                  <a:lnTo>
                    <a:pt x="7144" y="789"/>
                  </a:lnTo>
                  <a:lnTo>
                    <a:pt x="6849" y="592"/>
                  </a:lnTo>
                  <a:lnTo>
                    <a:pt x="6504" y="444"/>
                  </a:lnTo>
                  <a:lnTo>
                    <a:pt x="6159" y="345"/>
                  </a:lnTo>
                  <a:lnTo>
                    <a:pt x="5765" y="296"/>
                  </a:lnTo>
                  <a:lnTo>
                    <a:pt x="5321" y="345"/>
                  </a:lnTo>
                  <a:lnTo>
                    <a:pt x="4878" y="444"/>
                  </a:lnTo>
                  <a:lnTo>
                    <a:pt x="4484" y="592"/>
                  </a:lnTo>
                  <a:lnTo>
                    <a:pt x="4090" y="296"/>
                  </a:lnTo>
                  <a:lnTo>
                    <a:pt x="3646" y="99"/>
                  </a:lnTo>
                  <a:lnTo>
                    <a:pt x="3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65;p74"/>
            <p:cNvSpPr/>
            <p:nvPr/>
          </p:nvSpPr>
          <p:spPr>
            <a:xfrm>
              <a:off x="2271380" y="1781536"/>
              <a:ext cx="357328" cy="75731"/>
            </a:xfrm>
            <a:custGeom>
              <a:avLst/>
              <a:gdLst/>
              <a:ahLst/>
              <a:cxnLst/>
              <a:rect l="l" t="t" r="r" b="b"/>
              <a:pathLst>
                <a:path w="13254" h="2809" extrusionOk="0">
                  <a:moveTo>
                    <a:pt x="1281" y="0"/>
                  </a:moveTo>
                  <a:lnTo>
                    <a:pt x="936" y="99"/>
                  </a:lnTo>
                  <a:lnTo>
                    <a:pt x="641" y="247"/>
                  </a:lnTo>
                  <a:lnTo>
                    <a:pt x="345" y="493"/>
                  </a:lnTo>
                  <a:lnTo>
                    <a:pt x="148" y="789"/>
                  </a:lnTo>
                  <a:lnTo>
                    <a:pt x="49" y="1134"/>
                  </a:lnTo>
                  <a:lnTo>
                    <a:pt x="0" y="1478"/>
                  </a:lnTo>
                  <a:lnTo>
                    <a:pt x="49" y="1676"/>
                  </a:lnTo>
                  <a:lnTo>
                    <a:pt x="99" y="1873"/>
                  </a:lnTo>
                  <a:lnTo>
                    <a:pt x="197" y="2020"/>
                  </a:lnTo>
                  <a:lnTo>
                    <a:pt x="296" y="2168"/>
                  </a:lnTo>
                  <a:lnTo>
                    <a:pt x="444" y="2316"/>
                  </a:lnTo>
                  <a:lnTo>
                    <a:pt x="641" y="2415"/>
                  </a:lnTo>
                  <a:lnTo>
                    <a:pt x="838" y="2464"/>
                  </a:lnTo>
                  <a:lnTo>
                    <a:pt x="1035" y="2513"/>
                  </a:lnTo>
                  <a:lnTo>
                    <a:pt x="1232" y="2464"/>
                  </a:lnTo>
                  <a:lnTo>
                    <a:pt x="1429" y="2415"/>
                  </a:lnTo>
                  <a:lnTo>
                    <a:pt x="1626" y="2316"/>
                  </a:lnTo>
                  <a:lnTo>
                    <a:pt x="1774" y="2168"/>
                  </a:lnTo>
                  <a:lnTo>
                    <a:pt x="2611" y="2365"/>
                  </a:lnTo>
                  <a:lnTo>
                    <a:pt x="3400" y="2562"/>
                  </a:lnTo>
                  <a:lnTo>
                    <a:pt x="4237" y="2710"/>
                  </a:lnTo>
                  <a:lnTo>
                    <a:pt x="5025" y="2809"/>
                  </a:lnTo>
                  <a:lnTo>
                    <a:pt x="5173" y="2759"/>
                  </a:lnTo>
                  <a:lnTo>
                    <a:pt x="5321" y="2710"/>
                  </a:lnTo>
                  <a:lnTo>
                    <a:pt x="5370" y="2612"/>
                  </a:lnTo>
                  <a:lnTo>
                    <a:pt x="5420" y="2464"/>
                  </a:lnTo>
                  <a:lnTo>
                    <a:pt x="5420" y="2365"/>
                  </a:lnTo>
                  <a:lnTo>
                    <a:pt x="5321" y="2217"/>
                  </a:lnTo>
                  <a:lnTo>
                    <a:pt x="5222" y="2168"/>
                  </a:lnTo>
                  <a:lnTo>
                    <a:pt x="5124" y="2119"/>
                  </a:lnTo>
                  <a:lnTo>
                    <a:pt x="4237" y="2020"/>
                  </a:lnTo>
                  <a:lnTo>
                    <a:pt x="3400" y="1873"/>
                  </a:lnTo>
                  <a:lnTo>
                    <a:pt x="2562" y="1676"/>
                  </a:lnTo>
                  <a:lnTo>
                    <a:pt x="1774" y="1429"/>
                  </a:lnTo>
                  <a:lnTo>
                    <a:pt x="1527" y="1429"/>
                  </a:lnTo>
                  <a:lnTo>
                    <a:pt x="1429" y="1528"/>
                  </a:lnTo>
                  <a:lnTo>
                    <a:pt x="1330" y="1626"/>
                  </a:lnTo>
                  <a:lnTo>
                    <a:pt x="1232" y="1774"/>
                  </a:lnTo>
                  <a:lnTo>
                    <a:pt x="1035" y="1823"/>
                  </a:lnTo>
                  <a:lnTo>
                    <a:pt x="887" y="1774"/>
                  </a:lnTo>
                  <a:lnTo>
                    <a:pt x="788" y="1725"/>
                  </a:lnTo>
                  <a:lnTo>
                    <a:pt x="739" y="1577"/>
                  </a:lnTo>
                  <a:lnTo>
                    <a:pt x="690" y="1478"/>
                  </a:lnTo>
                  <a:lnTo>
                    <a:pt x="739" y="1281"/>
                  </a:lnTo>
                  <a:lnTo>
                    <a:pt x="788" y="1084"/>
                  </a:lnTo>
                  <a:lnTo>
                    <a:pt x="887" y="937"/>
                  </a:lnTo>
                  <a:lnTo>
                    <a:pt x="1035" y="789"/>
                  </a:lnTo>
                  <a:lnTo>
                    <a:pt x="1183" y="739"/>
                  </a:lnTo>
                  <a:lnTo>
                    <a:pt x="1380" y="690"/>
                  </a:lnTo>
                  <a:lnTo>
                    <a:pt x="1577" y="641"/>
                  </a:lnTo>
                  <a:lnTo>
                    <a:pt x="1724" y="690"/>
                  </a:lnTo>
                  <a:lnTo>
                    <a:pt x="2956" y="1035"/>
                  </a:lnTo>
                  <a:lnTo>
                    <a:pt x="4139" y="1281"/>
                  </a:lnTo>
                  <a:lnTo>
                    <a:pt x="5370" y="1429"/>
                  </a:lnTo>
                  <a:lnTo>
                    <a:pt x="6602" y="1478"/>
                  </a:lnTo>
                  <a:lnTo>
                    <a:pt x="7883" y="1429"/>
                  </a:lnTo>
                  <a:lnTo>
                    <a:pt x="9115" y="1281"/>
                  </a:lnTo>
                  <a:lnTo>
                    <a:pt x="10297" y="1035"/>
                  </a:lnTo>
                  <a:lnTo>
                    <a:pt x="11479" y="690"/>
                  </a:lnTo>
                  <a:lnTo>
                    <a:pt x="11676" y="641"/>
                  </a:lnTo>
                  <a:lnTo>
                    <a:pt x="11874" y="690"/>
                  </a:lnTo>
                  <a:lnTo>
                    <a:pt x="12071" y="739"/>
                  </a:lnTo>
                  <a:lnTo>
                    <a:pt x="12218" y="789"/>
                  </a:lnTo>
                  <a:lnTo>
                    <a:pt x="12366" y="937"/>
                  </a:lnTo>
                  <a:lnTo>
                    <a:pt x="12465" y="1084"/>
                  </a:lnTo>
                  <a:lnTo>
                    <a:pt x="12514" y="1281"/>
                  </a:lnTo>
                  <a:lnTo>
                    <a:pt x="12563" y="1478"/>
                  </a:lnTo>
                  <a:lnTo>
                    <a:pt x="12514" y="1577"/>
                  </a:lnTo>
                  <a:lnTo>
                    <a:pt x="12465" y="1725"/>
                  </a:lnTo>
                  <a:lnTo>
                    <a:pt x="12366" y="1774"/>
                  </a:lnTo>
                  <a:lnTo>
                    <a:pt x="12218" y="1823"/>
                  </a:lnTo>
                  <a:lnTo>
                    <a:pt x="12021" y="1774"/>
                  </a:lnTo>
                  <a:lnTo>
                    <a:pt x="11923" y="1626"/>
                  </a:lnTo>
                  <a:lnTo>
                    <a:pt x="11824" y="1528"/>
                  </a:lnTo>
                  <a:lnTo>
                    <a:pt x="11726" y="1429"/>
                  </a:lnTo>
                  <a:lnTo>
                    <a:pt x="11479" y="1429"/>
                  </a:lnTo>
                  <a:lnTo>
                    <a:pt x="10642" y="1676"/>
                  </a:lnTo>
                  <a:lnTo>
                    <a:pt x="9854" y="1873"/>
                  </a:lnTo>
                  <a:lnTo>
                    <a:pt x="8967" y="2020"/>
                  </a:lnTo>
                  <a:lnTo>
                    <a:pt x="8129" y="2119"/>
                  </a:lnTo>
                  <a:lnTo>
                    <a:pt x="7981" y="2168"/>
                  </a:lnTo>
                  <a:lnTo>
                    <a:pt x="7883" y="2217"/>
                  </a:lnTo>
                  <a:lnTo>
                    <a:pt x="7834" y="2365"/>
                  </a:lnTo>
                  <a:lnTo>
                    <a:pt x="7834" y="2464"/>
                  </a:lnTo>
                  <a:lnTo>
                    <a:pt x="7883" y="2612"/>
                  </a:lnTo>
                  <a:lnTo>
                    <a:pt x="7932" y="2710"/>
                  </a:lnTo>
                  <a:lnTo>
                    <a:pt x="8031" y="2759"/>
                  </a:lnTo>
                  <a:lnTo>
                    <a:pt x="8179" y="2809"/>
                  </a:lnTo>
                  <a:lnTo>
                    <a:pt x="9016" y="2710"/>
                  </a:lnTo>
                  <a:lnTo>
                    <a:pt x="9854" y="2562"/>
                  </a:lnTo>
                  <a:lnTo>
                    <a:pt x="10642" y="2365"/>
                  </a:lnTo>
                  <a:lnTo>
                    <a:pt x="11430" y="2168"/>
                  </a:lnTo>
                  <a:lnTo>
                    <a:pt x="11627" y="2316"/>
                  </a:lnTo>
                  <a:lnTo>
                    <a:pt x="11775" y="2415"/>
                  </a:lnTo>
                  <a:lnTo>
                    <a:pt x="11972" y="2464"/>
                  </a:lnTo>
                  <a:lnTo>
                    <a:pt x="12218" y="2513"/>
                  </a:lnTo>
                  <a:lnTo>
                    <a:pt x="12415" y="2464"/>
                  </a:lnTo>
                  <a:lnTo>
                    <a:pt x="12613" y="2415"/>
                  </a:lnTo>
                  <a:lnTo>
                    <a:pt x="12810" y="2316"/>
                  </a:lnTo>
                  <a:lnTo>
                    <a:pt x="12957" y="2168"/>
                  </a:lnTo>
                  <a:lnTo>
                    <a:pt x="13056" y="2020"/>
                  </a:lnTo>
                  <a:lnTo>
                    <a:pt x="13154" y="1873"/>
                  </a:lnTo>
                  <a:lnTo>
                    <a:pt x="13204" y="1676"/>
                  </a:lnTo>
                  <a:lnTo>
                    <a:pt x="13253" y="1478"/>
                  </a:lnTo>
                  <a:lnTo>
                    <a:pt x="13204" y="1134"/>
                  </a:lnTo>
                  <a:lnTo>
                    <a:pt x="13056" y="789"/>
                  </a:lnTo>
                  <a:lnTo>
                    <a:pt x="12859" y="493"/>
                  </a:lnTo>
                  <a:lnTo>
                    <a:pt x="12613" y="247"/>
                  </a:lnTo>
                  <a:lnTo>
                    <a:pt x="12317" y="99"/>
                  </a:lnTo>
                  <a:lnTo>
                    <a:pt x="11972" y="0"/>
                  </a:lnTo>
                  <a:lnTo>
                    <a:pt x="11627" y="0"/>
                  </a:lnTo>
                  <a:lnTo>
                    <a:pt x="11282" y="50"/>
                  </a:lnTo>
                  <a:lnTo>
                    <a:pt x="10149" y="395"/>
                  </a:lnTo>
                  <a:lnTo>
                    <a:pt x="8967" y="641"/>
                  </a:lnTo>
                  <a:lnTo>
                    <a:pt x="7834" y="739"/>
                  </a:lnTo>
                  <a:lnTo>
                    <a:pt x="6602" y="789"/>
                  </a:lnTo>
                  <a:lnTo>
                    <a:pt x="5420" y="739"/>
                  </a:lnTo>
                  <a:lnTo>
                    <a:pt x="4237" y="641"/>
                  </a:lnTo>
                  <a:lnTo>
                    <a:pt x="3104" y="395"/>
                  </a:lnTo>
                  <a:lnTo>
                    <a:pt x="1971" y="50"/>
                  </a:lnTo>
                  <a:lnTo>
                    <a:pt x="1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66;p74"/>
            <p:cNvSpPr/>
            <p:nvPr/>
          </p:nvSpPr>
          <p:spPr>
            <a:xfrm>
              <a:off x="2440069" y="1839986"/>
              <a:ext cx="18602" cy="18602"/>
            </a:xfrm>
            <a:custGeom>
              <a:avLst/>
              <a:gdLst/>
              <a:ahLst/>
              <a:cxnLst/>
              <a:rect l="l" t="t" r="r" b="b"/>
              <a:pathLst>
                <a:path w="690" h="690" extrusionOk="0">
                  <a:moveTo>
                    <a:pt x="345" y="0"/>
                  </a:moveTo>
                  <a:lnTo>
                    <a:pt x="246" y="49"/>
                  </a:lnTo>
                  <a:lnTo>
                    <a:pt x="99" y="99"/>
                  </a:lnTo>
                  <a:lnTo>
                    <a:pt x="49" y="197"/>
                  </a:lnTo>
                  <a:lnTo>
                    <a:pt x="0" y="345"/>
                  </a:lnTo>
                  <a:lnTo>
                    <a:pt x="49" y="493"/>
                  </a:lnTo>
                  <a:lnTo>
                    <a:pt x="99" y="591"/>
                  </a:lnTo>
                  <a:lnTo>
                    <a:pt x="246" y="690"/>
                  </a:lnTo>
                  <a:lnTo>
                    <a:pt x="493" y="690"/>
                  </a:lnTo>
                  <a:lnTo>
                    <a:pt x="591" y="591"/>
                  </a:lnTo>
                  <a:lnTo>
                    <a:pt x="690" y="493"/>
                  </a:lnTo>
                  <a:lnTo>
                    <a:pt x="690" y="345"/>
                  </a:lnTo>
                  <a:lnTo>
                    <a:pt x="690" y="197"/>
                  </a:lnTo>
                  <a:lnTo>
                    <a:pt x="591" y="99"/>
                  </a:lnTo>
                  <a:lnTo>
                    <a:pt x="493" y="49"/>
                  </a:lnTo>
                  <a:lnTo>
                    <a:pt x="3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3206;p74"/>
          <p:cNvGrpSpPr/>
          <p:nvPr/>
        </p:nvGrpSpPr>
        <p:grpSpPr>
          <a:xfrm>
            <a:off x="3237595" y="3041093"/>
            <a:ext cx="417098" cy="474199"/>
            <a:chOff x="3913082" y="1732388"/>
            <a:chExt cx="417098" cy="474199"/>
          </a:xfrm>
        </p:grpSpPr>
        <p:sp>
          <p:nvSpPr>
            <p:cNvPr id="24" name="Google Shape;3207;p74"/>
            <p:cNvSpPr/>
            <p:nvPr/>
          </p:nvSpPr>
          <p:spPr>
            <a:xfrm>
              <a:off x="3913082" y="1732388"/>
              <a:ext cx="118247" cy="227165"/>
            </a:xfrm>
            <a:custGeom>
              <a:avLst/>
              <a:gdLst/>
              <a:ahLst/>
              <a:cxnLst/>
              <a:rect l="l" t="t" r="r" b="b"/>
              <a:pathLst>
                <a:path w="4386" h="8426" extrusionOk="0">
                  <a:moveTo>
                    <a:pt x="1823" y="1"/>
                  </a:moveTo>
                  <a:lnTo>
                    <a:pt x="1725" y="50"/>
                  </a:lnTo>
                  <a:lnTo>
                    <a:pt x="1577" y="99"/>
                  </a:lnTo>
                  <a:lnTo>
                    <a:pt x="1232" y="345"/>
                  </a:lnTo>
                  <a:lnTo>
                    <a:pt x="887" y="690"/>
                  </a:lnTo>
                  <a:lnTo>
                    <a:pt x="641" y="1035"/>
                  </a:lnTo>
                  <a:lnTo>
                    <a:pt x="395" y="1429"/>
                  </a:lnTo>
                  <a:lnTo>
                    <a:pt x="247" y="1823"/>
                  </a:lnTo>
                  <a:lnTo>
                    <a:pt x="99" y="2267"/>
                  </a:lnTo>
                  <a:lnTo>
                    <a:pt x="0" y="2710"/>
                  </a:lnTo>
                  <a:lnTo>
                    <a:pt x="0" y="3154"/>
                  </a:lnTo>
                  <a:lnTo>
                    <a:pt x="0" y="3646"/>
                  </a:lnTo>
                  <a:lnTo>
                    <a:pt x="99" y="4139"/>
                  </a:lnTo>
                  <a:lnTo>
                    <a:pt x="247" y="4582"/>
                  </a:lnTo>
                  <a:lnTo>
                    <a:pt x="493" y="5026"/>
                  </a:lnTo>
                  <a:lnTo>
                    <a:pt x="739" y="5420"/>
                  </a:lnTo>
                  <a:lnTo>
                    <a:pt x="1035" y="5765"/>
                  </a:lnTo>
                  <a:lnTo>
                    <a:pt x="1380" y="6110"/>
                  </a:lnTo>
                  <a:lnTo>
                    <a:pt x="1774" y="6356"/>
                  </a:lnTo>
                  <a:lnTo>
                    <a:pt x="1528" y="6750"/>
                  </a:lnTo>
                  <a:lnTo>
                    <a:pt x="1281" y="7095"/>
                  </a:lnTo>
                  <a:lnTo>
                    <a:pt x="1084" y="7538"/>
                  </a:lnTo>
                  <a:lnTo>
                    <a:pt x="986" y="7982"/>
                  </a:lnTo>
                  <a:lnTo>
                    <a:pt x="937" y="8130"/>
                  </a:lnTo>
                  <a:lnTo>
                    <a:pt x="986" y="8228"/>
                  </a:lnTo>
                  <a:lnTo>
                    <a:pt x="1084" y="8327"/>
                  </a:lnTo>
                  <a:lnTo>
                    <a:pt x="1232" y="8376"/>
                  </a:lnTo>
                  <a:lnTo>
                    <a:pt x="1281" y="8425"/>
                  </a:lnTo>
                  <a:lnTo>
                    <a:pt x="1429" y="8376"/>
                  </a:lnTo>
                  <a:lnTo>
                    <a:pt x="1528" y="8327"/>
                  </a:lnTo>
                  <a:lnTo>
                    <a:pt x="1577" y="8228"/>
                  </a:lnTo>
                  <a:lnTo>
                    <a:pt x="1626" y="8130"/>
                  </a:lnTo>
                  <a:lnTo>
                    <a:pt x="1774" y="7686"/>
                  </a:lnTo>
                  <a:lnTo>
                    <a:pt x="1971" y="7292"/>
                  </a:lnTo>
                  <a:lnTo>
                    <a:pt x="2217" y="6947"/>
                  </a:lnTo>
                  <a:lnTo>
                    <a:pt x="2513" y="6602"/>
                  </a:lnTo>
                  <a:lnTo>
                    <a:pt x="2858" y="6307"/>
                  </a:lnTo>
                  <a:lnTo>
                    <a:pt x="3252" y="6110"/>
                  </a:lnTo>
                  <a:lnTo>
                    <a:pt x="3646" y="5913"/>
                  </a:lnTo>
                  <a:lnTo>
                    <a:pt x="4090" y="5814"/>
                  </a:lnTo>
                  <a:lnTo>
                    <a:pt x="4237" y="5765"/>
                  </a:lnTo>
                  <a:lnTo>
                    <a:pt x="4336" y="5666"/>
                  </a:lnTo>
                  <a:lnTo>
                    <a:pt x="4385" y="5568"/>
                  </a:lnTo>
                  <a:lnTo>
                    <a:pt x="4385" y="5420"/>
                  </a:lnTo>
                  <a:lnTo>
                    <a:pt x="4336" y="5272"/>
                  </a:lnTo>
                  <a:lnTo>
                    <a:pt x="4237" y="5174"/>
                  </a:lnTo>
                  <a:lnTo>
                    <a:pt x="4139" y="5124"/>
                  </a:lnTo>
                  <a:lnTo>
                    <a:pt x="3991" y="5124"/>
                  </a:lnTo>
                  <a:lnTo>
                    <a:pt x="3548" y="5223"/>
                  </a:lnTo>
                  <a:lnTo>
                    <a:pt x="3104" y="5420"/>
                  </a:lnTo>
                  <a:lnTo>
                    <a:pt x="2661" y="5617"/>
                  </a:lnTo>
                  <a:lnTo>
                    <a:pt x="2316" y="5863"/>
                  </a:lnTo>
                  <a:lnTo>
                    <a:pt x="1971" y="5666"/>
                  </a:lnTo>
                  <a:lnTo>
                    <a:pt x="1626" y="5371"/>
                  </a:lnTo>
                  <a:lnTo>
                    <a:pt x="1331" y="5075"/>
                  </a:lnTo>
                  <a:lnTo>
                    <a:pt x="1134" y="4730"/>
                  </a:lnTo>
                  <a:lnTo>
                    <a:pt x="937" y="4385"/>
                  </a:lnTo>
                  <a:lnTo>
                    <a:pt x="789" y="3991"/>
                  </a:lnTo>
                  <a:lnTo>
                    <a:pt x="690" y="3597"/>
                  </a:lnTo>
                  <a:lnTo>
                    <a:pt x="690" y="3154"/>
                  </a:lnTo>
                  <a:lnTo>
                    <a:pt x="690" y="2809"/>
                  </a:lnTo>
                  <a:lnTo>
                    <a:pt x="789" y="2415"/>
                  </a:lnTo>
                  <a:lnTo>
                    <a:pt x="887" y="2070"/>
                  </a:lnTo>
                  <a:lnTo>
                    <a:pt x="1035" y="1725"/>
                  </a:lnTo>
                  <a:lnTo>
                    <a:pt x="1232" y="1429"/>
                  </a:lnTo>
                  <a:lnTo>
                    <a:pt x="1429" y="1134"/>
                  </a:lnTo>
                  <a:lnTo>
                    <a:pt x="1676" y="887"/>
                  </a:lnTo>
                  <a:lnTo>
                    <a:pt x="1971" y="641"/>
                  </a:lnTo>
                  <a:lnTo>
                    <a:pt x="2070" y="543"/>
                  </a:lnTo>
                  <a:lnTo>
                    <a:pt x="2119" y="444"/>
                  </a:lnTo>
                  <a:lnTo>
                    <a:pt x="2119" y="296"/>
                  </a:lnTo>
                  <a:lnTo>
                    <a:pt x="2070" y="148"/>
                  </a:lnTo>
                  <a:lnTo>
                    <a:pt x="1971" y="50"/>
                  </a:lnTo>
                  <a:lnTo>
                    <a:pt x="1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08;p74"/>
            <p:cNvSpPr/>
            <p:nvPr/>
          </p:nvSpPr>
          <p:spPr>
            <a:xfrm>
              <a:off x="4059179" y="1733709"/>
              <a:ext cx="31921" cy="256390"/>
            </a:xfrm>
            <a:custGeom>
              <a:avLst/>
              <a:gdLst/>
              <a:ahLst/>
              <a:cxnLst/>
              <a:rect l="l" t="t" r="r" b="b"/>
              <a:pathLst>
                <a:path w="1184" h="9510" extrusionOk="0">
                  <a:moveTo>
                    <a:pt x="198" y="1"/>
                  </a:moveTo>
                  <a:lnTo>
                    <a:pt x="99" y="99"/>
                  </a:lnTo>
                  <a:lnTo>
                    <a:pt x="50" y="198"/>
                  </a:lnTo>
                  <a:lnTo>
                    <a:pt x="1" y="346"/>
                  </a:lnTo>
                  <a:lnTo>
                    <a:pt x="149" y="7292"/>
                  </a:lnTo>
                  <a:lnTo>
                    <a:pt x="198" y="7785"/>
                  </a:lnTo>
                  <a:lnTo>
                    <a:pt x="296" y="8327"/>
                  </a:lnTo>
                  <a:lnTo>
                    <a:pt x="395" y="8820"/>
                  </a:lnTo>
                  <a:lnTo>
                    <a:pt x="543" y="9312"/>
                  </a:lnTo>
                  <a:lnTo>
                    <a:pt x="592" y="9411"/>
                  </a:lnTo>
                  <a:lnTo>
                    <a:pt x="691" y="9460"/>
                  </a:lnTo>
                  <a:lnTo>
                    <a:pt x="740" y="9509"/>
                  </a:lnTo>
                  <a:lnTo>
                    <a:pt x="986" y="9509"/>
                  </a:lnTo>
                  <a:lnTo>
                    <a:pt x="1085" y="9460"/>
                  </a:lnTo>
                  <a:lnTo>
                    <a:pt x="1183" y="9362"/>
                  </a:lnTo>
                  <a:lnTo>
                    <a:pt x="1183" y="9214"/>
                  </a:lnTo>
                  <a:lnTo>
                    <a:pt x="1183" y="9066"/>
                  </a:lnTo>
                  <a:lnTo>
                    <a:pt x="1035" y="8623"/>
                  </a:lnTo>
                  <a:lnTo>
                    <a:pt x="937" y="8179"/>
                  </a:lnTo>
                  <a:lnTo>
                    <a:pt x="888" y="7736"/>
                  </a:lnTo>
                  <a:lnTo>
                    <a:pt x="838" y="7292"/>
                  </a:lnTo>
                  <a:lnTo>
                    <a:pt x="691" y="296"/>
                  </a:lnTo>
                  <a:lnTo>
                    <a:pt x="691" y="198"/>
                  </a:lnTo>
                  <a:lnTo>
                    <a:pt x="592" y="50"/>
                  </a:lnTo>
                  <a:lnTo>
                    <a:pt x="4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09;p74"/>
            <p:cNvSpPr/>
            <p:nvPr/>
          </p:nvSpPr>
          <p:spPr>
            <a:xfrm>
              <a:off x="4217245" y="2106943"/>
              <a:ext cx="71768" cy="70420"/>
            </a:xfrm>
            <a:custGeom>
              <a:avLst/>
              <a:gdLst/>
              <a:ahLst/>
              <a:cxnLst/>
              <a:rect l="l" t="t" r="r" b="b"/>
              <a:pathLst>
                <a:path w="2662" h="2612" extrusionOk="0">
                  <a:moveTo>
                    <a:pt x="1085" y="740"/>
                  </a:moveTo>
                  <a:lnTo>
                    <a:pt x="1331" y="789"/>
                  </a:lnTo>
                  <a:lnTo>
                    <a:pt x="1577" y="937"/>
                  </a:lnTo>
                  <a:lnTo>
                    <a:pt x="1774" y="1134"/>
                  </a:lnTo>
                  <a:lnTo>
                    <a:pt x="1971" y="1380"/>
                  </a:lnTo>
                  <a:lnTo>
                    <a:pt x="1971" y="1528"/>
                  </a:lnTo>
                  <a:lnTo>
                    <a:pt x="1971" y="1725"/>
                  </a:lnTo>
                  <a:lnTo>
                    <a:pt x="1873" y="1824"/>
                  </a:lnTo>
                  <a:lnTo>
                    <a:pt x="1725" y="1922"/>
                  </a:lnTo>
                  <a:lnTo>
                    <a:pt x="1429" y="1922"/>
                  </a:lnTo>
                  <a:lnTo>
                    <a:pt x="1331" y="1824"/>
                  </a:lnTo>
                  <a:lnTo>
                    <a:pt x="1232" y="1725"/>
                  </a:lnTo>
                  <a:lnTo>
                    <a:pt x="1183" y="1627"/>
                  </a:lnTo>
                  <a:lnTo>
                    <a:pt x="1183" y="1479"/>
                  </a:lnTo>
                  <a:lnTo>
                    <a:pt x="1232" y="1282"/>
                  </a:lnTo>
                  <a:lnTo>
                    <a:pt x="1183" y="1085"/>
                  </a:lnTo>
                  <a:lnTo>
                    <a:pt x="1134" y="888"/>
                  </a:lnTo>
                  <a:lnTo>
                    <a:pt x="1085" y="740"/>
                  </a:lnTo>
                  <a:close/>
                  <a:moveTo>
                    <a:pt x="887" y="1"/>
                  </a:moveTo>
                  <a:lnTo>
                    <a:pt x="543" y="50"/>
                  </a:lnTo>
                  <a:lnTo>
                    <a:pt x="198" y="149"/>
                  </a:lnTo>
                  <a:lnTo>
                    <a:pt x="99" y="198"/>
                  </a:lnTo>
                  <a:lnTo>
                    <a:pt x="50" y="296"/>
                  </a:lnTo>
                  <a:lnTo>
                    <a:pt x="1" y="395"/>
                  </a:lnTo>
                  <a:lnTo>
                    <a:pt x="1" y="493"/>
                  </a:lnTo>
                  <a:lnTo>
                    <a:pt x="1" y="592"/>
                  </a:lnTo>
                  <a:lnTo>
                    <a:pt x="50" y="691"/>
                  </a:lnTo>
                  <a:lnTo>
                    <a:pt x="99" y="740"/>
                  </a:lnTo>
                  <a:lnTo>
                    <a:pt x="198" y="789"/>
                  </a:lnTo>
                  <a:lnTo>
                    <a:pt x="346" y="888"/>
                  </a:lnTo>
                  <a:lnTo>
                    <a:pt x="444" y="1035"/>
                  </a:lnTo>
                  <a:lnTo>
                    <a:pt x="493" y="1183"/>
                  </a:lnTo>
                  <a:lnTo>
                    <a:pt x="493" y="1380"/>
                  </a:lnTo>
                  <a:lnTo>
                    <a:pt x="493" y="1725"/>
                  </a:lnTo>
                  <a:lnTo>
                    <a:pt x="641" y="2021"/>
                  </a:lnTo>
                  <a:lnTo>
                    <a:pt x="789" y="2267"/>
                  </a:lnTo>
                  <a:lnTo>
                    <a:pt x="1035" y="2464"/>
                  </a:lnTo>
                  <a:lnTo>
                    <a:pt x="1282" y="2612"/>
                  </a:lnTo>
                  <a:lnTo>
                    <a:pt x="1774" y="2612"/>
                  </a:lnTo>
                  <a:lnTo>
                    <a:pt x="1922" y="2563"/>
                  </a:lnTo>
                  <a:lnTo>
                    <a:pt x="2168" y="2464"/>
                  </a:lnTo>
                  <a:lnTo>
                    <a:pt x="2316" y="2316"/>
                  </a:lnTo>
                  <a:lnTo>
                    <a:pt x="2464" y="2169"/>
                  </a:lnTo>
                  <a:lnTo>
                    <a:pt x="2563" y="1971"/>
                  </a:lnTo>
                  <a:lnTo>
                    <a:pt x="2661" y="1774"/>
                  </a:lnTo>
                  <a:lnTo>
                    <a:pt x="2661" y="1528"/>
                  </a:lnTo>
                  <a:lnTo>
                    <a:pt x="2661" y="1331"/>
                  </a:lnTo>
                  <a:lnTo>
                    <a:pt x="2563" y="1134"/>
                  </a:lnTo>
                  <a:lnTo>
                    <a:pt x="2415" y="789"/>
                  </a:lnTo>
                  <a:lnTo>
                    <a:pt x="2168" y="543"/>
                  </a:lnTo>
                  <a:lnTo>
                    <a:pt x="1873" y="296"/>
                  </a:lnTo>
                  <a:lnTo>
                    <a:pt x="1577" y="149"/>
                  </a:lnTo>
                  <a:lnTo>
                    <a:pt x="1232" y="50"/>
                  </a:lnTo>
                  <a:lnTo>
                    <a:pt x="8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10;p74"/>
            <p:cNvSpPr/>
            <p:nvPr/>
          </p:nvSpPr>
          <p:spPr>
            <a:xfrm>
              <a:off x="4209292" y="2017949"/>
              <a:ext cx="75731" cy="67777"/>
            </a:xfrm>
            <a:custGeom>
              <a:avLst/>
              <a:gdLst/>
              <a:ahLst/>
              <a:cxnLst/>
              <a:rect l="l" t="t" r="r" b="b"/>
              <a:pathLst>
                <a:path w="2809" h="2514" extrusionOk="0">
                  <a:moveTo>
                    <a:pt x="1724" y="691"/>
                  </a:moveTo>
                  <a:lnTo>
                    <a:pt x="1921" y="740"/>
                  </a:lnTo>
                  <a:lnTo>
                    <a:pt x="2020" y="838"/>
                  </a:lnTo>
                  <a:lnTo>
                    <a:pt x="2119" y="937"/>
                  </a:lnTo>
                  <a:lnTo>
                    <a:pt x="2119" y="1134"/>
                  </a:lnTo>
                  <a:lnTo>
                    <a:pt x="2069" y="1282"/>
                  </a:lnTo>
                  <a:lnTo>
                    <a:pt x="1872" y="1479"/>
                  </a:lnTo>
                  <a:lnTo>
                    <a:pt x="1675" y="1676"/>
                  </a:lnTo>
                  <a:lnTo>
                    <a:pt x="1380" y="1775"/>
                  </a:lnTo>
                  <a:lnTo>
                    <a:pt x="1133" y="1824"/>
                  </a:lnTo>
                  <a:lnTo>
                    <a:pt x="1232" y="1676"/>
                  </a:lnTo>
                  <a:lnTo>
                    <a:pt x="1281" y="1479"/>
                  </a:lnTo>
                  <a:lnTo>
                    <a:pt x="1330" y="1282"/>
                  </a:lnTo>
                  <a:lnTo>
                    <a:pt x="1330" y="1085"/>
                  </a:lnTo>
                  <a:lnTo>
                    <a:pt x="1330" y="986"/>
                  </a:lnTo>
                  <a:lnTo>
                    <a:pt x="1380" y="838"/>
                  </a:lnTo>
                  <a:lnTo>
                    <a:pt x="1527" y="740"/>
                  </a:lnTo>
                  <a:lnTo>
                    <a:pt x="1724" y="691"/>
                  </a:lnTo>
                  <a:close/>
                  <a:moveTo>
                    <a:pt x="1626" y="1"/>
                  </a:moveTo>
                  <a:lnTo>
                    <a:pt x="1429" y="50"/>
                  </a:lnTo>
                  <a:lnTo>
                    <a:pt x="1281" y="99"/>
                  </a:lnTo>
                  <a:lnTo>
                    <a:pt x="1084" y="198"/>
                  </a:lnTo>
                  <a:lnTo>
                    <a:pt x="936" y="346"/>
                  </a:lnTo>
                  <a:lnTo>
                    <a:pt x="838" y="494"/>
                  </a:lnTo>
                  <a:lnTo>
                    <a:pt x="690" y="789"/>
                  </a:lnTo>
                  <a:lnTo>
                    <a:pt x="641" y="1134"/>
                  </a:lnTo>
                  <a:lnTo>
                    <a:pt x="641" y="1282"/>
                  </a:lnTo>
                  <a:lnTo>
                    <a:pt x="542" y="1479"/>
                  </a:lnTo>
                  <a:lnTo>
                    <a:pt x="443" y="1577"/>
                  </a:lnTo>
                  <a:lnTo>
                    <a:pt x="246" y="1676"/>
                  </a:lnTo>
                  <a:lnTo>
                    <a:pt x="148" y="1676"/>
                  </a:lnTo>
                  <a:lnTo>
                    <a:pt x="99" y="1775"/>
                  </a:lnTo>
                  <a:lnTo>
                    <a:pt x="49" y="1873"/>
                  </a:lnTo>
                  <a:lnTo>
                    <a:pt x="0" y="1972"/>
                  </a:lnTo>
                  <a:lnTo>
                    <a:pt x="0" y="2070"/>
                  </a:lnTo>
                  <a:lnTo>
                    <a:pt x="49" y="2119"/>
                  </a:lnTo>
                  <a:lnTo>
                    <a:pt x="99" y="2218"/>
                  </a:lnTo>
                  <a:lnTo>
                    <a:pt x="197" y="2267"/>
                  </a:lnTo>
                  <a:lnTo>
                    <a:pt x="394" y="2415"/>
                  </a:lnTo>
                  <a:lnTo>
                    <a:pt x="591" y="2464"/>
                  </a:lnTo>
                  <a:lnTo>
                    <a:pt x="1084" y="2514"/>
                  </a:lnTo>
                  <a:lnTo>
                    <a:pt x="1281" y="2514"/>
                  </a:lnTo>
                  <a:lnTo>
                    <a:pt x="1527" y="2464"/>
                  </a:lnTo>
                  <a:lnTo>
                    <a:pt x="1774" y="2366"/>
                  </a:lnTo>
                  <a:lnTo>
                    <a:pt x="1971" y="2267"/>
                  </a:lnTo>
                  <a:lnTo>
                    <a:pt x="2168" y="2169"/>
                  </a:lnTo>
                  <a:lnTo>
                    <a:pt x="2365" y="2021"/>
                  </a:lnTo>
                  <a:lnTo>
                    <a:pt x="2513" y="1824"/>
                  </a:lnTo>
                  <a:lnTo>
                    <a:pt x="2660" y="1627"/>
                  </a:lnTo>
                  <a:lnTo>
                    <a:pt x="2759" y="1430"/>
                  </a:lnTo>
                  <a:lnTo>
                    <a:pt x="2808" y="1183"/>
                  </a:lnTo>
                  <a:lnTo>
                    <a:pt x="2808" y="986"/>
                  </a:lnTo>
                  <a:lnTo>
                    <a:pt x="2759" y="740"/>
                  </a:lnTo>
                  <a:lnTo>
                    <a:pt x="2660" y="543"/>
                  </a:lnTo>
                  <a:lnTo>
                    <a:pt x="2562" y="395"/>
                  </a:lnTo>
                  <a:lnTo>
                    <a:pt x="2414" y="247"/>
                  </a:lnTo>
                  <a:lnTo>
                    <a:pt x="2217" y="99"/>
                  </a:lnTo>
                  <a:lnTo>
                    <a:pt x="2020" y="50"/>
                  </a:lnTo>
                  <a:lnTo>
                    <a:pt x="1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11;p74"/>
            <p:cNvSpPr/>
            <p:nvPr/>
          </p:nvSpPr>
          <p:spPr>
            <a:xfrm>
              <a:off x="4298260" y="2060464"/>
              <a:ext cx="31921" cy="22619"/>
            </a:xfrm>
            <a:custGeom>
              <a:avLst/>
              <a:gdLst/>
              <a:ahLst/>
              <a:cxnLst/>
              <a:rect l="l" t="t" r="r" b="b"/>
              <a:pathLst>
                <a:path w="1184" h="839" extrusionOk="0">
                  <a:moveTo>
                    <a:pt x="838" y="0"/>
                  </a:moveTo>
                  <a:lnTo>
                    <a:pt x="740" y="50"/>
                  </a:lnTo>
                  <a:lnTo>
                    <a:pt x="247" y="198"/>
                  </a:lnTo>
                  <a:lnTo>
                    <a:pt x="99" y="247"/>
                  </a:lnTo>
                  <a:lnTo>
                    <a:pt x="1" y="345"/>
                  </a:lnTo>
                  <a:lnTo>
                    <a:pt x="1" y="444"/>
                  </a:lnTo>
                  <a:lnTo>
                    <a:pt x="1" y="592"/>
                  </a:lnTo>
                  <a:lnTo>
                    <a:pt x="50" y="690"/>
                  </a:lnTo>
                  <a:lnTo>
                    <a:pt x="99" y="789"/>
                  </a:lnTo>
                  <a:lnTo>
                    <a:pt x="198" y="838"/>
                  </a:lnTo>
                  <a:lnTo>
                    <a:pt x="444" y="838"/>
                  </a:lnTo>
                  <a:lnTo>
                    <a:pt x="937" y="690"/>
                  </a:lnTo>
                  <a:lnTo>
                    <a:pt x="1036" y="641"/>
                  </a:lnTo>
                  <a:lnTo>
                    <a:pt x="1134" y="542"/>
                  </a:lnTo>
                  <a:lnTo>
                    <a:pt x="1183" y="395"/>
                  </a:lnTo>
                  <a:lnTo>
                    <a:pt x="1134" y="247"/>
                  </a:lnTo>
                  <a:lnTo>
                    <a:pt x="1085" y="148"/>
                  </a:lnTo>
                  <a:lnTo>
                    <a:pt x="986" y="50"/>
                  </a:lnTo>
                  <a:lnTo>
                    <a:pt x="8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12;p74"/>
            <p:cNvSpPr/>
            <p:nvPr/>
          </p:nvSpPr>
          <p:spPr>
            <a:xfrm>
              <a:off x="4283675" y="2096321"/>
              <a:ext cx="31894" cy="23940"/>
            </a:xfrm>
            <a:custGeom>
              <a:avLst/>
              <a:gdLst/>
              <a:ahLst/>
              <a:cxnLst/>
              <a:rect l="l" t="t" r="r" b="b"/>
              <a:pathLst>
                <a:path w="1183" h="888" extrusionOk="0">
                  <a:moveTo>
                    <a:pt x="345" y="1"/>
                  </a:moveTo>
                  <a:lnTo>
                    <a:pt x="246" y="50"/>
                  </a:lnTo>
                  <a:lnTo>
                    <a:pt x="99" y="99"/>
                  </a:lnTo>
                  <a:lnTo>
                    <a:pt x="49" y="198"/>
                  </a:lnTo>
                  <a:lnTo>
                    <a:pt x="0" y="346"/>
                  </a:lnTo>
                  <a:lnTo>
                    <a:pt x="49" y="493"/>
                  </a:lnTo>
                  <a:lnTo>
                    <a:pt x="99" y="592"/>
                  </a:lnTo>
                  <a:lnTo>
                    <a:pt x="197" y="690"/>
                  </a:lnTo>
                  <a:lnTo>
                    <a:pt x="690" y="887"/>
                  </a:lnTo>
                  <a:lnTo>
                    <a:pt x="838" y="887"/>
                  </a:lnTo>
                  <a:lnTo>
                    <a:pt x="985" y="838"/>
                  </a:lnTo>
                  <a:lnTo>
                    <a:pt x="1084" y="789"/>
                  </a:lnTo>
                  <a:lnTo>
                    <a:pt x="1133" y="690"/>
                  </a:lnTo>
                  <a:lnTo>
                    <a:pt x="1182" y="592"/>
                  </a:lnTo>
                  <a:lnTo>
                    <a:pt x="1133" y="444"/>
                  </a:lnTo>
                  <a:lnTo>
                    <a:pt x="1084" y="346"/>
                  </a:lnTo>
                  <a:lnTo>
                    <a:pt x="985" y="247"/>
                  </a:lnTo>
                  <a:lnTo>
                    <a:pt x="493" y="50"/>
                  </a:lnTo>
                  <a:lnTo>
                    <a:pt x="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13;p74"/>
            <p:cNvSpPr/>
            <p:nvPr/>
          </p:nvSpPr>
          <p:spPr>
            <a:xfrm>
              <a:off x="3956919" y="1732388"/>
              <a:ext cx="281597" cy="474199"/>
            </a:xfrm>
            <a:custGeom>
              <a:avLst/>
              <a:gdLst/>
              <a:ahLst/>
              <a:cxnLst/>
              <a:rect l="l" t="t" r="r" b="b"/>
              <a:pathLst>
                <a:path w="10445" h="17589" extrusionOk="0">
                  <a:moveTo>
                    <a:pt x="7243" y="13204"/>
                  </a:moveTo>
                  <a:lnTo>
                    <a:pt x="7489" y="13253"/>
                  </a:lnTo>
                  <a:lnTo>
                    <a:pt x="7686" y="13401"/>
                  </a:lnTo>
                  <a:lnTo>
                    <a:pt x="7834" y="13598"/>
                  </a:lnTo>
                  <a:lnTo>
                    <a:pt x="7883" y="13845"/>
                  </a:lnTo>
                  <a:lnTo>
                    <a:pt x="7932" y="13943"/>
                  </a:lnTo>
                  <a:lnTo>
                    <a:pt x="8031" y="14091"/>
                  </a:lnTo>
                  <a:lnTo>
                    <a:pt x="8179" y="14288"/>
                  </a:lnTo>
                  <a:lnTo>
                    <a:pt x="8228" y="14534"/>
                  </a:lnTo>
                  <a:lnTo>
                    <a:pt x="8179" y="14731"/>
                  </a:lnTo>
                  <a:lnTo>
                    <a:pt x="8129" y="14879"/>
                  </a:lnTo>
                  <a:lnTo>
                    <a:pt x="7982" y="15027"/>
                  </a:lnTo>
                  <a:lnTo>
                    <a:pt x="7834" y="15125"/>
                  </a:lnTo>
                  <a:lnTo>
                    <a:pt x="7834" y="14879"/>
                  </a:lnTo>
                  <a:lnTo>
                    <a:pt x="7784" y="14682"/>
                  </a:lnTo>
                  <a:lnTo>
                    <a:pt x="7637" y="14485"/>
                  </a:lnTo>
                  <a:lnTo>
                    <a:pt x="7440" y="14386"/>
                  </a:lnTo>
                  <a:lnTo>
                    <a:pt x="6898" y="14189"/>
                  </a:lnTo>
                  <a:lnTo>
                    <a:pt x="6996" y="13992"/>
                  </a:lnTo>
                  <a:lnTo>
                    <a:pt x="6996" y="13746"/>
                  </a:lnTo>
                  <a:lnTo>
                    <a:pt x="6996" y="13500"/>
                  </a:lnTo>
                  <a:lnTo>
                    <a:pt x="6996" y="13303"/>
                  </a:lnTo>
                  <a:lnTo>
                    <a:pt x="7095" y="13253"/>
                  </a:lnTo>
                  <a:lnTo>
                    <a:pt x="7243" y="13204"/>
                  </a:lnTo>
                  <a:close/>
                  <a:moveTo>
                    <a:pt x="5420" y="11775"/>
                  </a:moveTo>
                  <a:lnTo>
                    <a:pt x="5814" y="11874"/>
                  </a:lnTo>
                  <a:lnTo>
                    <a:pt x="6208" y="11972"/>
                  </a:lnTo>
                  <a:lnTo>
                    <a:pt x="6109" y="12268"/>
                  </a:lnTo>
                  <a:lnTo>
                    <a:pt x="6060" y="12613"/>
                  </a:lnTo>
                  <a:lnTo>
                    <a:pt x="6109" y="13007"/>
                  </a:lnTo>
                  <a:lnTo>
                    <a:pt x="6257" y="13401"/>
                  </a:lnTo>
                  <a:lnTo>
                    <a:pt x="6306" y="13500"/>
                  </a:lnTo>
                  <a:lnTo>
                    <a:pt x="6356" y="13647"/>
                  </a:lnTo>
                  <a:lnTo>
                    <a:pt x="6306" y="13795"/>
                  </a:lnTo>
                  <a:lnTo>
                    <a:pt x="6257" y="13894"/>
                  </a:lnTo>
                  <a:lnTo>
                    <a:pt x="6208" y="14042"/>
                  </a:lnTo>
                  <a:lnTo>
                    <a:pt x="6208" y="14189"/>
                  </a:lnTo>
                  <a:lnTo>
                    <a:pt x="6208" y="14337"/>
                  </a:lnTo>
                  <a:lnTo>
                    <a:pt x="6257" y="14436"/>
                  </a:lnTo>
                  <a:lnTo>
                    <a:pt x="6405" y="14682"/>
                  </a:lnTo>
                  <a:lnTo>
                    <a:pt x="6651" y="14830"/>
                  </a:lnTo>
                  <a:lnTo>
                    <a:pt x="7193" y="15027"/>
                  </a:lnTo>
                  <a:lnTo>
                    <a:pt x="7095" y="15273"/>
                  </a:lnTo>
                  <a:lnTo>
                    <a:pt x="7045" y="15470"/>
                  </a:lnTo>
                  <a:lnTo>
                    <a:pt x="7045" y="15667"/>
                  </a:lnTo>
                  <a:lnTo>
                    <a:pt x="7144" y="15864"/>
                  </a:lnTo>
                  <a:lnTo>
                    <a:pt x="7243" y="16012"/>
                  </a:lnTo>
                  <a:lnTo>
                    <a:pt x="7390" y="16160"/>
                  </a:lnTo>
                  <a:lnTo>
                    <a:pt x="7440" y="16357"/>
                  </a:lnTo>
                  <a:lnTo>
                    <a:pt x="7440" y="16554"/>
                  </a:lnTo>
                  <a:lnTo>
                    <a:pt x="7341" y="16751"/>
                  </a:lnTo>
                  <a:lnTo>
                    <a:pt x="7193" y="16850"/>
                  </a:lnTo>
                  <a:lnTo>
                    <a:pt x="7045" y="16899"/>
                  </a:lnTo>
                  <a:lnTo>
                    <a:pt x="6799" y="16899"/>
                  </a:lnTo>
                  <a:lnTo>
                    <a:pt x="6602" y="16801"/>
                  </a:lnTo>
                  <a:lnTo>
                    <a:pt x="6306" y="16505"/>
                  </a:lnTo>
                  <a:lnTo>
                    <a:pt x="5912" y="16160"/>
                  </a:lnTo>
                  <a:lnTo>
                    <a:pt x="5469" y="15914"/>
                  </a:lnTo>
                  <a:lnTo>
                    <a:pt x="5173" y="15717"/>
                  </a:lnTo>
                  <a:lnTo>
                    <a:pt x="4976" y="15421"/>
                  </a:lnTo>
                  <a:lnTo>
                    <a:pt x="4828" y="15125"/>
                  </a:lnTo>
                  <a:lnTo>
                    <a:pt x="4779" y="14781"/>
                  </a:lnTo>
                  <a:lnTo>
                    <a:pt x="4878" y="14189"/>
                  </a:lnTo>
                  <a:lnTo>
                    <a:pt x="4927" y="13943"/>
                  </a:lnTo>
                  <a:lnTo>
                    <a:pt x="4927" y="13697"/>
                  </a:lnTo>
                  <a:lnTo>
                    <a:pt x="4878" y="13450"/>
                  </a:lnTo>
                  <a:lnTo>
                    <a:pt x="4828" y="13204"/>
                  </a:lnTo>
                  <a:lnTo>
                    <a:pt x="4730" y="13007"/>
                  </a:lnTo>
                  <a:lnTo>
                    <a:pt x="4631" y="12761"/>
                  </a:lnTo>
                  <a:lnTo>
                    <a:pt x="4484" y="12564"/>
                  </a:lnTo>
                  <a:lnTo>
                    <a:pt x="4287" y="12416"/>
                  </a:lnTo>
                  <a:lnTo>
                    <a:pt x="4878" y="12120"/>
                  </a:lnTo>
                  <a:lnTo>
                    <a:pt x="5420" y="11775"/>
                  </a:lnTo>
                  <a:close/>
                  <a:moveTo>
                    <a:pt x="7784" y="1"/>
                  </a:moveTo>
                  <a:lnTo>
                    <a:pt x="7686" y="50"/>
                  </a:lnTo>
                  <a:lnTo>
                    <a:pt x="7587" y="148"/>
                  </a:lnTo>
                  <a:lnTo>
                    <a:pt x="7538" y="296"/>
                  </a:lnTo>
                  <a:lnTo>
                    <a:pt x="7538" y="444"/>
                  </a:lnTo>
                  <a:lnTo>
                    <a:pt x="7538" y="543"/>
                  </a:lnTo>
                  <a:lnTo>
                    <a:pt x="7637" y="641"/>
                  </a:lnTo>
                  <a:lnTo>
                    <a:pt x="7932" y="887"/>
                  </a:lnTo>
                  <a:lnTo>
                    <a:pt x="8179" y="1134"/>
                  </a:lnTo>
                  <a:lnTo>
                    <a:pt x="8425" y="1429"/>
                  </a:lnTo>
                  <a:lnTo>
                    <a:pt x="8622" y="1725"/>
                  </a:lnTo>
                  <a:lnTo>
                    <a:pt x="8770" y="2070"/>
                  </a:lnTo>
                  <a:lnTo>
                    <a:pt x="8868" y="2415"/>
                  </a:lnTo>
                  <a:lnTo>
                    <a:pt x="8918" y="2809"/>
                  </a:lnTo>
                  <a:lnTo>
                    <a:pt x="8967" y="3154"/>
                  </a:lnTo>
                  <a:lnTo>
                    <a:pt x="8918" y="3597"/>
                  </a:lnTo>
                  <a:lnTo>
                    <a:pt x="8819" y="4040"/>
                  </a:lnTo>
                  <a:lnTo>
                    <a:pt x="8671" y="4484"/>
                  </a:lnTo>
                  <a:lnTo>
                    <a:pt x="8425" y="4878"/>
                  </a:lnTo>
                  <a:lnTo>
                    <a:pt x="7883" y="4632"/>
                  </a:lnTo>
                  <a:lnTo>
                    <a:pt x="7292" y="4484"/>
                  </a:lnTo>
                  <a:lnTo>
                    <a:pt x="6651" y="4435"/>
                  </a:lnTo>
                  <a:lnTo>
                    <a:pt x="6060" y="4484"/>
                  </a:lnTo>
                  <a:lnTo>
                    <a:pt x="5912" y="4533"/>
                  </a:lnTo>
                  <a:lnTo>
                    <a:pt x="5814" y="4632"/>
                  </a:lnTo>
                  <a:lnTo>
                    <a:pt x="5765" y="4730"/>
                  </a:lnTo>
                  <a:lnTo>
                    <a:pt x="5765" y="4878"/>
                  </a:lnTo>
                  <a:lnTo>
                    <a:pt x="5814" y="5026"/>
                  </a:lnTo>
                  <a:lnTo>
                    <a:pt x="5912" y="5124"/>
                  </a:lnTo>
                  <a:lnTo>
                    <a:pt x="6011" y="5174"/>
                  </a:lnTo>
                  <a:lnTo>
                    <a:pt x="6159" y="5174"/>
                  </a:lnTo>
                  <a:lnTo>
                    <a:pt x="6454" y="5124"/>
                  </a:lnTo>
                  <a:lnTo>
                    <a:pt x="7095" y="5124"/>
                  </a:lnTo>
                  <a:lnTo>
                    <a:pt x="7390" y="5223"/>
                  </a:lnTo>
                  <a:lnTo>
                    <a:pt x="7686" y="5272"/>
                  </a:lnTo>
                  <a:lnTo>
                    <a:pt x="7932" y="5371"/>
                  </a:lnTo>
                  <a:lnTo>
                    <a:pt x="8228" y="5518"/>
                  </a:lnTo>
                  <a:lnTo>
                    <a:pt x="8474" y="5716"/>
                  </a:lnTo>
                  <a:lnTo>
                    <a:pt x="8721" y="5913"/>
                  </a:lnTo>
                  <a:lnTo>
                    <a:pt x="8967" y="6110"/>
                  </a:lnTo>
                  <a:lnTo>
                    <a:pt x="9164" y="6356"/>
                  </a:lnTo>
                  <a:lnTo>
                    <a:pt x="9312" y="6602"/>
                  </a:lnTo>
                  <a:lnTo>
                    <a:pt x="9460" y="6849"/>
                  </a:lnTo>
                  <a:lnTo>
                    <a:pt x="9607" y="7144"/>
                  </a:lnTo>
                  <a:lnTo>
                    <a:pt x="9657" y="7440"/>
                  </a:lnTo>
                  <a:lnTo>
                    <a:pt x="9755" y="7735"/>
                  </a:lnTo>
                  <a:lnTo>
                    <a:pt x="9755" y="8031"/>
                  </a:lnTo>
                  <a:lnTo>
                    <a:pt x="9755" y="8376"/>
                  </a:lnTo>
                  <a:lnTo>
                    <a:pt x="9755" y="8672"/>
                  </a:lnTo>
                  <a:lnTo>
                    <a:pt x="9657" y="8967"/>
                  </a:lnTo>
                  <a:lnTo>
                    <a:pt x="9460" y="9509"/>
                  </a:lnTo>
                  <a:lnTo>
                    <a:pt x="9164" y="10002"/>
                  </a:lnTo>
                  <a:lnTo>
                    <a:pt x="8819" y="10445"/>
                  </a:lnTo>
                  <a:lnTo>
                    <a:pt x="8326" y="10790"/>
                  </a:lnTo>
                  <a:lnTo>
                    <a:pt x="7784" y="11086"/>
                  </a:lnTo>
                  <a:lnTo>
                    <a:pt x="7538" y="11184"/>
                  </a:lnTo>
                  <a:lnTo>
                    <a:pt x="7243" y="11233"/>
                  </a:lnTo>
                  <a:lnTo>
                    <a:pt x="6799" y="11283"/>
                  </a:lnTo>
                  <a:lnTo>
                    <a:pt x="6356" y="11283"/>
                  </a:lnTo>
                  <a:lnTo>
                    <a:pt x="5912" y="11184"/>
                  </a:lnTo>
                  <a:lnTo>
                    <a:pt x="5469" y="11036"/>
                  </a:lnTo>
                  <a:lnTo>
                    <a:pt x="5272" y="11036"/>
                  </a:lnTo>
                  <a:lnTo>
                    <a:pt x="5124" y="11086"/>
                  </a:lnTo>
                  <a:lnTo>
                    <a:pt x="4779" y="11381"/>
                  </a:lnTo>
                  <a:lnTo>
                    <a:pt x="4385" y="11628"/>
                  </a:lnTo>
                  <a:lnTo>
                    <a:pt x="3991" y="11775"/>
                  </a:lnTo>
                  <a:lnTo>
                    <a:pt x="3548" y="11874"/>
                  </a:lnTo>
                  <a:lnTo>
                    <a:pt x="3055" y="11923"/>
                  </a:lnTo>
                  <a:lnTo>
                    <a:pt x="2710" y="11923"/>
                  </a:lnTo>
                  <a:lnTo>
                    <a:pt x="2365" y="11874"/>
                  </a:lnTo>
                  <a:lnTo>
                    <a:pt x="2020" y="11775"/>
                  </a:lnTo>
                  <a:lnTo>
                    <a:pt x="1675" y="11628"/>
                  </a:lnTo>
                  <a:lnTo>
                    <a:pt x="1380" y="11480"/>
                  </a:lnTo>
                  <a:lnTo>
                    <a:pt x="1084" y="11283"/>
                  </a:lnTo>
                  <a:lnTo>
                    <a:pt x="838" y="11036"/>
                  </a:lnTo>
                  <a:lnTo>
                    <a:pt x="591" y="10790"/>
                  </a:lnTo>
                  <a:lnTo>
                    <a:pt x="493" y="10691"/>
                  </a:lnTo>
                  <a:lnTo>
                    <a:pt x="394" y="10642"/>
                  </a:lnTo>
                  <a:lnTo>
                    <a:pt x="247" y="10691"/>
                  </a:lnTo>
                  <a:lnTo>
                    <a:pt x="99" y="10741"/>
                  </a:lnTo>
                  <a:lnTo>
                    <a:pt x="50" y="10839"/>
                  </a:lnTo>
                  <a:lnTo>
                    <a:pt x="0" y="10938"/>
                  </a:lnTo>
                  <a:lnTo>
                    <a:pt x="0" y="11086"/>
                  </a:lnTo>
                  <a:lnTo>
                    <a:pt x="50" y="11233"/>
                  </a:lnTo>
                  <a:lnTo>
                    <a:pt x="345" y="11529"/>
                  </a:lnTo>
                  <a:lnTo>
                    <a:pt x="690" y="11825"/>
                  </a:lnTo>
                  <a:lnTo>
                    <a:pt x="1035" y="12071"/>
                  </a:lnTo>
                  <a:lnTo>
                    <a:pt x="1380" y="12268"/>
                  </a:lnTo>
                  <a:lnTo>
                    <a:pt x="1774" y="12416"/>
                  </a:lnTo>
                  <a:lnTo>
                    <a:pt x="2168" y="12514"/>
                  </a:lnTo>
                  <a:lnTo>
                    <a:pt x="2611" y="12613"/>
                  </a:lnTo>
                  <a:lnTo>
                    <a:pt x="3055" y="12613"/>
                  </a:lnTo>
                  <a:lnTo>
                    <a:pt x="3400" y="12662"/>
                  </a:lnTo>
                  <a:lnTo>
                    <a:pt x="3695" y="12810"/>
                  </a:lnTo>
                  <a:lnTo>
                    <a:pt x="3942" y="13056"/>
                  </a:lnTo>
                  <a:lnTo>
                    <a:pt x="4139" y="13352"/>
                  </a:lnTo>
                  <a:lnTo>
                    <a:pt x="4237" y="13697"/>
                  </a:lnTo>
                  <a:lnTo>
                    <a:pt x="4188" y="14042"/>
                  </a:lnTo>
                  <a:lnTo>
                    <a:pt x="4089" y="14633"/>
                  </a:lnTo>
                  <a:lnTo>
                    <a:pt x="4089" y="14781"/>
                  </a:lnTo>
                  <a:lnTo>
                    <a:pt x="4089" y="15076"/>
                  </a:lnTo>
                  <a:lnTo>
                    <a:pt x="4188" y="15323"/>
                  </a:lnTo>
                  <a:lnTo>
                    <a:pt x="4237" y="15569"/>
                  </a:lnTo>
                  <a:lnTo>
                    <a:pt x="4385" y="15815"/>
                  </a:lnTo>
                  <a:lnTo>
                    <a:pt x="4533" y="16012"/>
                  </a:lnTo>
                  <a:lnTo>
                    <a:pt x="4730" y="16209"/>
                  </a:lnTo>
                  <a:lnTo>
                    <a:pt x="4927" y="16357"/>
                  </a:lnTo>
                  <a:lnTo>
                    <a:pt x="5173" y="16505"/>
                  </a:lnTo>
                  <a:lnTo>
                    <a:pt x="5518" y="16702"/>
                  </a:lnTo>
                  <a:lnTo>
                    <a:pt x="5814" y="16948"/>
                  </a:lnTo>
                  <a:lnTo>
                    <a:pt x="6159" y="17293"/>
                  </a:lnTo>
                  <a:lnTo>
                    <a:pt x="6356" y="17441"/>
                  </a:lnTo>
                  <a:lnTo>
                    <a:pt x="6553" y="17540"/>
                  </a:lnTo>
                  <a:lnTo>
                    <a:pt x="6750" y="17589"/>
                  </a:lnTo>
                  <a:lnTo>
                    <a:pt x="7144" y="17589"/>
                  </a:lnTo>
                  <a:lnTo>
                    <a:pt x="7341" y="17540"/>
                  </a:lnTo>
                  <a:lnTo>
                    <a:pt x="7538" y="17441"/>
                  </a:lnTo>
                  <a:lnTo>
                    <a:pt x="7686" y="17342"/>
                  </a:lnTo>
                  <a:lnTo>
                    <a:pt x="7883" y="17195"/>
                  </a:lnTo>
                  <a:lnTo>
                    <a:pt x="7982" y="17047"/>
                  </a:lnTo>
                  <a:lnTo>
                    <a:pt x="8031" y="16850"/>
                  </a:lnTo>
                  <a:lnTo>
                    <a:pt x="8129" y="16505"/>
                  </a:lnTo>
                  <a:lnTo>
                    <a:pt x="8080" y="16160"/>
                  </a:lnTo>
                  <a:lnTo>
                    <a:pt x="7982" y="15815"/>
                  </a:lnTo>
                  <a:lnTo>
                    <a:pt x="8179" y="15717"/>
                  </a:lnTo>
                  <a:lnTo>
                    <a:pt x="8326" y="15618"/>
                  </a:lnTo>
                  <a:lnTo>
                    <a:pt x="8474" y="15470"/>
                  </a:lnTo>
                  <a:lnTo>
                    <a:pt x="8622" y="15323"/>
                  </a:lnTo>
                  <a:lnTo>
                    <a:pt x="8721" y="15175"/>
                  </a:lnTo>
                  <a:lnTo>
                    <a:pt x="8819" y="14978"/>
                  </a:lnTo>
                  <a:lnTo>
                    <a:pt x="8868" y="14731"/>
                  </a:lnTo>
                  <a:lnTo>
                    <a:pt x="8918" y="14534"/>
                  </a:lnTo>
                  <a:lnTo>
                    <a:pt x="8868" y="14288"/>
                  </a:lnTo>
                  <a:lnTo>
                    <a:pt x="8819" y="14091"/>
                  </a:lnTo>
                  <a:lnTo>
                    <a:pt x="8721" y="13845"/>
                  </a:lnTo>
                  <a:lnTo>
                    <a:pt x="8573" y="13647"/>
                  </a:lnTo>
                  <a:lnTo>
                    <a:pt x="8524" y="13450"/>
                  </a:lnTo>
                  <a:lnTo>
                    <a:pt x="8425" y="13204"/>
                  </a:lnTo>
                  <a:lnTo>
                    <a:pt x="8277" y="13007"/>
                  </a:lnTo>
                  <a:lnTo>
                    <a:pt x="8129" y="12859"/>
                  </a:lnTo>
                  <a:lnTo>
                    <a:pt x="7932" y="12711"/>
                  </a:lnTo>
                  <a:lnTo>
                    <a:pt x="7735" y="12613"/>
                  </a:lnTo>
                  <a:lnTo>
                    <a:pt x="7489" y="12564"/>
                  </a:lnTo>
                  <a:lnTo>
                    <a:pt x="6996" y="12564"/>
                  </a:lnTo>
                  <a:lnTo>
                    <a:pt x="6750" y="12662"/>
                  </a:lnTo>
                  <a:lnTo>
                    <a:pt x="6750" y="12613"/>
                  </a:lnTo>
                  <a:lnTo>
                    <a:pt x="6799" y="12367"/>
                  </a:lnTo>
                  <a:lnTo>
                    <a:pt x="6898" y="12169"/>
                  </a:lnTo>
                  <a:lnTo>
                    <a:pt x="7095" y="12022"/>
                  </a:lnTo>
                  <a:lnTo>
                    <a:pt x="7341" y="11923"/>
                  </a:lnTo>
                  <a:lnTo>
                    <a:pt x="7686" y="11825"/>
                  </a:lnTo>
                  <a:lnTo>
                    <a:pt x="8080" y="11726"/>
                  </a:lnTo>
                  <a:lnTo>
                    <a:pt x="8376" y="11578"/>
                  </a:lnTo>
                  <a:lnTo>
                    <a:pt x="8721" y="11381"/>
                  </a:lnTo>
                  <a:lnTo>
                    <a:pt x="9016" y="11184"/>
                  </a:lnTo>
                  <a:lnTo>
                    <a:pt x="9263" y="10938"/>
                  </a:lnTo>
                  <a:lnTo>
                    <a:pt x="9509" y="10691"/>
                  </a:lnTo>
                  <a:lnTo>
                    <a:pt x="9755" y="10396"/>
                  </a:lnTo>
                  <a:lnTo>
                    <a:pt x="9952" y="10100"/>
                  </a:lnTo>
                  <a:lnTo>
                    <a:pt x="10100" y="9805"/>
                  </a:lnTo>
                  <a:lnTo>
                    <a:pt x="10248" y="9460"/>
                  </a:lnTo>
                  <a:lnTo>
                    <a:pt x="10346" y="9115"/>
                  </a:lnTo>
                  <a:lnTo>
                    <a:pt x="10396" y="8770"/>
                  </a:lnTo>
                  <a:lnTo>
                    <a:pt x="10445" y="8376"/>
                  </a:lnTo>
                  <a:lnTo>
                    <a:pt x="10445" y="8031"/>
                  </a:lnTo>
                  <a:lnTo>
                    <a:pt x="10396" y="7637"/>
                  </a:lnTo>
                  <a:lnTo>
                    <a:pt x="10346" y="7292"/>
                  </a:lnTo>
                  <a:lnTo>
                    <a:pt x="10248" y="6947"/>
                  </a:lnTo>
                  <a:lnTo>
                    <a:pt x="10100" y="6602"/>
                  </a:lnTo>
                  <a:lnTo>
                    <a:pt x="9952" y="6307"/>
                  </a:lnTo>
                  <a:lnTo>
                    <a:pt x="9755" y="6011"/>
                  </a:lnTo>
                  <a:lnTo>
                    <a:pt x="9558" y="5716"/>
                  </a:lnTo>
                  <a:lnTo>
                    <a:pt x="9312" y="5469"/>
                  </a:lnTo>
                  <a:lnTo>
                    <a:pt x="9016" y="5223"/>
                  </a:lnTo>
                  <a:lnTo>
                    <a:pt x="9263" y="4779"/>
                  </a:lnTo>
                  <a:lnTo>
                    <a:pt x="9460" y="4238"/>
                  </a:lnTo>
                  <a:lnTo>
                    <a:pt x="9607" y="3696"/>
                  </a:lnTo>
                  <a:lnTo>
                    <a:pt x="9657" y="3154"/>
                  </a:lnTo>
                  <a:lnTo>
                    <a:pt x="9607" y="2710"/>
                  </a:lnTo>
                  <a:lnTo>
                    <a:pt x="9558" y="2267"/>
                  </a:lnTo>
                  <a:lnTo>
                    <a:pt x="9410" y="1823"/>
                  </a:lnTo>
                  <a:lnTo>
                    <a:pt x="9213" y="1429"/>
                  </a:lnTo>
                  <a:lnTo>
                    <a:pt x="9016" y="1035"/>
                  </a:lnTo>
                  <a:lnTo>
                    <a:pt x="8721" y="690"/>
                  </a:lnTo>
                  <a:lnTo>
                    <a:pt x="8425" y="345"/>
                  </a:lnTo>
                  <a:lnTo>
                    <a:pt x="8031" y="99"/>
                  </a:lnTo>
                  <a:lnTo>
                    <a:pt x="7932" y="50"/>
                  </a:lnTo>
                  <a:lnTo>
                    <a:pt x="7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14;p74"/>
            <p:cNvSpPr/>
            <p:nvPr/>
          </p:nvSpPr>
          <p:spPr>
            <a:xfrm>
              <a:off x="3938317" y="1982092"/>
              <a:ext cx="18629" cy="18629"/>
            </a:xfrm>
            <a:custGeom>
              <a:avLst/>
              <a:gdLst/>
              <a:ahLst/>
              <a:cxnLst/>
              <a:rect l="l" t="t" r="r" b="b"/>
              <a:pathLst>
                <a:path w="691" h="691" extrusionOk="0">
                  <a:moveTo>
                    <a:pt x="345" y="1"/>
                  </a:moveTo>
                  <a:lnTo>
                    <a:pt x="247" y="50"/>
                  </a:lnTo>
                  <a:lnTo>
                    <a:pt x="99" y="99"/>
                  </a:lnTo>
                  <a:lnTo>
                    <a:pt x="50" y="198"/>
                  </a:lnTo>
                  <a:lnTo>
                    <a:pt x="1" y="346"/>
                  </a:lnTo>
                  <a:lnTo>
                    <a:pt x="50" y="493"/>
                  </a:lnTo>
                  <a:lnTo>
                    <a:pt x="99" y="592"/>
                  </a:lnTo>
                  <a:lnTo>
                    <a:pt x="247" y="641"/>
                  </a:lnTo>
                  <a:lnTo>
                    <a:pt x="345" y="690"/>
                  </a:lnTo>
                  <a:lnTo>
                    <a:pt x="493" y="641"/>
                  </a:lnTo>
                  <a:lnTo>
                    <a:pt x="592" y="592"/>
                  </a:lnTo>
                  <a:lnTo>
                    <a:pt x="690" y="493"/>
                  </a:lnTo>
                  <a:lnTo>
                    <a:pt x="690" y="346"/>
                  </a:lnTo>
                  <a:lnTo>
                    <a:pt x="690" y="198"/>
                  </a:lnTo>
                  <a:lnTo>
                    <a:pt x="592" y="99"/>
                  </a:lnTo>
                  <a:lnTo>
                    <a:pt x="493" y="50"/>
                  </a:lnTo>
                  <a:lnTo>
                    <a:pt x="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sp>
        <p:nvSpPr>
          <p:cNvPr id="2340" name="Google Shape;2340;p5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t>Thinking about balanced diets</a:t>
            </a:r>
            <a:br>
              <a:rPr lang="en-US" dirty="0"/>
            </a:br>
            <a:r>
              <a:rPr lang="en-US" dirty="0"/>
              <a:t/>
            </a:r>
            <a:br>
              <a:rPr lang="en-US" dirty="0"/>
            </a:br>
            <a:endParaRPr dirty="0"/>
          </a:p>
        </p:txBody>
      </p:sp>
      <p:sp>
        <p:nvSpPr>
          <p:cNvPr id="2342" name="Google Shape;2342;p59"/>
          <p:cNvSpPr txBox="1">
            <a:spLocks noGrp="1"/>
          </p:cNvSpPr>
          <p:nvPr>
            <p:ph type="subTitle" idx="2"/>
          </p:nvPr>
        </p:nvSpPr>
        <p:spPr>
          <a:xfrm>
            <a:off x="991739" y="1089098"/>
            <a:ext cx="55876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All animals including humans need an adequate diet. They need to eat enough food to stay alive.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smtClean="0"/>
              <a:t>It is important to eat the right food to help our digestive system to work well.</a:t>
            </a:r>
            <a:endParaRPr dirty="0"/>
          </a:p>
        </p:txBody>
      </p:sp>
      <p:sp>
        <p:nvSpPr>
          <p:cNvPr id="2" name="Rectangle 1"/>
          <p:cNvSpPr/>
          <p:nvPr/>
        </p:nvSpPr>
        <p:spPr>
          <a:xfrm>
            <a:off x="1112116" y="521551"/>
            <a:ext cx="622285" cy="461665"/>
          </a:xfrm>
          <a:prstGeom prst="rect">
            <a:avLst/>
          </a:prstGeom>
        </p:spPr>
        <p:txBody>
          <a:bodyPr wrap="none">
            <a:spAutoFit/>
          </a:bodyPr>
          <a:lstStyle/>
          <a:p>
            <a:pPr lvl="0" algn="ctr">
              <a:buClr>
                <a:srgbClr val="E65A49"/>
              </a:buClr>
              <a:buSzPts val="3000"/>
            </a:pPr>
            <a:r>
              <a:rPr lang="en" sz="2400" dirty="0">
                <a:solidFill>
                  <a:srgbClr val="444444"/>
                </a:solidFill>
                <a:latin typeface="Bowlby One"/>
                <a:sym typeface="Bowlby One"/>
              </a:rPr>
              <a:t>03</a:t>
            </a:r>
          </a:p>
        </p:txBody>
      </p:sp>
      <p:grpSp>
        <p:nvGrpSpPr>
          <p:cNvPr id="28" name="Google Shape;1480;p43"/>
          <p:cNvGrpSpPr/>
          <p:nvPr/>
        </p:nvGrpSpPr>
        <p:grpSpPr>
          <a:xfrm>
            <a:off x="6386592" y="1155171"/>
            <a:ext cx="2302504" cy="2817910"/>
            <a:chOff x="1220232" y="1162791"/>
            <a:chExt cx="2302504" cy="2817910"/>
          </a:xfrm>
        </p:grpSpPr>
        <p:sp>
          <p:nvSpPr>
            <p:cNvPr id="29" name="Google Shape;1481;p43"/>
            <p:cNvSpPr/>
            <p:nvPr/>
          </p:nvSpPr>
          <p:spPr>
            <a:xfrm>
              <a:off x="1220323" y="1165324"/>
              <a:ext cx="2302321" cy="2812843"/>
            </a:xfrm>
            <a:custGeom>
              <a:avLst/>
              <a:gdLst/>
              <a:ahLst/>
              <a:cxnLst/>
              <a:rect l="l" t="t" r="r" b="b"/>
              <a:pathLst>
                <a:path w="14591" h="17827" extrusionOk="0">
                  <a:moveTo>
                    <a:pt x="7791" y="0"/>
                  </a:moveTo>
                  <a:lnTo>
                    <a:pt x="7494" y="33"/>
                  </a:lnTo>
                  <a:lnTo>
                    <a:pt x="7229" y="66"/>
                  </a:lnTo>
                  <a:lnTo>
                    <a:pt x="6965" y="166"/>
                  </a:lnTo>
                  <a:lnTo>
                    <a:pt x="6734" y="298"/>
                  </a:lnTo>
                  <a:lnTo>
                    <a:pt x="6470" y="496"/>
                  </a:lnTo>
                  <a:lnTo>
                    <a:pt x="6305" y="628"/>
                  </a:lnTo>
                  <a:lnTo>
                    <a:pt x="6173" y="760"/>
                  </a:lnTo>
                  <a:lnTo>
                    <a:pt x="6041" y="925"/>
                  </a:lnTo>
                  <a:lnTo>
                    <a:pt x="5909" y="1123"/>
                  </a:lnTo>
                  <a:lnTo>
                    <a:pt x="5810" y="1288"/>
                  </a:lnTo>
                  <a:lnTo>
                    <a:pt x="5744" y="1486"/>
                  </a:lnTo>
                  <a:lnTo>
                    <a:pt x="5678" y="1684"/>
                  </a:lnTo>
                  <a:lnTo>
                    <a:pt x="5645" y="1915"/>
                  </a:lnTo>
                  <a:lnTo>
                    <a:pt x="5546" y="3004"/>
                  </a:lnTo>
                  <a:lnTo>
                    <a:pt x="5447" y="3037"/>
                  </a:lnTo>
                  <a:lnTo>
                    <a:pt x="5381" y="3070"/>
                  </a:lnTo>
                  <a:lnTo>
                    <a:pt x="5315" y="3169"/>
                  </a:lnTo>
                  <a:lnTo>
                    <a:pt x="5249" y="3268"/>
                  </a:lnTo>
                  <a:lnTo>
                    <a:pt x="5183" y="3566"/>
                  </a:lnTo>
                  <a:lnTo>
                    <a:pt x="5150" y="3896"/>
                  </a:lnTo>
                  <a:lnTo>
                    <a:pt x="5183" y="4160"/>
                  </a:lnTo>
                  <a:lnTo>
                    <a:pt x="5216" y="4391"/>
                  </a:lnTo>
                  <a:lnTo>
                    <a:pt x="5282" y="4589"/>
                  </a:lnTo>
                  <a:lnTo>
                    <a:pt x="5315" y="4655"/>
                  </a:lnTo>
                  <a:lnTo>
                    <a:pt x="5381" y="4688"/>
                  </a:lnTo>
                  <a:lnTo>
                    <a:pt x="5447" y="4721"/>
                  </a:lnTo>
                  <a:lnTo>
                    <a:pt x="5546" y="4754"/>
                  </a:lnTo>
                  <a:lnTo>
                    <a:pt x="5579" y="4754"/>
                  </a:lnTo>
                  <a:lnTo>
                    <a:pt x="5612" y="5150"/>
                  </a:lnTo>
                  <a:lnTo>
                    <a:pt x="5645" y="5480"/>
                  </a:lnTo>
                  <a:lnTo>
                    <a:pt x="5744" y="5810"/>
                  </a:lnTo>
                  <a:lnTo>
                    <a:pt x="5843" y="6074"/>
                  </a:lnTo>
                  <a:lnTo>
                    <a:pt x="6041" y="6537"/>
                  </a:lnTo>
                  <a:lnTo>
                    <a:pt x="6239" y="6900"/>
                  </a:lnTo>
                  <a:lnTo>
                    <a:pt x="5876" y="7065"/>
                  </a:lnTo>
                  <a:lnTo>
                    <a:pt x="3730" y="7989"/>
                  </a:lnTo>
                  <a:lnTo>
                    <a:pt x="3499" y="8088"/>
                  </a:lnTo>
                  <a:lnTo>
                    <a:pt x="3301" y="8220"/>
                  </a:lnTo>
                  <a:lnTo>
                    <a:pt x="3103" y="8385"/>
                  </a:lnTo>
                  <a:lnTo>
                    <a:pt x="2971" y="8616"/>
                  </a:lnTo>
                  <a:lnTo>
                    <a:pt x="1222" y="11521"/>
                  </a:lnTo>
                  <a:lnTo>
                    <a:pt x="165" y="13304"/>
                  </a:lnTo>
                  <a:lnTo>
                    <a:pt x="165" y="13337"/>
                  </a:lnTo>
                  <a:lnTo>
                    <a:pt x="99" y="13535"/>
                  </a:lnTo>
                  <a:lnTo>
                    <a:pt x="66" y="13568"/>
                  </a:lnTo>
                  <a:lnTo>
                    <a:pt x="33" y="13832"/>
                  </a:lnTo>
                  <a:lnTo>
                    <a:pt x="0" y="14096"/>
                  </a:lnTo>
                  <a:lnTo>
                    <a:pt x="66" y="14360"/>
                  </a:lnTo>
                  <a:lnTo>
                    <a:pt x="165" y="14591"/>
                  </a:lnTo>
                  <a:lnTo>
                    <a:pt x="297" y="14822"/>
                  </a:lnTo>
                  <a:lnTo>
                    <a:pt x="495" y="14987"/>
                  </a:lnTo>
                  <a:lnTo>
                    <a:pt x="693" y="15152"/>
                  </a:lnTo>
                  <a:lnTo>
                    <a:pt x="958" y="15251"/>
                  </a:lnTo>
                  <a:lnTo>
                    <a:pt x="3763" y="15581"/>
                  </a:lnTo>
                  <a:lnTo>
                    <a:pt x="3763" y="17496"/>
                  </a:lnTo>
                  <a:lnTo>
                    <a:pt x="3763" y="17826"/>
                  </a:lnTo>
                  <a:lnTo>
                    <a:pt x="11653" y="17826"/>
                  </a:lnTo>
                  <a:lnTo>
                    <a:pt x="11653" y="17793"/>
                  </a:lnTo>
                  <a:lnTo>
                    <a:pt x="13402" y="17793"/>
                  </a:lnTo>
                  <a:lnTo>
                    <a:pt x="14492" y="14492"/>
                  </a:lnTo>
                  <a:lnTo>
                    <a:pt x="14558" y="14195"/>
                  </a:lnTo>
                  <a:lnTo>
                    <a:pt x="14591" y="13865"/>
                  </a:lnTo>
                  <a:lnTo>
                    <a:pt x="14525" y="13535"/>
                  </a:lnTo>
                  <a:lnTo>
                    <a:pt x="14426" y="13238"/>
                  </a:lnTo>
                  <a:lnTo>
                    <a:pt x="13865" y="11917"/>
                  </a:lnTo>
                  <a:lnTo>
                    <a:pt x="12478" y="8715"/>
                  </a:lnTo>
                  <a:lnTo>
                    <a:pt x="12346" y="8484"/>
                  </a:lnTo>
                  <a:lnTo>
                    <a:pt x="12115" y="8253"/>
                  </a:lnTo>
                  <a:lnTo>
                    <a:pt x="11884" y="8088"/>
                  </a:lnTo>
                  <a:lnTo>
                    <a:pt x="11653" y="7989"/>
                  </a:lnTo>
                  <a:lnTo>
                    <a:pt x="9639" y="7098"/>
                  </a:lnTo>
                  <a:lnTo>
                    <a:pt x="9540" y="7065"/>
                  </a:lnTo>
                  <a:lnTo>
                    <a:pt x="9474" y="7032"/>
                  </a:lnTo>
                  <a:lnTo>
                    <a:pt x="9771" y="6735"/>
                  </a:lnTo>
                  <a:lnTo>
                    <a:pt x="9936" y="6504"/>
                  </a:lnTo>
                  <a:lnTo>
                    <a:pt x="10101" y="6239"/>
                  </a:lnTo>
                  <a:lnTo>
                    <a:pt x="10266" y="5909"/>
                  </a:lnTo>
                  <a:lnTo>
                    <a:pt x="10431" y="5546"/>
                  </a:lnTo>
                  <a:lnTo>
                    <a:pt x="10465" y="5579"/>
                  </a:lnTo>
                  <a:lnTo>
                    <a:pt x="10630" y="5579"/>
                  </a:lnTo>
                  <a:lnTo>
                    <a:pt x="10696" y="5546"/>
                  </a:lnTo>
                  <a:lnTo>
                    <a:pt x="10762" y="5513"/>
                  </a:lnTo>
                  <a:lnTo>
                    <a:pt x="10894" y="5348"/>
                  </a:lnTo>
                  <a:lnTo>
                    <a:pt x="10993" y="5150"/>
                  </a:lnTo>
                  <a:lnTo>
                    <a:pt x="11092" y="4886"/>
                  </a:lnTo>
                  <a:lnTo>
                    <a:pt x="11191" y="4556"/>
                  </a:lnTo>
                  <a:lnTo>
                    <a:pt x="11224" y="4259"/>
                  </a:lnTo>
                  <a:lnTo>
                    <a:pt x="11224" y="4160"/>
                  </a:lnTo>
                  <a:lnTo>
                    <a:pt x="11158" y="4061"/>
                  </a:lnTo>
                  <a:lnTo>
                    <a:pt x="11125" y="3995"/>
                  </a:lnTo>
                  <a:lnTo>
                    <a:pt x="11026" y="3929"/>
                  </a:lnTo>
                  <a:lnTo>
                    <a:pt x="11224" y="3235"/>
                  </a:lnTo>
                  <a:lnTo>
                    <a:pt x="11224" y="3169"/>
                  </a:lnTo>
                  <a:lnTo>
                    <a:pt x="11290" y="2872"/>
                  </a:lnTo>
                  <a:lnTo>
                    <a:pt x="11323" y="2641"/>
                  </a:lnTo>
                  <a:lnTo>
                    <a:pt x="11356" y="2443"/>
                  </a:lnTo>
                  <a:lnTo>
                    <a:pt x="11323" y="2212"/>
                  </a:lnTo>
                  <a:lnTo>
                    <a:pt x="11290" y="2014"/>
                  </a:lnTo>
                  <a:lnTo>
                    <a:pt x="11257" y="1816"/>
                  </a:lnTo>
                  <a:lnTo>
                    <a:pt x="11191" y="1618"/>
                  </a:lnTo>
                  <a:lnTo>
                    <a:pt x="11092" y="1420"/>
                  </a:lnTo>
                  <a:lnTo>
                    <a:pt x="10960" y="1222"/>
                  </a:lnTo>
                  <a:lnTo>
                    <a:pt x="10795" y="991"/>
                  </a:lnTo>
                  <a:lnTo>
                    <a:pt x="10597" y="793"/>
                  </a:lnTo>
                  <a:lnTo>
                    <a:pt x="10398" y="628"/>
                  </a:lnTo>
                  <a:lnTo>
                    <a:pt x="10167" y="463"/>
                  </a:lnTo>
                  <a:lnTo>
                    <a:pt x="9903" y="331"/>
                  </a:lnTo>
                  <a:lnTo>
                    <a:pt x="9606" y="232"/>
                  </a:lnTo>
                  <a:lnTo>
                    <a:pt x="9243" y="133"/>
                  </a:lnTo>
                  <a:lnTo>
                    <a:pt x="8880" y="66"/>
                  </a:lnTo>
                  <a:lnTo>
                    <a:pt x="8847" y="66"/>
                  </a:lnTo>
                  <a:lnTo>
                    <a:pt x="8451" y="0"/>
                  </a:ln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82;p43"/>
            <p:cNvSpPr/>
            <p:nvPr/>
          </p:nvSpPr>
          <p:spPr>
            <a:xfrm>
              <a:off x="1246268" y="2417995"/>
              <a:ext cx="817986" cy="1052272"/>
            </a:xfrm>
            <a:custGeom>
              <a:avLst/>
              <a:gdLst/>
              <a:ahLst/>
              <a:cxnLst/>
              <a:rect l="l" t="t" r="r" b="b"/>
              <a:pathLst>
                <a:path w="5184" h="6669" extrusionOk="0">
                  <a:moveTo>
                    <a:pt x="3830" y="1"/>
                  </a:moveTo>
                  <a:lnTo>
                    <a:pt x="3599" y="34"/>
                  </a:lnTo>
                  <a:lnTo>
                    <a:pt x="3368" y="133"/>
                  </a:lnTo>
                  <a:lnTo>
                    <a:pt x="3137" y="265"/>
                  </a:lnTo>
                  <a:lnTo>
                    <a:pt x="2972" y="463"/>
                  </a:lnTo>
                  <a:lnTo>
                    <a:pt x="2807" y="694"/>
                  </a:lnTo>
                  <a:lnTo>
                    <a:pt x="1057" y="3599"/>
                  </a:lnTo>
                  <a:lnTo>
                    <a:pt x="1" y="5381"/>
                  </a:lnTo>
                  <a:lnTo>
                    <a:pt x="2180" y="6669"/>
                  </a:lnTo>
                  <a:lnTo>
                    <a:pt x="3335" y="4754"/>
                  </a:lnTo>
                  <a:lnTo>
                    <a:pt x="3599" y="4292"/>
                  </a:lnTo>
                  <a:lnTo>
                    <a:pt x="4985" y="1981"/>
                  </a:lnTo>
                  <a:lnTo>
                    <a:pt x="5084" y="1717"/>
                  </a:lnTo>
                  <a:lnTo>
                    <a:pt x="5150" y="1453"/>
                  </a:lnTo>
                  <a:lnTo>
                    <a:pt x="5183" y="1222"/>
                  </a:lnTo>
                  <a:lnTo>
                    <a:pt x="5150" y="958"/>
                  </a:lnTo>
                  <a:lnTo>
                    <a:pt x="5084" y="727"/>
                  </a:lnTo>
                  <a:lnTo>
                    <a:pt x="4952" y="496"/>
                  </a:lnTo>
                  <a:lnTo>
                    <a:pt x="4787" y="331"/>
                  </a:lnTo>
                  <a:lnTo>
                    <a:pt x="4589" y="166"/>
                  </a:lnTo>
                  <a:lnTo>
                    <a:pt x="4556" y="166"/>
                  </a:lnTo>
                  <a:lnTo>
                    <a:pt x="4325" y="67"/>
                  </a:lnTo>
                  <a:lnTo>
                    <a:pt x="4094"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83;p43"/>
            <p:cNvSpPr/>
            <p:nvPr/>
          </p:nvSpPr>
          <p:spPr>
            <a:xfrm>
              <a:off x="1814007" y="2022105"/>
              <a:ext cx="1245125" cy="1958592"/>
            </a:xfrm>
            <a:custGeom>
              <a:avLst/>
              <a:gdLst/>
              <a:ahLst/>
              <a:cxnLst/>
              <a:rect l="l" t="t" r="r" b="b"/>
              <a:pathLst>
                <a:path w="7891" h="12413" extrusionOk="0">
                  <a:moveTo>
                    <a:pt x="3929" y="1"/>
                  </a:moveTo>
                  <a:lnTo>
                    <a:pt x="2543" y="34"/>
                  </a:lnTo>
                  <a:lnTo>
                    <a:pt x="2543" y="1453"/>
                  </a:lnTo>
                  <a:lnTo>
                    <a:pt x="2510" y="1453"/>
                  </a:lnTo>
                  <a:lnTo>
                    <a:pt x="1" y="2576"/>
                  </a:lnTo>
                  <a:lnTo>
                    <a:pt x="1" y="12413"/>
                  </a:lnTo>
                  <a:lnTo>
                    <a:pt x="7890" y="12413"/>
                  </a:lnTo>
                  <a:lnTo>
                    <a:pt x="7890" y="2576"/>
                  </a:lnTo>
                  <a:lnTo>
                    <a:pt x="5349" y="1453"/>
                  </a:lnTo>
                  <a:lnTo>
                    <a:pt x="5349" y="34"/>
                  </a:lnTo>
                  <a:lnTo>
                    <a:pt x="3929" y="1"/>
                  </a:lnTo>
                  <a:close/>
                </a:path>
              </a:pathLst>
            </a:custGeom>
            <a:solidFill>
              <a:srgbClr val="FAC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4;p43"/>
            <p:cNvSpPr/>
            <p:nvPr/>
          </p:nvSpPr>
          <p:spPr>
            <a:xfrm>
              <a:off x="2032866" y="1225275"/>
              <a:ext cx="958577" cy="1172031"/>
            </a:xfrm>
            <a:custGeom>
              <a:avLst/>
              <a:gdLst/>
              <a:ahLst/>
              <a:cxnLst/>
              <a:rect l="l" t="t" r="r" b="b"/>
              <a:pathLst>
                <a:path w="6075" h="7428" extrusionOk="0">
                  <a:moveTo>
                    <a:pt x="2443" y="0"/>
                  </a:moveTo>
                  <a:lnTo>
                    <a:pt x="2080" y="66"/>
                  </a:lnTo>
                  <a:lnTo>
                    <a:pt x="1750" y="165"/>
                  </a:lnTo>
                  <a:lnTo>
                    <a:pt x="1453" y="330"/>
                  </a:lnTo>
                  <a:lnTo>
                    <a:pt x="1189" y="561"/>
                  </a:lnTo>
                  <a:lnTo>
                    <a:pt x="991" y="826"/>
                  </a:lnTo>
                  <a:lnTo>
                    <a:pt x="826" y="1156"/>
                  </a:lnTo>
                  <a:lnTo>
                    <a:pt x="727" y="1486"/>
                  </a:lnTo>
                  <a:lnTo>
                    <a:pt x="529" y="2674"/>
                  </a:lnTo>
                  <a:lnTo>
                    <a:pt x="463" y="2641"/>
                  </a:lnTo>
                  <a:lnTo>
                    <a:pt x="298" y="2641"/>
                  </a:lnTo>
                  <a:lnTo>
                    <a:pt x="232" y="2707"/>
                  </a:lnTo>
                  <a:lnTo>
                    <a:pt x="165" y="2806"/>
                  </a:lnTo>
                  <a:lnTo>
                    <a:pt x="99" y="2905"/>
                  </a:lnTo>
                  <a:lnTo>
                    <a:pt x="33" y="3169"/>
                  </a:lnTo>
                  <a:lnTo>
                    <a:pt x="0" y="3532"/>
                  </a:lnTo>
                  <a:lnTo>
                    <a:pt x="33" y="3796"/>
                  </a:lnTo>
                  <a:lnTo>
                    <a:pt x="66" y="4028"/>
                  </a:lnTo>
                  <a:lnTo>
                    <a:pt x="132" y="4226"/>
                  </a:lnTo>
                  <a:lnTo>
                    <a:pt x="165" y="4292"/>
                  </a:lnTo>
                  <a:lnTo>
                    <a:pt x="232" y="4325"/>
                  </a:lnTo>
                  <a:lnTo>
                    <a:pt x="298" y="4358"/>
                  </a:lnTo>
                  <a:lnTo>
                    <a:pt x="397" y="4391"/>
                  </a:lnTo>
                  <a:lnTo>
                    <a:pt x="430" y="4358"/>
                  </a:lnTo>
                  <a:lnTo>
                    <a:pt x="463" y="4754"/>
                  </a:lnTo>
                  <a:lnTo>
                    <a:pt x="496" y="5117"/>
                  </a:lnTo>
                  <a:lnTo>
                    <a:pt x="595" y="5447"/>
                  </a:lnTo>
                  <a:lnTo>
                    <a:pt x="694" y="5678"/>
                  </a:lnTo>
                  <a:lnTo>
                    <a:pt x="925" y="6206"/>
                  </a:lnTo>
                  <a:lnTo>
                    <a:pt x="1123" y="6569"/>
                  </a:lnTo>
                  <a:lnTo>
                    <a:pt x="1222" y="6734"/>
                  </a:lnTo>
                  <a:lnTo>
                    <a:pt x="1354" y="6866"/>
                  </a:lnTo>
                  <a:lnTo>
                    <a:pt x="1486" y="6998"/>
                  </a:lnTo>
                  <a:lnTo>
                    <a:pt x="1618" y="7097"/>
                  </a:lnTo>
                  <a:lnTo>
                    <a:pt x="1783" y="7163"/>
                  </a:lnTo>
                  <a:lnTo>
                    <a:pt x="1948" y="7230"/>
                  </a:lnTo>
                  <a:lnTo>
                    <a:pt x="2410" y="7329"/>
                  </a:lnTo>
                  <a:lnTo>
                    <a:pt x="2443" y="7329"/>
                  </a:lnTo>
                  <a:lnTo>
                    <a:pt x="2938" y="7428"/>
                  </a:lnTo>
                  <a:lnTo>
                    <a:pt x="3268" y="7428"/>
                  </a:lnTo>
                  <a:lnTo>
                    <a:pt x="3400" y="7362"/>
                  </a:lnTo>
                  <a:lnTo>
                    <a:pt x="3566" y="7296"/>
                  </a:lnTo>
                  <a:lnTo>
                    <a:pt x="3929" y="7031"/>
                  </a:lnTo>
                  <a:lnTo>
                    <a:pt x="4226" y="6734"/>
                  </a:lnTo>
                  <a:lnTo>
                    <a:pt x="4622" y="6371"/>
                  </a:lnTo>
                  <a:lnTo>
                    <a:pt x="4787" y="6140"/>
                  </a:lnTo>
                  <a:lnTo>
                    <a:pt x="4952" y="5876"/>
                  </a:lnTo>
                  <a:lnTo>
                    <a:pt x="5117" y="5546"/>
                  </a:lnTo>
                  <a:lnTo>
                    <a:pt x="5282" y="5183"/>
                  </a:lnTo>
                  <a:lnTo>
                    <a:pt x="5315" y="5216"/>
                  </a:lnTo>
                  <a:lnTo>
                    <a:pt x="5480" y="5216"/>
                  </a:lnTo>
                  <a:lnTo>
                    <a:pt x="5546" y="5183"/>
                  </a:lnTo>
                  <a:lnTo>
                    <a:pt x="5612" y="5150"/>
                  </a:lnTo>
                  <a:lnTo>
                    <a:pt x="5744" y="4985"/>
                  </a:lnTo>
                  <a:lnTo>
                    <a:pt x="5843" y="4787"/>
                  </a:lnTo>
                  <a:lnTo>
                    <a:pt x="5942" y="4523"/>
                  </a:lnTo>
                  <a:lnTo>
                    <a:pt x="6041" y="4193"/>
                  </a:lnTo>
                  <a:lnTo>
                    <a:pt x="6074" y="3895"/>
                  </a:lnTo>
                  <a:lnTo>
                    <a:pt x="6041" y="3796"/>
                  </a:lnTo>
                  <a:lnTo>
                    <a:pt x="6008" y="3697"/>
                  </a:lnTo>
                  <a:lnTo>
                    <a:pt x="5975" y="3598"/>
                  </a:lnTo>
                  <a:lnTo>
                    <a:pt x="5876" y="3565"/>
                  </a:lnTo>
                  <a:lnTo>
                    <a:pt x="5744" y="3565"/>
                  </a:lnTo>
                  <a:lnTo>
                    <a:pt x="5942" y="2377"/>
                  </a:lnTo>
                  <a:lnTo>
                    <a:pt x="5942" y="2014"/>
                  </a:lnTo>
                  <a:lnTo>
                    <a:pt x="5909" y="1684"/>
                  </a:lnTo>
                  <a:lnTo>
                    <a:pt x="5810" y="1354"/>
                  </a:lnTo>
                  <a:lnTo>
                    <a:pt x="5612" y="1057"/>
                  </a:lnTo>
                  <a:lnTo>
                    <a:pt x="5414" y="792"/>
                  </a:lnTo>
                  <a:lnTo>
                    <a:pt x="5117" y="561"/>
                  </a:lnTo>
                  <a:lnTo>
                    <a:pt x="4820" y="429"/>
                  </a:lnTo>
                  <a:lnTo>
                    <a:pt x="4457" y="330"/>
                  </a:lnTo>
                  <a:lnTo>
                    <a:pt x="2806" y="33"/>
                  </a:lnTo>
                  <a:lnTo>
                    <a:pt x="2443"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85;p43"/>
            <p:cNvSpPr/>
            <p:nvPr/>
          </p:nvSpPr>
          <p:spPr>
            <a:xfrm>
              <a:off x="2095352" y="1162791"/>
              <a:ext cx="916921" cy="651181"/>
            </a:xfrm>
            <a:custGeom>
              <a:avLst/>
              <a:gdLst/>
              <a:ahLst/>
              <a:cxnLst/>
              <a:rect l="l" t="t" r="r" b="b"/>
              <a:pathLst>
                <a:path w="5811" h="4127" extrusionOk="0">
                  <a:moveTo>
                    <a:pt x="2245" y="0"/>
                  </a:moveTo>
                  <a:lnTo>
                    <a:pt x="1948" y="33"/>
                  </a:lnTo>
                  <a:lnTo>
                    <a:pt x="1684" y="99"/>
                  </a:lnTo>
                  <a:lnTo>
                    <a:pt x="1420" y="198"/>
                  </a:lnTo>
                  <a:lnTo>
                    <a:pt x="1189" y="330"/>
                  </a:lnTo>
                  <a:lnTo>
                    <a:pt x="925" y="495"/>
                  </a:lnTo>
                  <a:lnTo>
                    <a:pt x="760" y="660"/>
                  </a:lnTo>
                  <a:lnTo>
                    <a:pt x="628" y="792"/>
                  </a:lnTo>
                  <a:lnTo>
                    <a:pt x="496" y="957"/>
                  </a:lnTo>
                  <a:lnTo>
                    <a:pt x="364" y="1122"/>
                  </a:lnTo>
                  <a:lnTo>
                    <a:pt x="265" y="1321"/>
                  </a:lnTo>
                  <a:lnTo>
                    <a:pt x="199" y="1519"/>
                  </a:lnTo>
                  <a:lnTo>
                    <a:pt x="133" y="1717"/>
                  </a:lnTo>
                  <a:lnTo>
                    <a:pt x="100" y="1948"/>
                  </a:lnTo>
                  <a:lnTo>
                    <a:pt x="1" y="3037"/>
                  </a:lnTo>
                  <a:lnTo>
                    <a:pt x="100" y="3070"/>
                  </a:lnTo>
                  <a:lnTo>
                    <a:pt x="199" y="3103"/>
                  </a:lnTo>
                  <a:lnTo>
                    <a:pt x="298" y="3202"/>
                  </a:lnTo>
                  <a:lnTo>
                    <a:pt x="364" y="3334"/>
                  </a:lnTo>
                  <a:lnTo>
                    <a:pt x="562" y="2080"/>
                  </a:lnTo>
                  <a:lnTo>
                    <a:pt x="628" y="1882"/>
                  </a:lnTo>
                  <a:lnTo>
                    <a:pt x="727" y="1717"/>
                  </a:lnTo>
                  <a:lnTo>
                    <a:pt x="826" y="1552"/>
                  </a:lnTo>
                  <a:lnTo>
                    <a:pt x="991" y="1420"/>
                  </a:lnTo>
                  <a:lnTo>
                    <a:pt x="1156" y="1321"/>
                  </a:lnTo>
                  <a:lnTo>
                    <a:pt x="1321" y="1255"/>
                  </a:lnTo>
                  <a:lnTo>
                    <a:pt x="1519" y="1222"/>
                  </a:lnTo>
                  <a:lnTo>
                    <a:pt x="1750" y="1255"/>
                  </a:lnTo>
                  <a:lnTo>
                    <a:pt x="4424" y="1717"/>
                  </a:lnTo>
                  <a:lnTo>
                    <a:pt x="4622" y="1750"/>
                  </a:lnTo>
                  <a:lnTo>
                    <a:pt x="4820" y="1849"/>
                  </a:lnTo>
                  <a:lnTo>
                    <a:pt x="4952" y="1981"/>
                  </a:lnTo>
                  <a:lnTo>
                    <a:pt x="5084" y="2113"/>
                  </a:lnTo>
                  <a:lnTo>
                    <a:pt x="5183" y="2278"/>
                  </a:lnTo>
                  <a:lnTo>
                    <a:pt x="5249" y="2476"/>
                  </a:lnTo>
                  <a:lnTo>
                    <a:pt x="5282" y="2674"/>
                  </a:lnTo>
                  <a:lnTo>
                    <a:pt x="5249" y="2872"/>
                  </a:lnTo>
                  <a:lnTo>
                    <a:pt x="5051" y="4126"/>
                  </a:lnTo>
                  <a:lnTo>
                    <a:pt x="5051" y="4126"/>
                  </a:lnTo>
                  <a:lnTo>
                    <a:pt x="5150" y="4027"/>
                  </a:lnTo>
                  <a:lnTo>
                    <a:pt x="5282" y="3961"/>
                  </a:lnTo>
                  <a:lnTo>
                    <a:pt x="5381" y="3928"/>
                  </a:lnTo>
                  <a:lnTo>
                    <a:pt x="5480" y="3961"/>
                  </a:lnTo>
                  <a:lnTo>
                    <a:pt x="5744" y="2872"/>
                  </a:lnTo>
                  <a:lnTo>
                    <a:pt x="5777" y="2674"/>
                  </a:lnTo>
                  <a:lnTo>
                    <a:pt x="5810" y="2476"/>
                  </a:lnTo>
                  <a:lnTo>
                    <a:pt x="5777" y="2245"/>
                  </a:lnTo>
                  <a:lnTo>
                    <a:pt x="5744" y="2047"/>
                  </a:lnTo>
                  <a:lnTo>
                    <a:pt x="5711" y="1849"/>
                  </a:lnTo>
                  <a:lnTo>
                    <a:pt x="5645" y="1651"/>
                  </a:lnTo>
                  <a:lnTo>
                    <a:pt x="5546" y="1453"/>
                  </a:lnTo>
                  <a:lnTo>
                    <a:pt x="5414" y="1255"/>
                  </a:lnTo>
                  <a:lnTo>
                    <a:pt x="5249" y="1023"/>
                  </a:lnTo>
                  <a:lnTo>
                    <a:pt x="5051" y="825"/>
                  </a:lnTo>
                  <a:lnTo>
                    <a:pt x="4853" y="627"/>
                  </a:lnTo>
                  <a:lnTo>
                    <a:pt x="4622" y="495"/>
                  </a:lnTo>
                  <a:lnTo>
                    <a:pt x="4358" y="363"/>
                  </a:lnTo>
                  <a:lnTo>
                    <a:pt x="4061" y="264"/>
                  </a:lnTo>
                  <a:lnTo>
                    <a:pt x="3698" y="165"/>
                  </a:lnTo>
                  <a:lnTo>
                    <a:pt x="3335" y="99"/>
                  </a:lnTo>
                  <a:lnTo>
                    <a:pt x="3302" y="99"/>
                  </a:lnTo>
                  <a:lnTo>
                    <a:pt x="2905" y="33"/>
                  </a:lnTo>
                  <a:lnTo>
                    <a:pt x="2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86;p43"/>
            <p:cNvSpPr/>
            <p:nvPr/>
          </p:nvSpPr>
          <p:spPr>
            <a:xfrm>
              <a:off x="2235946" y="1308587"/>
              <a:ext cx="755501" cy="370007"/>
            </a:xfrm>
            <a:custGeom>
              <a:avLst/>
              <a:gdLst/>
              <a:ahLst/>
              <a:cxnLst/>
              <a:rect l="l" t="t" r="r" b="b"/>
              <a:pathLst>
                <a:path w="4788" h="2345" extrusionOk="0">
                  <a:moveTo>
                    <a:pt x="199" y="0"/>
                  </a:moveTo>
                  <a:lnTo>
                    <a:pt x="133" y="66"/>
                  </a:lnTo>
                  <a:lnTo>
                    <a:pt x="67" y="165"/>
                  </a:lnTo>
                  <a:lnTo>
                    <a:pt x="34" y="264"/>
                  </a:lnTo>
                  <a:lnTo>
                    <a:pt x="1" y="397"/>
                  </a:lnTo>
                  <a:lnTo>
                    <a:pt x="1" y="562"/>
                  </a:lnTo>
                  <a:lnTo>
                    <a:pt x="67" y="694"/>
                  </a:lnTo>
                  <a:lnTo>
                    <a:pt x="199" y="859"/>
                  </a:lnTo>
                  <a:lnTo>
                    <a:pt x="430" y="1090"/>
                  </a:lnTo>
                  <a:lnTo>
                    <a:pt x="694" y="1255"/>
                  </a:lnTo>
                  <a:lnTo>
                    <a:pt x="958" y="1420"/>
                  </a:lnTo>
                  <a:lnTo>
                    <a:pt x="1222" y="1585"/>
                  </a:lnTo>
                  <a:lnTo>
                    <a:pt x="1519" y="1684"/>
                  </a:lnTo>
                  <a:lnTo>
                    <a:pt x="1783" y="1783"/>
                  </a:lnTo>
                  <a:lnTo>
                    <a:pt x="2378" y="1948"/>
                  </a:lnTo>
                  <a:lnTo>
                    <a:pt x="3005" y="2047"/>
                  </a:lnTo>
                  <a:lnTo>
                    <a:pt x="3599" y="2146"/>
                  </a:lnTo>
                  <a:lnTo>
                    <a:pt x="4226" y="2245"/>
                  </a:lnTo>
                  <a:lnTo>
                    <a:pt x="4787" y="2344"/>
                  </a:lnTo>
                  <a:lnTo>
                    <a:pt x="4787" y="2344"/>
                  </a:lnTo>
                  <a:lnTo>
                    <a:pt x="4391" y="694"/>
                  </a:lnTo>
                  <a:lnTo>
                    <a:pt x="1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7;p43"/>
            <p:cNvSpPr/>
            <p:nvPr/>
          </p:nvSpPr>
          <p:spPr>
            <a:xfrm>
              <a:off x="1808800" y="2282613"/>
              <a:ext cx="1250332" cy="1698088"/>
            </a:xfrm>
            <a:custGeom>
              <a:avLst/>
              <a:gdLst/>
              <a:ahLst/>
              <a:cxnLst/>
              <a:rect l="l" t="t" r="r" b="b"/>
              <a:pathLst>
                <a:path w="7924" h="10762" extrusionOk="0">
                  <a:moveTo>
                    <a:pt x="2147" y="0"/>
                  </a:moveTo>
                  <a:lnTo>
                    <a:pt x="1" y="925"/>
                  </a:lnTo>
                  <a:lnTo>
                    <a:pt x="34" y="10762"/>
                  </a:lnTo>
                  <a:lnTo>
                    <a:pt x="7923" y="10762"/>
                  </a:lnTo>
                  <a:lnTo>
                    <a:pt x="7923" y="958"/>
                  </a:lnTo>
                  <a:lnTo>
                    <a:pt x="5811" y="0"/>
                  </a:lnTo>
                  <a:lnTo>
                    <a:pt x="5778" y="165"/>
                  </a:lnTo>
                  <a:lnTo>
                    <a:pt x="5745" y="363"/>
                  </a:lnTo>
                  <a:lnTo>
                    <a:pt x="5613" y="661"/>
                  </a:lnTo>
                  <a:lnTo>
                    <a:pt x="5415" y="925"/>
                  </a:lnTo>
                  <a:lnTo>
                    <a:pt x="5184" y="1156"/>
                  </a:lnTo>
                  <a:lnTo>
                    <a:pt x="4920" y="1321"/>
                  </a:lnTo>
                  <a:lnTo>
                    <a:pt x="4622" y="1453"/>
                  </a:lnTo>
                  <a:lnTo>
                    <a:pt x="4292" y="1519"/>
                  </a:lnTo>
                  <a:lnTo>
                    <a:pt x="3962" y="1552"/>
                  </a:lnTo>
                  <a:lnTo>
                    <a:pt x="3632" y="1519"/>
                  </a:lnTo>
                  <a:lnTo>
                    <a:pt x="3302" y="1453"/>
                  </a:lnTo>
                  <a:lnTo>
                    <a:pt x="3005" y="1321"/>
                  </a:lnTo>
                  <a:lnTo>
                    <a:pt x="2741" y="1156"/>
                  </a:lnTo>
                  <a:lnTo>
                    <a:pt x="2510" y="925"/>
                  </a:lnTo>
                  <a:lnTo>
                    <a:pt x="2312" y="661"/>
                  </a:lnTo>
                  <a:lnTo>
                    <a:pt x="2213" y="363"/>
                  </a:lnTo>
                  <a:lnTo>
                    <a:pt x="2147" y="165"/>
                  </a:lnTo>
                  <a:lnTo>
                    <a:pt x="2147"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8;p43"/>
            <p:cNvSpPr/>
            <p:nvPr/>
          </p:nvSpPr>
          <p:spPr>
            <a:xfrm>
              <a:off x="2803685" y="2417995"/>
              <a:ext cx="719051" cy="1557501"/>
            </a:xfrm>
            <a:custGeom>
              <a:avLst/>
              <a:gdLst/>
              <a:ahLst/>
              <a:cxnLst/>
              <a:rect l="l" t="t" r="r" b="b"/>
              <a:pathLst>
                <a:path w="4557" h="9871" extrusionOk="0">
                  <a:moveTo>
                    <a:pt x="1222" y="1"/>
                  </a:moveTo>
                  <a:lnTo>
                    <a:pt x="958" y="34"/>
                  </a:lnTo>
                  <a:lnTo>
                    <a:pt x="727" y="100"/>
                  </a:lnTo>
                  <a:lnTo>
                    <a:pt x="694" y="133"/>
                  </a:lnTo>
                  <a:lnTo>
                    <a:pt x="496" y="265"/>
                  </a:lnTo>
                  <a:lnTo>
                    <a:pt x="298" y="430"/>
                  </a:lnTo>
                  <a:lnTo>
                    <a:pt x="166" y="628"/>
                  </a:lnTo>
                  <a:lnTo>
                    <a:pt x="67" y="859"/>
                  </a:lnTo>
                  <a:lnTo>
                    <a:pt x="1" y="1090"/>
                  </a:lnTo>
                  <a:lnTo>
                    <a:pt x="1" y="1354"/>
                  </a:lnTo>
                  <a:lnTo>
                    <a:pt x="34" y="1618"/>
                  </a:lnTo>
                  <a:lnTo>
                    <a:pt x="133" y="1882"/>
                  </a:lnTo>
                  <a:lnTo>
                    <a:pt x="2114" y="5876"/>
                  </a:lnTo>
                  <a:lnTo>
                    <a:pt x="1321" y="9871"/>
                  </a:lnTo>
                  <a:lnTo>
                    <a:pt x="3368" y="9871"/>
                  </a:lnTo>
                  <a:lnTo>
                    <a:pt x="4457" y="6570"/>
                  </a:lnTo>
                  <a:lnTo>
                    <a:pt x="4523" y="6240"/>
                  </a:lnTo>
                  <a:lnTo>
                    <a:pt x="4556" y="5942"/>
                  </a:lnTo>
                  <a:lnTo>
                    <a:pt x="4490" y="5612"/>
                  </a:lnTo>
                  <a:lnTo>
                    <a:pt x="4391" y="5315"/>
                  </a:lnTo>
                  <a:lnTo>
                    <a:pt x="2444" y="793"/>
                  </a:lnTo>
                  <a:lnTo>
                    <a:pt x="2312" y="562"/>
                  </a:lnTo>
                  <a:lnTo>
                    <a:pt x="2147" y="364"/>
                  </a:lnTo>
                  <a:lnTo>
                    <a:pt x="1949" y="199"/>
                  </a:lnTo>
                  <a:lnTo>
                    <a:pt x="1717" y="100"/>
                  </a:lnTo>
                  <a:lnTo>
                    <a:pt x="1486" y="34"/>
                  </a:lnTo>
                  <a:lnTo>
                    <a:pt x="1222"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89;p43"/>
            <p:cNvSpPr/>
            <p:nvPr/>
          </p:nvSpPr>
          <p:spPr>
            <a:xfrm>
              <a:off x="1413055" y="2423202"/>
              <a:ext cx="401103" cy="745063"/>
            </a:xfrm>
            <a:custGeom>
              <a:avLst/>
              <a:gdLst/>
              <a:ahLst/>
              <a:cxnLst/>
              <a:rect l="l" t="t" r="r" b="b"/>
              <a:pathLst>
                <a:path w="2542" h="4722" extrusionOk="0">
                  <a:moveTo>
                    <a:pt x="2542" y="1"/>
                  </a:moveTo>
                  <a:lnTo>
                    <a:pt x="2311" y="100"/>
                  </a:lnTo>
                  <a:lnTo>
                    <a:pt x="2080" y="232"/>
                  </a:lnTo>
                  <a:lnTo>
                    <a:pt x="1915" y="430"/>
                  </a:lnTo>
                  <a:lnTo>
                    <a:pt x="1750" y="661"/>
                  </a:lnTo>
                  <a:lnTo>
                    <a:pt x="0" y="3566"/>
                  </a:lnTo>
                  <a:lnTo>
                    <a:pt x="2278" y="4721"/>
                  </a:lnTo>
                  <a:lnTo>
                    <a:pt x="2542" y="4259"/>
                  </a:lnTo>
                  <a:lnTo>
                    <a:pt x="25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0;p43"/>
            <p:cNvSpPr/>
            <p:nvPr/>
          </p:nvSpPr>
          <p:spPr>
            <a:xfrm>
              <a:off x="2803685" y="2417995"/>
              <a:ext cx="604495" cy="776305"/>
            </a:xfrm>
            <a:custGeom>
              <a:avLst/>
              <a:gdLst/>
              <a:ahLst/>
              <a:cxnLst/>
              <a:rect l="l" t="t" r="r" b="b"/>
              <a:pathLst>
                <a:path w="3831" h="4920" extrusionOk="0">
                  <a:moveTo>
                    <a:pt x="1222" y="1"/>
                  </a:moveTo>
                  <a:lnTo>
                    <a:pt x="958" y="34"/>
                  </a:lnTo>
                  <a:lnTo>
                    <a:pt x="727" y="100"/>
                  </a:lnTo>
                  <a:lnTo>
                    <a:pt x="694" y="133"/>
                  </a:lnTo>
                  <a:lnTo>
                    <a:pt x="496" y="265"/>
                  </a:lnTo>
                  <a:lnTo>
                    <a:pt x="298" y="430"/>
                  </a:lnTo>
                  <a:lnTo>
                    <a:pt x="166" y="628"/>
                  </a:lnTo>
                  <a:lnTo>
                    <a:pt x="67" y="859"/>
                  </a:lnTo>
                  <a:lnTo>
                    <a:pt x="1" y="1090"/>
                  </a:lnTo>
                  <a:lnTo>
                    <a:pt x="1" y="1354"/>
                  </a:lnTo>
                  <a:lnTo>
                    <a:pt x="34" y="1618"/>
                  </a:lnTo>
                  <a:lnTo>
                    <a:pt x="133" y="1882"/>
                  </a:lnTo>
                  <a:lnTo>
                    <a:pt x="1651" y="4919"/>
                  </a:lnTo>
                  <a:lnTo>
                    <a:pt x="3830" y="3995"/>
                  </a:lnTo>
                  <a:lnTo>
                    <a:pt x="2444" y="793"/>
                  </a:lnTo>
                  <a:lnTo>
                    <a:pt x="2312" y="562"/>
                  </a:lnTo>
                  <a:lnTo>
                    <a:pt x="2147" y="364"/>
                  </a:lnTo>
                  <a:lnTo>
                    <a:pt x="1949" y="199"/>
                  </a:lnTo>
                  <a:lnTo>
                    <a:pt x="1717" y="100"/>
                  </a:lnTo>
                  <a:lnTo>
                    <a:pt x="1486" y="34"/>
                  </a:lnTo>
                  <a:lnTo>
                    <a:pt x="1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91;p43"/>
            <p:cNvSpPr/>
            <p:nvPr/>
          </p:nvSpPr>
          <p:spPr>
            <a:xfrm>
              <a:off x="2449597" y="2282613"/>
              <a:ext cx="609545" cy="1062686"/>
            </a:xfrm>
            <a:custGeom>
              <a:avLst/>
              <a:gdLst/>
              <a:ahLst/>
              <a:cxnLst/>
              <a:rect l="l" t="t" r="r" b="b"/>
              <a:pathLst>
                <a:path w="3863" h="6735" extrusionOk="0">
                  <a:moveTo>
                    <a:pt x="1750" y="0"/>
                  </a:moveTo>
                  <a:lnTo>
                    <a:pt x="1684" y="330"/>
                  </a:lnTo>
                  <a:lnTo>
                    <a:pt x="1552" y="661"/>
                  </a:lnTo>
                  <a:lnTo>
                    <a:pt x="1387" y="925"/>
                  </a:lnTo>
                  <a:lnTo>
                    <a:pt x="1156" y="1123"/>
                  </a:lnTo>
                  <a:lnTo>
                    <a:pt x="892" y="1288"/>
                  </a:lnTo>
                  <a:lnTo>
                    <a:pt x="627" y="1420"/>
                  </a:lnTo>
                  <a:lnTo>
                    <a:pt x="297" y="1519"/>
                  </a:lnTo>
                  <a:lnTo>
                    <a:pt x="0" y="1552"/>
                  </a:lnTo>
                  <a:lnTo>
                    <a:pt x="0" y="6734"/>
                  </a:lnTo>
                  <a:lnTo>
                    <a:pt x="3862" y="6734"/>
                  </a:lnTo>
                  <a:lnTo>
                    <a:pt x="3862" y="925"/>
                  </a:lnTo>
                  <a:lnTo>
                    <a:pt x="1750"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92;p43"/>
            <p:cNvSpPr/>
            <p:nvPr/>
          </p:nvSpPr>
          <p:spPr>
            <a:xfrm>
              <a:off x="1220232" y="3152499"/>
              <a:ext cx="875264" cy="500180"/>
            </a:xfrm>
            <a:custGeom>
              <a:avLst/>
              <a:gdLst/>
              <a:ahLst/>
              <a:cxnLst/>
              <a:rect l="l" t="t" r="r" b="b"/>
              <a:pathLst>
                <a:path w="5547" h="3170" extrusionOk="0">
                  <a:moveTo>
                    <a:pt x="1255" y="0"/>
                  </a:moveTo>
                  <a:lnTo>
                    <a:pt x="991" y="66"/>
                  </a:lnTo>
                  <a:lnTo>
                    <a:pt x="760" y="165"/>
                  </a:lnTo>
                  <a:lnTo>
                    <a:pt x="529" y="297"/>
                  </a:lnTo>
                  <a:lnTo>
                    <a:pt x="331" y="462"/>
                  </a:lnTo>
                  <a:lnTo>
                    <a:pt x="199" y="693"/>
                  </a:lnTo>
                  <a:lnTo>
                    <a:pt x="67" y="957"/>
                  </a:lnTo>
                  <a:lnTo>
                    <a:pt x="67" y="990"/>
                  </a:lnTo>
                  <a:lnTo>
                    <a:pt x="1" y="1254"/>
                  </a:lnTo>
                  <a:lnTo>
                    <a:pt x="1" y="1519"/>
                  </a:lnTo>
                  <a:lnTo>
                    <a:pt x="67" y="1750"/>
                  </a:lnTo>
                  <a:lnTo>
                    <a:pt x="166" y="2014"/>
                  </a:lnTo>
                  <a:lnTo>
                    <a:pt x="298" y="2212"/>
                  </a:lnTo>
                  <a:lnTo>
                    <a:pt x="496" y="2410"/>
                  </a:lnTo>
                  <a:lnTo>
                    <a:pt x="694" y="2575"/>
                  </a:lnTo>
                  <a:lnTo>
                    <a:pt x="958" y="2674"/>
                  </a:lnTo>
                  <a:lnTo>
                    <a:pt x="5150" y="3169"/>
                  </a:lnTo>
                  <a:lnTo>
                    <a:pt x="5547" y="1585"/>
                  </a:lnTo>
                  <a:lnTo>
                    <a:pt x="1783" y="66"/>
                  </a:lnTo>
                  <a:lnTo>
                    <a:pt x="1519"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96;p43"/>
            <p:cNvSpPr/>
            <p:nvPr/>
          </p:nvSpPr>
          <p:spPr>
            <a:xfrm>
              <a:off x="2110974" y="3293088"/>
              <a:ext cx="422090" cy="182400"/>
            </a:xfrm>
            <a:custGeom>
              <a:avLst/>
              <a:gdLst/>
              <a:ahLst/>
              <a:cxnLst/>
              <a:rect l="l" t="t" r="r" b="b"/>
              <a:pathLst>
                <a:path w="2675" h="1156" extrusionOk="0">
                  <a:moveTo>
                    <a:pt x="2377" y="0"/>
                  </a:moveTo>
                  <a:lnTo>
                    <a:pt x="2245" y="33"/>
                  </a:lnTo>
                  <a:lnTo>
                    <a:pt x="1783" y="198"/>
                  </a:lnTo>
                  <a:lnTo>
                    <a:pt x="1288" y="330"/>
                  </a:lnTo>
                  <a:lnTo>
                    <a:pt x="793" y="430"/>
                  </a:lnTo>
                  <a:lnTo>
                    <a:pt x="265" y="529"/>
                  </a:lnTo>
                  <a:lnTo>
                    <a:pt x="133" y="562"/>
                  </a:lnTo>
                  <a:lnTo>
                    <a:pt x="34" y="628"/>
                  </a:lnTo>
                  <a:lnTo>
                    <a:pt x="1" y="760"/>
                  </a:lnTo>
                  <a:lnTo>
                    <a:pt x="1" y="859"/>
                  </a:lnTo>
                  <a:lnTo>
                    <a:pt x="1" y="892"/>
                  </a:lnTo>
                  <a:lnTo>
                    <a:pt x="34" y="991"/>
                  </a:lnTo>
                  <a:lnTo>
                    <a:pt x="133" y="1090"/>
                  </a:lnTo>
                  <a:lnTo>
                    <a:pt x="265" y="1156"/>
                  </a:lnTo>
                  <a:lnTo>
                    <a:pt x="397" y="1156"/>
                  </a:lnTo>
                  <a:lnTo>
                    <a:pt x="925" y="1057"/>
                  </a:lnTo>
                  <a:lnTo>
                    <a:pt x="1453" y="925"/>
                  </a:lnTo>
                  <a:lnTo>
                    <a:pt x="1981" y="793"/>
                  </a:lnTo>
                  <a:lnTo>
                    <a:pt x="2476" y="628"/>
                  </a:lnTo>
                  <a:lnTo>
                    <a:pt x="2575" y="562"/>
                  </a:lnTo>
                  <a:lnTo>
                    <a:pt x="2641" y="463"/>
                  </a:lnTo>
                  <a:lnTo>
                    <a:pt x="2674" y="330"/>
                  </a:lnTo>
                  <a:lnTo>
                    <a:pt x="2641" y="231"/>
                  </a:lnTo>
                  <a:lnTo>
                    <a:pt x="2641" y="198"/>
                  </a:lnTo>
                  <a:lnTo>
                    <a:pt x="2575" y="99"/>
                  </a:lnTo>
                  <a:lnTo>
                    <a:pt x="2476" y="33"/>
                  </a:lnTo>
                  <a:lnTo>
                    <a:pt x="2377"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97;p43"/>
            <p:cNvSpPr/>
            <p:nvPr/>
          </p:nvSpPr>
          <p:spPr>
            <a:xfrm>
              <a:off x="2324625" y="3433677"/>
              <a:ext cx="385482" cy="187765"/>
            </a:xfrm>
            <a:custGeom>
              <a:avLst/>
              <a:gdLst/>
              <a:ahLst/>
              <a:cxnLst/>
              <a:rect l="l" t="t" r="r" b="b"/>
              <a:pathLst>
                <a:path w="2443" h="1190" extrusionOk="0">
                  <a:moveTo>
                    <a:pt x="264" y="1"/>
                  </a:moveTo>
                  <a:lnTo>
                    <a:pt x="132" y="34"/>
                  </a:lnTo>
                  <a:lnTo>
                    <a:pt x="66" y="100"/>
                  </a:lnTo>
                  <a:lnTo>
                    <a:pt x="0" y="199"/>
                  </a:lnTo>
                  <a:lnTo>
                    <a:pt x="0" y="331"/>
                  </a:lnTo>
                  <a:lnTo>
                    <a:pt x="0" y="430"/>
                  </a:lnTo>
                  <a:lnTo>
                    <a:pt x="99" y="496"/>
                  </a:lnTo>
                  <a:lnTo>
                    <a:pt x="198" y="562"/>
                  </a:lnTo>
                  <a:lnTo>
                    <a:pt x="2080" y="1189"/>
                  </a:lnTo>
                  <a:lnTo>
                    <a:pt x="2179" y="1189"/>
                  </a:lnTo>
                  <a:lnTo>
                    <a:pt x="2311" y="1156"/>
                  </a:lnTo>
                  <a:lnTo>
                    <a:pt x="2377" y="1090"/>
                  </a:lnTo>
                  <a:lnTo>
                    <a:pt x="2443" y="991"/>
                  </a:lnTo>
                  <a:lnTo>
                    <a:pt x="2443" y="859"/>
                  </a:lnTo>
                  <a:lnTo>
                    <a:pt x="2410" y="760"/>
                  </a:lnTo>
                  <a:lnTo>
                    <a:pt x="2344" y="661"/>
                  </a:lnTo>
                  <a:lnTo>
                    <a:pt x="2245" y="628"/>
                  </a:lnTo>
                  <a:lnTo>
                    <a:pt x="363"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98;p43"/>
            <p:cNvSpPr/>
            <p:nvPr/>
          </p:nvSpPr>
          <p:spPr>
            <a:xfrm>
              <a:off x="2293225" y="3522196"/>
              <a:ext cx="427297" cy="224213"/>
            </a:xfrm>
            <a:custGeom>
              <a:avLst/>
              <a:gdLst/>
              <a:ahLst/>
              <a:cxnLst/>
              <a:rect l="l" t="t" r="r" b="b"/>
              <a:pathLst>
                <a:path w="2708" h="1421" extrusionOk="0">
                  <a:moveTo>
                    <a:pt x="166" y="1"/>
                  </a:moveTo>
                  <a:lnTo>
                    <a:pt x="100" y="67"/>
                  </a:lnTo>
                  <a:lnTo>
                    <a:pt x="34" y="166"/>
                  </a:lnTo>
                  <a:lnTo>
                    <a:pt x="1" y="298"/>
                  </a:lnTo>
                  <a:lnTo>
                    <a:pt x="34" y="397"/>
                  </a:lnTo>
                  <a:lnTo>
                    <a:pt x="100" y="496"/>
                  </a:lnTo>
                  <a:lnTo>
                    <a:pt x="199" y="562"/>
                  </a:lnTo>
                  <a:lnTo>
                    <a:pt x="2312" y="1387"/>
                  </a:lnTo>
                  <a:lnTo>
                    <a:pt x="2411" y="1420"/>
                  </a:lnTo>
                  <a:lnTo>
                    <a:pt x="2510" y="1387"/>
                  </a:lnTo>
                  <a:lnTo>
                    <a:pt x="2609" y="1321"/>
                  </a:lnTo>
                  <a:lnTo>
                    <a:pt x="2675" y="1222"/>
                  </a:lnTo>
                  <a:lnTo>
                    <a:pt x="2708" y="1123"/>
                  </a:lnTo>
                  <a:lnTo>
                    <a:pt x="2675" y="1024"/>
                  </a:lnTo>
                  <a:lnTo>
                    <a:pt x="2609" y="925"/>
                  </a:lnTo>
                  <a:lnTo>
                    <a:pt x="2510" y="859"/>
                  </a:lnTo>
                  <a:lnTo>
                    <a:pt x="397"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99;p43"/>
            <p:cNvSpPr/>
            <p:nvPr/>
          </p:nvSpPr>
          <p:spPr>
            <a:xfrm>
              <a:off x="2267189" y="3610873"/>
              <a:ext cx="364812" cy="239676"/>
            </a:xfrm>
            <a:custGeom>
              <a:avLst/>
              <a:gdLst/>
              <a:ahLst/>
              <a:cxnLst/>
              <a:rect l="l" t="t" r="r" b="b"/>
              <a:pathLst>
                <a:path w="2312" h="1519" extrusionOk="0">
                  <a:moveTo>
                    <a:pt x="199" y="0"/>
                  </a:moveTo>
                  <a:lnTo>
                    <a:pt x="100" y="33"/>
                  </a:lnTo>
                  <a:lnTo>
                    <a:pt x="34" y="132"/>
                  </a:lnTo>
                  <a:lnTo>
                    <a:pt x="1" y="231"/>
                  </a:lnTo>
                  <a:lnTo>
                    <a:pt x="1" y="363"/>
                  </a:lnTo>
                  <a:lnTo>
                    <a:pt x="67" y="462"/>
                  </a:lnTo>
                  <a:lnTo>
                    <a:pt x="133" y="528"/>
                  </a:lnTo>
                  <a:lnTo>
                    <a:pt x="1882" y="1485"/>
                  </a:lnTo>
                  <a:lnTo>
                    <a:pt x="1982" y="1518"/>
                  </a:lnTo>
                  <a:lnTo>
                    <a:pt x="2081" y="1518"/>
                  </a:lnTo>
                  <a:lnTo>
                    <a:pt x="2180" y="1485"/>
                  </a:lnTo>
                  <a:lnTo>
                    <a:pt x="2279" y="1386"/>
                  </a:lnTo>
                  <a:lnTo>
                    <a:pt x="2312" y="1287"/>
                  </a:lnTo>
                  <a:lnTo>
                    <a:pt x="2312" y="1155"/>
                  </a:lnTo>
                  <a:lnTo>
                    <a:pt x="2246" y="1056"/>
                  </a:lnTo>
                  <a:lnTo>
                    <a:pt x="2147" y="990"/>
                  </a:lnTo>
                  <a:lnTo>
                    <a:pt x="430" y="33"/>
                  </a:lnTo>
                  <a:lnTo>
                    <a:pt x="298"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00;p43"/>
            <p:cNvSpPr/>
            <p:nvPr/>
          </p:nvSpPr>
          <p:spPr>
            <a:xfrm>
              <a:off x="2241153" y="3694185"/>
              <a:ext cx="286705" cy="218849"/>
            </a:xfrm>
            <a:custGeom>
              <a:avLst/>
              <a:gdLst/>
              <a:ahLst/>
              <a:cxnLst/>
              <a:rect l="l" t="t" r="r" b="b"/>
              <a:pathLst>
                <a:path w="1817" h="1387" extrusionOk="0">
                  <a:moveTo>
                    <a:pt x="199" y="0"/>
                  </a:moveTo>
                  <a:lnTo>
                    <a:pt x="100" y="33"/>
                  </a:lnTo>
                  <a:lnTo>
                    <a:pt x="34" y="132"/>
                  </a:lnTo>
                  <a:lnTo>
                    <a:pt x="1" y="231"/>
                  </a:lnTo>
                  <a:lnTo>
                    <a:pt x="1" y="330"/>
                  </a:lnTo>
                  <a:lnTo>
                    <a:pt x="34" y="396"/>
                  </a:lnTo>
                  <a:lnTo>
                    <a:pt x="100" y="495"/>
                  </a:lnTo>
                  <a:lnTo>
                    <a:pt x="1420" y="1354"/>
                  </a:lnTo>
                  <a:lnTo>
                    <a:pt x="1519" y="1387"/>
                  </a:lnTo>
                  <a:lnTo>
                    <a:pt x="1618" y="1387"/>
                  </a:lnTo>
                  <a:lnTo>
                    <a:pt x="1717" y="1354"/>
                  </a:lnTo>
                  <a:lnTo>
                    <a:pt x="1783" y="1288"/>
                  </a:lnTo>
                  <a:lnTo>
                    <a:pt x="1816" y="1189"/>
                  </a:lnTo>
                  <a:lnTo>
                    <a:pt x="1816" y="1090"/>
                  </a:lnTo>
                  <a:lnTo>
                    <a:pt x="1783" y="990"/>
                  </a:lnTo>
                  <a:lnTo>
                    <a:pt x="1717" y="924"/>
                  </a:lnTo>
                  <a:lnTo>
                    <a:pt x="397" y="33"/>
                  </a:lnTo>
                  <a:lnTo>
                    <a:pt x="298" y="0"/>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01;p43"/>
            <p:cNvSpPr/>
            <p:nvPr/>
          </p:nvSpPr>
          <p:spPr>
            <a:xfrm>
              <a:off x="2012037" y="3376400"/>
              <a:ext cx="307376" cy="380421"/>
            </a:xfrm>
            <a:custGeom>
              <a:avLst/>
              <a:gdLst/>
              <a:ahLst/>
              <a:cxnLst/>
              <a:rect l="l" t="t" r="r" b="b"/>
              <a:pathLst>
                <a:path w="1948" h="2411" extrusionOk="0">
                  <a:moveTo>
                    <a:pt x="925" y="1"/>
                  </a:moveTo>
                  <a:lnTo>
                    <a:pt x="760" y="34"/>
                  </a:lnTo>
                  <a:lnTo>
                    <a:pt x="628" y="67"/>
                  </a:lnTo>
                  <a:lnTo>
                    <a:pt x="496" y="166"/>
                  </a:lnTo>
                  <a:lnTo>
                    <a:pt x="364" y="265"/>
                  </a:lnTo>
                  <a:lnTo>
                    <a:pt x="264" y="430"/>
                  </a:lnTo>
                  <a:lnTo>
                    <a:pt x="198" y="562"/>
                  </a:lnTo>
                  <a:lnTo>
                    <a:pt x="33" y="1123"/>
                  </a:lnTo>
                  <a:lnTo>
                    <a:pt x="0" y="1288"/>
                  </a:lnTo>
                  <a:lnTo>
                    <a:pt x="0" y="1453"/>
                  </a:lnTo>
                  <a:lnTo>
                    <a:pt x="33" y="1618"/>
                  </a:lnTo>
                  <a:lnTo>
                    <a:pt x="66" y="1750"/>
                  </a:lnTo>
                  <a:lnTo>
                    <a:pt x="165" y="1915"/>
                  </a:lnTo>
                  <a:lnTo>
                    <a:pt x="297" y="2014"/>
                  </a:lnTo>
                  <a:lnTo>
                    <a:pt x="430" y="2113"/>
                  </a:lnTo>
                  <a:lnTo>
                    <a:pt x="562" y="2179"/>
                  </a:lnTo>
                  <a:lnTo>
                    <a:pt x="1222" y="2410"/>
                  </a:lnTo>
                  <a:lnTo>
                    <a:pt x="1948" y="232"/>
                  </a:lnTo>
                  <a:lnTo>
                    <a:pt x="1288" y="34"/>
                  </a:lnTo>
                  <a:lnTo>
                    <a:pt x="1090"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02;p43"/>
            <p:cNvSpPr/>
            <p:nvPr/>
          </p:nvSpPr>
          <p:spPr>
            <a:xfrm>
              <a:off x="2189081" y="3407642"/>
              <a:ext cx="250256" cy="370007"/>
            </a:xfrm>
            <a:custGeom>
              <a:avLst/>
              <a:gdLst/>
              <a:ahLst/>
              <a:cxnLst/>
              <a:rect l="l" t="t" r="r" b="b"/>
              <a:pathLst>
                <a:path w="1586" h="2345" extrusionOk="0">
                  <a:moveTo>
                    <a:pt x="727" y="1"/>
                  </a:moveTo>
                  <a:lnTo>
                    <a:pt x="1" y="2179"/>
                  </a:lnTo>
                  <a:lnTo>
                    <a:pt x="496" y="2311"/>
                  </a:lnTo>
                  <a:lnTo>
                    <a:pt x="595" y="2344"/>
                  </a:lnTo>
                  <a:lnTo>
                    <a:pt x="694" y="2311"/>
                  </a:lnTo>
                  <a:lnTo>
                    <a:pt x="793" y="2245"/>
                  </a:lnTo>
                  <a:lnTo>
                    <a:pt x="826" y="2146"/>
                  </a:lnTo>
                  <a:lnTo>
                    <a:pt x="826" y="2047"/>
                  </a:lnTo>
                  <a:lnTo>
                    <a:pt x="826" y="1948"/>
                  </a:lnTo>
                  <a:lnTo>
                    <a:pt x="760" y="1882"/>
                  </a:lnTo>
                  <a:lnTo>
                    <a:pt x="661" y="1849"/>
                  </a:lnTo>
                  <a:lnTo>
                    <a:pt x="760" y="1849"/>
                  </a:lnTo>
                  <a:lnTo>
                    <a:pt x="859" y="1882"/>
                  </a:lnTo>
                  <a:lnTo>
                    <a:pt x="991" y="1849"/>
                  </a:lnTo>
                  <a:lnTo>
                    <a:pt x="1057" y="1783"/>
                  </a:lnTo>
                  <a:lnTo>
                    <a:pt x="1123" y="1684"/>
                  </a:lnTo>
                  <a:lnTo>
                    <a:pt x="1123" y="1552"/>
                  </a:lnTo>
                  <a:lnTo>
                    <a:pt x="1090" y="1453"/>
                  </a:lnTo>
                  <a:lnTo>
                    <a:pt x="1024" y="1354"/>
                  </a:lnTo>
                  <a:lnTo>
                    <a:pt x="925" y="1321"/>
                  </a:lnTo>
                  <a:lnTo>
                    <a:pt x="1024" y="1321"/>
                  </a:lnTo>
                  <a:lnTo>
                    <a:pt x="1123" y="1354"/>
                  </a:lnTo>
                  <a:lnTo>
                    <a:pt x="1222" y="1321"/>
                  </a:lnTo>
                  <a:lnTo>
                    <a:pt x="1321" y="1255"/>
                  </a:lnTo>
                  <a:lnTo>
                    <a:pt x="1387" y="1156"/>
                  </a:lnTo>
                  <a:lnTo>
                    <a:pt x="1387" y="1024"/>
                  </a:lnTo>
                  <a:lnTo>
                    <a:pt x="1354" y="925"/>
                  </a:lnTo>
                  <a:lnTo>
                    <a:pt x="1288" y="826"/>
                  </a:lnTo>
                  <a:lnTo>
                    <a:pt x="1189" y="793"/>
                  </a:lnTo>
                  <a:lnTo>
                    <a:pt x="1321" y="793"/>
                  </a:lnTo>
                  <a:lnTo>
                    <a:pt x="1420" y="760"/>
                  </a:lnTo>
                  <a:lnTo>
                    <a:pt x="1519" y="694"/>
                  </a:lnTo>
                  <a:lnTo>
                    <a:pt x="1552" y="595"/>
                  </a:lnTo>
                  <a:lnTo>
                    <a:pt x="1585" y="463"/>
                  </a:lnTo>
                  <a:lnTo>
                    <a:pt x="1552" y="364"/>
                  </a:lnTo>
                  <a:lnTo>
                    <a:pt x="1486" y="265"/>
                  </a:lnTo>
                  <a:lnTo>
                    <a:pt x="1387" y="232"/>
                  </a:lnTo>
                  <a:lnTo>
                    <a:pt x="727" y="1"/>
                  </a:lnTo>
                  <a:close/>
                </a:path>
              </a:pathLst>
            </a:custGeom>
            <a:solidFill>
              <a:srgbClr val="FFC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944880" y="2933700"/>
            <a:ext cx="4213860" cy="14554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12116" y="3160645"/>
            <a:ext cx="3818024" cy="738664"/>
          </a:xfrm>
          <a:prstGeom prst="rect">
            <a:avLst/>
          </a:prstGeom>
          <a:noFill/>
        </p:spPr>
        <p:txBody>
          <a:bodyPr wrap="square" rtlCol="0">
            <a:spAutoFit/>
          </a:bodyPr>
          <a:lstStyle/>
          <a:p>
            <a:r>
              <a:rPr lang="en-US" dirty="0" smtClean="0"/>
              <a:t>A balanced diet is a diet in which we eat the right amount of food from each of the different food groups every day.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balanced food plate shows what a balanced diet looks like.</a:t>
            </a:r>
            <a:endParaRPr lang="en-US" dirty="0"/>
          </a:p>
        </p:txBody>
      </p:sp>
      <p:pic>
        <p:nvPicPr>
          <p:cNvPr id="2" name="Picture Placeholder 1"/>
          <p:cNvPicPr>
            <a:picLocks noGrp="1" noChangeAspect="1"/>
          </p:cNvPicPr>
          <p:nvPr>
            <p:ph type="pic" idx="2"/>
          </p:nvPr>
        </p:nvPicPr>
        <p:blipFill rotWithShape="1">
          <a:blip r:embed="rId2">
            <a:extLst>
              <a:ext uri="{28A0092B-C50C-407E-A947-70E740481C1C}">
                <a14:useLocalDpi xmlns:a14="http://schemas.microsoft.com/office/drawing/2010/main" val="0"/>
              </a:ext>
            </a:extLst>
          </a:blip>
          <a:srcRect l="624" t="931" b="746"/>
          <a:stretch/>
        </p:blipFill>
        <p:spPr>
          <a:xfrm>
            <a:off x="4541520" y="533863"/>
            <a:ext cx="3641580" cy="4075800"/>
          </a:xfrm>
        </p:spPr>
      </p:pic>
    </p:spTree>
    <p:extLst>
      <p:ext uri="{BB962C8B-B14F-4D97-AF65-F5344CB8AC3E}">
        <p14:creationId xmlns:p14="http://schemas.microsoft.com/office/powerpoint/2010/main" val="804771571"/>
      </p:ext>
    </p:extLst>
  </p:cSld>
  <p:clrMapOvr>
    <a:masterClrMapping/>
  </p:clrMapOvr>
</p:sld>
</file>

<file path=ppt/theme/theme1.xml><?xml version="1.0" encoding="utf-8"?>
<a:theme xmlns:a="http://schemas.openxmlformats.org/drawingml/2006/main" name="All About Digestion Lesson for Pre-K by Slidesgo">
  <a:themeElements>
    <a:clrScheme name="Simple Light">
      <a:dk1>
        <a:srgbClr val="E65A49"/>
      </a:dk1>
      <a:lt1>
        <a:srgbClr val="444444"/>
      </a:lt1>
      <a:dk2>
        <a:srgbClr val="FFE5B8"/>
      </a:dk2>
      <a:lt2>
        <a:srgbClr val="E99797"/>
      </a:lt2>
      <a:accent1>
        <a:srgbClr val="36A9E1"/>
      </a:accent1>
      <a:accent2>
        <a:srgbClr val="F9CB7A"/>
      </a:accent2>
      <a:accent3>
        <a:srgbClr val="A89214"/>
      </a:accent3>
      <a:accent4>
        <a:srgbClr val="CBBBA0"/>
      </a:accent4>
      <a:accent5>
        <a:srgbClr val="FFFFFF"/>
      </a:accent5>
      <a:accent6>
        <a:srgbClr val="DADADA"/>
      </a:accent6>
      <a:hlink>
        <a:srgbClr val="4444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820</Words>
  <Application>Microsoft Office PowerPoint</Application>
  <PresentationFormat>On-screen Show (16:9)</PresentationFormat>
  <Paragraphs>132</Paragraphs>
  <Slides>20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Bebas Neue</vt:lpstr>
      <vt:lpstr>Plus Jakarta Sans</vt:lpstr>
      <vt:lpstr>Arial</vt:lpstr>
      <vt:lpstr>Nunito Light</vt:lpstr>
      <vt:lpstr>Cambria Math</vt:lpstr>
      <vt:lpstr>DM Sans</vt:lpstr>
      <vt:lpstr>Wingdings</vt:lpstr>
      <vt:lpstr>Bowlby One</vt:lpstr>
      <vt:lpstr>Anaheim</vt:lpstr>
      <vt:lpstr>All About Digestion Lesson for Pre-K by Slidesgo</vt:lpstr>
      <vt:lpstr>All about  Digestion  Unit 4 </vt:lpstr>
      <vt:lpstr>In this unit, Iam learning about:  </vt:lpstr>
      <vt:lpstr>Introduction</vt:lpstr>
      <vt:lpstr>What is digestion?</vt:lpstr>
      <vt:lpstr>Organs of the digestive system</vt:lpstr>
      <vt:lpstr>There are 4 steps to digestion:</vt:lpstr>
      <vt:lpstr>3 functions of the digestive system:</vt:lpstr>
      <vt:lpstr>Thinking about balanced diets  </vt:lpstr>
      <vt:lpstr>The balanced food plate shows what a balanced diet looks like.</vt:lpstr>
      <vt:lpstr>What does each food group give us?</vt:lpstr>
      <vt:lpstr>Hidden sugar dangers </vt:lpstr>
      <vt:lpstr>Food and drinks that are high in added sugar have extra calories and usually have few nutrients in them.</vt:lpstr>
      <vt:lpstr>You are the one who is responsible for the health of your digesive system.</vt:lpstr>
      <vt:lpstr>Eating too many calories can lead to many health issues such as:</vt:lpstr>
      <vt:lpstr>PowerPoint Presentation</vt:lpstr>
      <vt:lpstr>Food scientists  They study food under a microscope.</vt:lpstr>
      <vt:lpstr>PowerPoint Presentation</vt:lpstr>
      <vt:lpstr>Which digestive organ is correct?</vt:lpstr>
      <vt:lpstr>Match the organs</vt:lpstr>
      <vt:lpstr>The digestive system in 4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Digestion Lesson for Pre-K</dc:title>
  <dc:creator>Acer</dc:creator>
  <cp:lastModifiedBy>Acer</cp:lastModifiedBy>
  <cp:revision>43</cp:revision>
  <dcterms:modified xsi:type="dcterms:W3CDTF">2025-08-31T19:09:50Z</dcterms:modified>
</cp:coreProperties>
</file>