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6T17:04:55.4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24575,'1007'0'0,"-918"4"0,-1 4 0,0 4 0,-1 4 0,109 34 0,109 54 0,-237-75 0,-2 3 0,64 43 0,61 30 0,217 131 0,-212-114 0,200 125 0,-375-234-116,-9-5-92,1 0 0,-1-1-1,2-1 1,-1 0 0,20 6 0,-7-6-6618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11:43:13.1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4553.27832"/>
      <inkml:brushProperty name="anchorY" value="-100.77631"/>
      <inkml:brushProperty name="scaleFactor" value="0.5"/>
    </inkml:brush>
  </inkml:definitions>
  <inkml:trace contextRef="#ctx0" brushRef="#br0">1 357 24575,'0'0'0,"0"-7"0,0-10 0,7 1 0,1-6 0,0-5 0,-2-5 0,-1-3 0,6 5 0,-1-1 0,-1-1 0,5 7 0,-1-2 0,5 6 0,6 5 0,5 6 0,4 5 0,4 2 0,2 3 0,0 0 0,1 1 0,-8 8 0,0 0 0,-8 7 0,1-1 0,-6 6 0,-5 5 0,-5 4 0,-4-4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11:43:17.55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2773.20361"/>
      <inkml:brushProperty name="anchorY" value="-1168.16516"/>
      <inkml:brushProperty name="scaleFactor" value="0.5"/>
    </inkml:brush>
  </inkml:definitions>
  <inkml:trace contextRef="#ctx0" brushRef="#br0">593 463 24575,'0'0'0,"0"7"0,0 10 0,-8-1 0,-8-2 0,-8-2 0,-6-4 0,-5-4 0,4 6 0,0-1 0,-2-1 0,-1-2 0,-2-2 0,-1-2 0,-1-1 0,-1 0 0,0-2 0,-1 1 0,9-8 0,-1 0 0,9-8 0,6-14 0,7-7 0,4-12 0,4-3 0,2 0 0,1 3 0,0 2 0,0 3 0,8 10 0,0 2 0,7 8 0,6 8 0,-1-2 0,5 5 0,3-5 0,3 4 0,3 3 0,3 3 0,0 10 0,-6 11 0,0 10 0,-8 7 0,-7 6 0,2-5 0,-5 1 0,-4 2 0,-3 0 0,-3 2 0,-3 1 0,7-6 0,0-1 0,-1 2 0,-1 0 0,-10-5 0,-9-7 0,-9-6 0,-8-6 0,-5-5 0,-3-1 0,-3-3 0,0 0 0,0 0 0,1-1 0,7-6 0,9-8 0,1 0 0,6-7 0,5-4 0,4-5 0,4-3 0,3-2 0,1-2 0,8 7 0,9 8 0,8 8 0,6 6 0,-3 13 0,-5 12 0,1 10 0,-5 7 0,-6 4 0,-4 4 0,-4 1 0,-3 0 0,-1 0 0,-2-16 0,0-16 0,0-17 0,1-29 0,-1-18 0,1-15 0,-1-8 0,1 4 0,0 6 0,0 17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11:43:33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788 8291 24575,'-1'-9'0,"0"-1"0,-1 0 0,0 1 0,-1-1 0,0 1 0,0 0 0,-1 0 0,0 0 0,-9-14 0,-5-10 0,-244-574 0,108 240 0,-10-92 0,106 251 0,51 173 0,-3-48 0,9 59 0,-2 0 0,-1 0 0,0 0 0,-17-46 0,12 46 0,1 0 0,0-1 0,2 0 0,1 0 0,-4-46 0,8 57 0,1 1 0,1-1 0,0 0 0,0 0 0,2 1 0,-1-1 0,2 1 0,0-1 0,0 1 0,1 0 0,1 1 0,9-16 0,59-72 0,-53 75 0,-1-1 0,-1-2 0,-1 0 0,-2-1 0,14-32 0,67-267 0,-74 237 0,8 0 0,-22 67 0,0-1 0,-2 0 0,8-45 0,-9-23 0,-7-113 0,-2 62 0,3-1484 0,0 1573 0,3-1 0,3 1 0,1 0 0,4 1 0,1 0 0,3 0 0,2 2 0,37-77 0,-16 50 0,42-76 0,-66 132 0,1 0 0,2 2 0,0 0 0,30-29 0,-6 16 0,0 2 0,56-31 0,-8 5 0,-82 53 0,0-2 0,0 1 0,0-1 0,-1 0 0,0 0 0,0-1 0,-1 0 0,0 0 0,0 0 0,-1 0 0,0-1 0,0 0 0,-1 0 0,0 0 0,-1 0 0,3-16 0,-1-12 0,-2 0 0,-3-72 0,-1 67 0,-5-613 0,7 643 0,1 0 0,0 1 0,1-1 0,0 0 0,1 1 0,0-1 0,1 1 0,0 0 0,1 0 0,0 1 0,1-1 0,0 1 0,11-13 0,7-5 0,0 2 0,2 1 0,31-23 0,0-1 0,31-17 0,-59 45 0,33-27 0,-45 34 0,2 1 0,0 1 0,0 1 0,1 1 0,1 1 0,-1 0 0,40-10 0,7-3 0,-22 7 0,92-15 0,-108 25 0,36-4 0,0 2 0,0 4 0,0 2 0,68 9 0,-119-7 0,-1 2 0,1-1 0,-1 1 0,1 1 0,-1 1 0,0 0 0,0 0 0,-1 2 0,0-1 0,0 1 0,0 1 0,-1 0 0,0 1 0,16 16 0,-19-18 0,0 0 0,1-1 0,0 0 0,0-1 0,0 0 0,1 0 0,0-1 0,0 0 0,0-1 0,0 0 0,0 0 0,1-1 0,13 0 0,20 1 0,85-5 0,-65-1 0,498 0 0,-385 4 0,-161-1 0,0 1 0,-1 1 0,0 0 0,1 1 0,-1 1 0,0 0 0,0 1 0,-1 0 0,1 2 0,-1-1 0,14 11 0,-3 0 0,-1 1 0,-1 2 0,0 0 0,34 41 0,159 204 0,-187-225 0,-3 2 0,-1 1 0,-2 0 0,34 92 0,-18-1 0,-6 1 0,-6 2 0,16 221 0,-37-307 0,3-1 0,1-1 0,3 0 0,2-1 0,2 0 0,28 56 0,132 352 0,-123-306 0,-10-27 0,-4 2 0,42 237 0,-11 434 0,-54-559 0,4 144 0,-21-350 0,-2 83 0,6 0 0,24 153 0,5-110 0,-14-74 0,-4 0 0,7 103 0,-19 5 0,7 111 0,13 755 0,-32-919 0,-34 179 0,-56 126 0,74-343 0,-4 0 0,-77 173 0,93-245 0,2 2 0,1 0 0,2 0 0,-5 33 0,-7 23 0,-25 130 0,-2 4 0,-139 382 0,-40-21 0,96-346 0,22-38 0,89-160 0,-14 37 0,-38 124 0,16-38 0,2 7 0,32-95 0,-33 78 0,45-130 0,-1 1 0,-1-2 0,-1 1 0,0-2 0,-2 1 0,0-2 0,-1 0 0,-19 17 0,16-20 0,0 0 0,-1-2 0,0 0 0,-41 17 0,-90 26 0,89-35 0,25-7 0,-5 3 0,0-1 0,-1-3 0,-1-1 0,0-2 0,0-2 0,-45 1 0,-464-12 0,519 3 0,1-2 0,0-1 0,0-2 0,0-1 0,1-1 0,-48-20 0,38 11 0,2-2 0,0-1 0,1-3 0,-47-35 0,47 24 0,2 0 0,1-3 0,-31-41 0,33 37 0,-2 1 0,-68-59 0,78 78 0,2-1 0,1-2 0,-39-50 0,-44-88 0,-40-137 0,139 283 0,1-1 0,1 0 0,0-1 0,-2-32 0,5 38 0,0 0 0,0 0 0,-1 0 0,0 1 0,-1-1 0,-1 1 0,0-1 0,0 1 0,-1 0 0,0 1 0,-1-1 0,-11-14 0,-23-22 0,-39-44 0,-131-199 0,152 185 0,-72-181 0,-17-126 0,60 161 0,74 212 0,2 0 0,2-1 0,1 1 0,-3-55 0,9-161 0,2 237 0,1-35 0,-1 5 0,2 1 0,11-65 0,-9 96 0,0 1 0,0-1 0,1 1 0,1 0 0,1 1 0,0-1 0,1 1 0,0 1 0,1 0 0,1 0 0,11-12 0,12-9-682,51-40-1,-63 59-6143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11:43:38.9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11468 2594 24575,'1'113'0,"-4"127"0,2-229 0,-1 0 0,-1 1 0,0-1 0,-1 0 0,0-1 0,0 1 0,-1-1 0,0 0 0,-1 0 0,-1 0 0,1-1 0,-1 0 0,-1 0 0,0 0 0,-12 10 0,-14 8 0,-1-1 0,-65 37 0,87-55 0,-77 42 0,-3-4 0,-125 44 0,-211 42 0,287-102 0,-162 16 0,77-16 0,102-10 0,-545 81 0,-7-44 0,-306-54 0,528-7 0,258-2 0,1-10 0,-311-64 0,466 73 0,0 2 0,0 1 0,0 2 0,-55 5 0,-158 35 0,170-23 0,-1-4 0,0-3 0,0-4 0,0-4 0,0-3 0,0-5 0,0-3 0,1-3 0,1-4 0,-81-30 0,72 15 0,1-4 0,3-4 0,1-4 0,2-3 0,2-4 0,3-4 0,2-3 0,3-4 0,3-2 0,2-4 0,-114-148 0,83 72 0,6-4 0,6-4 0,7-3 0,8-5 0,-94-289 0,147 373 0,3-2 0,4 0 0,-6-103 0,20 175 0,-1 0 0,0 0 0,0 0 0,0 0 0,-1 0 0,0 1 0,0-1 0,-7-11 0,7 15 0,0 0 0,-1 0 0,1 0 0,-1 0 0,0 1 0,1-1 0,-1 1 0,-1 0 0,1 0 0,0 0 0,0 0 0,-1 0 0,1 1 0,-1 0 0,0 0 0,1 0 0,-5-1 0,-55-12 0,5 2 0,0-2 0,-66-26 0,59 13 0,2-3 0,0-2 0,2-4 0,-67-50 0,59 34 0,17 15 0,-92-89 0,125 106 0,-116-133 0,69 76 0,-117-108 0,87 92 0,59 56 0,13 11 0,-52-42 0,76 67 0,-1 0 0,0 1 0,0-1 0,0 0 0,0 0 0,0 1 0,0-1 0,0 1 0,0-1 0,0 1 0,0 0 0,0-1 0,0 1 0,0 0 0,0 0 0,-1 0 0,1-1 0,0 1 0,0 1 0,0-1 0,0 0 0,0 0 0,-1 0 0,1 0 0,0 1 0,0-1 0,-2 1 0,2 1 0,-1-1 0,1 1 0,-1 0 0,1-1 0,0 1 0,0 0 0,0 0 0,0 0 0,0 0 0,0 0 0,0 0 0,1 0 0,-2 4 0,0 10 0,0 0 0,1 0 0,0 18 0,1-27 0,5 552 0,-6-547 0,0 0 0,0-1 0,-1 1 0,0 0 0,-1-1 0,0 1 0,-1-1 0,-1 0 0,1 0 0,-2-1 0,-8 14 0,-13 33 0,21-42 0,-1 0 0,-1-1 0,-10 15 0,-76 112 0,79-119 0,-23 46 0,30-51 0,-1 0 0,-1-1 0,0 0 0,-1 0 0,-1-1 0,-13 13 0,-15 10 0,-119 100 0,68-69 0,-49 35 0,59-68-1365,59-24-5461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11:43:42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121 476 24575,'-2'0'0,"1"-1"0,0 1 0,0 0 0,0-1 0,0 1 0,0-1 0,-1 1 0,1-1 0,0 0 0,0 1 0,1-1 0,-1 0 0,0 0 0,0 1 0,0-1 0,0 0 0,1 0 0,-1 0 0,0 0 0,1 0 0,-1 0 0,0-2 0,-13-32 0,8 18 0,1 7 0,-7-14 0,1 0 0,1 0 0,1-1 0,1 0 0,1-1 0,1 0 0,-3-33 0,8 47 0,0-1 0,1 0 0,1 1 0,0-1 0,5-24 0,-5 33 0,0 1 0,1-1 0,-1 1 0,1 0 0,0 0 0,0 0 0,0 0 0,0 0 0,1 0 0,-1 0 0,1 1 0,0-1 0,-1 1 0,1 0 0,0 0 0,1 0 0,-1 0 0,0 0 0,0 1 0,1-1 0,-1 1 0,1 0 0,-1 0 0,1 0 0,3 0 0,11-1 0,0 1 0,0 1 0,-1 1 0,1 0 0,0 1 0,-1 1 0,1 0 0,-1 2 0,0 0 0,-1 0 0,1 2 0,29 16 0,10 9 0,-1 3 0,56 47 0,-74-47 0,-36-35 0,-1 1 0,1 0 0,-1-1 0,1 1 0,0 0 0,-1 0 0,1 0 0,-1-1 0,0 1 0,1 0 0,-1 0 0,0 0 0,0 0 0,1 0 0,-1-1 0,0 1 0,0 0 0,0 0 0,0 0 0,0 0 0,0 0 0,0 0 0,0 0 0,-1 0 0,1 0 0,0-1 0,0 1 0,-1 0 0,1 0 0,-1 0 0,1 0 0,-1-1 0,1 1 0,-1 0 0,1-1 0,-1 1 0,0 0 0,1-1 0,-1 1 0,0 0 0,1-1 0,-1 1 0,0-1 0,0 0 0,0 1 0,0-1 0,1 0 0,-1 1 0,0-1 0,0 0 0,-1 0 0,-22 6 0,-1-2 0,1-1 0,-1-1 0,0-2 0,0 0 0,-27-4 0,-10 1 0,-25 3 0,-67-4 0,152 4 0,-1 0 0,1 0 0,-1 0 0,0-1 0,1 1 0,-1-1 0,1 0 0,0 0 0,-1 0 0,1 0 0,0 0 0,-1-1 0,1 1 0,-3-3 0,4 3 0,1 0 0,-1 0 0,0 0 0,1 0 0,-1 0 0,1 0 0,0 0 0,-1 0 0,1 0 0,0 0 0,-1 0 0,1-1 0,0 1 0,0 0 0,0 0 0,0 0 0,0 0 0,0 0 0,0-1 0,0 1 0,1 0 0,0-2 0,1-2 0,0 1 0,1-1 0,-1 1 0,1-1 0,1 1 0,-1 0 0,0 0 0,1 0 0,0 1 0,0-1 0,0 1 0,6-4 0,4-1 14,-1 0-1,2 1 0,-1 1 0,1 0 1,0 1-1,0 0 0,0 1 1,19-2-1,9 2-756,74 3 1,-83 2-6084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11:43:51.1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266 128 24575,'0'28'0,"2"-5"0,-2 0 0,0 1 0,-2-1 0,0 0 0,-2 0 0,0 0 0,-2-1 0,-16 42 0,-57 91 0,78-154 0,1 0 0,-1 0 0,1 0 0,-1 0 0,1 0 0,-1 0 0,1 0 0,0 1 0,-1-1 0,1 0 0,0 0 0,0 0 0,0 0 0,0 0 0,0 0 0,0 1 0,0-1 0,1 0 0,-1 0 0,0 0 0,0 0 0,1 0 0,-1 0 0,1 0 0,-1 0 0,1 0 0,-1 0 0,1 0 0,0 0 0,0 0 0,-1 0 0,1 0 0,0-1 0,0 1 0,0 0 0,0-1 0,0 1 0,0 0 0,0-1 0,0 1 0,0-1 0,0 0 0,0 1 0,0-1 0,0 0 0,0 0 0,0 1 0,1-1 0,-1 0 0,1 0 0,11 1 0,0 1 0,0-2 0,21-1 0,-21 0 0,109 1 0,116-6 0,-236 6 0,-1 0 0,1 0 0,-1 0 0,1 0 0,-1 0 0,0-1 0,1 1 0,-1 0 0,1-1 0,-1 1 0,0-1 0,1 0 0,-1 1 0,0-1 0,0 0 0,0 0 0,0 0 0,1 0 0,-1 0 0,0 0 0,0 0 0,-1 0 0,1 0 0,0 0 0,0 0 0,0-1 0,-1 1 0,1 0 0,-1-1 0,1 1 0,-1 0 0,0-1 0,1 1 0,-1-1 0,0 1 0,0-1 0,0 1 0,0 0 0,0-1 0,0 1 0,0-1 0,-1 1 0,1-1 0,0 1 0,-1 0 0,1-1 0,-1 1 0,0 0 0,1-1 0,-3-1 0,-1-5 0,0 1 0,0-1 0,-1 1 0,0 0 0,0 1 0,-1-1 0,-9-8 0,-41-26 0,-81-46 0,35 24 0,86 53 0,-1 2 0,0 0 0,-31-10 0,36 15 0,1 0 0,0-1 0,0 0 0,0-1 0,1-1 0,0 1 0,0-2 0,0 1 0,1-1 0,0-1 0,-11-11 0,11 1 0,23 18 0,30 20 0,-40-17 0,34 18 0,-1 2 0,-1 2 0,-2 1 0,0 2 0,-2 1 0,38 45 0,-21-13 0,-46-56 0,0-1 0,0 1 0,0 0 0,-1 0 0,1 0 0,-1 0 0,0 0 0,-1 0 0,1 1 0,-1-1 0,1 9 0,-3-12 0,1-1 0,-1 1 0,1-1 0,-1 1 0,0-1 0,1 1 0,-1-1 0,0 1 0,0-1 0,0 0 0,0 0 0,0 1 0,-1-1 0,1 0 0,0 0 0,0 0 0,-1 0 0,1-1 0,-1 1 0,1 0 0,0 0 0,-1-1 0,0 1 0,1-1 0,-1 1 0,-2-1 0,-48 6 0,46-6 0,-12 1 0,-16 1 0,1-2 0,-51-6 0,76 5 0,0 0 0,1 0 0,-1-1 0,1 0 0,-1-1 0,1 0 0,0 0 0,0 0 0,1-1 0,-1 0 0,0 0 0,1 0 0,0-1 0,0 0 0,1-1 0,-10-10 0,14 15 0,1 0 0,-1 1 0,0-1 0,1 0 0,-1 0 0,1 0 0,-1 0 0,1 0 0,0 0 0,-1 0 0,1 0 0,0 0 0,0 0 0,-1 0 0,1 0 0,0 0 0,0 0 0,0 0 0,0 0 0,0 0 0,1 0 0,-1 0 0,0 0 0,0 0 0,1 0 0,-1 0 0,1 0 0,-1 0 0,0 1 0,2-3 0,0 1 0,0 0 0,1 1 0,-1-1 0,1 1 0,-1-1 0,1 1 0,-1 0 0,1 0 0,-1 0 0,1 0 0,4 0 0,11-2 0,0 1 0,30-1 0,-43 3 0,103 2 0,-108-3 0,1 1 0,-1-1 0,0 1 0,1-1 0,-1 1 0,0-1 0,0 1 0,1-1 0,-1 1 0,0-1 0,0 0 0,0 1 0,0-1 0,1 1 0,-1-1 0,0 0 0,0 1 0,0-1 0,0 1 0,-1-1 0,1 0 0,0 1 0,0-1 0,0 1 0,0-1 0,-1 0 0,1 1 0,0-1 0,0 1 0,-1-1 0,1 1 0,0-1 0,-1 1 0,0-1 0,-17-40 0,5 11 0,6 2 0,6 21 0,0 1 0,0-1 0,-1 1 0,0 0 0,-1-1 0,1 1 0,-5-7 0,-6 56 0,11-40 0,0 0 0,0 0 0,0 0 0,0 0 0,0 0 0,-1 0 0,0 0 0,1-1 0,-1 1 0,0-1 0,0 0 0,0 0 0,-1 0 0,1 0 0,0-1 0,-1 1 0,1-1 0,-1 0 0,1 0 0,-8 1 0,-4-1 0,1 0 0,-1-1 0,1 0 0,-16-3 0,6 1 0,21 2 0,-1 0 0,0-1 0,1 1 0,-1-1 0,1 1 0,-1-1 0,1-1 0,-1 1 0,1 0 0,0-1 0,-1 1 0,1-1 0,0 0 0,0 0 0,0 0 0,0-1 0,1 1 0,-5-5 0,6 4 0,-1 0 0,1 0 0,0 0 0,0 0 0,0 0 0,0 0 0,1 0 0,-1 0 0,1-1 0,0 1 0,0 0 0,0 0 0,0-1 0,0 1 0,1 0 0,0 0 0,-1 0 0,1 0 0,0 0 0,3-6 0,91-198 0,-77 173 0,-6 27 0,-12 8 0,1 0 0,0-1 0,-1 1 0,1-1 0,0 1 0,-1 0 0,1-1 0,-1 1 0,1 0 0,-1 0 0,1-1 0,-1 1 0,1 0 0,-1 0 0,0 0 0,1 0 0,-1 0 0,0 0 0,0 1 0,6 33 0,-2 0 0,-2 0 0,-1 0 0,-5 48 0,1 1 0,2-28 0,2 85 0,-1-139 0,0 1 0,0 0 0,0-1 0,1 1 0,-1-1 0,1 1 0,0 0 0,-1-1 0,1 1 0,0-1 0,1 0 0,-1 1 0,0-1 0,1 0 0,-1 1 0,1-1 0,-1 0 0,1 0 0,0-1 0,0 1 0,0 0 0,0 0 0,0-1 0,1 0 0,3 3 0,-2-4 0,-1 1 0,0-1 0,1 0 0,-1 0 0,0 0 0,0-1 0,1 1 0,-1-1 0,0 0 0,0 0 0,0 0 0,1 0 0,-1 0 0,0-1 0,-1 1 0,1-1 0,0 0 0,0 0 0,-1 0 0,4-3 0,194-163 0,-181 148-1365,-3 1-5461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4:19.3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4187 126,'0'8,"0"0,-1 1,0-1,0 0,-1-1,0 1,0 0,-1 0,0-1,0 1,0-1,-1 0,-1 0,1-1,-1 1,0-1,0 0,-1 0,0 0,0-1,0 0,-1 0,0-1,1 0,-11 5,-34 18,-1-2,-1-3,-58 17,-175 36,261-69,-84 17,-1-5,-164 5,-227-24,226-3,-593 4,595-20,22 1,-140-5,211-8,157 26,1-1,0 0,0-2,1 0,-36-23,49 26,0 0,1-1,0 1,1-2,-1 1,1-1,1 0,-1 0,1-1,1 1,0-1,0 0,-2-10,2 6,0 0,1 0,1-1,0 1,1-1,1 1,0-1,3-25,-2 34,1 0,-1-1,1 1,-1 0,2 0,-1 0,0 0,1 0,0 1,0-1,0 1,1 0,0 0,-1 0,6-4,-2 3,0 0,1 1,0 0,0 0,0 0,0 1,1 0,13-2,13 0,0 1,0 2,63 5,-62-2,453 6,-419 0,-1 3,121 32,-126-24,0-4,2-2,88 4,-120-13,0 1,0 2,57 16,-48-10,57 8,30-2,-39-4,112 3,-63-19,89 4,-118 15,-74-9,53 3,510-7,-307-7,-220 2,87 3,-156-2,-1 1,1 0,0 0,0 0,-1 0,1 0,-1 1,1-1,-1 1,0 0,1 0,-1 0,0 1,0-1,-1 1,1 0,0 0,-1 0,0 0,0 0,0 0,0 0,0 1,0-1,-1 1,0 0,0-1,0 1,1 4,1 12,-1 0,0 1,-2-1,-2 28,1-17,-1 49,-7 132,6-179,-3 1,0-1,-3 0,-14 40,11-43,4-4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7:19.9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7:58.0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8:01.2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6T17:05:01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24575,'32'1'0,"0"1"0,0 2 0,0 1 0,-1 2 0,0 1 0,0 1 0,-1 2 0,0 1 0,0 1 0,35 23 0,381 234 0,-237-140 0,-153-92 0,-2 3 0,52 50 0,-59-48 0,2-2 0,85 55 0,-59-53 0,3-3 0,0-4 0,106 34 0,-88-40 0,167 30 0,-182-51 0,-39-5 0,52 11 0,46 19 0,255 55 0,-297-73 0,0-3 0,109-1 0,-200-12 0,54-1 0,0 3 0,90 16 0,-72-8 0,0-3 0,0-3 0,85-8 0,-22 1 0,-118 3 0,92-2 0,0 5 0,209 34 0,-77 24 0,85 16 0,-137-39 0,70 10 0,-167-34 0,-41-5 0,89 2 0,1501-12 0,-1439 6 0,219 35 0,203 72 0,-529-90 0,2-4 0,1-5 0,122-1 0,-127-10 0,-55 0 0,0-2 0,0-1 0,50-10 0,-71 5 0,-1 0 0,0-2 0,-1-1 0,0-1 0,0 0 0,-1-2 0,0-1 0,33-26 0,6-13 0,71-79 0,-42 40 0,109-99 0,8 9 0,441-296 0,-578 432 0,-3-3 0,111-105 0,-58 62-1365,-103 75-5461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8:02.6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8:02.9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8:03.3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8:05.8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9:04.1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9:05.8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9:06.1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9:09.3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9:11.8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9:12.2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6T17:05:04.7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24575,'115'0'0,"450"11"0,-446-2 0,0 5 0,198 51 0,289 121 0,-339-66 0,-54-22 0,-125-51 0,-19-8 0,436 182 0,-379-181 0,-6-1 0,186 73 0,-261-91 0,-1 2 0,48 34 0,-21-12 0,-30-20-82,-17-9-346,2-1 1,52 23-1,-55-30-6398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9:13.0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49:13.4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52:34.4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7233 6087,'-1'-25,"-2"1,0 0,-2 0,-1 0,-1 0,-11-24,-12-45,-54-280,46 209,-11-64,2-28,-22-159,21-675,46 927,6-162,1 291,3 0,1 1,1 0,1 1,2 0,18-31,14-38,135-281,-168 362,1 0,1 1,1 1,0 0,28-24,95-70,-66 65,1 3,128-56,-169 85,147-75,121-52,102 16,-394 123,1 0,0-1,-1 0,0 0,0-1,0 0,0-1,8-7,53-58,-4 4,-41 48,2 2,0 0,0 1,34-13,121-43,-115 48,37-16,-8 2,127-33,-183 60,52-23,-56 19,71-18,17 0,25-5,-121 33,24-5,72-4,-67 12,-5 1,0-2,79-15,-114 14,0 0,0-1,-1-1,0 0,0-1,-1 0,0-2,0 1,-1-2,0 0,0 0,15-19,13-15,1 2,92-71,-108 94,2 1,0 1,1 1,0 2,2 1,60-18,-51 24,46-4,8 0,-26 3,0 3,98 5,-67 2,-71 0,0 2,0 1,0 1,0 1,-1 2,0 1,39 19,55 20,-97-41,0 1,-1 1,-1 1,0 1,33 25,-24-17,-1 2,-2 2,0 0,-2 2,0 0,-2 2,-1 1,-2 1,20 36,-8-9,-16-28,-1 0,-1 0,18 54,6 24,-25-74,18 63,-30-84,1 0,1 0,0-1,0 0,1 0,10 18,-11-24,1 0,-1 0,1 0,0-1,0 1,0-1,1-1,-1 1,1-1,0 0,0 0,0 0,11 2,87 25,61 22,-141-43,-1 2,0 0,-1 1,39 29,-12-1,0 2,-3 2,-2 2,-1 2,-3 1,48 79,-57-78,-12-22,-2 0,-1 1,-1 1,-2 0,-1 1,9 35,-9 3,-2 1,-4 0,-3 89,-3-13,-5 178,0-229,-26 131,6-48,7-37,13-109,-32 154,28-157,0-1,-2 0,-1 0,-21 36,-162 262,168-282,1 2,3 0,1 1,3 1,-25 95,28-51,3 0,5 0,4 121,4-146,7 185,-3-208,2 0,2 0,23 72,71 134,-65-169,-3 3,41 156,-25 27,-42-220,-1 1,0 86,-7-85,3 0,15 81,112 372,67 323,-143-529,40 267,-55-114,-24-101,1 40,-14-272,1-20,-11 113,-5-135,-4-2,-2 0,-43 104,5-16,-190 541,245-695,-228 579,215-542,-2-1,-1-1,-2-1,-2 0,-2-2,-1 0,-45 49,51-70,-2-1,1-1,-2-1,0 0,-34 14,23-11,-52 23,-1-4,-1-3,-2-5,-1-3,-103 14,63-15,30-3,0-6,-130 5,106-18,-1-5,-187-29,115-3,-216-49,218 37,-50-14,205 48,1-2,1-1,1-2,-41-26,-191-126,-147-98,364 230,2-3,1-2,2-2,3-2,-56-74,-160-285,143 207,98 164,-25-66,29 61,-30-52,-6 13,-63-76,-53-78,137 182,-156-289,72 19,52 131,3-13,19 58,-27-76,-143-433,-106-285,263 773,-14-55,-11-165,67 341,0 0,1-1,2 0,-2-79,8 76,-10-62,-3-35,17 50,0 59,-1 1,-2 0,-8-50,7 79,0 1,0-1,-1 0,0 0,0 1,-1 0,1 0,-1 0,-1 0,1 0,-1 1,0 0,0 0,-1 0,1 1,-1-1,-8-3,-10-6,-1 2,-1 1,-32-9,15 5,0 1,-81-15,-15-3,47 2,-97-27,32 25,6 11,0-7,2-6,-240-89,-25-56,241 101,23 12,-478-198,536 225,-130-75,119 58,-185-69,249 110,-178-87,200 94,1 0,0-2,0 0,1 0,-24-22,-10-7,-67-66,82 78,-41-42,42 37,-42-32,-55-45,20 14,98 84,0 0,-19-24,-20-18,25 31,-2 1,0 1,-56-28,74 44,1 0,-1 1,1 0,-1 1,0 0,0 0,0 1,0 0,0 1,0 0,0 1,0 0,0 1,0 0,0 0,0 1,1 0,-10 5,-7 6,0 1,1 1,1 1,-40 38,-6 0,39-30,-39 36,38-32,-1-1,-50 32,-16 13,77-58,-1 0,0-1,-34 15,32-17,0 1,1 1,-24 18,22-15,0 0,-1-2,-1-1,0-2,-51 16,76-27,-8 4,-1 0,1 1,1 1,-18 13,16-11,0-1,0 0,-17 7,-168 74,131-67,55-19,0 0,0 0,1 1,-1 1,-13 7,-33 23,30-20,0 2,0 1,2 1,0 1,-39 41,52-46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21T11:53:02.72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16272 10289,'-3'-2,"-1"1,1-1,0 0,0 0,0-1,0 1,0 0,0-1,1 0,-1 0,1 0,0 0,0 0,0 0,-2-5,-4-4,-33-49,2-2,3-2,4-1,-46-129,-40-85,-1-1,-68-188,-93-280,207 515,11 41,-45-246,106 435,-24-138,6 0,0-154,22-1723,-1 1943,2 0,5 1,2 0,26-87,-21 104,4 2,2 0,2 1,2 2,62-92,-76 130,0 1,1 1,1 0,15-12,-17 16,0-1,-1 0,0-1,-1 0,0-1,-1 0,9-14,-10 9,-1 0,0 0,-1 0,-1-1,-1 0,-1 0,3-31,-5-10,-5-63,0 74,3-1,7-71,18-130,-21 200,28-197,-26 216,1 1,17-45,-12 40,8-43,8-55,8-48,-3 11,-8 51,-21 92,-1-1,-3-44,0 49,1-1,0 0,9-46,-8 65,2 0,-1 0,0 0,1 0,0 0,0 1,1-1,-1 1,1 0,0 0,0 0,0 0,0 1,1 0,6-4,13-7,47-20,-42 22,30-15,83-41,-121 57,1 1,0 1,1 0,0 2,39-7,-60 13,-1 1,1 0,0-1,0 1,0-1,-1 1,1-1,0 0,-1 0,1 0,0 0,-1 0,0 0,1 0,-1 0,1-1,-1 1,0 0,0-1,0 1,0-1,0 0,0 1,0-1,-1 0,1 0,-1 1,1-1,-1 0,1 0,-1 0,0 1,0-1,0 0,0 0,0 0,0 0,-1 0,1 1,-1-1,0-2,-3-10,-1 1,-1-1,0 1,-10-17,7 15,-1-4,-64-134,66 133,2 0,0-1,1 1,1-1,1 0,0-23,3 33,4-205,-3 208,0 1,0-1,1 1,0-1,1 1,0 0,0 0,0 0,1 1,0-1,0 1,1 0,7-9,-2 7,-1-1,1 1,0 1,1-1,0 2,0 0,18-7,0 2,1 2,0 1,1 1,-1 2,58-2,356 10,-403 0,-1 3,1 1,61 21,112 51,244 157,-350-174,10 7,74 40,-112-67,-3 3,-1 3,-3 4,-2 3,95 95,-87-68,88 85,-160-161,0-1,0 0,1 0,0-1,0 0,16 5,-15-6,-1 0,1 1,-1 0,0 0,-1 1,14 10,3 10,-1 2,-1 1,35 61,-33-51,20 41,-3 1,40 113,-43-99,28 80,60 248,1 194,-48-46,-47-308,-8-15,-17 477,-16-590,-6 0,-7-2,-74 255,-161 402,1-5,186-507,62-227,2 0,2 1,4 75,157 1184,-116-994,-1 376,-34 633,-8-743,-2-514,-3-1,-18 82,-4 33,15-71,-48 181,49-261,0 0,-2-1,-1-1,-2 0,0-1,-30 33,36-46,-8 13,-2-2,-2 0,0-1,-1-2,-1-1,-36 24,-54 37,58-41,-76 44,-68 19,-251 93,373-172,-101 18,-8 3,-52 23,179-52,0-3,-1-2,-1-4,0-2,0-3,-116-8,164 2,0-1,1 0,0-1,0-1,0-1,0 0,1 0,0-2,1 0,-1 0,1-1,-21-20,-7-10,2-2,-40-56,52 63,-32-43,3-2,-61-118,97 151,1-2,3 0,2-1,2 0,-11-96,12-2,10-201,4 155,-4 91,-1 10,4 1,18-124,-12 163,-5 25,2 0,11-35,-1 9,10-63,-17 68,3 1,18-50,-23 84,0 0,17-25,-17 30,0-1,-1 0,0 0,0 0,-1-1,-1 1,6-21,-7 11,0 0,-1 0,-1-1,-1 1,-6-35,-30-94,12 59,-7-30,17 71,2-1,2 0,2-1,-2-63,10 75,3 56,4 46,36 242,120 1049,-149-1132,-17 235,-7-347,-5 0,-57 205,41-183,21-80,-2-1,-2 0,-3-1,-31 65,26-77,-1 0,-2-2,-1-1,-2 0,-2-3,-1 0,-1-2,-2-2,-1-1,-1-2,-1-1,-57 27,-50 15,-4-7,-2-6,-2-6,-2-8,-191 26,122-48,179-16,38-2,0 2,0-1,0 1,0 0,0 0,0 1,1-1,-1 2,1-1,0 1,0 0,0 0,0 1,1-1,-9 11,-5 6,1 2,-24 42,16-24,-23 30,-2-2,-4-3,-2-1,-128 109,136-134,-2-3,-1-1,-2-3,-79 36,-140 39,-3-13,-354 75,157-98,-6-34,-674-14,1019-28,1-7,-139-29,192 23,1-4,1-3,1-3,-116-60,129 51,2-2,1-3,3-2,1-3,2-3,3-2,-55-67,90 96,-5-6,-34-33,47 52,0 2,-1-1,0 1,0 0,-1 1,1 0,-21-7,-29-5,-64-12,-14-2,-99-39,-238-105,303 99,4-8,-159-107,162 82,-281-244,377 289,4-3,2-2,3-3,4-2,3-3,-48-95,68 104,2 0,4-3,3 0,4-1,-16-100,35 170,-2-26,-3 0,-15-51,18 71,-1 0,0 0,-1 1,1 0,-2 0,1 0,-1 0,0 1,-1 0,0 0,0 1,-12-9,-54-30,-115-52,-8-3,93 35,3-4,3-5,-108-105,-227-292,175 106,176 240,81 125,-43-63,3-1,-49-107,73 136,-24-37,22 40,-22-48,36 70,0-1,-1 0,0 1,-1 0,-10-13,15 21,0 1,0-1,-1 1,1 0,0 0,-1 0,1-1,-1 1,1 1,-1-1,1 0,-1 0,0 1,1-1,-1 1,0-1,1 1,-1-1,0 1,0 0,0 0,1 0,-1 0,0 1,0-1,0 0,1 1,-1-1,0 1,1-1,-1 1,0 0,1 0,-1 0,1 0,-1 0,1 0,0 0,-1 0,1 1,0-1,0 0,0 1,-1 1,-9 11,2 0,-1 1,2 0,0 0,1 1,-7 22,-24 48,4-31,-2-2,-2-1,-3-2,-2-2,-2-2,-1-2,-3-2,-88 59,-97 37,226-133,-151 72,-111 51,52-29,130-59,61-29,0 1,1 1,1 1,-36 26,-10 14,-142 79,-92 23,279-143,4-2,0 0,-1-2,0 0,0-2,-1 0,0-2,0 0,-39 1,-283-8,329 1,0-1,0-1,-26-7,-22-3,41 10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6T17:05:10.5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24575,'16'7'0,"-1"1"0,0 0 0,0 1 0,-1 1 0,-1 1 0,1 0 0,21 23 0,-13-13 0,560 603 0,-176-172 0,76 13 0,-206-203 0,-189-177 0,97 74 0,-57-52 0,-93-79 0,1-1 0,2-3 0,0 0 0,1-3 0,2-1 0,0-1 0,1-3 0,0-1 0,69 14 0,416 103 0,263 57 0,-328-94 0,475 81 0,-751-146 0,128 15 0,123-40 0,-235-8 0,1240 80 0,-115 114 0,-1201-175 0,0-6 0,1-5 0,0-6 0,133-17 0,299-13 0,-194 16 0,-282 10 0,298-27 0,-316 24 0,-42 7 0,-1-1 0,0-1 0,0-1 0,0-1 0,0-1 0,0-1 0,29-14 0,-19 2 0,-1-2 0,49-43 0,0 0 0,-40 33 0,-1-1 0,58-66 0,54-86 0,-92 110 0,221-305 0,-215 257 0,-23 39 0,-25 46 0,-2 0 0,-1 0 0,-2-2 0,-2 1 0,9-75 0,35-146 0,-41 200-94,-4 0 0,-2 0-1,-2-1 1,-6-75-1,1 75-798,0 26-5933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6T17:05:35.3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0 114 24575,'29'-12'0,"-7"1"0,76-8 0,-29 7 0,-20 4 0,1 3 0,0 1 0,54 3 0,53-2 0,-40-15 0,-78 10 0,69-3 0,318 10 0,-196 2 0,-207 1 0,-1 0 0,1 1 0,28 9 0,-25-6 0,51 6 0,176-10 43,-140-3-1451,-81 1-5418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6T17:05:38.7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24575,'1953'0'-1365,"-1921"0"-5461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6T17:05:42.6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1 152 24575,'1256'0'0,"-1214"-3"0,0-1 0,0-3 0,53-14 0,71-11 0,108-13 0,-172 26 0,2 6-13,1 5 0,177 9 1,-104 2-1315,-145-3-5499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6T17:05:45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24575,'1107'0'0,"-1060"2"0,79 14 0,23 2 0,82-16-1365,-198-2-5461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1T11:43:09.92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3283 4497 24575,'0'0'0,"7"0"0,10 0 0,6 0 0,7 0 0,6 0 0,2 0 0,2 0 0,8 7 0,1 1 0,7 8 0,14-1 0,7-2 0,19-4 0,11 6 0,15-4 0,6 7 0,-7-3 0,-9 5 0,-2-3 0,-18-3 0,-14-4 0,-15-4 0,-3-3 0,-7-2 0,2-1 0,5 0 0,-3-1 0,-3 0 0,-5 1 0,-3-1 0,-3 1 0,-3-8 0,0-8 0,-2-8 0,1-6 0,7 2 0,0-10 0,1 6 0,6-9 0,-9-2 0,5-8 0,6 0 0,-8 0 0,-3 3 0,-3-13 0,5-13 0,8-15 0,16-35 0,6-25 0,13-14 0,3-15 0,-1 15 0,-17 17 0,-12 22 0,-11 25 0,-15 22 0,-4 2 0,4 3 0,2-7 0,9-2 0,17-25 0,9-8 0,6-15 0,10-4 0,2 8 0,7-4 0,-9 17 0,-11 12 0,-5 17 0,-3 15 0,-7 13 0,-6 9 0,0 6 0,-4 2 0,-3 2 0,-4-8 0,-4 0 0,-1-9 0,6-7 0,0-7 0,0 3 0,5 4 0,0 5 0,5-1 0,6 4 0,-3 2 0,13-3 0,-6 1 0,-3 3 0,0 3 0,-5 2 0,-5 10 0,2 2 0,-4 9 0,5-1 0,-3 6 0,-3-3 0,5 5 0,4 3 0,-2 5 0,-3-5 0,3 3 0,-3 1 0,-4 2 0,-4-4 0,-3 0 0,-2 2 0,-2 3 0,-1 1 0,-1 3 0,1 1 0,-1 0 0,1 2 0,-1-9 0,9 0 0,0 1 0,0 0 0,6 2 0,-1 2 0,6 2 0,-2 0 0,4 1 0,-3 0 0,-4 1 0,-4-1 0,4 0 0,-2 0 0,-3 1 0,-2-1 0,-3 0 0,-2 0 0,-1 0 0,-1 0 0,0 0 0,7 0 0,1 0 0,7 0 0,8 0 0,-10 7 0,-4 2 0,4 6 0,-3 0 0,-2-2 0,-2-4 0,-11 6 0,-1-3 0,-1-2 0,1-3 0,1-3 0,1-1 0,2 6 0,2-1 0,-1-1 0,-6 7 0,-1-2 0,0 6 0,2-2 0,1 5 0,2-3 0,-6 4 0,1-4 0,-8 4 0,-6 4 0,-6 3 0,-5 13 0,-4 2 0,-1 2 0,-2 0 0,0-1 0,0-2 0,0-2 0,0-1 0,8 0 0,1-1 0,-1 7 0,0 1 0,-2 0 0,6 6 0,-2-1 0,8 6 0,-2 5 0,-3 5 0,-2-3 0,-4 3 0,5 2 0,-1-6 0,-2-5 0,6 1 0,-2-5 0,-1-5 0,-4 5 0,-2-3 0,6-11 0,6-10 0,0-4 0,4-8 0,-2 1 0,4 4 0,-4 3 0,12-4 0,-5 11 0,4-4 0,-6 2 0,-5 1 0,1 2 0,3 2 0,5 1 0,-5 0 0,-3 1 0,1 1 0,3-1 0,-4 1 0,4-1 0,-4 0 0,2 0 0,-4 0 0,-4 0 0,3-7 0,-3-1 0,-3 0 0,4-7 0,-2 3 0,-3 1 0,-3 3 0,6 2 0,-2 11 0,5 2 0,-1 0 0,-3 8 0,-3-2 0,-3-1 0,-2 5 0,5-3 0,-1-3 0,0 5 0,-2 5 0,6-2 0,-1 5 0,-2-5 0,-2-3 0,-3 3 0,-1-5 0,6 5 0,0 5 0,14 5 0,7 11 0,7 4 0,2 10 0,2 0 0,-7 14 0,-8-2 0,-1 4 0,0-13 0,-4-14 0,3 2 0,-5-13 0,-5-8 0,3-8 0,-3-8 0,-3-4 0,-4-3 0,-3-2 0,-1-1 0,5 8 0,0 0 0,0 17 0,6 7 0,-2 6 0,-2 4 0,-2 10 0,-3 0 0,6-1 0,-1-1 0,-2-2 0,-1 4 0,-3 0 0,-1-10 0,6-2 0,-1-2 0,0-1 0,-2 0 0,-2-6 0,-1-8 0,-2 1 0,-1 2 0,-7 12 0,-1-5 0,-9 4 0,-5 1 0,1 8 0,-5 2 0,5 8 0,-4-1 0,6-1 0,-4-3 0,5-3 0,4-3 0,4-9 0,5-10 0,2-1 0,2-7 0,1-5 0,1-4 0,0-3 0,0-3 0,-1-1 0,1-1 0,-1 8 0,0 0 0,-7 1 0,-1 5 0,0 0 0,1 6 0,2 5 0,2-2 0,2-5 0,0-3 0,1 1 0,0 6 0,1-3 0,-1-3 0,0 11 0,0-3 0,-7 5 0,-2-5 0,1 2 0,2 11 0,1 3 0,-6 4 0,1 0 0,2 0 0,1-1 0,3-9 0,1-1 0,-6 0 0,1 1 0,-8 2 0,2 0 0,1 3 0,4-8 0,3-7 0,2-7 0,-5-7 0,1-5 0,-8 5 0,2-1 0,2-2 0,3 0 0,2-3 0,-4-9 0,2-1 0,1-1 0,-7 2 0,-5-7 0,2 2 0,-6 1 0,4 3 0,-11-6 0,4 2 0,-3-6 0,5 2 0,-2-5 0,7 3 0,-4-5 0,-1-4 0,-5 4 0,-3-4 0,-10 6 0,-3-4 0,7 5 0,-7 5 0,1-3 0,9 3 0,1-4 0,1-5 0,0 3 0,6 3 0,-7-3 0,-3 4 0,-2-3 0,0-6 0,-9-3 0,0 3 0,1-3 0,1-2 0,-5 5 0,2-2 0,-6 6 0,-6-2 0,2-3 0,3-4 0,-2 5 0,3 5 0,5-2 0,-5-3 0,4-3 0,3-4 0,2-3 0,-4-2 0,1-2 0,2 0 0,-5-1 0,1 0 0,3 1 0,2-1 0,3 1 0,2 0 0,-6 0 0,1-8 0,0 0 0,-6-7 0,10-8 0,1-5 0,3-6 0,1-2 0,1-11 0,7-1 0,1-1 0,-2-5 0,0-7 0,-3 2 0,5 3 0,0-3 0,-2-4 0,7-4 0,-3 3 0,-1-3 0,4-2 0,-2 6 0,6 5 0,5 6 0,5 5 0,4 4 0,-5 10 0,-21-5 0,-15 0 0,-15-10 0,-9-7 0,-14-9 0,-4-14 0,-8-21 0,-15-34 0,-13-24 0,-5-20 0,-9-29 0,2 0 0,-5-11 0,12 2 0,4 19 0,6 5 0,10 19 0,2 2 0,9 13 0,-2-3 0,21 9 0,-2 9 0,19 8 0,1 15 0,9 21 0,5 12 0,4 16 0,3 4 0,2 9 0,0 6 0,9 6 0,8 3 0,0 3 0,-18-7 0,-11 8 0,-12-8 0,-16-6 0,-21 0 0,-12-8 0,-7-4 0,4 10 0,0-4 0,7 14 0,17 3 0,7 3 0,15 2 0,2 8 0,9-8 0,-1 7 0,4-2 0,-3 6 0,11-1 0,4 7 0,4-4 0,1 5 0,-7-3 0,0 4 0,0 4 0,0-4 0,2 3 0,2-4 0,0 2 0,1-4 0,1 3 0,0 3 0,0-3 0,1-5 0,-1 3 0,8-4 0,0 3 0,8-2 0,-10-5 0,-1-3 0,-11-11 0,-10-4 0,-9-9 0,-15 0 0,-5-6 0,-10 3 0,0 2 0,1 6 0,12 3 0,3 10 0,3 4 0,9 1 0,-8-1 0,6 6 0,7-9 0,6 6 0,6-2 0,5 6 0,-4 6 0,9-1 0,-7 5 0,9-3 0,1 3 0,1 3 0,8-5 0,-1 4 0,-1 2 0,-2 4 0,-3-6 0,-2 3 0,7-7 0,6-5 0,0 1 0,-2 4 0,5-3 0,4-4 0,5-4 0,12 3 0,4-2 0,10 5 0,7 5 0,8 6 0,4 5 0,4 3 0,1 2 0,-14 1 0,-16 1 0,-16 0 0,-14 0 0,-9 0 0,-7 0 0,-3-1 0,-2 0 0,-1 0 0,1 0 0,1 0 0,0 0 0,1 0 0,1 0 0,0 0 0,0 0 0,0 0 0,0 0 0,0 0 0,0 0 0,0 0 0,0 0 0,0 0 0,0 0 0,0 0 0,0 0 0,0 0 0,0 0 0,0 0 0,0 0 0,0 0 0,-1 0 0,1 0 0,0 0 0,0 0 0,0 0 0,0 0 0,0 0 0,0 0 0,0 0 0,0 0 0,0 0 0,0 0 0,0 0 0,-1 0 0,1 0 0,0 0 0,0 0 0,0 0 0,0 0 0,0 0 0,0 0 0,7 7 0,9 9 0,0 8 0,7 7 0,-4-4 0,4 3 0,-3 2 0,-5 10 0,3 2 0,-4-6 0,5-2 0,4 0 0,-2-8 0,-4-7 0,3 0 0,3 2 0,5 4 0,-4-4 0,3 3 0,-5 3 0,-6-5 0,3 3 0,-4-6 0,4 3 0,-4 2 0,-3 4 0,5 3 0,-4-5 0,-2 2 0,-4 1 0,-2 2 0,5 2 0,-1-7 0,7 2 0,-2 1 0,-2-6 0,4 2 0,-2-7 0,-2-4 0,3 2 0,-1-5 0,-4 6 0,6 4 0,-3-3 0,-3 5 0,-2-5 0,4 3 0,-1-4 0,-2-5 0,5 4 0,-1-5 0,-3 6 0,-3-4 0,-2-2 0,-2-4 0,-2-4 0,0-2 0,14-1 0,8-2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4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0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29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651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8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63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0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1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98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66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1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0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B31F5-E3AE-43FC-BB28-A7B30AE6820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0C9B91D-461A-4C95-B887-682E40FB5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customXml" Target="../ink/ink5.xml"/><Relationship Id="rId18" Type="http://schemas.openxmlformats.org/officeDocument/2006/relationships/image" Target="../media/image100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7.png"/><Relationship Id="rId7" Type="http://schemas.openxmlformats.org/officeDocument/2006/relationships/customXml" Target="../ink/ink2.xml"/><Relationship Id="rId12" Type="http://schemas.openxmlformats.org/officeDocument/2006/relationships/image" Target="../media/image70.png"/><Relationship Id="rId17" Type="http://schemas.openxmlformats.org/officeDocument/2006/relationships/customXml" Target="../ink/ink7.xml"/><Relationship Id="rId2" Type="http://schemas.openxmlformats.org/officeDocument/2006/relationships/video" Target="../media/media4.mp4"/><Relationship Id="rId16" Type="http://schemas.openxmlformats.org/officeDocument/2006/relationships/image" Target="../media/image90.png"/><Relationship Id="rId20" Type="http://schemas.openxmlformats.org/officeDocument/2006/relationships/image" Target="../media/image110.png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60.png"/><Relationship Id="rId19" Type="http://schemas.openxmlformats.org/officeDocument/2006/relationships/customXml" Target="../ink/ink8.xml"/><Relationship Id="rId4" Type="http://schemas.openxmlformats.org/officeDocument/2006/relationships/image" Target="../media/image6.jpeg"/><Relationship Id="rId9" Type="http://schemas.openxmlformats.org/officeDocument/2006/relationships/customXml" Target="../ink/ink3.xml"/><Relationship Id="rId1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ustomXml" Target="../ink/ink13.xml"/><Relationship Id="rId18" Type="http://schemas.openxmlformats.org/officeDocument/2006/relationships/image" Target="../media/image81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4.png"/><Relationship Id="rId7" Type="http://schemas.openxmlformats.org/officeDocument/2006/relationships/customXml" Target="../ink/ink10.xml"/><Relationship Id="rId12" Type="http://schemas.openxmlformats.org/officeDocument/2006/relationships/image" Target="../media/image51.png"/><Relationship Id="rId17" Type="http://schemas.openxmlformats.org/officeDocument/2006/relationships/customXml" Target="../ink/ink15.xml"/><Relationship Id="rId2" Type="http://schemas.openxmlformats.org/officeDocument/2006/relationships/video" Target="../media/media7.mp4"/><Relationship Id="rId16" Type="http://schemas.openxmlformats.org/officeDocument/2006/relationships/image" Target="../media/image71.png"/><Relationship Id="rId20" Type="http://schemas.openxmlformats.org/officeDocument/2006/relationships/image" Target="../media/image9.png"/><Relationship Id="rId1" Type="http://schemas.microsoft.com/office/2007/relationships/media" Target="../media/media7.mp4"/><Relationship Id="rId6" Type="http://schemas.openxmlformats.org/officeDocument/2006/relationships/image" Target="../media/image2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10" Type="http://schemas.openxmlformats.org/officeDocument/2006/relationships/image" Target="../media/image4.png"/><Relationship Id="rId19" Type="http://schemas.openxmlformats.org/officeDocument/2006/relationships/customXml" Target="../ink/ink16.xml"/><Relationship Id="rId4" Type="http://schemas.openxmlformats.org/officeDocument/2006/relationships/image" Target="../media/image13.jpeg"/><Relationship Id="rId9" Type="http://schemas.openxmlformats.org/officeDocument/2006/relationships/customXml" Target="../ink/ink11.xml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customXml" Target="../ink/ink24.xml"/><Relationship Id="rId18" Type="http://schemas.openxmlformats.org/officeDocument/2006/relationships/customXml" Target="../ink/ink29.xml"/><Relationship Id="rId3" Type="http://schemas.openxmlformats.org/officeDocument/2006/relationships/slideLayout" Target="../slideLayouts/slideLayout8.xml"/><Relationship Id="rId21" Type="http://schemas.openxmlformats.org/officeDocument/2006/relationships/customXml" Target="../ink/ink32.xml"/><Relationship Id="rId7" Type="http://schemas.openxmlformats.org/officeDocument/2006/relationships/customXml" Target="../ink/ink18.xml"/><Relationship Id="rId12" Type="http://schemas.openxmlformats.org/officeDocument/2006/relationships/customXml" Target="../ink/ink23.xml"/><Relationship Id="rId17" Type="http://schemas.openxmlformats.org/officeDocument/2006/relationships/customXml" Target="../ink/ink28.xml"/><Relationship Id="rId25" Type="http://schemas.openxmlformats.org/officeDocument/2006/relationships/image" Target="../media/image16.png"/><Relationship Id="rId2" Type="http://schemas.openxmlformats.org/officeDocument/2006/relationships/video" Target="../media/media8.mp4"/><Relationship Id="rId16" Type="http://schemas.openxmlformats.org/officeDocument/2006/relationships/customXml" Target="../ink/ink27.xml"/><Relationship Id="rId20" Type="http://schemas.openxmlformats.org/officeDocument/2006/relationships/customXml" Target="../ink/ink31.xml"/><Relationship Id="rId1" Type="http://schemas.microsoft.com/office/2007/relationships/media" Target="../media/media8.mp4"/><Relationship Id="rId6" Type="http://schemas.openxmlformats.org/officeDocument/2006/relationships/image" Target="../media/image10.png"/><Relationship Id="rId11" Type="http://schemas.openxmlformats.org/officeDocument/2006/relationships/customXml" Target="../ink/ink22.xml"/><Relationship Id="rId24" Type="http://schemas.openxmlformats.org/officeDocument/2006/relationships/image" Target="../media/image120.png"/><Relationship Id="rId5" Type="http://schemas.openxmlformats.org/officeDocument/2006/relationships/customXml" Target="../ink/ink17.xml"/><Relationship Id="rId15" Type="http://schemas.openxmlformats.org/officeDocument/2006/relationships/customXml" Target="../ink/ink26.xml"/><Relationship Id="rId23" Type="http://schemas.openxmlformats.org/officeDocument/2006/relationships/customXml" Target="../ink/ink33.xml"/><Relationship Id="rId10" Type="http://schemas.openxmlformats.org/officeDocument/2006/relationships/customXml" Target="../ink/ink21.xml"/><Relationship Id="rId19" Type="http://schemas.openxmlformats.org/officeDocument/2006/relationships/customXml" Target="../ink/ink30.xml"/><Relationship Id="rId4" Type="http://schemas.openxmlformats.org/officeDocument/2006/relationships/image" Target="../media/image15.jfif"/><Relationship Id="rId9" Type="http://schemas.openxmlformats.org/officeDocument/2006/relationships/customXml" Target="../ink/ink20.xml"/><Relationship Id="rId14" Type="http://schemas.openxmlformats.org/officeDocument/2006/relationships/customXml" Target="../ink/ink25.xml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7975C-613A-74E1-B012-97F8D9F20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522" y="1122363"/>
            <a:ext cx="9011478" cy="1183515"/>
          </a:xfrm>
        </p:spPr>
        <p:txBody>
          <a:bodyPr/>
          <a:lstStyle/>
          <a:p>
            <a:r>
              <a:rPr lang="en-US" dirty="0" err="1"/>
              <a:t>Verbe</a:t>
            </a:r>
            <a:r>
              <a:rPr lang="en-US" dirty="0"/>
              <a:t> </a:t>
            </a:r>
            <a:r>
              <a:rPr lang="en-US" dirty="0" err="1"/>
              <a:t>avoir</a:t>
            </a:r>
            <a:r>
              <a:rPr lang="en-US" dirty="0"/>
              <a:t> ( to have 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9B575B-765A-1D86-EAF5-98CD557BA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97427"/>
            <a:ext cx="5314122" cy="2660374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J’</a:t>
            </a:r>
            <a:r>
              <a:rPr lang="en-US" sz="44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    (I have )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(you have )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   ( he has ) </a:t>
            </a: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Elle </a:t>
            </a:r>
            <a:r>
              <a:rPr lang="en-US" sz="4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( she has 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D5512835-AF61-D969-C0B8-9022BCEF9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100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2"/>
    </mc:Choice>
    <mc:Fallback xmlns="">
      <p:transition spd="slow" advTm="19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7456-56F8-C1C7-82D1-5F1257890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cheveux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blonds et longs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C3D8-4640-2CB4-2595-4EA18F167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622775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32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’ai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cheveux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longs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lang="en-US" sz="3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cheveux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blonds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US" sz="3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cheveux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longs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Elle </a:t>
            </a:r>
            <a:r>
              <a:rPr lang="en-US" sz="3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cheveux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blonds et longs</a:t>
            </a:r>
          </a:p>
        </p:txBody>
      </p:sp>
      <p:pic>
        <p:nvPicPr>
          <p:cNvPr id="1026" name="Picture 2" descr="Femme Blonde Avec Les Cheveux Très Longs Clip Art Libres De Droits , Svg ,  Vecteurs Et Illustration. Image 61145986.">
            <a:extLst>
              <a:ext uri="{FF2B5EF4-FFF2-40B4-BE49-F238E27FC236}">
                <a16:creationId xmlns:a16="http://schemas.microsoft.com/office/drawing/2014/main" id="{73295564-785F-5407-ABD9-9776E82363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704" y="1690689"/>
            <a:ext cx="3731901" cy="338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71FCCC26-2780-F405-AC41-D965A700B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5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0"/>
    </mc:Choice>
    <mc:Fallback xmlns="">
      <p:transition spd="slow" advTm="3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33C9B-A93E-7C1C-72A2-9A0F9CB0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5"/>
            <a:ext cx="105156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Il a les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yeux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bleus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0EC56-7B75-228E-76B5-9B761D9CD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304722" cy="4351338"/>
          </a:xfrm>
        </p:spPr>
        <p:txBody>
          <a:bodyPr/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yeux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bleus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Tu as les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yeux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marron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Il a les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yeux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verts 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Elle a les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yeux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marron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elle a les yeux verts  clipart">
            <a:extLst>
              <a:ext uri="{FF2B5EF4-FFF2-40B4-BE49-F238E27FC236}">
                <a16:creationId xmlns:a16="http://schemas.microsoft.com/office/drawing/2014/main" id="{5BC80904-9C6B-184C-D300-A18B4B4235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722" y="2703443"/>
            <a:ext cx="2862469" cy="191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3D4D220-6BAB-916B-EC7C-7D1346B012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32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1"/>
    </mc:Choice>
    <mc:Fallback xmlns="">
      <p:transition spd="slow" advTm="19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54A51-7C29-98F8-582E-94D788032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Elle 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214FF-75BE-637D-864F-B477B71521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cheveux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courts et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bruns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cheveux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courts et roux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cheveux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courts et  blonds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cheveux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courts et noirs </a:t>
            </a:r>
          </a:p>
        </p:txBody>
      </p:sp>
      <p:pic>
        <p:nvPicPr>
          <p:cNvPr id="3074" name="Picture 2" descr="Fille Avec Les Cheveux Différents Et Le Maquillage Illustration de Vecteur  - Illustration du concept, changement: 33550146">
            <a:extLst>
              <a:ext uri="{FF2B5EF4-FFF2-40B4-BE49-F238E27FC236}">
                <a16:creationId xmlns:a16="http://schemas.microsoft.com/office/drawing/2014/main" id="{B56414B2-B529-3C17-7B92-F7931FD55EC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475809"/>
            <a:ext cx="4797286" cy="470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C176E2F-6F2E-BC5A-D9D3-C66DDD5A0B3B}"/>
                  </a:ext>
                </a:extLst>
              </p14:cNvPr>
              <p14:cNvContentPartPr/>
              <p14:nvPr/>
            </p14:nvContentPartPr>
            <p14:xfrm>
              <a:off x="5512581" y="2106386"/>
              <a:ext cx="1245600" cy="398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C176E2F-6F2E-BC5A-D9D3-C66DDD5A0B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03581" y="2097746"/>
                <a:ext cx="126324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72382DE-E251-5C89-DEBE-45CE2AA019E8}"/>
                  </a:ext>
                </a:extLst>
              </p14:cNvPr>
              <p14:cNvContentPartPr/>
              <p14:nvPr/>
            </p14:nvContentPartPr>
            <p14:xfrm>
              <a:off x="5194701" y="3153266"/>
              <a:ext cx="4302720" cy="678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72382DE-E251-5C89-DEBE-45CE2AA019E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5701" y="3144626"/>
                <a:ext cx="4320360" cy="69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03BA1DE-DDED-A75F-B511-14A0BBF9CEF0}"/>
                  </a:ext>
                </a:extLst>
              </p14:cNvPr>
              <p14:cNvContentPartPr/>
              <p14:nvPr/>
            </p14:nvContentPartPr>
            <p14:xfrm>
              <a:off x="5274261" y="4133906"/>
              <a:ext cx="1432800" cy="450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03BA1DE-DDED-A75F-B511-14A0BBF9CEF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65261" y="4125266"/>
                <a:ext cx="1450440" cy="46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B07D04D-8CAC-5452-0D6C-FE1C152DC927}"/>
                  </a:ext>
                </a:extLst>
              </p14:cNvPr>
              <p14:cNvContentPartPr/>
              <p14:nvPr/>
            </p14:nvContentPartPr>
            <p14:xfrm>
              <a:off x="5075181" y="5274026"/>
              <a:ext cx="4653360" cy="1247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B07D04D-8CAC-5452-0D6C-FE1C152DC92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66541" y="5265386"/>
                <a:ext cx="4671000" cy="12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F9C635-132B-AA5F-AECB-ACE391E7C177}"/>
                  </a:ext>
                </a:extLst>
              </p14:cNvPr>
              <p14:cNvContentPartPr/>
              <p14:nvPr/>
            </p14:nvContentPartPr>
            <p14:xfrm>
              <a:off x="4757301" y="2198546"/>
              <a:ext cx="780480" cy="41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F9C635-132B-AA5F-AECB-ACE391E7C17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48301" y="2189906"/>
                <a:ext cx="7981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9C23D66-CDF2-E6E1-4ACD-78894E80DE8A}"/>
                  </a:ext>
                </a:extLst>
              </p14:cNvPr>
              <p14:cNvContentPartPr/>
              <p14:nvPr/>
            </p14:nvContentPartPr>
            <p14:xfrm>
              <a:off x="4717341" y="3273146"/>
              <a:ext cx="7149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9C23D66-CDF2-E6E1-4ACD-78894E80DE8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08341" y="3264146"/>
                <a:ext cx="732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971486-D6CF-E8E7-2588-5A734AC51CDA}"/>
                  </a:ext>
                </a:extLst>
              </p14:cNvPr>
              <p14:cNvContentPartPr/>
              <p14:nvPr/>
            </p14:nvContentPartPr>
            <p14:xfrm>
              <a:off x="4399101" y="4212386"/>
              <a:ext cx="979920" cy="55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971486-D6CF-E8E7-2588-5A734AC51CD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390461" y="4203386"/>
                <a:ext cx="9975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CA485E6-7CC1-5D0D-EE25-D42DFEB33F7A}"/>
                  </a:ext>
                </a:extLst>
              </p14:cNvPr>
              <p14:cNvContentPartPr/>
              <p14:nvPr/>
            </p14:nvContentPartPr>
            <p14:xfrm>
              <a:off x="4796901" y="5313626"/>
              <a:ext cx="609840" cy="14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CA485E6-7CC1-5D0D-EE25-D42DFEB33F7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87901" y="5304986"/>
                <a:ext cx="627480" cy="32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36C66BC-6AA1-7269-595C-4A294A571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21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887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4"/>
    </mc:Choice>
    <mc:Fallback xmlns="">
      <p:transition spd="slow" advTm="20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05AD2-4B39-12B6-F433-BEF3F60D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600" dirty="0"/>
              <a:t>Verbe </a:t>
            </a:r>
            <a:r>
              <a:rPr lang="fr-FR" sz="6600" dirty="0" err="1"/>
              <a:t>etre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863F0-1A20-E56E-EA3E-3B4939A94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Je suis </a:t>
            </a:r>
          </a:p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Tu es </a:t>
            </a:r>
          </a:p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Il est </a:t>
            </a:r>
          </a:p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Elle est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C89E052-6796-09D0-A87C-1ABC9DFE7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41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0"/>
    </mc:Choice>
    <mc:Fallback xmlns="">
      <p:transition spd="slow" advTm="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9D194-7742-D29F-528B-5249BB3D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Je suis jordanien     je suis jordanienne</a:t>
            </a:r>
            <a:endParaRPr lang="en-US" dirty="0"/>
          </a:p>
        </p:txBody>
      </p:sp>
      <p:pic>
        <p:nvPicPr>
          <p:cNvPr id="1028" name="Picture 4" descr="drapeau de la jordanie - drapeau jordanien photos et images de collection">
            <a:extLst>
              <a:ext uri="{FF2B5EF4-FFF2-40B4-BE49-F238E27FC236}">
                <a16:creationId xmlns:a16="http://schemas.microsoft.com/office/drawing/2014/main" id="{CDC77D47-A76C-D8FF-24EF-99B614EE1B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22" y="1495970"/>
            <a:ext cx="1865376" cy="124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apeau de la jordanie - drapeau jordanien photos et images de collection">
            <a:extLst>
              <a:ext uri="{FF2B5EF4-FFF2-40B4-BE49-F238E27FC236}">
                <a16:creationId xmlns:a16="http://schemas.microsoft.com/office/drawing/2014/main" id="{E64307DB-8D91-6787-4D41-8A48012C6F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06" y="1805459"/>
            <a:ext cx="1865376" cy="124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61,801 Boy Standing Stock Vector Illustration and Royalty ...">
            <a:extLst>
              <a:ext uri="{FF2B5EF4-FFF2-40B4-BE49-F238E27FC236}">
                <a16:creationId xmlns:a16="http://schemas.microsoft.com/office/drawing/2014/main" id="{7680FD5A-4CA2-B6B6-5765-555124766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36" y="2897694"/>
            <a:ext cx="1865376" cy="227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ctor Illustration Scout Girl Standing Pointing Stock ...">
            <a:extLst>
              <a:ext uri="{FF2B5EF4-FFF2-40B4-BE49-F238E27FC236}">
                <a16:creationId xmlns:a16="http://schemas.microsoft.com/office/drawing/2014/main" id="{90D502A4-3D16-1059-1111-6D3851B0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103" y="3126259"/>
            <a:ext cx="2315438" cy="35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FD37E00-F80C-59CC-3E5F-30F2666F9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960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9"/>
    </mc:Choice>
    <mc:Fallback xmlns="">
      <p:transition spd="slow" advTm="6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7B4C6-C0B1-5412-BFE3-B9FD4A38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05" y="647114"/>
            <a:ext cx="4513261" cy="2781886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Il est grand et mince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059F0-FB10-7C6C-8A65-B6D31498A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3" y="3685735"/>
            <a:ext cx="4246359" cy="1675783"/>
          </a:xfrm>
        </p:spPr>
        <p:txBody>
          <a:bodyPr>
            <a:normAutofit fontScale="92500" lnSpcReduction="10000"/>
          </a:bodyPr>
          <a:lstStyle/>
          <a:p>
            <a:r>
              <a:rPr lang="fr-FR" sz="6000" dirty="0">
                <a:latin typeface="Arial" panose="020B0604020202020204" pitchFamily="34" charset="0"/>
                <a:cs typeface="Arial" panose="020B0604020202020204" pitchFamily="34" charset="0"/>
              </a:rPr>
              <a:t>Il est grand et gros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ros Et Maigre Homme Stock Illustrations, Vecteurs, &amp; Clipart – (278 Stock  Illustrations)">
            <a:extLst>
              <a:ext uri="{FF2B5EF4-FFF2-40B4-BE49-F238E27FC236}">
                <a16:creationId xmlns:a16="http://schemas.microsoft.com/office/drawing/2014/main" id="{ABD01369-5A39-D8C2-100A-73BF306F30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021556"/>
            <a:ext cx="4513262" cy="45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70A8A95-9F35-E299-EC65-B3AF9C14BDA1}"/>
                  </a:ext>
                </a:extLst>
              </p14:cNvPr>
              <p14:cNvContentPartPr/>
              <p14:nvPr/>
            </p14:nvContentPartPr>
            <p14:xfrm>
              <a:off x="2166092" y="1194480"/>
              <a:ext cx="4882320" cy="4306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70A8A95-9F35-E299-EC65-B3AF9C14BD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8092" y="1176840"/>
                <a:ext cx="4917960" cy="43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D263896-0A39-74A2-D3A5-ED441194212D}"/>
                  </a:ext>
                </a:extLst>
              </p14:cNvPr>
              <p14:cNvContentPartPr/>
              <p14:nvPr/>
            </p14:nvContentPartPr>
            <p14:xfrm>
              <a:off x="2559932" y="2712960"/>
              <a:ext cx="183960" cy="128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D263896-0A39-74A2-D3A5-ED441194212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42292" y="2695320"/>
                <a:ext cx="21960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06EBE87-79FF-15C4-9FCF-B4891C077B36}"/>
                  </a:ext>
                </a:extLst>
              </p14:cNvPr>
              <p14:cNvContentPartPr/>
              <p14:nvPr/>
            </p14:nvContentPartPr>
            <p14:xfrm>
              <a:off x="2037212" y="3110760"/>
              <a:ext cx="213480" cy="209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06EBE87-79FF-15C4-9FCF-B4891C077B3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19572" y="3093120"/>
                <a:ext cx="249120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64D1205-4CCA-A890-FBC4-AA6E067C5EF1}"/>
                  </a:ext>
                </a:extLst>
              </p14:cNvPr>
              <p14:cNvContentPartPr/>
              <p14:nvPr/>
            </p14:nvContentPartPr>
            <p14:xfrm>
              <a:off x="6974972" y="1179000"/>
              <a:ext cx="1943640" cy="4421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64D1205-4CCA-A890-FBC4-AA6E067C5EF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65972" y="1170000"/>
                <a:ext cx="1961280" cy="443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C33822-408D-EBE6-CE8D-E75A50DE2F80}"/>
                  </a:ext>
                </a:extLst>
              </p14:cNvPr>
              <p14:cNvContentPartPr/>
              <p14:nvPr/>
            </p14:nvContentPartPr>
            <p14:xfrm>
              <a:off x="3454172" y="4397760"/>
              <a:ext cx="4129200" cy="1385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C33822-408D-EBE6-CE8D-E75A50DE2F8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45172" y="4388760"/>
                <a:ext cx="4146840" cy="14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3EF3402-1165-EFAA-2C14-3B7542BB2137}"/>
                  </a:ext>
                </a:extLst>
              </p14:cNvPr>
              <p14:cNvContentPartPr/>
              <p14:nvPr/>
            </p14:nvContentPartPr>
            <p14:xfrm>
              <a:off x="3726332" y="4302000"/>
              <a:ext cx="216720" cy="171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3EF3402-1165-EFAA-2C14-3B7542BB213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17332" y="4293000"/>
                <a:ext cx="23436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98ACC01-2D76-A70E-6660-C526659448F7}"/>
                  </a:ext>
                </a:extLst>
              </p14:cNvPr>
              <p14:cNvContentPartPr/>
              <p14:nvPr/>
            </p14:nvContentPartPr>
            <p14:xfrm>
              <a:off x="3322412" y="4863240"/>
              <a:ext cx="235440" cy="21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98ACC01-2D76-A70E-6660-C526659448F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13772" y="4854240"/>
                <a:ext cx="25308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ED3A187-7B15-D205-5835-E8F4E0CAEA0A}"/>
                  </a:ext>
                </a:extLst>
              </p14:cNvPr>
              <p14:cNvContentPartPr/>
              <p14:nvPr/>
            </p14:nvContentPartPr>
            <p14:xfrm>
              <a:off x="518012" y="2964600"/>
              <a:ext cx="1507320" cy="386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ED3A187-7B15-D205-5835-E8F4E0CAEA0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4372" y="2856600"/>
                <a:ext cx="1614960" cy="6022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6287978E-D6D7-BC7D-B9B3-BE7F50D8A6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21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859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5"/>
    </mc:Choice>
    <mc:Fallback xmlns="">
      <p:transition spd="slow" advTm="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48A03-BBDE-5370-E16F-634FBD7D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Elle est grande et grosse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95B64167-4E37-962C-6E59-C1C5C280B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47" y="914400"/>
            <a:ext cx="4207785" cy="444711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EC864-CB31-7DC1-FE2A-9DE85F66C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3838222"/>
            <a:ext cx="3854528" cy="1523296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Elle est grande et mince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6C743B5-C645-0743-4D6D-DEA0FA9B9569}"/>
                  </a:ext>
                </a:extLst>
              </p14:cNvPr>
              <p14:cNvContentPartPr/>
              <p14:nvPr/>
            </p14:nvContentPartPr>
            <p14:xfrm>
              <a:off x="6850772" y="2306631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6C743B5-C645-0743-4D6D-DEA0FA9B95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96772" y="219863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32C7C21-6563-45DF-F1C6-244CC050BC37}"/>
                  </a:ext>
                </a:extLst>
              </p14:cNvPr>
              <p14:cNvContentPartPr/>
              <p14:nvPr/>
            </p14:nvContentPartPr>
            <p14:xfrm>
              <a:off x="6231932" y="4824471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32C7C21-6563-45DF-F1C6-244CC050BC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7932" y="471683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8DD0A4E-9EA9-97BC-E618-41A633264154}"/>
                  </a:ext>
                </a:extLst>
              </p14:cNvPr>
              <p14:cNvContentPartPr/>
              <p14:nvPr/>
            </p14:nvContentPartPr>
            <p14:xfrm>
              <a:off x="6034652" y="2222391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8DD0A4E-9EA9-97BC-E618-41A63326415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0652" y="211475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10B62C-5D2D-2047-9314-3E31EB23C0E4}"/>
                  </a:ext>
                </a:extLst>
              </p14:cNvPr>
              <p14:cNvContentPartPr/>
              <p14:nvPr/>
            </p14:nvContentPartPr>
            <p14:xfrm>
              <a:off x="6034652" y="2222391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10B62C-5D2D-2047-9314-3E31EB23C0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0652" y="211475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732C277-EDAA-6F51-8450-72C293427353}"/>
                  </a:ext>
                </a:extLst>
              </p14:cNvPr>
              <p14:cNvContentPartPr/>
              <p14:nvPr/>
            </p14:nvContentPartPr>
            <p14:xfrm>
              <a:off x="6034652" y="2222391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732C277-EDAA-6F51-8450-72C2934273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0652" y="211475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87EDCB0-769E-6A24-6365-C46B61EB2F97}"/>
                  </a:ext>
                </a:extLst>
              </p14:cNvPr>
              <p14:cNvContentPartPr/>
              <p14:nvPr/>
            </p14:nvContentPartPr>
            <p14:xfrm>
              <a:off x="6034652" y="2222391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87EDCB0-769E-6A24-6365-C46B61EB2F9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0652" y="211475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0FD1149-2991-505B-97B8-34610048B502}"/>
                  </a:ext>
                </a:extLst>
              </p14:cNvPr>
              <p14:cNvContentPartPr/>
              <p14:nvPr/>
            </p14:nvContentPartPr>
            <p14:xfrm>
              <a:off x="5711372" y="4332351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0FD1149-2991-505B-97B8-34610048B5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57372" y="422435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5436351-44EB-F647-7775-654D3DBF7EB0}"/>
                  </a:ext>
                </a:extLst>
              </p14:cNvPr>
              <p14:cNvContentPartPr/>
              <p14:nvPr/>
            </p14:nvContentPartPr>
            <p14:xfrm>
              <a:off x="6962732" y="2264511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5436351-44EB-F647-7775-654D3DBF7E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09092" y="215651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FE13523-2DF7-C777-6A9F-172538A11F2C}"/>
                  </a:ext>
                </a:extLst>
              </p14:cNvPr>
              <p14:cNvContentPartPr/>
              <p14:nvPr/>
            </p14:nvContentPartPr>
            <p14:xfrm>
              <a:off x="6962732" y="2264511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FE13523-2DF7-C777-6A9F-172538A11F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09092" y="215651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C4C8100-7233-C04C-AD60-ED84ED735429}"/>
                  </a:ext>
                </a:extLst>
              </p14:cNvPr>
              <p14:cNvContentPartPr/>
              <p14:nvPr/>
            </p14:nvContentPartPr>
            <p14:xfrm>
              <a:off x="6962732" y="2264511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C4C8100-7233-C04C-AD60-ED84ED7354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09092" y="215651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C20987B-66D4-15AF-4FFE-91491E4BBC5F}"/>
                  </a:ext>
                </a:extLst>
              </p14:cNvPr>
              <p14:cNvContentPartPr/>
              <p14:nvPr/>
            </p14:nvContentPartPr>
            <p14:xfrm>
              <a:off x="4008932" y="2123391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C20987B-66D4-15AF-4FFE-91491E4BBC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54932" y="201575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B3C68E-8729-D7A5-A534-9D161E10AB59}"/>
                  </a:ext>
                </a:extLst>
              </p14:cNvPr>
              <p14:cNvContentPartPr/>
              <p14:nvPr/>
            </p14:nvContentPartPr>
            <p14:xfrm>
              <a:off x="5598692" y="1954911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B3C68E-8729-D7A5-A534-9D161E10AB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44692" y="184727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A5AA0D2-4914-55C9-AEC7-345812CCED2B}"/>
                  </a:ext>
                </a:extLst>
              </p14:cNvPr>
              <p14:cNvContentPartPr/>
              <p14:nvPr/>
            </p14:nvContentPartPr>
            <p14:xfrm>
              <a:off x="5598692" y="1954911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A5AA0D2-4914-55C9-AEC7-345812CCED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44692" y="184727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4B6D325-6428-8D15-2503-4E13974F9CD3}"/>
                  </a:ext>
                </a:extLst>
              </p14:cNvPr>
              <p14:cNvContentPartPr/>
              <p14:nvPr/>
            </p14:nvContentPartPr>
            <p14:xfrm>
              <a:off x="5598692" y="1954911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4B6D325-6428-8D15-2503-4E13974F9CD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44692" y="184727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789A2BC-AB47-1FEA-AD10-520295170558}"/>
                  </a:ext>
                </a:extLst>
              </p14:cNvPr>
              <p14:cNvContentPartPr/>
              <p14:nvPr/>
            </p14:nvContentPartPr>
            <p14:xfrm>
              <a:off x="5598692" y="1954911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789A2BC-AB47-1FEA-AD10-5202951705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44692" y="184727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B9D1FE5-4BBA-C4F2-9EF8-D02C0F75F16D}"/>
                  </a:ext>
                </a:extLst>
              </p14:cNvPr>
              <p14:cNvContentPartPr/>
              <p14:nvPr/>
            </p14:nvContentPartPr>
            <p14:xfrm>
              <a:off x="2272773" y="867956"/>
              <a:ext cx="5213880" cy="4823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B9D1FE5-4BBA-C4F2-9EF8-D02C0F75F16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18773" y="760316"/>
                <a:ext cx="5321520" cy="50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8D898D9-EC5B-E6C5-593F-2DF54CC7F84F}"/>
                  </a:ext>
                </a:extLst>
              </p14:cNvPr>
              <p14:cNvContentPartPr/>
              <p14:nvPr/>
            </p14:nvContentPartPr>
            <p14:xfrm>
              <a:off x="1886133" y="676076"/>
              <a:ext cx="7212960" cy="5770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8D898D9-EC5B-E6C5-593F-2DF54CC7F84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32133" y="568436"/>
                <a:ext cx="7320600" cy="598608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0DBC073C-A786-363A-C30B-44C4BC7BA2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2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70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3"/>
    </mc:Choice>
    <mc:Fallback xmlns="">
      <p:transition spd="slow" advTm="7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</TotalTime>
  <Words>137</Words>
  <Application>Microsoft Office PowerPoint</Application>
  <PresentationFormat>Widescreen</PresentationFormat>
  <Paragraphs>33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Verbe avoir ( to have )</vt:lpstr>
      <vt:lpstr>les cheveux  blonds et longs </vt:lpstr>
      <vt:lpstr>Il a les yeux bleus </vt:lpstr>
      <vt:lpstr>Elle a </vt:lpstr>
      <vt:lpstr>Verbe etre</vt:lpstr>
      <vt:lpstr>Je suis jordanien     je suis jordanienne</vt:lpstr>
      <vt:lpstr>Il est grand et mince </vt:lpstr>
      <vt:lpstr>Elle est grande et grosse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Verbe avoir ( to have )</dc:title>
  <dc:creator>Nahida.m</dc:creator>
  <cp:lastModifiedBy>Rabi Abo-Alzolof</cp:lastModifiedBy>
  <cp:revision>9</cp:revision>
  <dcterms:created xsi:type="dcterms:W3CDTF">2022-09-26T17:06:40Z</dcterms:created>
  <dcterms:modified xsi:type="dcterms:W3CDTF">2023-10-19T12:08:30Z</dcterms:modified>
</cp:coreProperties>
</file>