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2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64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42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5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0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8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2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1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Plants and Light</a:t>
            </a:r>
          </a:p>
          <a:p>
            <a:r>
              <a:t>Parts of a Plant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Grade 2 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 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Without plants, we would not have food or oxygen! </a:t>
            </a:r>
            <a:r>
              <a:rPr sz="2400" dirty="0" smtClean="0"/>
              <a:t>🌍💚</a:t>
            </a:r>
            <a:endParaRPr lang="en-US" sz="2400" dirty="0" smtClean="0"/>
          </a:p>
          <a:p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2" y="3119994"/>
            <a:ext cx="5204010" cy="30195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/>
              <a:t>Quick </a:t>
            </a:r>
            <a:r>
              <a:rPr sz="3200" dirty="0" smtClean="0"/>
              <a:t>Activity</a:t>
            </a:r>
            <a:r>
              <a:rPr lang="en-US" sz="3200" dirty="0" smtClean="0"/>
              <a:t>( Try it at home )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Put a plant in sunlight and another in shade.</a:t>
            </a:r>
          </a:p>
          <a:p>
            <a:r>
              <a:rPr sz="2400" dirty="0"/>
              <a:t>Draw what happens after 1 week ✏️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sz="2800" dirty="0"/>
              <a:t>Plants need sunlight to grow</a:t>
            </a:r>
          </a:p>
          <a:p>
            <a:r>
              <a:rPr sz="2800" dirty="0"/>
              <a:t>Sunlight helps them make food</a:t>
            </a:r>
          </a:p>
          <a:p>
            <a:r>
              <a:rPr sz="2800" dirty="0"/>
              <a:t>Parts of a plant: root, stem, leaf, flower</a:t>
            </a:r>
          </a:p>
          <a:p>
            <a:r>
              <a:rPr sz="2800" dirty="0"/>
              <a:t>Each part has a special job 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Do Plants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sz="3200" dirty="0"/>
              <a:t>Sunlight ☀️</a:t>
            </a:r>
          </a:p>
          <a:p>
            <a:r>
              <a:rPr sz="3200" dirty="0"/>
              <a:t>Water 💧</a:t>
            </a:r>
          </a:p>
          <a:p>
            <a:r>
              <a:rPr sz="3200" dirty="0"/>
              <a:t>Air 🌬️</a:t>
            </a:r>
          </a:p>
          <a:p>
            <a:r>
              <a:rPr sz="3200" dirty="0"/>
              <a:t>Soil 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6" y="1508166"/>
            <a:ext cx="3562597" cy="4845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Do Plants Need Light?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60666"/>
            <a:ext cx="6347714" cy="4580698"/>
          </a:xfrm>
        </p:spPr>
        <p:txBody>
          <a:bodyPr/>
          <a:lstStyle/>
          <a:p>
            <a:pPr marL="0" indent="0">
              <a:buNone/>
            </a:pPr>
            <a:endParaRPr dirty="0"/>
          </a:p>
          <a:p>
            <a:r>
              <a:rPr sz="2400" dirty="0"/>
              <a:t>Plants use sunlight to make food 🍴</a:t>
            </a:r>
          </a:p>
          <a:p>
            <a:r>
              <a:rPr sz="2400" dirty="0"/>
              <a:t>This process is called photosynthesis</a:t>
            </a:r>
          </a:p>
          <a:p>
            <a:r>
              <a:rPr sz="2400" dirty="0"/>
              <a:t>Without light, plants cannot grow well 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3503221"/>
            <a:ext cx="4180113" cy="31113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Plant in the Sun vs. No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☀️ Plant in sunlight → green and healthy</a:t>
            </a:r>
          </a:p>
          <a:p>
            <a:r>
              <a:rPr sz="2400" dirty="0"/>
              <a:t>🌑 Plant without sunlight → weak and yellow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7" y="3420093"/>
            <a:ext cx="3827491" cy="3354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25" y="3598223"/>
            <a:ext cx="3182588" cy="2405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Parts of a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sz="2800" dirty="0"/>
              <a:t>Root</a:t>
            </a:r>
          </a:p>
          <a:p>
            <a:r>
              <a:rPr sz="2800" dirty="0"/>
              <a:t>Stem</a:t>
            </a:r>
          </a:p>
          <a:p>
            <a:r>
              <a:rPr sz="2800" dirty="0"/>
              <a:t>Leaf</a:t>
            </a:r>
          </a:p>
          <a:p>
            <a:r>
              <a:rPr sz="2800" dirty="0"/>
              <a:t>Flower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60" y="1270000"/>
            <a:ext cx="403761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 of Roots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sz="2800" dirty="0"/>
              <a:t>Hold the plant in the soil</a:t>
            </a:r>
          </a:p>
          <a:p>
            <a:r>
              <a:rPr sz="2800" dirty="0"/>
              <a:t>Take in water and minerals 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" y="4025735"/>
            <a:ext cx="6507677" cy="2360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 of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sz="2400" dirty="0"/>
              <a:t>Helps the plant stand tall 🌳</a:t>
            </a:r>
          </a:p>
          <a:p>
            <a:r>
              <a:rPr sz="2400" dirty="0"/>
              <a:t>Moves water and food inside the plant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48" y="3657599"/>
            <a:ext cx="3319279" cy="2856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 of Leaves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sz="2400" dirty="0"/>
              <a:t>Make food for the plant 🍴</a:t>
            </a:r>
          </a:p>
          <a:p>
            <a:r>
              <a:rPr sz="2400" dirty="0"/>
              <a:t>Take in </a:t>
            </a:r>
            <a:r>
              <a:rPr sz="2400" dirty="0" smtClean="0"/>
              <a:t>sunlight </a:t>
            </a:r>
            <a:r>
              <a:rPr sz="2400" dirty="0"/>
              <a:t>and </a:t>
            </a:r>
            <a:r>
              <a:rPr sz="2400" dirty="0" smtClean="0"/>
              <a:t>air</a:t>
            </a:r>
            <a:r>
              <a:rPr lang="en-US" sz="2400" dirty="0" smtClean="0"/>
              <a:t>.</a:t>
            </a:r>
          </a:p>
          <a:p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22" y="3942608"/>
            <a:ext cx="5118265" cy="2534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 of Flower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sz="2400" dirty="0"/>
              <a:t>Helps the plant make seeds 🌸</a:t>
            </a:r>
          </a:p>
          <a:p>
            <a:r>
              <a:rPr sz="2400" dirty="0"/>
              <a:t>Seeds grow into new plants 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12" y="3811979"/>
            <a:ext cx="5048419" cy="23156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212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Plants and Light Parts of a Plant</vt:lpstr>
      <vt:lpstr>What Do Plants Need?</vt:lpstr>
      <vt:lpstr>Why Do Plants Need Light?</vt:lpstr>
      <vt:lpstr>Plant in the Sun vs. No Sun</vt:lpstr>
      <vt:lpstr>Parts of a Plant</vt:lpstr>
      <vt:lpstr>Function of Roots</vt:lpstr>
      <vt:lpstr>Function of Stem</vt:lpstr>
      <vt:lpstr>Function of Leaves</vt:lpstr>
      <vt:lpstr>Function of Flower</vt:lpstr>
      <vt:lpstr>Fun Fact</vt:lpstr>
      <vt:lpstr>Quick Activity( Try it at home )</vt:lpstr>
      <vt:lpstr>Review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 and Light Parts of a Plant</dc:title>
  <dc:subject/>
  <dc:creator/>
  <cp:keywords/>
  <dc:description>generated using python-pptx</dc:description>
  <cp:lastModifiedBy>Lenovo</cp:lastModifiedBy>
  <cp:revision>4</cp:revision>
  <dcterms:created xsi:type="dcterms:W3CDTF">2013-01-27T09:14:16Z</dcterms:created>
  <dcterms:modified xsi:type="dcterms:W3CDTF">2025-09-12T20:04:54Z</dcterms:modified>
  <cp:category/>
</cp:coreProperties>
</file>