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05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0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500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922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13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700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835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146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79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4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17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2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62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18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9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2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8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sz="4400" dirty="0" smtClean="0"/>
              <a:t>Language </a:t>
            </a:r>
            <a:r>
              <a:rPr sz="4400" dirty="0"/>
              <a:t>Focus: Verbs – Past &amp; Present Tense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Grade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Wrap-Up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✔ Present tense = happening NOW</a:t>
            </a:r>
          </a:p>
          <a:p>
            <a:r>
              <a:t>✔ Past tense = already HAPPENED</a:t>
            </a:r>
          </a:p>
          <a:p>
            <a:r>
              <a:t>✔ Regular verbs = add -ed</a:t>
            </a:r>
          </a:p>
          <a:p>
            <a:r>
              <a:t>✔ Irregular verbs = change the word</a:t>
            </a:r>
          </a:p>
          <a:p>
            <a:endParaRPr/>
          </a:p>
          <a:p>
            <a:r>
              <a:t>Great Job!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a Verb?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 verb is an action word. It tells what someone is doing.</a:t>
            </a:r>
          </a:p>
          <a:p>
            <a:r>
              <a:t>Examples: run, eat, play, jump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3736975"/>
            <a:ext cx="2571750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224" y="3862388"/>
            <a:ext cx="2802576" cy="2263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775" y="4262060"/>
            <a:ext cx="1422450" cy="1666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Present Tense 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Used when the action is happening NOW.</a:t>
            </a:r>
          </a:p>
          <a:p>
            <a:r>
              <a:rPr dirty="0"/>
              <a:t>Examples:</a:t>
            </a:r>
          </a:p>
          <a:p>
            <a:r>
              <a:rPr dirty="0"/>
              <a:t>-</a:t>
            </a:r>
            <a:r>
              <a:rPr dirty="0">
                <a:solidFill>
                  <a:srgbClr val="FF0000"/>
                </a:solidFill>
              </a:rPr>
              <a:t> She </a:t>
            </a:r>
            <a:r>
              <a:rPr dirty="0"/>
              <a:t>runs.</a:t>
            </a:r>
          </a:p>
          <a:p>
            <a:r>
              <a:rPr dirty="0"/>
              <a:t>-</a:t>
            </a:r>
            <a:r>
              <a:rPr dirty="0">
                <a:solidFill>
                  <a:srgbClr val="FF0000"/>
                </a:solidFill>
              </a:rPr>
              <a:t> They </a:t>
            </a:r>
            <a:r>
              <a:rPr dirty="0"/>
              <a:t>play.</a:t>
            </a:r>
          </a:p>
          <a:p>
            <a:r>
              <a:rPr dirty="0"/>
              <a:t>-</a:t>
            </a:r>
            <a:r>
              <a:rPr dirty="0">
                <a:solidFill>
                  <a:srgbClr val="FF0000"/>
                </a:solidFill>
              </a:rPr>
              <a:t> He </a:t>
            </a:r>
            <a:r>
              <a:rPr dirty="0"/>
              <a:t>eats.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Past Tense 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Used when the action already HAPPENED.</a:t>
            </a:r>
          </a:p>
          <a:p>
            <a:r>
              <a:t>Examples:</a:t>
            </a:r>
          </a:p>
          <a:p>
            <a:r>
              <a:t>- She ran.</a:t>
            </a:r>
          </a:p>
          <a:p>
            <a:r>
              <a:t>- They played.</a:t>
            </a:r>
          </a:p>
          <a:p>
            <a:r>
              <a:t>- He 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Regular Past Tense 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Most verbs add -</a:t>
            </a:r>
            <a:r>
              <a:rPr dirty="0" err="1"/>
              <a:t>ed</a:t>
            </a:r>
            <a:r>
              <a:rPr dirty="0"/>
              <a:t> in the past.</a:t>
            </a:r>
          </a:p>
          <a:p>
            <a:r>
              <a:rPr dirty="0"/>
              <a:t>Examples:</a:t>
            </a:r>
          </a:p>
          <a:p>
            <a:r>
              <a:rPr dirty="0"/>
              <a:t>play → play</a:t>
            </a:r>
            <a:r>
              <a:rPr dirty="0">
                <a:solidFill>
                  <a:srgbClr val="FF0000"/>
                </a:solidFill>
              </a:rPr>
              <a:t>ed</a:t>
            </a:r>
          </a:p>
          <a:p>
            <a:r>
              <a:rPr dirty="0"/>
              <a:t>talk → talk</a:t>
            </a:r>
            <a:r>
              <a:rPr dirty="0">
                <a:solidFill>
                  <a:srgbClr val="FF0000"/>
                </a:solidFill>
              </a:rPr>
              <a:t>ed</a:t>
            </a:r>
          </a:p>
          <a:p>
            <a:r>
              <a:rPr dirty="0"/>
              <a:t>wash → wash</a:t>
            </a:r>
            <a:r>
              <a:rPr dirty="0">
                <a:solidFill>
                  <a:srgbClr val="FF0000"/>
                </a:solidFill>
              </a:rPr>
              <a:t>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Irregular Past Tense 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Some verbs change completely.</a:t>
            </a:r>
          </a:p>
          <a:p>
            <a:r>
              <a:t>Examples:</a:t>
            </a:r>
          </a:p>
          <a:p>
            <a:r>
              <a:t>go → went</a:t>
            </a:r>
          </a:p>
          <a:p>
            <a:r>
              <a:t>eat → ate</a:t>
            </a:r>
          </a:p>
          <a:p>
            <a:r>
              <a:t>run → ran</a:t>
            </a:r>
          </a:p>
          <a:p>
            <a:r>
              <a:t>see → saw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Present vs Past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dirty="0"/>
              <a:t>Present → </a:t>
            </a:r>
            <a:r>
              <a:rPr dirty="0" smtClean="0"/>
              <a:t>Past</a:t>
            </a:r>
            <a:r>
              <a:rPr lang="en-US" dirty="0" smtClean="0"/>
              <a:t> ( add – </a:t>
            </a:r>
            <a:r>
              <a:rPr lang="en-US" dirty="0" err="1" smtClean="0"/>
              <a:t>ed</a:t>
            </a:r>
            <a:r>
              <a:rPr lang="en-US" dirty="0" smtClean="0"/>
              <a:t> or change the whole word  )</a:t>
            </a:r>
            <a:endParaRPr dirty="0"/>
          </a:p>
          <a:p>
            <a:r>
              <a:rPr dirty="0"/>
              <a:t>jump </a:t>
            </a:r>
            <a:r>
              <a:rPr lang="en-US" dirty="0" smtClean="0"/>
              <a:t>-----</a:t>
            </a:r>
            <a:r>
              <a:rPr dirty="0" smtClean="0"/>
              <a:t> </a:t>
            </a:r>
            <a:r>
              <a:rPr dirty="0"/>
              <a:t>jump</a:t>
            </a:r>
            <a:r>
              <a:rPr dirty="0">
                <a:solidFill>
                  <a:srgbClr val="FF0000"/>
                </a:solidFill>
              </a:rPr>
              <a:t>ed</a:t>
            </a:r>
          </a:p>
          <a:p>
            <a:r>
              <a:rPr dirty="0"/>
              <a:t>walk </a:t>
            </a:r>
            <a:r>
              <a:rPr lang="en-US" dirty="0" smtClean="0"/>
              <a:t>----</a:t>
            </a:r>
            <a:r>
              <a:rPr dirty="0" smtClean="0"/>
              <a:t> walk</a:t>
            </a:r>
            <a:r>
              <a:rPr dirty="0" smtClean="0">
                <a:solidFill>
                  <a:srgbClr val="FF0000"/>
                </a:solidFill>
              </a:rPr>
              <a:t>ed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Play --- play</a:t>
            </a:r>
            <a:r>
              <a:rPr lang="en-US" dirty="0" smtClean="0">
                <a:solidFill>
                  <a:srgbClr val="FF0000"/>
                </a:solidFill>
              </a:rPr>
              <a:t>ed</a:t>
            </a:r>
            <a:r>
              <a:rPr lang="en-US" dirty="0" smtClean="0"/>
              <a:t> </a:t>
            </a:r>
          </a:p>
          <a:p>
            <a:r>
              <a:rPr lang="en-US" dirty="0" smtClean="0"/>
              <a:t>Cry ----- cr</a:t>
            </a:r>
            <a:r>
              <a:rPr lang="en-US" dirty="0" smtClean="0">
                <a:solidFill>
                  <a:srgbClr val="FF0000"/>
                </a:solidFill>
              </a:rPr>
              <a:t>ied</a:t>
            </a:r>
            <a:r>
              <a:rPr lang="en-US" dirty="0" smtClean="0"/>
              <a:t> </a:t>
            </a:r>
          </a:p>
          <a:p>
            <a:r>
              <a:rPr lang="en-US" dirty="0"/>
              <a:t>b</a:t>
            </a:r>
            <a:r>
              <a:rPr lang="en-US" dirty="0" smtClean="0"/>
              <a:t>ath ---- bath</a:t>
            </a:r>
            <a:r>
              <a:rPr lang="en-US" dirty="0" smtClean="0">
                <a:solidFill>
                  <a:srgbClr val="FF0000"/>
                </a:solidFill>
              </a:rPr>
              <a:t>ed</a:t>
            </a:r>
            <a:r>
              <a:rPr lang="en-US" dirty="0" smtClean="0"/>
              <a:t> </a:t>
            </a:r>
          </a:p>
          <a:p>
            <a:r>
              <a:rPr lang="en-US" dirty="0"/>
              <a:t>e</a:t>
            </a:r>
            <a:r>
              <a:rPr lang="en-US" dirty="0" smtClean="0"/>
              <a:t>at ---- </a:t>
            </a:r>
            <a:r>
              <a:rPr lang="en-US" dirty="0" smtClean="0">
                <a:solidFill>
                  <a:srgbClr val="FF0000"/>
                </a:solidFill>
              </a:rPr>
              <a:t>ate </a:t>
            </a:r>
          </a:p>
          <a:p>
            <a:r>
              <a:rPr lang="en-US" dirty="0"/>
              <a:t>g</a:t>
            </a:r>
            <a:r>
              <a:rPr lang="en-US" dirty="0" smtClean="0"/>
              <a:t>o ---- </a:t>
            </a:r>
            <a:r>
              <a:rPr lang="en-US" dirty="0" smtClean="0">
                <a:solidFill>
                  <a:srgbClr val="FF0000"/>
                </a:solidFill>
              </a:rPr>
              <a:t>went</a:t>
            </a:r>
            <a:r>
              <a:rPr lang="en-US" dirty="0" smtClean="0"/>
              <a:t> </a:t>
            </a:r>
          </a:p>
          <a:p>
            <a:r>
              <a:rPr lang="en-US" dirty="0"/>
              <a:t>r</a:t>
            </a:r>
            <a:r>
              <a:rPr lang="en-US" dirty="0" smtClean="0"/>
              <a:t>un ---- </a:t>
            </a:r>
            <a:r>
              <a:rPr lang="en-US" dirty="0" smtClean="0">
                <a:solidFill>
                  <a:srgbClr val="FF0000"/>
                </a:solidFill>
              </a:rPr>
              <a:t>ran</a:t>
            </a:r>
            <a:r>
              <a:rPr lang="en-US" dirty="0" smtClean="0"/>
              <a:t> </a:t>
            </a:r>
          </a:p>
          <a:p>
            <a:r>
              <a:rPr lang="en-US" dirty="0"/>
              <a:t>s</a:t>
            </a:r>
            <a:r>
              <a:rPr lang="en-US" dirty="0" smtClean="0"/>
              <a:t>leep ----- </a:t>
            </a:r>
            <a:r>
              <a:rPr lang="en-US" dirty="0" smtClean="0">
                <a:solidFill>
                  <a:srgbClr val="FF0000"/>
                </a:solidFill>
              </a:rPr>
              <a:t>slept 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Activity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Match the verbs:</a:t>
            </a:r>
          </a:p>
          <a:p>
            <a:r>
              <a:rPr dirty="0"/>
              <a:t>run → </a:t>
            </a:r>
            <a:r>
              <a:rPr dirty="0" smtClean="0"/>
              <a:t>?</a:t>
            </a:r>
            <a:r>
              <a:rPr lang="en-US" dirty="0" smtClean="0"/>
              <a:t>                           Walked </a:t>
            </a:r>
            <a:endParaRPr dirty="0"/>
          </a:p>
          <a:p>
            <a:r>
              <a:rPr dirty="0"/>
              <a:t>go → </a:t>
            </a:r>
            <a:r>
              <a:rPr dirty="0" smtClean="0"/>
              <a:t>?</a:t>
            </a:r>
            <a:r>
              <a:rPr lang="en-US" dirty="0" smtClean="0"/>
              <a:t>                                 Ate </a:t>
            </a:r>
            <a:endParaRPr dirty="0"/>
          </a:p>
          <a:p>
            <a:r>
              <a:rPr dirty="0"/>
              <a:t>walk → </a:t>
            </a:r>
            <a:r>
              <a:rPr dirty="0" smtClean="0"/>
              <a:t>?</a:t>
            </a:r>
            <a:r>
              <a:rPr lang="en-US" dirty="0" smtClean="0"/>
              <a:t>                             Ran </a:t>
            </a:r>
            <a:endParaRPr dirty="0"/>
          </a:p>
          <a:p>
            <a:r>
              <a:rPr dirty="0"/>
              <a:t>eat → </a:t>
            </a:r>
            <a:r>
              <a:rPr dirty="0" smtClean="0"/>
              <a:t>?</a:t>
            </a:r>
            <a:r>
              <a:rPr lang="en-US" dirty="0" smtClean="0"/>
              <a:t>                               Went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Practice Activity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Fill in the blanks:</a:t>
            </a:r>
          </a:p>
          <a:p>
            <a:r>
              <a:t>- Yesterday I ___ (play) with my friend.</a:t>
            </a:r>
          </a:p>
          <a:p>
            <a:r>
              <a:t>- Today I ___ (eat) pizza.</a:t>
            </a:r>
          </a:p>
          <a:p>
            <a:r>
              <a:t>- Last night she ___ (read) a book.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261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 Language Focus: Verbs – Past &amp; Present Tense</vt:lpstr>
      <vt:lpstr>What is a Verb?</vt:lpstr>
      <vt:lpstr>Present Tense Verbs</vt:lpstr>
      <vt:lpstr>Past Tense Verbs</vt:lpstr>
      <vt:lpstr>Regular Past Tense Verbs</vt:lpstr>
      <vt:lpstr>Irregular Past Tense Verbs</vt:lpstr>
      <vt:lpstr>Present vs Past</vt:lpstr>
      <vt:lpstr>Practice Activity 1</vt:lpstr>
      <vt:lpstr>Practice Activity 2</vt:lpstr>
      <vt:lpstr>Wrap-Up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Focus: Verbs – Past &amp; Present Tense</dc:title>
  <dc:subject/>
  <dc:creator/>
  <cp:keywords/>
  <dc:description>generated using python-pptx</dc:description>
  <cp:lastModifiedBy>Lenovo</cp:lastModifiedBy>
  <cp:revision>4</cp:revision>
  <dcterms:created xsi:type="dcterms:W3CDTF">2013-01-27T09:14:16Z</dcterms:created>
  <dcterms:modified xsi:type="dcterms:W3CDTF">2025-09-12T19:32:09Z</dcterms:modified>
  <cp:category/>
</cp:coreProperties>
</file>