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10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D8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83658"/>
          </a:xfrm>
        </p:spPr>
        <p:txBody>
          <a:bodyPr>
            <a:normAutofit/>
          </a:bodyPr>
          <a:lstStyle/>
          <a:p>
            <a:r>
              <a:rPr dirty="0"/>
              <a:t>Story Elements: </a:t>
            </a:r>
            <a:r>
              <a:rPr dirty="0" smtClean="0"/>
              <a:t>Characters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Grade 2 English </a:t>
            </a: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19" y="4180113"/>
            <a:ext cx="7707086" cy="226818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What are Characters?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Characters are the people, animals, or creatures in a story.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3296431"/>
            <a:ext cx="3046021" cy="20593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997" y="3296431"/>
            <a:ext cx="2781053" cy="25099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827" y="3296431"/>
            <a:ext cx="2509407" cy="223433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6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Main Characters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4000" dirty="0"/>
              <a:t>The main character is the most important one. The story is mostly about them.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90" y="3621974"/>
            <a:ext cx="7974419" cy="30757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FB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Supporting Characters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Supporting characters help the main character or make the story more fun.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90" y="3075710"/>
            <a:ext cx="7974419" cy="3621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A0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Good and Bad Characters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Good characters are heroes who help.</a:t>
            </a:r>
          </a:p>
          <a:p>
            <a:r>
              <a:t>Bad characters are villains who cause problems.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90" y="3336966"/>
            <a:ext cx="7974419" cy="33607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4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Why are Characters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⭐ They make the story exciting</a:t>
            </a:r>
          </a:p>
          <a:p>
            <a:r>
              <a:t>⭐ They have adventures</a:t>
            </a:r>
          </a:p>
          <a:p>
            <a:r>
              <a:t>⭐ They solve 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D8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Quick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Who is the Character?</a:t>
            </a:r>
          </a:p>
          <a:p>
            <a:endParaRPr dirty="0"/>
          </a:p>
          <a:p>
            <a:r>
              <a:rPr dirty="0"/>
              <a:t>Look at the pictures: A </a:t>
            </a:r>
            <a:r>
              <a:rPr lang="en-US" dirty="0" smtClean="0"/>
              <a:t>car , A table</a:t>
            </a:r>
            <a:r>
              <a:rPr dirty="0" smtClean="0"/>
              <a:t>, </a:t>
            </a:r>
            <a:r>
              <a:rPr dirty="0"/>
              <a:t>a boy.</a:t>
            </a:r>
          </a:p>
          <a:p>
            <a:r>
              <a:rPr dirty="0"/>
              <a:t>Which are </a:t>
            </a:r>
            <a:r>
              <a:rPr dirty="0" smtClean="0"/>
              <a:t>story </a:t>
            </a:r>
            <a:r>
              <a:rPr dirty="0"/>
              <a:t>characters</a:t>
            </a:r>
            <a:r>
              <a:rPr dirty="0" smtClean="0"/>
              <a:t>?</a:t>
            </a:r>
            <a:endParaRPr lang="en-US" dirty="0" smtClean="0"/>
          </a:p>
          <a:p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1360"/>
            <a:ext cx="2778826" cy="19774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345" y="3969724"/>
            <a:ext cx="2505310" cy="2069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788" y="4061360"/>
            <a:ext cx="1858241" cy="17281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Characters are people, animals, or creatures in a story.</a:t>
            </a:r>
          </a:p>
          <a:p>
            <a:r>
              <a:t>• They can be main or supporting, good or bad.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6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The End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Great job, Readers</a:t>
            </a:r>
            <a:r>
              <a:rPr dirty="0" smtClean="0"/>
              <a:t>!</a:t>
            </a:r>
            <a:endParaRPr lang="en-US" dirty="0" smtClean="0"/>
          </a:p>
          <a:p>
            <a:endParaRPr lang="en-US" dirty="0"/>
          </a:p>
          <a:p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558" y="2600696"/>
            <a:ext cx="5854535" cy="39170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151</Words>
  <Application>Microsoft Office PowerPoint</Application>
  <PresentationFormat>On-screen Show (4:3)</PresentationFormat>
  <Paragraphs>24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Story Elements: Characters Grade 2 English </vt:lpstr>
      <vt:lpstr>What are Characters?</vt:lpstr>
      <vt:lpstr>Main Characters</vt:lpstr>
      <vt:lpstr>Supporting Characters</vt:lpstr>
      <vt:lpstr>Good and Bad Characters</vt:lpstr>
      <vt:lpstr>Why are Characters Important?</vt:lpstr>
      <vt:lpstr>Quick Activity</vt:lpstr>
      <vt:lpstr>Review</vt:lpstr>
      <vt:lpstr>The End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Story Elements: Characters Grade 2 English </dc:title>
  <dc:subject/>
  <dc:creator>Lenovo</dc:creator>
  <cp:keywords/>
  <dc:description>generated using python-pptx</dc:description>
  <cp:lastModifiedBy>Lenovo</cp:lastModifiedBy>
  <cp:revision>6</cp:revision>
  <dcterms:created xsi:type="dcterms:W3CDTF">2013-01-27T09:14:16Z</dcterms:created>
  <dcterms:modified xsi:type="dcterms:W3CDTF">2025-09-12T19:30:39Z</dcterms:modified>
  <cp:category/>
</cp:coreProperties>
</file>