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6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1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2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5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is a Setting?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Learning about where and when a story happens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30174"/>
            <a:ext cx="4445000" cy="219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Setting?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673"/>
            <a:ext cx="9144000" cy="510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Where can a story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u="sng" dirty="0" smtClean="0"/>
              <a:t>( Place )</a:t>
            </a:r>
          </a:p>
          <a:p>
            <a:r>
              <a:rPr dirty="0" smtClean="0"/>
              <a:t>• </a:t>
            </a:r>
            <a:r>
              <a:rPr dirty="0"/>
              <a:t>At school</a:t>
            </a:r>
          </a:p>
          <a:p>
            <a:r>
              <a:rPr dirty="0"/>
              <a:t>• In a forest</a:t>
            </a:r>
          </a:p>
          <a:p>
            <a:r>
              <a:rPr dirty="0"/>
              <a:t>• At the beach</a:t>
            </a:r>
          </a:p>
          <a:p>
            <a:r>
              <a:rPr dirty="0"/>
              <a:t>• In a </a:t>
            </a:r>
            <a:r>
              <a:rPr dirty="0" smtClean="0"/>
              <a:t>city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30" y="1478276"/>
            <a:ext cx="3614855" cy="390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When can a story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u="sng" dirty="0" smtClean="0"/>
              <a:t>( Time )</a:t>
            </a:r>
          </a:p>
          <a:p>
            <a:r>
              <a:rPr dirty="0" smtClean="0"/>
              <a:t>• </a:t>
            </a:r>
            <a:r>
              <a:rPr dirty="0"/>
              <a:t>In the morning</a:t>
            </a:r>
          </a:p>
          <a:p>
            <a:r>
              <a:rPr dirty="0"/>
              <a:t>• At night</a:t>
            </a:r>
          </a:p>
          <a:p>
            <a:r>
              <a:rPr dirty="0"/>
              <a:t>• In the winter</a:t>
            </a:r>
          </a:p>
          <a:p>
            <a:r>
              <a:rPr dirty="0"/>
              <a:t>• In the summer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71" y="1840675"/>
            <a:ext cx="4572000" cy="422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is the Setting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Makes the story more interesting</a:t>
            </a:r>
          </a:p>
          <a:p>
            <a:r>
              <a:t>• Helps us understand the characters</a:t>
            </a:r>
          </a:p>
          <a:p>
            <a:r>
              <a:t>• Tells us what is happening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4" y="3004457"/>
            <a:ext cx="3453116" cy="368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Maria went to the beach in the summer.</a:t>
            </a:r>
          </a:p>
          <a:p>
            <a:r>
              <a:t>She played in the sand.</a:t>
            </a:r>
          </a:p>
          <a:p>
            <a:r>
              <a:t>Question: Where is the setting? When is the setting?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0" y="3619500"/>
            <a:ext cx="4886325" cy="2591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Try 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Tom looked out the window at the falling snow.</a:t>
            </a:r>
          </a:p>
          <a:p>
            <a:r>
              <a:t>It was a cold winter night.</a:t>
            </a:r>
          </a:p>
          <a:p>
            <a:r>
              <a:t>Question: Where is the story? When is the story?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3" y="3690323"/>
            <a:ext cx="6934200" cy="28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Think of your favorite story.</a:t>
            </a:r>
          </a:p>
          <a:p>
            <a:r>
              <a:t>What is the setting?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3699659"/>
            <a:ext cx="54387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</TotalTime>
  <Words>166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What is a Setting?</vt:lpstr>
      <vt:lpstr>What is a Setting?</vt:lpstr>
      <vt:lpstr>Where can a story happen?</vt:lpstr>
      <vt:lpstr>When can a story happen?</vt:lpstr>
      <vt:lpstr>Why is the Setting Important?</vt:lpstr>
      <vt:lpstr>Practice Together</vt:lpstr>
      <vt:lpstr>Try Another Example</vt:lpstr>
      <vt:lpstr>Your Turn!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Setting?</dc:title>
  <dc:subject/>
  <dc:creator/>
  <cp:keywords/>
  <dc:description>generated using python-pptx</dc:description>
  <cp:lastModifiedBy>Lenovo</cp:lastModifiedBy>
  <cp:revision>4</cp:revision>
  <dcterms:created xsi:type="dcterms:W3CDTF">2013-01-27T09:14:16Z</dcterms:created>
  <dcterms:modified xsi:type="dcterms:W3CDTF">2025-09-02T18:18:34Z</dcterms:modified>
  <cp:category/>
</cp:coreProperties>
</file>