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الحضارة الآشورية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صف الثامن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الموقع الجغرافي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تقع الحضارة الآشورية في شمال بلاد الرافدين (شمال العراق حالياً).</a:t>
            </a:r>
          </a:p>
          <a:p>
            <a:r>
              <a:t>• أهم المدن: آشور، نينوى، نمرود.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المجتمع الآشوري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كان المجتمع منظماً بشكل هرمي.</a:t>
            </a:r>
          </a:p>
          <a:p>
            <a:r>
              <a:t>• يتكون من الملك، الكهنة، الجنود، التجار، والحرفيين.</a:t>
            </a:r>
          </a:p>
          <a:p>
            <a:r>
              <a:t>• اهتموا بالتعليم والكتابة المسمارية.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إنجازات الحضارة الآشورية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برعوا في فنون الحرب وتنظيم الجيوش.</a:t>
            </a:r>
          </a:p>
          <a:p>
            <a:r>
              <a:t>• أنشأوا مكتبة آشوربانيبال الشهيرة.</a:t>
            </a:r>
          </a:p>
          <a:p>
            <a:r>
              <a:t>• تطور في العمارة وبناء القصور الضخمة.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الاقتصاد الآشوري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اعتمد على الزراعة والرعي.</a:t>
            </a:r>
          </a:p>
          <a:p>
            <a:r>
              <a:t>• ازدهرت التجارة مع حضارات أخرى.</a:t>
            </a:r>
          </a:p>
          <a:p>
            <a:r>
              <a:t>• استخدام المعادن وصناعة الأسلحة.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الديانة الآشورية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كانت ديانتهم متعددة الآلهة.</a:t>
            </a:r>
          </a:p>
          <a:p>
            <a:r>
              <a:t>• الإله الرئيسي: آشور.</a:t>
            </a:r>
          </a:p>
          <a:p>
            <a:r>
              <a:t>• بنوا معابد ضخمة للاحتفالات الدينية.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أهم الملوك الآشوريين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سرجون الثاني.</a:t>
            </a:r>
          </a:p>
          <a:p>
            <a:r>
              <a:t>• سنحاريب.</a:t>
            </a:r>
          </a:p>
          <a:p>
            <a:r>
              <a:t>• آشوربانيبال.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سقوط الحضارة الآشورية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سقطت عام 612 ق.م.</a:t>
            </a:r>
          </a:p>
          <a:p>
            <a:r>
              <a:t>• بسبب تحالف البابليين والميديين ضدهم.</a:t>
            </a:r>
          </a:p>
          <a:p>
            <a:r>
              <a:t>• تدمير مدينة نينوى أدى إلى نهاية الدولة.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