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3"/>
  </p:notesMasterIdLst>
  <p:sldIdLst>
    <p:sldId id="265" r:id="rId5"/>
    <p:sldId id="264" r:id="rId6"/>
    <p:sldId id="259" r:id="rId7"/>
    <p:sldId id="263" r:id="rId8"/>
    <p:sldId id="260" r:id="rId9"/>
    <p:sldId id="256" r:id="rId10"/>
    <p:sldId id="261" r:id="rId11"/>
    <p:sldId id="257" r:id="rId12"/>
  </p:sldIdLst>
  <p:sldSz cx="12192000" cy="6858000"/>
  <p:notesSz cx="13716000" cy="243871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10"/>
  </p:normalViewPr>
  <p:slideViewPr>
    <p:cSldViewPr snapToGrid="0" snapToObjects="1">
      <p:cViewPr varScale="1">
        <p:scale>
          <a:sx n="66" d="100"/>
          <a:sy n="66" d="100"/>
        </p:scale>
        <p:origin x="84" y="210"/>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220118"/>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pic>
        <p:nvPicPr>
          <p:cNvPr id="3" name="Image 0" descr=" "/>
          <p:cNvPicPr>
            <a:picLocks noChangeAspect="1"/>
          </p:cNvPicPr>
          <p:nvPr userDrawn="1"/>
        </p:nvPicPr>
        <p:blipFill>
          <a:blip r:embed="rId2"/>
          <a:stretch>
            <a:fillRect/>
          </a:stretch>
        </p:blipFill>
        <p:spPr>
          <a:xfrm>
            <a:off x="2023059" y="527045"/>
            <a:ext cx="8143238" cy="5799912"/>
          </a:xfrm>
          <a:prstGeom prst="rect">
            <a:avLst/>
          </a:prstGeom>
        </p:spPr>
      </p:pic>
      <p:pic>
        <p:nvPicPr>
          <p:cNvPr id="4" name="Image 0" descr=" ">
            <a:extLst>
              <a:ext uri="{FF2B5EF4-FFF2-40B4-BE49-F238E27FC236}">
                <a16:creationId xmlns:a16="http://schemas.microsoft.com/office/drawing/2014/main" id="{DB47EAD8-EABC-DD3C-A6B6-30F8B8C237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342747" flipH="1" flipV="1">
            <a:off x="8904159" y="5300743"/>
            <a:ext cx="1676391" cy="1339850"/>
          </a:xfrm>
          <a:prstGeom prst="rect">
            <a:avLst/>
          </a:prstGeom>
        </p:spPr>
      </p:pic>
      <p:sp>
        <p:nvSpPr>
          <p:cNvPr id="11" name="Image 7" descr=" "/>
          <p:cNvSpPr/>
          <p:nvPr/>
        </p:nvSpPr>
        <p:spPr>
          <a:xfrm>
            <a:off x="3282934" y="368300"/>
            <a:ext cx="1498592" cy="1225552"/>
          </a:xfrm>
          <a:custGeom>
            <a:avLst/>
            <a:gdLst>
              <a:gd name="connsiteX0" fmla="*/ 1804794 w 2997573"/>
              <a:gd name="connsiteY0" fmla="*/ 760188 h 2451104"/>
              <a:gd name="connsiteX1" fmla="*/ 1924329 w 2997573"/>
              <a:gd name="connsiteY1" fmla="*/ 752560 h 2451104"/>
              <a:gd name="connsiteX2" fmla="*/ 1958306 w 2997573"/>
              <a:gd name="connsiteY2" fmla="*/ 721881 h 2451104"/>
              <a:gd name="connsiteX3" fmla="*/ 2391227 w 2997573"/>
              <a:gd name="connsiteY3" fmla="*/ 149134 h 2451104"/>
              <a:gd name="connsiteX4" fmla="*/ 2831095 w 2997573"/>
              <a:gd name="connsiteY4" fmla="*/ 2927 h 2451104"/>
              <a:gd name="connsiteX5" fmla="*/ 2953996 w 2997573"/>
              <a:gd name="connsiteY5" fmla="*/ 87547 h 2451104"/>
              <a:gd name="connsiteX6" fmla="*/ 2985102 w 2997573"/>
              <a:gd name="connsiteY6" fmla="*/ 373643 h 2451104"/>
              <a:gd name="connsiteX7" fmla="*/ 2687860 w 2997573"/>
              <a:gd name="connsiteY7" fmla="*/ 884089 h 2451104"/>
              <a:gd name="connsiteX8" fmla="*/ 2360019 w 2997573"/>
              <a:gd name="connsiteY8" fmla="*/ 1042382 h 2451104"/>
              <a:gd name="connsiteX9" fmla="*/ 2236178 w 2997573"/>
              <a:gd name="connsiteY9" fmla="*/ 1080971 h 2451104"/>
              <a:gd name="connsiteX10" fmla="*/ 2109188 w 2997573"/>
              <a:gd name="connsiteY10" fmla="*/ 1088456 h 2451104"/>
              <a:gd name="connsiteX11" fmla="*/ 2044715 w 2997573"/>
              <a:gd name="connsiteY11" fmla="*/ 1156200 h 2451104"/>
              <a:gd name="connsiteX12" fmla="*/ 2254418 w 2997573"/>
              <a:gd name="connsiteY12" fmla="*/ 1213006 h 2451104"/>
              <a:gd name="connsiteX13" fmla="*/ 2327541 w 2997573"/>
              <a:gd name="connsiteY13" fmla="*/ 1247290 h 2451104"/>
              <a:gd name="connsiteX14" fmla="*/ 2617912 w 2997573"/>
              <a:gd name="connsiteY14" fmla="*/ 1454556 h 2451104"/>
              <a:gd name="connsiteX15" fmla="*/ 2820629 w 2997573"/>
              <a:gd name="connsiteY15" fmla="*/ 1759484 h 2451104"/>
              <a:gd name="connsiteX16" fmla="*/ 2760017 w 2997573"/>
              <a:gd name="connsiteY16" fmla="*/ 2256485 h 2451104"/>
              <a:gd name="connsiteX17" fmla="*/ 2451648 w 2997573"/>
              <a:gd name="connsiteY17" fmla="*/ 2392159 h 2451104"/>
              <a:gd name="connsiteX18" fmla="*/ 1889666 w 2997573"/>
              <a:gd name="connsiteY18" fmla="*/ 1917281 h 2451104"/>
              <a:gd name="connsiteX19" fmla="*/ 1807360 w 2997573"/>
              <a:gd name="connsiteY19" fmla="*/ 1467434 h 2451104"/>
              <a:gd name="connsiteX20" fmla="*/ 1755728 w 2997573"/>
              <a:gd name="connsiteY20" fmla="*/ 1391666 h 2451104"/>
              <a:gd name="connsiteX21" fmla="*/ 1581881 w 2997573"/>
              <a:gd name="connsiteY21" fmla="*/ 1429919 h 2451104"/>
              <a:gd name="connsiteX22" fmla="*/ 1494317 w 2997573"/>
              <a:gd name="connsiteY22" fmla="*/ 1555737 h 2451104"/>
              <a:gd name="connsiteX23" fmla="*/ 1018473 w 2997573"/>
              <a:gd name="connsiteY23" fmla="*/ 2214461 h 2451104"/>
              <a:gd name="connsiteX24" fmla="*/ 507343 w 2997573"/>
              <a:gd name="connsiteY24" fmla="*/ 2448103 h 2451104"/>
              <a:gd name="connsiteX25" fmla="*/ 284366 w 2997573"/>
              <a:gd name="connsiteY25" fmla="*/ 2398357 h 2451104"/>
              <a:gd name="connsiteX26" fmla="*/ 164257 w 2997573"/>
              <a:gd name="connsiteY26" fmla="*/ 2331072 h 2451104"/>
              <a:gd name="connsiteX27" fmla="*/ 18 w 2997573"/>
              <a:gd name="connsiteY27" fmla="*/ 1958188 h 2451104"/>
              <a:gd name="connsiteX28" fmla="*/ 201277 w 2997573"/>
              <a:gd name="connsiteY28" fmla="*/ 1540510 h 2451104"/>
              <a:gd name="connsiteX29" fmla="*/ 525291 w 2997573"/>
              <a:gd name="connsiteY29" fmla="*/ 1288174 h 2451104"/>
              <a:gd name="connsiteX30" fmla="*/ 1178913 w 2997573"/>
              <a:gd name="connsiteY30" fmla="*/ 1109462 h 2451104"/>
              <a:gd name="connsiteX31" fmla="*/ 1447181 w 2997573"/>
              <a:gd name="connsiteY31" fmla="*/ 1091942 h 2451104"/>
              <a:gd name="connsiteX32" fmla="*/ 1417561 w 2997573"/>
              <a:gd name="connsiteY32" fmla="*/ 969950 h 2451104"/>
              <a:gd name="connsiteX33" fmla="*/ 1194894 w 2997573"/>
              <a:gd name="connsiteY33" fmla="*/ 815973 h 2451104"/>
              <a:gd name="connsiteX34" fmla="*/ 976212 w 2997573"/>
              <a:gd name="connsiteY34" fmla="*/ 495516 h 2451104"/>
              <a:gd name="connsiteX35" fmla="*/ 1386239 w 2997573"/>
              <a:gd name="connsiteY35" fmla="*/ 186908 h 2451104"/>
              <a:gd name="connsiteX36" fmla="*/ 1686631 w 2997573"/>
              <a:gd name="connsiteY36" fmla="*/ 398455 h 2451104"/>
              <a:gd name="connsiteX37" fmla="*/ 1804794 w 2997573"/>
              <a:gd name="connsiteY37" fmla="*/ 760188 h 2451104"/>
              <a:gd name="connsiteX38" fmla="*/ 1329209 w 2997573"/>
              <a:gd name="connsiteY38" fmla="*/ 1373124 h 2451104"/>
              <a:gd name="connsiteX39" fmla="*/ 1025948 w 2997573"/>
              <a:gd name="connsiteY39" fmla="*/ 1386307 h 2451104"/>
              <a:gd name="connsiteX40" fmla="*/ 668782 w 2997573"/>
              <a:gd name="connsiteY40" fmla="*/ 1472743 h 2451104"/>
              <a:gd name="connsiteX41" fmla="*/ 396862 w 2997573"/>
              <a:gd name="connsiteY41" fmla="*/ 1638110 h 2451104"/>
              <a:gd name="connsiteX42" fmla="*/ 176810 w 2997573"/>
              <a:gd name="connsiteY42" fmla="*/ 1952447 h 2451104"/>
              <a:gd name="connsiteX43" fmla="*/ 302916 w 2997573"/>
              <a:gd name="connsiteY43" fmla="*/ 2175967 h 2451104"/>
              <a:gd name="connsiteX44" fmla="*/ 854449 w 2997573"/>
              <a:gd name="connsiteY44" fmla="*/ 1983397 h 2451104"/>
              <a:gd name="connsiteX45" fmla="*/ 1065790 w 2997573"/>
              <a:gd name="connsiteY45" fmla="*/ 1771104 h 2451104"/>
              <a:gd name="connsiteX46" fmla="*/ 1329209 w 2997573"/>
              <a:gd name="connsiteY46" fmla="*/ 1373124 h 2451104"/>
              <a:gd name="connsiteX47" fmla="*/ 2023058 w 2997573"/>
              <a:gd name="connsiteY47" fmla="*/ 1484071 h 2451104"/>
              <a:gd name="connsiteX48" fmla="*/ 2014396 w 2997573"/>
              <a:gd name="connsiteY48" fmla="*/ 1502867 h 2451104"/>
              <a:gd name="connsiteX49" fmla="*/ 2035519 w 2997573"/>
              <a:gd name="connsiteY49" fmla="*/ 1626667 h 2451104"/>
              <a:gd name="connsiteX50" fmla="*/ 2401121 w 2997573"/>
              <a:gd name="connsiteY50" fmla="*/ 2069783 h 2451104"/>
              <a:gd name="connsiteX51" fmla="*/ 2548218 w 2997573"/>
              <a:gd name="connsiteY51" fmla="*/ 2042401 h 2451104"/>
              <a:gd name="connsiteX52" fmla="*/ 2588673 w 2997573"/>
              <a:gd name="connsiteY52" fmla="*/ 1942516 h 2451104"/>
              <a:gd name="connsiteX53" fmla="*/ 2455319 w 2997573"/>
              <a:gd name="connsiteY53" fmla="*/ 1714322 h 2451104"/>
              <a:gd name="connsiteX54" fmla="*/ 2023058 w 2997573"/>
              <a:gd name="connsiteY54" fmla="*/ 1484071 h 2451104"/>
              <a:gd name="connsiteX55" fmla="*/ 2200970 w 2997573"/>
              <a:gd name="connsiteY55" fmla="*/ 742974 h 2451104"/>
              <a:gd name="connsiteX56" fmla="*/ 2353960 w 2997573"/>
              <a:gd name="connsiteY56" fmla="*/ 719519 h 2451104"/>
              <a:gd name="connsiteX57" fmla="*/ 2613708 w 2997573"/>
              <a:gd name="connsiteY57" fmla="*/ 592292 h 2451104"/>
              <a:gd name="connsiteX58" fmla="*/ 2797487 w 2997573"/>
              <a:gd name="connsiteY58" fmla="*/ 275473 h 2451104"/>
              <a:gd name="connsiteX59" fmla="*/ 2744661 w 2997573"/>
              <a:gd name="connsiteY59" fmla="*/ 217192 h 2451104"/>
              <a:gd name="connsiteX60" fmla="*/ 2566166 w 2997573"/>
              <a:gd name="connsiteY60" fmla="*/ 279326 h 2451104"/>
              <a:gd name="connsiteX61" fmla="*/ 2269139 w 2997573"/>
              <a:gd name="connsiteY61" fmla="*/ 607470 h 2451104"/>
              <a:gd name="connsiteX62" fmla="*/ 2200970 w 2997573"/>
              <a:gd name="connsiteY62" fmla="*/ 742974 h 2451104"/>
              <a:gd name="connsiteX63" fmla="*/ 1567490 w 2997573"/>
              <a:gd name="connsiteY63" fmla="*/ 681220 h 2451104"/>
              <a:gd name="connsiteX64" fmla="*/ 1376230 w 2997573"/>
              <a:gd name="connsiteY64" fmla="*/ 424012 h 2451104"/>
              <a:gd name="connsiteX65" fmla="*/ 1184518 w 2997573"/>
              <a:gd name="connsiteY65" fmla="*/ 460729 h 2451104"/>
              <a:gd name="connsiteX66" fmla="*/ 1567490 w 2997573"/>
              <a:gd name="connsiteY66" fmla="*/ 681220 h 2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97573" h="2451104">
                <a:moveTo>
                  <a:pt x="1804794" y="760188"/>
                </a:moveTo>
                <a:cubicBezTo>
                  <a:pt x="1849504" y="757220"/>
                  <a:pt x="1886885" y="753950"/>
                  <a:pt x="1924329" y="752560"/>
                </a:cubicBezTo>
                <a:cubicBezTo>
                  <a:pt x="1945566" y="751774"/>
                  <a:pt x="1950634" y="737978"/>
                  <a:pt x="1958306" y="721881"/>
                </a:cubicBezTo>
                <a:cubicBezTo>
                  <a:pt x="2063386" y="501354"/>
                  <a:pt x="2198887" y="301465"/>
                  <a:pt x="2391227" y="149134"/>
                </a:cubicBezTo>
                <a:cubicBezTo>
                  <a:pt x="2517036" y="49505"/>
                  <a:pt x="2661237" y="-14769"/>
                  <a:pt x="2831095" y="2927"/>
                </a:cubicBezTo>
                <a:cubicBezTo>
                  <a:pt x="2891275" y="9195"/>
                  <a:pt x="2924706" y="42134"/>
                  <a:pt x="2953996" y="87547"/>
                </a:cubicBezTo>
                <a:cubicBezTo>
                  <a:pt x="3012182" y="177789"/>
                  <a:pt x="3000331" y="276283"/>
                  <a:pt x="2985102" y="373643"/>
                </a:cubicBezTo>
                <a:cubicBezTo>
                  <a:pt x="2952510" y="581837"/>
                  <a:pt x="2840558" y="751827"/>
                  <a:pt x="2687860" y="884089"/>
                </a:cubicBezTo>
                <a:cubicBezTo>
                  <a:pt x="2598847" y="961191"/>
                  <a:pt x="2488229" y="1032045"/>
                  <a:pt x="2360019" y="1042382"/>
                </a:cubicBezTo>
                <a:cubicBezTo>
                  <a:pt x="2314814" y="1046027"/>
                  <a:pt x="2280304" y="1073179"/>
                  <a:pt x="2236178" y="1080971"/>
                </a:cubicBezTo>
                <a:cubicBezTo>
                  <a:pt x="2192675" y="1088650"/>
                  <a:pt x="2152361" y="1092361"/>
                  <a:pt x="2109188" y="1088456"/>
                </a:cubicBezTo>
                <a:cubicBezTo>
                  <a:pt x="2069432" y="1084866"/>
                  <a:pt x="2045451" y="1103093"/>
                  <a:pt x="2044715" y="1156200"/>
                </a:cubicBezTo>
                <a:cubicBezTo>
                  <a:pt x="2125230" y="1136498"/>
                  <a:pt x="2176214" y="1214026"/>
                  <a:pt x="2254418" y="1213006"/>
                </a:cubicBezTo>
                <a:cubicBezTo>
                  <a:pt x="2278767" y="1212687"/>
                  <a:pt x="2305770" y="1231594"/>
                  <a:pt x="2327541" y="1247290"/>
                </a:cubicBezTo>
                <a:cubicBezTo>
                  <a:pt x="2424047" y="1316901"/>
                  <a:pt x="2521621" y="1387285"/>
                  <a:pt x="2617912" y="1454556"/>
                </a:cubicBezTo>
                <a:cubicBezTo>
                  <a:pt x="2734436" y="1535976"/>
                  <a:pt x="2779629" y="1645577"/>
                  <a:pt x="2820629" y="1759484"/>
                </a:cubicBezTo>
                <a:cubicBezTo>
                  <a:pt x="2882130" y="1930311"/>
                  <a:pt x="2873519" y="2103628"/>
                  <a:pt x="2760017" y="2256485"/>
                </a:cubicBezTo>
                <a:cubicBezTo>
                  <a:pt x="2684354" y="2358428"/>
                  <a:pt x="2582373" y="2408923"/>
                  <a:pt x="2451648" y="2392159"/>
                </a:cubicBezTo>
                <a:cubicBezTo>
                  <a:pt x="2161506" y="2354948"/>
                  <a:pt x="1992435" y="2180031"/>
                  <a:pt x="1889666" y="1917281"/>
                </a:cubicBezTo>
                <a:cubicBezTo>
                  <a:pt x="1832408" y="1770913"/>
                  <a:pt x="1814905" y="1620622"/>
                  <a:pt x="1807360" y="1467434"/>
                </a:cubicBezTo>
                <a:cubicBezTo>
                  <a:pt x="1805353" y="1426693"/>
                  <a:pt x="1788892" y="1406805"/>
                  <a:pt x="1755728" y="1391666"/>
                </a:cubicBezTo>
                <a:cubicBezTo>
                  <a:pt x="1696539" y="1364653"/>
                  <a:pt x="1629246" y="1383944"/>
                  <a:pt x="1581881" y="1429919"/>
                </a:cubicBezTo>
                <a:cubicBezTo>
                  <a:pt x="1543548" y="1467091"/>
                  <a:pt x="1517662" y="1508341"/>
                  <a:pt x="1494317" y="1555737"/>
                </a:cubicBezTo>
                <a:cubicBezTo>
                  <a:pt x="1373080" y="1801952"/>
                  <a:pt x="1222955" y="2028025"/>
                  <a:pt x="1018473" y="2214461"/>
                </a:cubicBezTo>
                <a:cubicBezTo>
                  <a:pt x="873069" y="2347049"/>
                  <a:pt x="701890" y="2424583"/>
                  <a:pt x="507343" y="2448103"/>
                </a:cubicBezTo>
                <a:cubicBezTo>
                  <a:pt x="428832" y="2457590"/>
                  <a:pt x="352849" y="2445537"/>
                  <a:pt x="284366" y="2398357"/>
                </a:cubicBezTo>
                <a:cubicBezTo>
                  <a:pt x="246660" y="2372386"/>
                  <a:pt x="196814" y="2361451"/>
                  <a:pt x="164257" y="2331072"/>
                </a:cubicBezTo>
                <a:cubicBezTo>
                  <a:pt x="57386" y="2231339"/>
                  <a:pt x="1310" y="2109724"/>
                  <a:pt x="18" y="1958188"/>
                </a:cubicBezTo>
                <a:cubicBezTo>
                  <a:pt x="-1483" y="1782077"/>
                  <a:pt x="91768" y="1660500"/>
                  <a:pt x="201277" y="1540510"/>
                </a:cubicBezTo>
                <a:cubicBezTo>
                  <a:pt x="295445" y="1437323"/>
                  <a:pt x="401219" y="1348880"/>
                  <a:pt x="525291" y="1288174"/>
                </a:cubicBezTo>
                <a:cubicBezTo>
                  <a:pt x="730879" y="1187575"/>
                  <a:pt x="944532" y="1112608"/>
                  <a:pt x="1178913" y="1109462"/>
                </a:cubicBezTo>
                <a:cubicBezTo>
                  <a:pt x="1267982" y="1108268"/>
                  <a:pt x="1355247" y="1069199"/>
                  <a:pt x="1447181" y="1091942"/>
                </a:cubicBezTo>
                <a:cubicBezTo>
                  <a:pt x="1472724" y="1038795"/>
                  <a:pt x="1475302" y="1002379"/>
                  <a:pt x="1417561" y="969950"/>
                </a:cubicBezTo>
                <a:cubicBezTo>
                  <a:pt x="1339027" y="925845"/>
                  <a:pt x="1266765" y="869888"/>
                  <a:pt x="1194894" y="815973"/>
                </a:cubicBezTo>
                <a:cubicBezTo>
                  <a:pt x="1087957" y="735747"/>
                  <a:pt x="985039" y="648411"/>
                  <a:pt x="976212" y="495516"/>
                </a:cubicBezTo>
                <a:cubicBezTo>
                  <a:pt x="964002" y="284053"/>
                  <a:pt x="1180695" y="134229"/>
                  <a:pt x="1386239" y="186908"/>
                </a:cubicBezTo>
                <a:cubicBezTo>
                  <a:pt x="1517954" y="220665"/>
                  <a:pt x="1615617" y="287012"/>
                  <a:pt x="1686631" y="398455"/>
                </a:cubicBezTo>
                <a:cubicBezTo>
                  <a:pt x="1755296" y="506199"/>
                  <a:pt x="1804007" y="621155"/>
                  <a:pt x="1804794" y="760188"/>
                </a:cubicBezTo>
                <a:close/>
                <a:moveTo>
                  <a:pt x="1329209" y="1373124"/>
                </a:moveTo>
                <a:cubicBezTo>
                  <a:pt x="1222020" y="1344905"/>
                  <a:pt x="1125100" y="1375562"/>
                  <a:pt x="1025948" y="1386307"/>
                </a:cubicBezTo>
                <a:cubicBezTo>
                  <a:pt x="902213" y="1399731"/>
                  <a:pt x="781422" y="1429347"/>
                  <a:pt x="668782" y="1472743"/>
                </a:cubicBezTo>
                <a:cubicBezTo>
                  <a:pt x="572137" y="1509979"/>
                  <a:pt x="478372" y="1567612"/>
                  <a:pt x="396862" y="1638110"/>
                </a:cubicBezTo>
                <a:cubicBezTo>
                  <a:pt x="296953" y="1724520"/>
                  <a:pt x="208528" y="1818475"/>
                  <a:pt x="176810" y="1952447"/>
                </a:cubicBezTo>
                <a:cubicBezTo>
                  <a:pt x="149376" y="2068309"/>
                  <a:pt x="236944" y="2165426"/>
                  <a:pt x="302916" y="2175967"/>
                </a:cubicBezTo>
                <a:cubicBezTo>
                  <a:pt x="519948" y="2210676"/>
                  <a:pt x="693338" y="2111489"/>
                  <a:pt x="854449" y="1983397"/>
                </a:cubicBezTo>
                <a:cubicBezTo>
                  <a:pt x="932885" y="1921040"/>
                  <a:pt x="1001529" y="1847837"/>
                  <a:pt x="1065790" y="1771104"/>
                </a:cubicBezTo>
                <a:cubicBezTo>
                  <a:pt x="1166804" y="1650479"/>
                  <a:pt x="1263468" y="1526680"/>
                  <a:pt x="1329209" y="1373124"/>
                </a:cubicBezTo>
                <a:close/>
                <a:moveTo>
                  <a:pt x="2023058" y="1484071"/>
                </a:moveTo>
                <a:cubicBezTo>
                  <a:pt x="2019235" y="1491971"/>
                  <a:pt x="2013647" y="1497914"/>
                  <a:pt x="2014396" y="1502867"/>
                </a:cubicBezTo>
                <a:cubicBezTo>
                  <a:pt x="2020798" y="1544244"/>
                  <a:pt x="2028584" y="1585379"/>
                  <a:pt x="2035519" y="1626667"/>
                </a:cubicBezTo>
                <a:cubicBezTo>
                  <a:pt x="2072137" y="1844726"/>
                  <a:pt x="2190288" y="1993748"/>
                  <a:pt x="2401121" y="2069783"/>
                </a:cubicBezTo>
                <a:cubicBezTo>
                  <a:pt x="2459752" y="2090928"/>
                  <a:pt x="2505109" y="2070583"/>
                  <a:pt x="2548218" y="2042401"/>
                </a:cubicBezTo>
                <a:cubicBezTo>
                  <a:pt x="2580480" y="2021319"/>
                  <a:pt x="2596205" y="1983854"/>
                  <a:pt x="2588673" y="1942516"/>
                </a:cubicBezTo>
                <a:cubicBezTo>
                  <a:pt x="2571869" y="1850466"/>
                  <a:pt x="2521799" y="1771498"/>
                  <a:pt x="2455319" y="1714322"/>
                </a:cubicBezTo>
                <a:cubicBezTo>
                  <a:pt x="2330157" y="1606664"/>
                  <a:pt x="2181549" y="1535100"/>
                  <a:pt x="2023058" y="1484071"/>
                </a:cubicBezTo>
                <a:close/>
                <a:moveTo>
                  <a:pt x="2200970" y="742974"/>
                </a:moveTo>
                <a:cubicBezTo>
                  <a:pt x="2256577" y="736730"/>
                  <a:pt x="2308603" y="742215"/>
                  <a:pt x="2353960" y="719519"/>
                </a:cubicBezTo>
                <a:cubicBezTo>
                  <a:pt x="2439848" y="676535"/>
                  <a:pt x="2536876" y="663961"/>
                  <a:pt x="2613708" y="592292"/>
                </a:cubicBezTo>
                <a:cubicBezTo>
                  <a:pt x="2709694" y="502775"/>
                  <a:pt x="2774446" y="402904"/>
                  <a:pt x="2797487" y="275473"/>
                </a:cubicBezTo>
                <a:cubicBezTo>
                  <a:pt x="2804397" y="237261"/>
                  <a:pt x="2786729" y="219507"/>
                  <a:pt x="2744661" y="217192"/>
                </a:cubicBezTo>
                <a:cubicBezTo>
                  <a:pt x="2675348" y="213380"/>
                  <a:pt x="2619373" y="245273"/>
                  <a:pt x="2566166" y="279326"/>
                </a:cubicBezTo>
                <a:cubicBezTo>
                  <a:pt x="2438032" y="361338"/>
                  <a:pt x="2347444" y="479524"/>
                  <a:pt x="2269139" y="607470"/>
                </a:cubicBezTo>
                <a:cubicBezTo>
                  <a:pt x="2244472" y="647811"/>
                  <a:pt x="2204488" y="680444"/>
                  <a:pt x="2200970" y="742974"/>
                </a:cubicBezTo>
                <a:close/>
                <a:moveTo>
                  <a:pt x="1567490" y="681220"/>
                </a:moveTo>
                <a:cubicBezTo>
                  <a:pt x="1544018" y="564090"/>
                  <a:pt x="1491941" y="465130"/>
                  <a:pt x="1376230" y="424012"/>
                </a:cubicBezTo>
                <a:cubicBezTo>
                  <a:pt x="1315046" y="402274"/>
                  <a:pt x="1244723" y="413155"/>
                  <a:pt x="1184518" y="460729"/>
                </a:cubicBezTo>
                <a:cubicBezTo>
                  <a:pt x="1297544" y="564087"/>
                  <a:pt x="1391675" y="689235"/>
                  <a:pt x="1567490" y="681220"/>
                </a:cubicBezTo>
                <a:close/>
              </a:path>
            </a:pathLst>
          </a:custGeom>
          <a:solidFill>
            <a:schemeClr val="accent4"/>
          </a:solidFill>
          <a:ln w="12673" cap="flat">
            <a:noFill/>
            <a:prstDash val="solid"/>
            <a:miter/>
          </a:ln>
        </p:spPr>
        <p:txBody>
          <a:bodyPr rtlCol="0" anchor="ctr"/>
          <a:lstStyle/>
          <a:p>
            <a:endParaRPr lang="en-US" sz="900" dirty="0"/>
          </a:p>
        </p:txBody>
      </p:sp>
      <p:sp>
        <p:nvSpPr>
          <p:cNvPr id="2" name="Title 1">
            <a:extLst>
              <a:ext uri="{FF2B5EF4-FFF2-40B4-BE49-F238E27FC236}">
                <a16:creationId xmlns:a16="http://schemas.microsoft.com/office/drawing/2014/main" id="{9E2B78CA-4341-2AF9-8725-3E20456F4615}"/>
              </a:ext>
            </a:extLst>
          </p:cNvPr>
          <p:cNvSpPr>
            <a:spLocks noGrp="1"/>
          </p:cNvSpPr>
          <p:nvPr>
            <p:ph type="title"/>
          </p:nvPr>
        </p:nvSpPr>
        <p:spPr>
          <a:xfrm>
            <a:off x="3548517" y="2076946"/>
            <a:ext cx="5094968" cy="2206774"/>
          </a:xfrm>
          <a:prstGeom prst="rect">
            <a:avLst/>
          </a:prstGeom>
        </p:spPr>
        <p:txBody>
          <a:bodyPr/>
          <a:lstStyle>
            <a:lvl1pPr algn="ctr">
              <a:defRPr sz="8299">
                <a:solidFill>
                  <a:schemeClr val="accent1">
                    <a:lumMod val="50000"/>
                  </a:schemeClr>
                </a:solidFill>
              </a:defRPr>
            </a:lvl1pPr>
          </a:lstStyle>
          <a:p>
            <a:r>
              <a:rPr lang="en-US"/>
              <a:t>Click to edit Master title style</a:t>
            </a:r>
            <a:endParaRPr lang="en-US" dirty="0"/>
          </a:p>
        </p:txBody>
      </p:sp>
      <p:sp>
        <p:nvSpPr>
          <p:cNvPr id="40" name="Freeform: Shape 39">
            <a:extLst>
              <a:ext uri="{FF2B5EF4-FFF2-40B4-BE49-F238E27FC236}">
                <a16:creationId xmlns:a16="http://schemas.microsoft.com/office/drawing/2014/main" id="{D0EAE1B8-CA57-1627-DB1C-B45C60C57071}"/>
              </a:ext>
            </a:extLst>
          </p:cNvPr>
          <p:cNvSpPr/>
          <p:nvPr userDrawn="1"/>
        </p:nvSpPr>
        <p:spPr>
          <a:xfrm rot="477143">
            <a:off x="9335489" y="3260448"/>
            <a:ext cx="3046845" cy="2540000"/>
          </a:xfrm>
          <a:custGeom>
            <a:avLst/>
            <a:gdLst>
              <a:gd name="connsiteX0" fmla="*/ 0 w 6094482"/>
              <a:gd name="connsiteY0" fmla="*/ 0 h 5080000"/>
              <a:gd name="connsiteX1" fmla="*/ 5384839 w 6094482"/>
              <a:gd name="connsiteY1" fmla="*/ 0 h 5080000"/>
              <a:gd name="connsiteX2" fmla="*/ 6094482 w 6094482"/>
              <a:gd name="connsiteY2" fmla="*/ 5080000 h 5080000"/>
              <a:gd name="connsiteX3" fmla="*/ 0 w 6094482"/>
              <a:gd name="connsiteY3" fmla="*/ 5080000 h 5080000"/>
            </a:gdLst>
            <a:ahLst/>
            <a:cxnLst>
              <a:cxn ang="0">
                <a:pos x="connsiteX0" y="connsiteY0"/>
              </a:cxn>
              <a:cxn ang="0">
                <a:pos x="connsiteX1" y="connsiteY1"/>
              </a:cxn>
              <a:cxn ang="0">
                <a:pos x="connsiteX2" y="connsiteY2"/>
              </a:cxn>
              <a:cxn ang="0">
                <a:pos x="connsiteX3" y="connsiteY3"/>
              </a:cxn>
            </a:cxnLst>
            <a:rect l="l" t="t" r="r" b="b"/>
            <a:pathLst>
              <a:path w="6094482" h="5080000">
                <a:moveTo>
                  <a:pt x="0" y="0"/>
                </a:moveTo>
                <a:lnTo>
                  <a:pt x="5384839" y="0"/>
                </a:lnTo>
                <a:lnTo>
                  <a:pt x="6094482" y="5080000"/>
                </a:lnTo>
                <a:lnTo>
                  <a:pt x="0" y="5080000"/>
                </a:lnTo>
                <a:close/>
              </a:path>
            </a:pathLst>
          </a:custGeom>
          <a:solidFill>
            <a:srgbClr val="FFFCF2">
              <a:alpha val="100000"/>
            </a:srgbClr>
          </a:solidFill>
          <a:ln/>
        </p:spPr>
        <p:txBody>
          <a:bodyPr wrap="square">
            <a:noAutofit/>
          </a:bodyPr>
          <a:lstStyle/>
          <a:p>
            <a:endParaRPr lang="en-US" sz="900" dirty="0"/>
          </a:p>
        </p:txBody>
      </p:sp>
      <p:sp>
        <p:nvSpPr>
          <p:cNvPr id="28" name="Freeform: Shape 27">
            <a:extLst>
              <a:ext uri="{FF2B5EF4-FFF2-40B4-BE49-F238E27FC236}">
                <a16:creationId xmlns:a16="http://schemas.microsoft.com/office/drawing/2014/main" id="{077A49A3-EA83-7AE7-9C59-B731C1D1A89B}"/>
              </a:ext>
            </a:extLst>
          </p:cNvPr>
          <p:cNvSpPr/>
          <p:nvPr userDrawn="1"/>
        </p:nvSpPr>
        <p:spPr>
          <a:xfrm rot="21336398">
            <a:off x="8900656" y="281855"/>
            <a:ext cx="3393604" cy="2540000"/>
          </a:xfrm>
          <a:custGeom>
            <a:avLst/>
            <a:gdLst>
              <a:gd name="connsiteX0" fmla="*/ 6788092 w 6788092"/>
              <a:gd name="connsiteY0" fmla="*/ 0 h 5080000"/>
              <a:gd name="connsiteX1" fmla="*/ 6397799 w 6788092"/>
              <a:gd name="connsiteY1" fmla="*/ 5080000 h 5080000"/>
              <a:gd name="connsiteX2" fmla="*/ 0 w 6788092"/>
              <a:gd name="connsiteY2" fmla="*/ 5080000 h 5080000"/>
              <a:gd name="connsiteX3" fmla="*/ 0 w 6788092"/>
              <a:gd name="connsiteY3" fmla="*/ 0 h 5080000"/>
            </a:gdLst>
            <a:ahLst/>
            <a:cxnLst>
              <a:cxn ang="0">
                <a:pos x="connsiteX0" y="connsiteY0"/>
              </a:cxn>
              <a:cxn ang="0">
                <a:pos x="connsiteX1" y="connsiteY1"/>
              </a:cxn>
              <a:cxn ang="0">
                <a:pos x="connsiteX2" y="connsiteY2"/>
              </a:cxn>
              <a:cxn ang="0">
                <a:pos x="connsiteX3" y="connsiteY3"/>
              </a:cxn>
            </a:cxnLst>
            <a:rect l="l" t="t" r="r" b="b"/>
            <a:pathLst>
              <a:path w="6788092" h="5080000">
                <a:moveTo>
                  <a:pt x="6788092" y="0"/>
                </a:moveTo>
                <a:lnTo>
                  <a:pt x="6397799" y="5080000"/>
                </a:lnTo>
                <a:lnTo>
                  <a:pt x="0" y="5080000"/>
                </a:lnTo>
                <a:lnTo>
                  <a:pt x="0" y="0"/>
                </a:lnTo>
                <a:close/>
              </a:path>
            </a:pathLst>
          </a:custGeom>
          <a:solidFill>
            <a:srgbClr val="FFFCF2">
              <a:alpha val="100000"/>
            </a:srgbClr>
          </a:solidFill>
          <a:ln/>
        </p:spPr>
        <p:txBody>
          <a:bodyPr wrap="square">
            <a:noAutofit/>
          </a:bodyPr>
          <a:lstStyle/>
          <a:p>
            <a:endParaRPr lang="en-US" sz="900" dirty="0"/>
          </a:p>
        </p:txBody>
      </p:sp>
      <p:sp>
        <p:nvSpPr>
          <p:cNvPr id="54" name="Freeform: Shape 53">
            <a:extLst>
              <a:ext uri="{FF2B5EF4-FFF2-40B4-BE49-F238E27FC236}">
                <a16:creationId xmlns:a16="http://schemas.microsoft.com/office/drawing/2014/main" id="{7B860907-5624-6DAC-D851-23282F604AB5}"/>
              </a:ext>
            </a:extLst>
          </p:cNvPr>
          <p:cNvSpPr/>
          <p:nvPr userDrawn="1"/>
        </p:nvSpPr>
        <p:spPr>
          <a:xfrm rot="257197" flipH="1">
            <a:off x="-99204" y="3181494"/>
            <a:ext cx="3067000" cy="2540000"/>
          </a:xfrm>
          <a:custGeom>
            <a:avLst/>
            <a:gdLst>
              <a:gd name="connsiteX0" fmla="*/ 6134799 w 6134799"/>
              <a:gd name="connsiteY0" fmla="*/ 0 h 5080000"/>
              <a:gd name="connsiteX1" fmla="*/ 0 w 6134799"/>
              <a:gd name="connsiteY1" fmla="*/ 0 h 5080000"/>
              <a:gd name="connsiteX2" fmla="*/ 0 w 6134799"/>
              <a:gd name="connsiteY2" fmla="*/ 5080000 h 5080000"/>
              <a:gd name="connsiteX3" fmla="*/ 5754025 w 6134799"/>
              <a:gd name="connsiteY3" fmla="*/ 5080000 h 5080000"/>
            </a:gdLst>
            <a:ahLst/>
            <a:cxnLst>
              <a:cxn ang="0">
                <a:pos x="connsiteX0" y="connsiteY0"/>
              </a:cxn>
              <a:cxn ang="0">
                <a:pos x="connsiteX1" y="connsiteY1"/>
              </a:cxn>
              <a:cxn ang="0">
                <a:pos x="connsiteX2" y="connsiteY2"/>
              </a:cxn>
              <a:cxn ang="0">
                <a:pos x="connsiteX3" y="connsiteY3"/>
              </a:cxn>
            </a:cxnLst>
            <a:rect l="l" t="t" r="r" b="b"/>
            <a:pathLst>
              <a:path w="6134799" h="5080000">
                <a:moveTo>
                  <a:pt x="6134799" y="0"/>
                </a:moveTo>
                <a:lnTo>
                  <a:pt x="0" y="0"/>
                </a:lnTo>
                <a:lnTo>
                  <a:pt x="0" y="5080000"/>
                </a:lnTo>
                <a:lnTo>
                  <a:pt x="5754025" y="5080000"/>
                </a:lnTo>
                <a:close/>
              </a:path>
            </a:pathLst>
          </a:custGeom>
          <a:solidFill>
            <a:srgbClr val="FFFCF2">
              <a:alpha val="100000"/>
            </a:srgbClr>
          </a:solidFill>
          <a:ln/>
        </p:spPr>
        <p:txBody>
          <a:bodyPr wrap="square">
            <a:noAutofit/>
          </a:bodyPr>
          <a:lstStyle/>
          <a:p>
            <a:endParaRPr lang="en-US" sz="900" dirty="0"/>
          </a:p>
        </p:txBody>
      </p:sp>
      <p:sp>
        <p:nvSpPr>
          <p:cNvPr id="57" name="Freeform: Shape 56" descr=" ">
            <a:extLst>
              <a:ext uri="{FF2B5EF4-FFF2-40B4-BE49-F238E27FC236}">
                <a16:creationId xmlns:a16="http://schemas.microsoft.com/office/drawing/2014/main" id="{D579979F-30C4-E29E-296B-6304B3827369}"/>
              </a:ext>
            </a:extLst>
          </p:cNvPr>
          <p:cNvSpPr/>
          <p:nvPr userDrawn="1"/>
        </p:nvSpPr>
        <p:spPr>
          <a:xfrm rot="257197" flipH="1">
            <a:off x="-79510" y="408842"/>
            <a:ext cx="3343585" cy="3040170"/>
          </a:xfrm>
          <a:custGeom>
            <a:avLst/>
            <a:gdLst>
              <a:gd name="connsiteX0" fmla="*/ 895698 w 6688040"/>
              <a:gd name="connsiteY0" fmla="*/ 0 h 6080340"/>
              <a:gd name="connsiteX1" fmla="*/ 0 w 6688040"/>
              <a:gd name="connsiteY1" fmla="*/ 5000412 h 6080340"/>
              <a:gd name="connsiteX2" fmla="*/ 3809892 w 6688040"/>
              <a:gd name="connsiteY2" fmla="*/ 5682859 h 6080340"/>
              <a:gd name="connsiteX3" fmla="*/ 6339848 w 6688040"/>
              <a:gd name="connsiteY3" fmla="*/ 5682859 h 6080340"/>
              <a:gd name="connsiteX4" fmla="*/ 6310054 w 6688040"/>
              <a:gd name="connsiteY4" fmla="*/ 6080340 h 6080340"/>
              <a:gd name="connsiteX5" fmla="*/ 6310056 w 6688040"/>
              <a:gd name="connsiteY5" fmla="*/ 6080335 h 6080340"/>
              <a:gd name="connsiteX6" fmla="*/ 6688040 w 6688040"/>
              <a:gd name="connsiteY6" fmla="*/ 1037553 h 6080340"/>
              <a:gd name="connsiteX7" fmla="*/ 895698 w 6688040"/>
              <a:gd name="connsiteY7" fmla="*/ 0 h 608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040" h="6080340">
                <a:moveTo>
                  <a:pt x="895698" y="0"/>
                </a:moveTo>
                <a:lnTo>
                  <a:pt x="0" y="5000412"/>
                </a:lnTo>
                <a:lnTo>
                  <a:pt x="3809892" y="5682859"/>
                </a:lnTo>
                <a:lnTo>
                  <a:pt x="6339848" y="5682859"/>
                </a:lnTo>
                <a:lnTo>
                  <a:pt x="6310054" y="6080340"/>
                </a:lnTo>
                <a:lnTo>
                  <a:pt x="6310056" y="6080335"/>
                </a:lnTo>
                <a:lnTo>
                  <a:pt x="6688040" y="1037553"/>
                </a:lnTo>
                <a:lnTo>
                  <a:pt x="895698" y="0"/>
                </a:lnTo>
                <a:close/>
              </a:path>
            </a:pathLst>
          </a:custGeom>
          <a:solidFill>
            <a:srgbClr val="FFFCF2"/>
          </a:solidFill>
          <a:ln w="126822" cap="flat">
            <a:noFill/>
            <a:prstDash val="solid"/>
            <a:miter/>
          </a:ln>
        </p:spPr>
        <p:txBody>
          <a:bodyPr rtlCol="0" anchor="ctr"/>
          <a:lstStyle/>
          <a:p>
            <a:endParaRPr lang="en-US" sz="900" dirty="0"/>
          </a:p>
        </p:txBody>
      </p:sp>
      <p:sp>
        <p:nvSpPr>
          <p:cNvPr id="61" name="Picture Placeholder 60">
            <a:extLst>
              <a:ext uri="{FF2B5EF4-FFF2-40B4-BE49-F238E27FC236}">
                <a16:creationId xmlns:a16="http://schemas.microsoft.com/office/drawing/2014/main" id="{43B02544-7E7D-316B-DED2-FE50C0894833}"/>
              </a:ext>
            </a:extLst>
          </p:cNvPr>
          <p:cNvSpPr>
            <a:spLocks noGrp="1"/>
          </p:cNvSpPr>
          <p:nvPr>
            <p:ph type="pic" sz="quarter" idx="10" hasCustomPrompt="1"/>
          </p:nvPr>
        </p:nvSpPr>
        <p:spPr>
          <a:xfrm>
            <a:off x="1" y="569622"/>
            <a:ext cx="3122088" cy="2722853"/>
          </a:xfrm>
          <a:custGeom>
            <a:avLst/>
            <a:gdLst>
              <a:gd name="connsiteX0" fmla="*/ 5751178 w 6244988"/>
              <a:gd name="connsiteY0" fmla="*/ 0 h 5445706"/>
              <a:gd name="connsiteX1" fmla="*/ 6244988 w 6244988"/>
              <a:gd name="connsiteY1" fmla="*/ 4804096 h 5445706"/>
              <a:gd name="connsiteX2" fmla="*/ 3007 w 6244988"/>
              <a:gd name="connsiteY2" fmla="*/ 5445706 h 5445706"/>
              <a:gd name="connsiteX3" fmla="*/ 0 w 6244988"/>
              <a:gd name="connsiteY3" fmla="*/ 5445706 h 5445706"/>
              <a:gd name="connsiteX4" fmla="*/ 1 w 6244988"/>
              <a:gd name="connsiteY4" fmla="*/ 591160 h 544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988" h="5445706">
                <a:moveTo>
                  <a:pt x="5751178" y="0"/>
                </a:moveTo>
                <a:lnTo>
                  <a:pt x="6244988" y="4804096"/>
                </a:lnTo>
                <a:lnTo>
                  <a:pt x="3007" y="5445706"/>
                </a:lnTo>
                <a:lnTo>
                  <a:pt x="0" y="5445706"/>
                </a:lnTo>
                <a:lnTo>
                  <a:pt x="1" y="591160"/>
                </a:lnTo>
                <a:close/>
              </a:path>
            </a:pathLst>
          </a:custGeom>
          <a:solidFill>
            <a:schemeClr val="accent4"/>
          </a:solidFill>
        </p:spPr>
        <p:txBody>
          <a:bodyPr wrap="square">
            <a:noAutofit/>
          </a:bodyPr>
          <a:lstStyle>
            <a:lvl1pPr>
              <a:defRPr/>
            </a:lvl1pPr>
          </a:lstStyle>
          <a:p>
            <a:r>
              <a:rPr lang="en-US" dirty="0"/>
              <a:t>  </a:t>
            </a:r>
          </a:p>
        </p:txBody>
      </p:sp>
      <p:sp>
        <p:nvSpPr>
          <p:cNvPr id="64" name="Picture Placeholder 63">
            <a:extLst>
              <a:ext uri="{FF2B5EF4-FFF2-40B4-BE49-F238E27FC236}">
                <a16:creationId xmlns:a16="http://schemas.microsoft.com/office/drawing/2014/main" id="{70C642AF-5AC8-B485-51BB-6637F2AEFD3A}"/>
              </a:ext>
            </a:extLst>
          </p:cNvPr>
          <p:cNvSpPr>
            <a:spLocks noGrp="1"/>
          </p:cNvSpPr>
          <p:nvPr>
            <p:ph type="pic" sz="quarter" idx="11" hasCustomPrompt="1"/>
          </p:nvPr>
        </p:nvSpPr>
        <p:spPr>
          <a:xfrm>
            <a:off x="1" y="3229167"/>
            <a:ext cx="2996006" cy="2537994"/>
          </a:xfrm>
          <a:custGeom>
            <a:avLst/>
            <a:gdLst>
              <a:gd name="connsiteX0" fmla="*/ 2522879 w 5992792"/>
              <a:gd name="connsiteY0" fmla="*/ 0 h 5075987"/>
              <a:gd name="connsiteX1" fmla="*/ 5992792 w 5992792"/>
              <a:gd name="connsiteY1" fmla="*/ 260089 h 5075987"/>
              <a:gd name="connsiteX2" fmla="*/ 5631813 w 5992792"/>
              <a:gd name="connsiteY2" fmla="*/ 5075987 h 5075987"/>
              <a:gd name="connsiteX3" fmla="*/ 0 w 5992792"/>
              <a:gd name="connsiteY3" fmla="*/ 4653853 h 5075987"/>
              <a:gd name="connsiteX4" fmla="*/ 1 w 5992792"/>
              <a:gd name="connsiteY4" fmla="*/ 209492 h 5075987"/>
              <a:gd name="connsiteX5" fmla="*/ 8858 w 5992792"/>
              <a:gd name="connsiteY5" fmla="*/ 258414 h 507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2792" h="5075987">
                <a:moveTo>
                  <a:pt x="2522879" y="0"/>
                </a:moveTo>
                <a:lnTo>
                  <a:pt x="5992792" y="260089"/>
                </a:lnTo>
                <a:lnTo>
                  <a:pt x="5631813" y="5075987"/>
                </a:lnTo>
                <a:lnTo>
                  <a:pt x="0" y="4653853"/>
                </a:lnTo>
                <a:lnTo>
                  <a:pt x="1" y="209492"/>
                </a:lnTo>
                <a:lnTo>
                  <a:pt x="8858" y="258414"/>
                </a:lnTo>
                <a:close/>
              </a:path>
            </a:pathLst>
          </a:custGeom>
          <a:solidFill>
            <a:schemeClr val="accent4"/>
          </a:solidFill>
        </p:spPr>
        <p:txBody>
          <a:bodyPr wrap="square">
            <a:noAutofit/>
          </a:bodyPr>
          <a:lstStyle>
            <a:lvl1pPr>
              <a:defRPr/>
            </a:lvl1pPr>
          </a:lstStyle>
          <a:p>
            <a:r>
              <a:rPr lang="en-US" dirty="0"/>
              <a:t>  </a:t>
            </a:r>
          </a:p>
        </p:txBody>
      </p:sp>
      <p:sp>
        <p:nvSpPr>
          <p:cNvPr id="75" name="Text Placeholder 74">
            <a:extLst>
              <a:ext uri="{FF2B5EF4-FFF2-40B4-BE49-F238E27FC236}">
                <a16:creationId xmlns:a16="http://schemas.microsoft.com/office/drawing/2014/main" id="{6D7744CA-F028-8C33-7E02-3120B3C26DB5}"/>
              </a:ext>
            </a:extLst>
          </p:cNvPr>
          <p:cNvSpPr>
            <a:spLocks noGrp="1"/>
          </p:cNvSpPr>
          <p:nvPr>
            <p:ph type="body" sz="quarter" idx="14"/>
          </p:nvPr>
        </p:nvSpPr>
        <p:spPr>
          <a:xfrm>
            <a:off x="3548395" y="4508482"/>
            <a:ext cx="5095212" cy="900280"/>
          </a:xfrm>
        </p:spPr>
        <p:txBody>
          <a:bodyPr>
            <a:noAutofit/>
          </a:bodyPr>
          <a:lstStyle>
            <a:lvl1pPr marL="0" indent="0" algn="ctr">
              <a:buNone/>
              <a:defRPr sz="2400"/>
            </a:lvl1pPr>
            <a:lvl2pPr marL="228577" indent="0" algn="ctr">
              <a:buNone/>
              <a:defRPr sz="2000"/>
            </a:lvl2pPr>
            <a:lvl3pPr marL="457155" indent="0" algn="ctr">
              <a:buNone/>
              <a:defRPr sz="2000"/>
            </a:lvl3pPr>
            <a:lvl4pPr marL="685732" indent="0" algn="ctr">
              <a:buNone/>
              <a:defRPr sz="1800"/>
            </a:lvl4pPr>
            <a:lvl5pPr marL="914309" indent="0" algn="ctr">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7" name="Picture Placeholder 66">
            <a:extLst>
              <a:ext uri="{FF2B5EF4-FFF2-40B4-BE49-F238E27FC236}">
                <a16:creationId xmlns:a16="http://schemas.microsoft.com/office/drawing/2014/main" id="{78270739-D257-E284-E32C-278965F53893}"/>
              </a:ext>
            </a:extLst>
          </p:cNvPr>
          <p:cNvSpPr>
            <a:spLocks noGrp="1"/>
          </p:cNvSpPr>
          <p:nvPr>
            <p:ph type="pic" sz="quarter" idx="12" hasCustomPrompt="1"/>
          </p:nvPr>
        </p:nvSpPr>
        <p:spPr>
          <a:xfrm>
            <a:off x="8872178" y="219940"/>
            <a:ext cx="3319824" cy="2662711"/>
          </a:xfrm>
          <a:custGeom>
            <a:avLst/>
            <a:gdLst>
              <a:gd name="connsiteX0" fmla="*/ 6640512 w 6640512"/>
              <a:gd name="connsiteY0" fmla="*/ 0 h 5325422"/>
              <a:gd name="connsiteX1" fmla="*/ 6640512 w 6640512"/>
              <a:gd name="connsiteY1" fmla="*/ 4843642 h 5325422"/>
              <a:gd name="connsiteX2" fmla="*/ 369720 w 6640512"/>
              <a:gd name="connsiteY2" fmla="*/ 5325422 h 5325422"/>
              <a:gd name="connsiteX3" fmla="*/ 0 w 6640512"/>
              <a:gd name="connsiteY3" fmla="*/ 513198 h 5325422"/>
              <a:gd name="connsiteX4" fmla="*/ 0 w 6640512"/>
              <a:gd name="connsiteY4" fmla="*/ 510187 h 532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0512" h="5325422">
                <a:moveTo>
                  <a:pt x="6640512" y="0"/>
                </a:moveTo>
                <a:lnTo>
                  <a:pt x="6640512" y="4843642"/>
                </a:lnTo>
                <a:lnTo>
                  <a:pt x="369720" y="5325422"/>
                </a:lnTo>
                <a:lnTo>
                  <a:pt x="0" y="513198"/>
                </a:lnTo>
                <a:lnTo>
                  <a:pt x="0" y="510187"/>
                </a:lnTo>
                <a:close/>
              </a:path>
            </a:pathLst>
          </a:custGeom>
          <a:solidFill>
            <a:schemeClr val="accent4"/>
          </a:solidFill>
        </p:spPr>
        <p:txBody>
          <a:bodyPr wrap="square">
            <a:noAutofit/>
          </a:bodyPr>
          <a:lstStyle>
            <a:lvl1pPr>
              <a:defRPr/>
            </a:lvl1pPr>
          </a:lstStyle>
          <a:p>
            <a:r>
              <a:rPr lang="en-US" dirty="0"/>
              <a:t>  </a:t>
            </a:r>
          </a:p>
        </p:txBody>
      </p:sp>
      <p:sp>
        <p:nvSpPr>
          <p:cNvPr id="71" name="Picture Placeholder 70">
            <a:extLst>
              <a:ext uri="{FF2B5EF4-FFF2-40B4-BE49-F238E27FC236}">
                <a16:creationId xmlns:a16="http://schemas.microsoft.com/office/drawing/2014/main" id="{20E752CC-D673-787B-3AAD-035F0DFF908F}"/>
              </a:ext>
            </a:extLst>
          </p:cNvPr>
          <p:cNvSpPr>
            <a:spLocks noGrp="1"/>
          </p:cNvSpPr>
          <p:nvPr>
            <p:ph type="pic" sz="quarter" idx="13" hasCustomPrompt="1"/>
          </p:nvPr>
        </p:nvSpPr>
        <p:spPr>
          <a:xfrm>
            <a:off x="9241805" y="3127775"/>
            <a:ext cx="2950196" cy="2803660"/>
          </a:xfrm>
          <a:custGeom>
            <a:avLst/>
            <a:gdLst>
              <a:gd name="connsiteX0" fmla="*/ 668148 w 5901160"/>
              <a:gd name="connsiteY0" fmla="*/ 0 h 5607319"/>
              <a:gd name="connsiteX1" fmla="*/ 5901160 w 5901160"/>
              <a:gd name="connsiteY1" fmla="*/ 731017 h 5607319"/>
              <a:gd name="connsiteX2" fmla="*/ 5901160 w 5901160"/>
              <a:gd name="connsiteY2" fmla="*/ 5607319 h 5607319"/>
              <a:gd name="connsiteX3" fmla="*/ 0 w 5901160"/>
              <a:gd name="connsiteY3" fmla="*/ 4782965 h 5607319"/>
            </a:gdLst>
            <a:ahLst/>
            <a:cxnLst>
              <a:cxn ang="0">
                <a:pos x="connsiteX0" y="connsiteY0"/>
              </a:cxn>
              <a:cxn ang="0">
                <a:pos x="connsiteX1" y="connsiteY1"/>
              </a:cxn>
              <a:cxn ang="0">
                <a:pos x="connsiteX2" y="connsiteY2"/>
              </a:cxn>
              <a:cxn ang="0">
                <a:pos x="connsiteX3" y="connsiteY3"/>
              </a:cxn>
            </a:cxnLst>
            <a:rect l="l" t="t" r="r" b="b"/>
            <a:pathLst>
              <a:path w="5901160" h="5607319">
                <a:moveTo>
                  <a:pt x="668148" y="0"/>
                </a:moveTo>
                <a:lnTo>
                  <a:pt x="5901160" y="731017"/>
                </a:lnTo>
                <a:lnTo>
                  <a:pt x="5901160" y="5607319"/>
                </a:lnTo>
                <a:lnTo>
                  <a:pt x="0" y="4782965"/>
                </a:lnTo>
                <a:close/>
              </a:path>
            </a:pathLst>
          </a:custGeom>
          <a:solidFill>
            <a:schemeClr val="accent4"/>
          </a:solidFill>
        </p:spPr>
        <p:txBody>
          <a:bodyPr wrap="square">
            <a:noAutofit/>
          </a:bodyPr>
          <a:lstStyle>
            <a:lvl1pPr>
              <a:defRPr/>
            </a:lvl1pPr>
          </a:lstStyle>
          <a:p>
            <a:r>
              <a:rPr lang="en-US" dirty="0"/>
              <a:t>  </a:t>
            </a:r>
          </a:p>
        </p:txBody>
      </p:sp>
    </p:spTree>
    <p:extLst>
      <p:ext uri="{BB962C8B-B14F-4D97-AF65-F5344CB8AC3E}">
        <p14:creationId xmlns:p14="http://schemas.microsoft.com/office/powerpoint/2010/main" val="4055141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with 2 Pictures">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FBF0D20-FB80-E0DF-91BB-5C20D9E5D2F4}"/>
              </a:ext>
            </a:extLst>
          </p:cNvPr>
          <p:cNvSpPr/>
          <p:nvPr/>
        </p:nvSpPr>
        <p:spPr>
          <a:xfrm>
            <a:off x="5017646" y="0"/>
            <a:ext cx="7174354" cy="6858000"/>
          </a:xfrm>
          <a:custGeom>
            <a:avLst/>
            <a:gdLst>
              <a:gd name="connsiteX0" fmla="*/ 3148416 w 7174354"/>
              <a:gd name="connsiteY0" fmla="*/ 0 h 6858000"/>
              <a:gd name="connsiteX1" fmla="*/ 4888206 w 7174354"/>
              <a:gd name="connsiteY1" fmla="*/ 0 h 6858000"/>
              <a:gd name="connsiteX2" fmla="*/ 4931343 w 7174354"/>
              <a:gd name="connsiteY2" fmla="*/ 39675 h 6858000"/>
              <a:gd name="connsiteX3" fmla="*/ 4947490 w 7174354"/>
              <a:gd name="connsiteY3" fmla="*/ 65881 h 6858000"/>
              <a:gd name="connsiteX4" fmla="*/ 4980218 w 7174354"/>
              <a:gd name="connsiteY4" fmla="*/ 122798 h 6858000"/>
              <a:gd name="connsiteX5" fmla="*/ 5042766 w 7174354"/>
              <a:gd name="connsiteY5" fmla="*/ 161494 h 6858000"/>
              <a:gd name="connsiteX6" fmla="*/ 5081342 w 7174354"/>
              <a:gd name="connsiteY6" fmla="*/ 180394 h 6858000"/>
              <a:gd name="connsiteX7" fmla="*/ 5103726 w 7174354"/>
              <a:gd name="connsiteY7" fmla="*/ 217063 h 6858000"/>
              <a:gd name="connsiteX8" fmla="*/ 5118597 w 7174354"/>
              <a:gd name="connsiteY8" fmla="*/ 259762 h 6858000"/>
              <a:gd name="connsiteX9" fmla="*/ 5152373 w 7174354"/>
              <a:gd name="connsiteY9" fmla="*/ 303030 h 6858000"/>
              <a:gd name="connsiteX10" fmla="*/ 5249446 w 7174354"/>
              <a:gd name="connsiteY10" fmla="*/ 381609 h 6858000"/>
              <a:gd name="connsiteX11" fmla="*/ 5322306 w 7174354"/>
              <a:gd name="connsiteY11" fmla="*/ 494650 h 6858000"/>
              <a:gd name="connsiteX12" fmla="*/ 5357129 w 7174354"/>
              <a:gd name="connsiteY12" fmla="*/ 561967 h 6858000"/>
              <a:gd name="connsiteX13" fmla="*/ 5430268 w 7174354"/>
              <a:gd name="connsiteY13" fmla="*/ 698971 h 6858000"/>
              <a:gd name="connsiteX14" fmla="*/ 5434770 w 7174354"/>
              <a:gd name="connsiteY14" fmla="*/ 710166 h 6858000"/>
              <a:gd name="connsiteX15" fmla="*/ 5443571 w 7174354"/>
              <a:gd name="connsiteY15" fmla="*/ 718415 h 6858000"/>
              <a:gd name="connsiteX16" fmla="*/ 5513841 w 7174354"/>
              <a:gd name="connsiteY16" fmla="*/ 755975 h 6858000"/>
              <a:gd name="connsiteX17" fmla="*/ 5532745 w 7174354"/>
              <a:gd name="connsiteY17" fmla="*/ 764230 h 6858000"/>
              <a:gd name="connsiteX18" fmla="*/ 5676941 w 7174354"/>
              <a:gd name="connsiteY18" fmla="*/ 884239 h 6858000"/>
              <a:gd name="connsiteX19" fmla="*/ 5723264 w 7174354"/>
              <a:gd name="connsiteY19" fmla="*/ 936048 h 6858000"/>
              <a:gd name="connsiteX20" fmla="*/ 5743228 w 7174354"/>
              <a:gd name="connsiteY20" fmla="*/ 983737 h 6858000"/>
              <a:gd name="connsiteX21" fmla="*/ 5769371 w 7174354"/>
              <a:gd name="connsiteY21" fmla="*/ 1037794 h 6858000"/>
              <a:gd name="connsiteX22" fmla="*/ 5820565 w 7174354"/>
              <a:gd name="connsiteY22" fmla="*/ 1069189 h 6858000"/>
              <a:gd name="connsiteX23" fmla="*/ 5889157 w 7174354"/>
              <a:gd name="connsiteY23" fmla="*/ 1093401 h 6858000"/>
              <a:gd name="connsiteX24" fmla="*/ 5967301 w 7174354"/>
              <a:gd name="connsiteY24" fmla="*/ 1138048 h 6858000"/>
              <a:gd name="connsiteX25" fmla="*/ 6024101 w 7174354"/>
              <a:gd name="connsiteY25" fmla="*/ 1162889 h 6858000"/>
              <a:gd name="connsiteX26" fmla="*/ 6056194 w 7174354"/>
              <a:gd name="connsiteY26" fmla="*/ 1174751 h 6858000"/>
              <a:gd name="connsiteX27" fmla="*/ 6140668 w 7174354"/>
              <a:gd name="connsiteY27" fmla="*/ 1226796 h 6858000"/>
              <a:gd name="connsiteX28" fmla="*/ 6193595 w 7174354"/>
              <a:gd name="connsiteY28" fmla="*/ 1242360 h 6858000"/>
              <a:gd name="connsiteX29" fmla="*/ 6231124 w 7174354"/>
              <a:gd name="connsiteY29" fmla="*/ 1258235 h 6858000"/>
              <a:gd name="connsiteX30" fmla="*/ 6360220 w 7174354"/>
              <a:gd name="connsiteY30" fmla="*/ 1374833 h 6858000"/>
              <a:gd name="connsiteX31" fmla="*/ 6384286 w 7174354"/>
              <a:gd name="connsiteY31" fmla="*/ 1403624 h 6858000"/>
              <a:gd name="connsiteX32" fmla="*/ 6391525 w 7174354"/>
              <a:gd name="connsiteY32" fmla="*/ 1440435 h 6858000"/>
              <a:gd name="connsiteX33" fmla="*/ 6405495 w 7174354"/>
              <a:gd name="connsiteY33" fmla="*/ 1481177 h 6858000"/>
              <a:gd name="connsiteX34" fmla="*/ 6440928 w 7174354"/>
              <a:gd name="connsiteY34" fmla="*/ 1505764 h 6858000"/>
              <a:gd name="connsiteX35" fmla="*/ 6552244 w 7174354"/>
              <a:gd name="connsiteY35" fmla="*/ 1602227 h 6858000"/>
              <a:gd name="connsiteX36" fmla="*/ 6628507 w 7174354"/>
              <a:gd name="connsiteY36" fmla="*/ 1701262 h 6858000"/>
              <a:gd name="connsiteX37" fmla="*/ 6661019 w 7174354"/>
              <a:gd name="connsiteY37" fmla="*/ 1750074 h 6858000"/>
              <a:gd name="connsiteX38" fmla="*/ 6664321 w 7174354"/>
              <a:gd name="connsiteY38" fmla="*/ 1756157 h 6858000"/>
              <a:gd name="connsiteX39" fmla="*/ 6775319 w 7174354"/>
              <a:gd name="connsiteY39" fmla="*/ 1914977 h 6858000"/>
              <a:gd name="connsiteX40" fmla="*/ 6942134 w 7174354"/>
              <a:gd name="connsiteY40" fmla="*/ 2137189 h 6858000"/>
              <a:gd name="connsiteX41" fmla="*/ 6992298 w 7174354"/>
              <a:gd name="connsiteY41" fmla="*/ 2240262 h 6858000"/>
              <a:gd name="connsiteX42" fmla="*/ 6995347 w 7174354"/>
              <a:gd name="connsiteY42" fmla="*/ 2257140 h 6858000"/>
              <a:gd name="connsiteX43" fmla="*/ 6994267 w 7174354"/>
              <a:gd name="connsiteY43" fmla="*/ 2267434 h 6858000"/>
              <a:gd name="connsiteX44" fmla="*/ 7010015 w 7174354"/>
              <a:gd name="connsiteY44" fmla="*/ 2360074 h 6858000"/>
              <a:gd name="connsiteX45" fmla="*/ 7020937 w 7174354"/>
              <a:gd name="connsiteY45" fmla="*/ 2381804 h 6858000"/>
              <a:gd name="connsiteX46" fmla="*/ 7040812 w 7174354"/>
              <a:gd name="connsiteY46" fmla="*/ 2395869 h 6858000"/>
              <a:gd name="connsiteX47" fmla="*/ 7067800 w 7174354"/>
              <a:gd name="connsiteY47" fmla="*/ 2422374 h 6858000"/>
              <a:gd name="connsiteX48" fmla="*/ 7077579 w 7174354"/>
              <a:gd name="connsiteY48" fmla="*/ 2458886 h 6858000"/>
              <a:gd name="connsiteX49" fmla="*/ 7078722 w 7174354"/>
              <a:gd name="connsiteY49" fmla="*/ 2472755 h 6858000"/>
              <a:gd name="connsiteX50" fmla="*/ 7160637 w 7174354"/>
              <a:gd name="connsiteY50" fmla="*/ 2929333 h 6858000"/>
              <a:gd name="connsiteX51" fmla="*/ 7174354 w 7174354"/>
              <a:gd name="connsiteY51" fmla="*/ 2966384 h 6858000"/>
              <a:gd name="connsiteX52" fmla="*/ 7174354 w 7174354"/>
              <a:gd name="connsiteY52" fmla="*/ 5506628 h 6858000"/>
              <a:gd name="connsiteX53" fmla="*/ 7150922 w 7174354"/>
              <a:gd name="connsiteY53" fmla="*/ 5528876 h 6858000"/>
              <a:gd name="connsiteX54" fmla="*/ 7044749 w 7174354"/>
              <a:gd name="connsiteY54" fmla="*/ 5601062 h 6858000"/>
              <a:gd name="connsiteX55" fmla="*/ 6954643 w 7174354"/>
              <a:gd name="connsiteY55" fmla="*/ 5669935 h 6858000"/>
              <a:gd name="connsiteX56" fmla="*/ 6917432 w 7174354"/>
              <a:gd name="connsiteY56" fmla="*/ 5702859 h 6858000"/>
              <a:gd name="connsiteX57" fmla="*/ 6915019 w 7174354"/>
              <a:gd name="connsiteY57" fmla="*/ 5705316 h 6858000"/>
              <a:gd name="connsiteX58" fmla="*/ 6911781 w 7174354"/>
              <a:gd name="connsiteY58" fmla="*/ 5706460 h 6858000"/>
              <a:gd name="connsiteX59" fmla="*/ 6863584 w 7174354"/>
              <a:gd name="connsiteY59" fmla="*/ 5741759 h 6858000"/>
              <a:gd name="connsiteX60" fmla="*/ 6837485 w 7174354"/>
              <a:gd name="connsiteY60" fmla="*/ 5786031 h 6858000"/>
              <a:gd name="connsiteX61" fmla="*/ 6821674 w 7174354"/>
              <a:gd name="connsiteY61" fmla="*/ 5797500 h 6858000"/>
              <a:gd name="connsiteX62" fmla="*/ 6782748 w 7174354"/>
              <a:gd name="connsiteY62" fmla="*/ 5819509 h 6858000"/>
              <a:gd name="connsiteX63" fmla="*/ 6756142 w 7174354"/>
              <a:gd name="connsiteY63" fmla="*/ 5855475 h 6858000"/>
              <a:gd name="connsiteX64" fmla="*/ 6684577 w 7174354"/>
              <a:gd name="connsiteY64" fmla="*/ 5928183 h 6858000"/>
              <a:gd name="connsiteX65" fmla="*/ 6632634 w 7174354"/>
              <a:gd name="connsiteY65" fmla="*/ 5978068 h 6858000"/>
              <a:gd name="connsiteX66" fmla="*/ 6627682 w 7174354"/>
              <a:gd name="connsiteY66" fmla="*/ 5982888 h 6858000"/>
              <a:gd name="connsiteX67" fmla="*/ 6461248 w 7174354"/>
              <a:gd name="connsiteY67" fmla="*/ 6144476 h 6858000"/>
              <a:gd name="connsiteX68" fmla="*/ 6346059 w 7174354"/>
              <a:gd name="connsiteY68" fmla="*/ 6233922 h 6858000"/>
              <a:gd name="connsiteX69" fmla="*/ 6337233 w 7174354"/>
              <a:gd name="connsiteY69" fmla="*/ 6239555 h 6858000"/>
              <a:gd name="connsiteX70" fmla="*/ 6063300 w 7174354"/>
              <a:gd name="connsiteY70" fmla="*/ 6415532 h 6858000"/>
              <a:gd name="connsiteX71" fmla="*/ 5891608 w 7174354"/>
              <a:gd name="connsiteY71" fmla="*/ 6514148 h 6858000"/>
              <a:gd name="connsiteX72" fmla="*/ 5847165 w 7174354"/>
              <a:gd name="connsiteY72" fmla="*/ 6541389 h 6858000"/>
              <a:gd name="connsiteX73" fmla="*/ 5667409 w 7174354"/>
              <a:gd name="connsiteY73" fmla="*/ 6638608 h 6858000"/>
              <a:gd name="connsiteX74" fmla="*/ 5652093 w 7174354"/>
              <a:gd name="connsiteY74" fmla="*/ 6646799 h 6858000"/>
              <a:gd name="connsiteX75" fmla="*/ 5493216 w 7174354"/>
              <a:gd name="connsiteY75" fmla="*/ 6764147 h 6858000"/>
              <a:gd name="connsiteX76" fmla="*/ 5383170 w 7174354"/>
              <a:gd name="connsiteY76" fmla="*/ 6848857 h 6858000"/>
              <a:gd name="connsiteX77" fmla="*/ 5369860 w 7174354"/>
              <a:gd name="connsiteY77" fmla="*/ 6858000 h 6858000"/>
              <a:gd name="connsiteX78" fmla="*/ 3532265 w 7174354"/>
              <a:gd name="connsiteY78" fmla="*/ 6858000 h 6858000"/>
              <a:gd name="connsiteX79" fmla="*/ 3512950 w 7174354"/>
              <a:gd name="connsiteY79" fmla="*/ 6834458 h 6858000"/>
              <a:gd name="connsiteX80" fmla="*/ 3478913 w 7174354"/>
              <a:gd name="connsiteY80" fmla="*/ 6751574 h 6858000"/>
              <a:gd name="connsiteX81" fmla="*/ 3426494 w 7174354"/>
              <a:gd name="connsiteY81" fmla="*/ 6607937 h 6858000"/>
              <a:gd name="connsiteX82" fmla="*/ 3386641 w 7174354"/>
              <a:gd name="connsiteY82" fmla="*/ 6547549 h 6858000"/>
              <a:gd name="connsiteX83" fmla="*/ 3314054 w 7174354"/>
              <a:gd name="connsiteY83" fmla="*/ 6381052 h 6858000"/>
              <a:gd name="connsiteX84" fmla="*/ 3287969 w 7174354"/>
              <a:gd name="connsiteY84" fmla="*/ 6255582 h 6858000"/>
              <a:gd name="connsiteX85" fmla="*/ 3169910 w 7174354"/>
              <a:gd name="connsiteY85" fmla="*/ 6055271 h 6858000"/>
              <a:gd name="connsiteX86" fmla="*/ 3060029 w 7174354"/>
              <a:gd name="connsiteY86" fmla="*/ 5984031 h 6858000"/>
              <a:gd name="connsiteX87" fmla="*/ 2943659 w 7174354"/>
              <a:gd name="connsiteY87" fmla="*/ 5929256 h 6858000"/>
              <a:gd name="connsiteX88" fmla="*/ 2903070 w 7174354"/>
              <a:gd name="connsiteY88" fmla="*/ 5892076 h 6858000"/>
              <a:gd name="connsiteX89" fmla="*/ 2883918 w 7174354"/>
              <a:gd name="connsiteY89" fmla="*/ 5840470 h 6858000"/>
              <a:gd name="connsiteX90" fmla="*/ 2886661 w 7174354"/>
              <a:gd name="connsiteY90" fmla="*/ 5736870 h 6858000"/>
              <a:gd name="connsiteX91" fmla="*/ 2831988 w 7174354"/>
              <a:gd name="connsiteY91" fmla="*/ 5524341 h 6858000"/>
              <a:gd name="connsiteX92" fmla="*/ 2757909 w 7174354"/>
              <a:gd name="connsiteY92" fmla="*/ 5432247 h 6858000"/>
              <a:gd name="connsiteX93" fmla="*/ 2681468 w 7174354"/>
              <a:gd name="connsiteY93" fmla="*/ 5362353 h 6858000"/>
              <a:gd name="connsiteX94" fmla="*/ 2558239 w 7174354"/>
              <a:gd name="connsiteY94" fmla="*/ 5211560 h 6858000"/>
              <a:gd name="connsiteX95" fmla="*/ 2489101 w 7174354"/>
              <a:gd name="connsiteY95" fmla="*/ 4961611 h 6858000"/>
              <a:gd name="connsiteX96" fmla="*/ 2479157 w 7174354"/>
              <a:gd name="connsiteY96" fmla="*/ 4917618 h 6858000"/>
              <a:gd name="connsiteX97" fmla="*/ 2421162 w 7174354"/>
              <a:gd name="connsiteY97" fmla="*/ 4791507 h 6858000"/>
              <a:gd name="connsiteX98" fmla="*/ 2403376 w 7174354"/>
              <a:gd name="connsiteY98" fmla="*/ 4770616 h 6858000"/>
              <a:gd name="connsiteX99" fmla="*/ 2288364 w 7174354"/>
              <a:gd name="connsiteY99" fmla="*/ 4706315 h 6858000"/>
              <a:gd name="connsiteX100" fmla="*/ 2142632 w 7174354"/>
              <a:gd name="connsiteY100" fmla="*/ 4649204 h 6858000"/>
              <a:gd name="connsiteX101" fmla="*/ 2042003 w 7174354"/>
              <a:gd name="connsiteY101" fmla="*/ 4553547 h 6858000"/>
              <a:gd name="connsiteX102" fmla="*/ 1933006 w 7174354"/>
              <a:gd name="connsiteY102" fmla="*/ 4359758 h 6858000"/>
              <a:gd name="connsiteX103" fmla="*/ 1855510 w 7174354"/>
              <a:gd name="connsiteY103" fmla="*/ 4275773 h 6858000"/>
              <a:gd name="connsiteX104" fmla="*/ 1828961 w 7174354"/>
              <a:gd name="connsiteY104" fmla="*/ 4253338 h 6858000"/>
              <a:gd name="connsiteX105" fmla="*/ 1653110 w 7174354"/>
              <a:gd name="connsiteY105" fmla="*/ 4151865 h 6858000"/>
              <a:gd name="connsiteX106" fmla="*/ 1600907 w 7174354"/>
              <a:gd name="connsiteY106" fmla="*/ 4132555 h 6858000"/>
              <a:gd name="connsiteX107" fmla="*/ 1420669 w 7174354"/>
              <a:gd name="connsiteY107" fmla="*/ 4082117 h 6858000"/>
              <a:gd name="connsiteX108" fmla="*/ 1328359 w 7174354"/>
              <a:gd name="connsiteY108" fmla="*/ 4052888 h 6858000"/>
              <a:gd name="connsiteX109" fmla="*/ 1277692 w 7174354"/>
              <a:gd name="connsiteY109" fmla="*/ 4017271 h 6858000"/>
              <a:gd name="connsiteX110" fmla="*/ 1251524 w 7174354"/>
              <a:gd name="connsiteY110" fmla="*/ 3961143 h 6858000"/>
              <a:gd name="connsiteX111" fmla="*/ 1220929 w 7174354"/>
              <a:gd name="connsiteY111" fmla="*/ 3891585 h 6858000"/>
              <a:gd name="connsiteX112" fmla="*/ 1175857 w 7174354"/>
              <a:gd name="connsiteY112" fmla="*/ 3765093 h 6858000"/>
              <a:gd name="connsiteX113" fmla="*/ 1172333 w 7174354"/>
              <a:gd name="connsiteY113" fmla="*/ 3681838 h 6858000"/>
              <a:gd name="connsiteX114" fmla="*/ 1127641 w 7174354"/>
              <a:gd name="connsiteY114" fmla="*/ 3549053 h 6858000"/>
              <a:gd name="connsiteX115" fmla="*/ 1012941 w 7174354"/>
              <a:gd name="connsiteY115" fmla="*/ 3461912 h 6858000"/>
              <a:gd name="connsiteX116" fmla="*/ 824334 w 7174354"/>
              <a:gd name="connsiteY116" fmla="*/ 3311126 h 6858000"/>
              <a:gd name="connsiteX117" fmla="*/ 682087 w 7174354"/>
              <a:gd name="connsiteY117" fmla="*/ 3084298 h 6858000"/>
              <a:gd name="connsiteX118" fmla="*/ 597696 w 7174354"/>
              <a:gd name="connsiteY118" fmla="*/ 2992477 h 6858000"/>
              <a:gd name="connsiteX119" fmla="*/ 395325 w 7174354"/>
              <a:gd name="connsiteY119" fmla="*/ 2766817 h 6858000"/>
              <a:gd name="connsiteX120" fmla="*/ 357176 w 7174354"/>
              <a:gd name="connsiteY120" fmla="*/ 2681441 h 6858000"/>
              <a:gd name="connsiteX121" fmla="*/ 353698 w 7174354"/>
              <a:gd name="connsiteY121" fmla="*/ 2633772 h 6858000"/>
              <a:gd name="connsiteX122" fmla="*/ 354204 w 7174354"/>
              <a:gd name="connsiteY122" fmla="*/ 2620119 h 6858000"/>
              <a:gd name="connsiteX123" fmla="*/ 286625 w 7174354"/>
              <a:gd name="connsiteY123" fmla="*/ 2450498 h 6858000"/>
              <a:gd name="connsiteX124" fmla="*/ 230150 w 7174354"/>
              <a:gd name="connsiteY124" fmla="*/ 2324882 h 6858000"/>
              <a:gd name="connsiteX125" fmla="*/ 157384 w 7174354"/>
              <a:gd name="connsiteY125" fmla="*/ 2133468 h 6858000"/>
              <a:gd name="connsiteX126" fmla="*/ 137970 w 7174354"/>
              <a:gd name="connsiteY126" fmla="*/ 2074134 h 6858000"/>
              <a:gd name="connsiteX127" fmla="*/ 66920 w 7174354"/>
              <a:gd name="connsiteY127" fmla="*/ 1905547 h 6858000"/>
              <a:gd name="connsiteX128" fmla="*/ 24539 w 7174354"/>
              <a:gd name="connsiteY128" fmla="*/ 1841793 h 6858000"/>
              <a:gd name="connsiteX129" fmla="*/ 3620 w 7174354"/>
              <a:gd name="connsiteY129" fmla="*/ 1797985 h 6858000"/>
              <a:gd name="connsiteX130" fmla="*/ 2441 w 7174354"/>
              <a:gd name="connsiteY130" fmla="*/ 1767238 h 6858000"/>
              <a:gd name="connsiteX131" fmla="*/ 23021 w 7174354"/>
              <a:gd name="connsiteY131" fmla="*/ 1744365 h 6858000"/>
              <a:gd name="connsiteX132" fmla="*/ 89571 w 7174354"/>
              <a:gd name="connsiteY132" fmla="*/ 1699915 h 6858000"/>
              <a:gd name="connsiteX133" fmla="*/ 281287 w 7174354"/>
              <a:gd name="connsiteY133" fmla="*/ 1587654 h 6858000"/>
              <a:gd name="connsiteX134" fmla="*/ 401348 w 7174354"/>
              <a:gd name="connsiteY134" fmla="*/ 1510723 h 6858000"/>
              <a:gd name="connsiteX135" fmla="*/ 451640 w 7174354"/>
              <a:gd name="connsiteY135" fmla="*/ 1488492 h 6858000"/>
              <a:gd name="connsiteX136" fmla="*/ 477141 w 7174354"/>
              <a:gd name="connsiteY136" fmla="*/ 1478015 h 6858000"/>
              <a:gd name="connsiteX137" fmla="*/ 714275 w 7174354"/>
              <a:gd name="connsiteY137" fmla="*/ 1347859 h 6858000"/>
              <a:gd name="connsiteX138" fmla="*/ 829471 w 7174354"/>
              <a:gd name="connsiteY138" fmla="*/ 1277107 h 6858000"/>
              <a:gd name="connsiteX139" fmla="*/ 967113 w 7174354"/>
              <a:gd name="connsiteY139" fmla="*/ 1203485 h 6858000"/>
              <a:gd name="connsiteX140" fmla="*/ 1115323 w 7174354"/>
              <a:gd name="connsiteY140" fmla="*/ 1120027 h 6858000"/>
              <a:gd name="connsiteX141" fmla="*/ 1191630 w 7174354"/>
              <a:gd name="connsiteY141" fmla="*/ 1080663 h 6858000"/>
              <a:gd name="connsiteX142" fmla="*/ 1523310 w 7174354"/>
              <a:gd name="connsiteY142" fmla="*/ 898031 h 6858000"/>
              <a:gd name="connsiteX143" fmla="*/ 1706793 w 7174354"/>
              <a:gd name="connsiteY143" fmla="*/ 799307 h 6858000"/>
              <a:gd name="connsiteX144" fmla="*/ 1787337 w 7174354"/>
              <a:gd name="connsiteY144" fmla="*/ 751511 h 6858000"/>
              <a:gd name="connsiteX145" fmla="*/ 1911740 w 7174354"/>
              <a:gd name="connsiteY145" fmla="*/ 682302 h 6858000"/>
              <a:gd name="connsiteX146" fmla="*/ 1961073 w 7174354"/>
              <a:gd name="connsiteY146" fmla="*/ 657004 h 6858000"/>
              <a:gd name="connsiteX147" fmla="*/ 2013092 w 7174354"/>
              <a:gd name="connsiteY147" fmla="*/ 623207 h 6858000"/>
              <a:gd name="connsiteX148" fmla="*/ 2033615 w 7174354"/>
              <a:gd name="connsiteY148" fmla="*/ 610617 h 6858000"/>
              <a:gd name="connsiteX149" fmla="*/ 2162666 w 7174354"/>
              <a:gd name="connsiteY149" fmla="*/ 543944 h 6858000"/>
              <a:gd name="connsiteX150" fmla="*/ 2239177 w 7174354"/>
              <a:gd name="connsiteY150" fmla="*/ 503427 h 6858000"/>
              <a:gd name="connsiteX151" fmla="*/ 2574610 w 7174354"/>
              <a:gd name="connsiteY151" fmla="*/ 320564 h 6858000"/>
              <a:gd name="connsiteX152" fmla="*/ 2774197 w 7174354"/>
              <a:gd name="connsiteY152" fmla="*/ 207870 h 6858000"/>
              <a:gd name="connsiteX153" fmla="*/ 3017783 w 7174354"/>
              <a:gd name="connsiteY153" fmla="*/ 741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174354" h="6858000">
                <a:moveTo>
                  <a:pt x="3148416" y="0"/>
                </a:moveTo>
                <a:lnTo>
                  <a:pt x="4888206" y="0"/>
                </a:lnTo>
                <a:lnTo>
                  <a:pt x="4931343" y="39675"/>
                </a:lnTo>
                <a:cubicBezTo>
                  <a:pt x="4940918" y="45110"/>
                  <a:pt x="4942703" y="56691"/>
                  <a:pt x="4947490" y="65881"/>
                </a:cubicBezTo>
                <a:cubicBezTo>
                  <a:pt x="4955968" y="86152"/>
                  <a:pt x="4966966" y="105275"/>
                  <a:pt x="4980218" y="122798"/>
                </a:cubicBezTo>
                <a:cubicBezTo>
                  <a:pt x="4995731" y="142807"/>
                  <a:pt x="5017937" y="156547"/>
                  <a:pt x="5042766" y="161494"/>
                </a:cubicBezTo>
                <a:cubicBezTo>
                  <a:pt x="5057161" y="163993"/>
                  <a:pt x="5070541" y="170550"/>
                  <a:pt x="5081342" y="180394"/>
                </a:cubicBezTo>
                <a:cubicBezTo>
                  <a:pt x="5092144" y="190238"/>
                  <a:pt x="5099909" y="202959"/>
                  <a:pt x="5103726" y="217063"/>
                </a:cubicBezTo>
                <a:cubicBezTo>
                  <a:pt x="5107866" y="231566"/>
                  <a:pt x="5112832" y="245822"/>
                  <a:pt x="5118597" y="259762"/>
                </a:cubicBezTo>
                <a:cubicBezTo>
                  <a:pt x="5125138" y="277314"/>
                  <a:pt x="5136930" y="292423"/>
                  <a:pt x="5152373" y="303030"/>
                </a:cubicBezTo>
                <a:cubicBezTo>
                  <a:pt x="5187032" y="326244"/>
                  <a:pt x="5219518" y="352544"/>
                  <a:pt x="5249446" y="381609"/>
                </a:cubicBezTo>
                <a:cubicBezTo>
                  <a:pt x="5282136" y="413159"/>
                  <a:pt x="5307072" y="451850"/>
                  <a:pt x="5322306" y="494650"/>
                </a:cubicBezTo>
                <a:cubicBezTo>
                  <a:pt x="5330586" y="518659"/>
                  <a:pt x="5342314" y="541336"/>
                  <a:pt x="5357129" y="561967"/>
                </a:cubicBezTo>
                <a:cubicBezTo>
                  <a:pt x="5388701" y="603418"/>
                  <a:pt x="5413397" y="649676"/>
                  <a:pt x="5430268" y="698971"/>
                </a:cubicBezTo>
                <a:cubicBezTo>
                  <a:pt x="5430935" y="702984"/>
                  <a:pt x="5432472" y="706807"/>
                  <a:pt x="5434770" y="710166"/>
                </a:cubicBezTo>
                <a:cubicBezTo>
                  <a:pt x="5437069" y="713519"/>
                  <a:pt x="5440073" y="716338"/>
                  <a:pt x="5443571" y="718415"/>
                </a:cubicBezTo>
                <a:cubicBezTo>
                  <a:pt x="5466000" y="732709"/>
                  <a:pt x="5489495" y="745269"/>
                  <a:pt x="5513841" y="755975"/>
                </a:cubicBezTo>
                <a:cubicBezTo>
                  <a:pt x="5520667" y="757321"/>
                  <a:pt x="5527119" y="760141"/>
                  <a:pt x="5532745" y="764230"/>
                </a:cubicBezTo>
                <a:cubicBezTo>
                  <a:pt x="5580490" y="804635"/>
                  <a:pt x="5632370" y="840132"/>
                  <a:pt x="5676941" y="884239"/>
                </a:cubicBezTo>
                <a:cubicBezTo>
                  <a:pt x="5693374" y="900507"/>
                  <a:pt x="5707967" y="918643"/>
                  <a:pt x="5723264" y="936048"/>
                </a:cubicBezTo>
                <a:cubicBezTo>
                  <a:pt x="5733887" y="949974"/>
                  <a:pt x="5740764" y="966395"/>
                  <a:pt x="5743228" y="983737"/>
                </a:cubicBezTo>
                <a:cubicBezTo>
                  <a:pt x="5746587" y="1003885"/>
                  <a:pt x="5755668" y="1022650"/>
                  <a:pt x="5769371" y="1037794"/>
                </a:cubicBezTo>
                <a:cubicBezTo>
                  <a:pt x="5783081" y="1052945"/>
                  <a:pt x="5800848" y="1063842"/>
                  <a:pt x="5820565" y="1069189"/>
                </a:cubicBezTo>
                <a:cubicBezTo>
                  <a:pt x="5843583" y="1076453"/>
                  <a:pt x="5865536" y="1086943"/>
                  <a:pt x="5889157" y="1093401"/>
                </a:cubicBezTo>
                <a:cubicBezTo>
                  <a:pt x="5917351" y="1104158"/>
                  <a:pt x="5943716" y="1119220"/>
                  <a:pt x="5967301" y="1138048"/>
                </a:cubicBezTo>
                <a:cubicBezTo>
                  <a:pt x="5984325" y="1150145"/>
                  <a:pt x="6003667" y="1158603"/>
                  <a:pt x="6024101" y="1162889"/>
                </a:cubicBezTo>
                <a:cubicBezTo>
                  <a:pt x="6035735" y="1163594"/>
                  <a:pt x="6046898" y="1167722"/>
                  <a:pt x="6056194" y="1174751"/>
                </a:cubicBezTo>
                <a:cubicBezTo>
                  <a:pt x="6082007" y="1195649"/>
                  <a:pt x="6110398" y="1213143"/>
                  <a:pt x="6140668" y="1226796"/>
                </a:cubicBezTo>
                <a:cubicBezTo>
                  <a:pt x="6156867" y="1236010"/>
                  <a:pt x="6174990" y="1241337"/>
                  <a:pt x="6193595" y="1242360"/>
                </a:cubicBezTo>
                <a:cubicBezTo>
                  <a:pt x="6207502" y="1243420"/>
                  <a:pt x="6220710" y="1248995"/>
                  <a:pt x="6231124" y="1258235"/>
                </a:cubicBezTo>
                <a:cubicBezTo>
                  <a:pt x="6273860" y="1297478"/>
                  <a:pt x="6316722" y="1336549"/>
                  <a:pt x="6360220" y="1374833"/>
                </a:cubicBezTo>
                <a:cubicBezTo>
                  <a:pt x="6370570" y="1382256"/>
                  <a:pt x="6378825" y="1392156"/>
                  <a:pt x="6384286" y="1403624"/>
                </a:cubicBezTo>
                <a:cubicBezTo>
                  <a:pt x="6389747" y="1415092"/>
                  <a:pt x="6392287" y="1427754"/>
                  <a:pt x="6391525" y="1440435"/>
                </a:cubicBezTo>
                <a:cubicBezTo>
                  <a:pt x="6391716" y="1455161"/>
                  <a:pt x="6396669" y="1469429"/>
                  <a:pt x="6405495" y="1481177"/>
                </a:cubicBezTo>
                <a:cubicBezTo>
                  <a:pt x="6414385" y="1492931"/>
                  <a:pt x="6426768" y="1501541"/>
                  <a:pt x="6440928" y="1505764"/>
                </a:cubicBezTo>
                <a:cubicBezTo>
                  <a:pt x="6486394" y="1526776"/>
                  <a:pt x="6524938" y="1560222"/>
                  <a:pt x="6552244" y="1602227"/>
                </a:cubicBezTo>
                <a:cubicBezTo>
                  <a:pt x="6574722" y="1637406"/>
                  <a:pt x="6600249" y="1670547"/>
                  <a:pt x="6628507" y="1701262"/>
                </a:cubicBezTo>
                <a:cubicBezTo>
                  <a:pt x="6642795" y="1714946"/>
                  <a:pt x="6653907" y="1731608"/>
                  <a:pt x="6661019" y="1750074"/>
                </a:cubicBezTo>
                <a:cubicBezTo>
                  <a:pt x="6661718" y="1752290"/>
                  <a:pt x="6662860" y="1754347"/>
                  <a:pt x="6664321" y="1756157"/>
                </a:cubicBezTo>
                <a:cubicBezTo>
                  <a:pt x="6706675" y="1805332"/>
                  <a:pt x="6734552" y="1864406"/>
                  <a:pt x="6775319" y="1914977"/>
                </a:cubicBezTo>
                <a:cubicBezTo>
                  <a:pt x="6836406" y="1984751"/>
                  <a:pt x="6892159" y="2059033"/>
                  <a:pt x="6942134" y="2137189"/>
                </a:cubicBezTo>
                <a:cubicBezTo>
                  <a:pt x="6960930" y="2170488"/>
                  <a:pt x="6977694" y="2204912"/>
                  <a:pt x="6992298" y="2240262"/>
                </a:cubicBezTo>
                <a:cubicBezTo>
                  <a:pt x="6994204" y="2245691"/>
                  <a:pt x="6995220" y="2251387"/>
                  <a:pt x="6995347" y="2257140"/>
                </a:cubicBezTo>
                <a:cubicBezTo>
                  <a:pt x="6995664" y="2260519"/>
                  <a:pt x="6993505" y="2264259"/>
                  <a:pt x="6994267" y="2267434"/>
                </a:cubicBezTo>
                <a:cubicBezTo>
                  <a:pt x="7002903" y="2297634"/>
                  <a:pt x="7008237" y="2328705"/>
                  <a:pt x="7010015" y="2360074"/>
                </a:cubicBezTo>
                <a:cubicBezTo>
                  <a:pt x="7011857" y="2368100"/>
                  <a:pt x="7015603" y="2375562"/>
                  <a:pt x="7020937" y="2381804"/>
                </a:cubicBezTo>
                <a:cubicBezTo>
                  <a:pt x="7026334" y="2388046"/>
                  <a:pt x="7033129" y="2392872"/>
                  <a:pt x="7040812" y="2395869"/>
                </a:cubicBezTo>
                <a:cubicBezTo>
                  <a:pt x="7051988" y="2402143"/>
                  <a:pt x="7061323" y="2411293"/>
                  <a:pt x="7067800" y="2422374"/>
                </a:cubicBezTo>
                <a:cubicBezTo>
                  <a:pt x="7074213" y="2433455"/>
                  <a:pt x="7077643" y="2446059"/>
                  <a:pt x="7077579" y="2458886"/>
                </a:cubicBezTo>
                <a:cubicBezTo>
                  <a:pt x="7077960" y="2463515"/>
                  <a:pt x="7078659" y="2468132"/>
                  <a:pt x="7078722" y="2472755"/>
                </a:cubicBezTo>
                <a:cubicBezTo>
                  <a:pt x="7081707" y="2628317"/>
                  <a:pt x="7109393" y="2782425"/>
                  <a:pt x="7160637" y="2929333"/>
                </a:cubicBezTo>
                <a:lnTo>
                  <a:pt x="7174354" y="2966384"/>
                </a:lnTo>
                <a:lnTo>
                  <a:pt x="7174354" y="5506628"/>
                </a:lnTo>
                <a:lnTo>
                  <a:pt x="7150922" y="5528876"/>
                </a:lnTo>
                <a:cubicBezTo>
                  <a:pt x="7116695" y="5554695"/>
                  <a:pt x="7078595" y="5574583"/>
                  <a:pt x="7044749" y="5601062"/>
                </a:cubicBezTo>
                <a:cubicBezTo>
                  <a:pt x="7015032" y="5624335"/>
                  <a:pt x="6983091" y="5644458"/>
                  <a:pt x="6954643" y="5669935"/>
                </a:cubicBezTo>
                <a:cubicBezTo>
                  <a:pt x="6940609" y="5678920"/>
                  <a:pt x="6928036" y="5690026"/>
                  <a:pt x="6917432" y="5702859"/>
                </a:cubicBezTo>
                <a:cubicBezTo>
                  <a:pt x="6916797" y="5703850"/>
                  <a:pt x="6915972" y="5704688"/>
                  <a:pt x="6915019" y="5705316"/>
                </a:cubicBezTo>
                <a:cubicBezTo>
                  <a:pt x="6914003" y="5705939"/>
                  <a:pt x="6912923" y="5706333"/>
                  <a:pt x="6911781" y="5706460"/>
                </a:cubicBezTo>
                <a:cubicBezTo>
                  <a:pt x="6882317" y="5700446"/>
                  <a:pt x="6876665" y="5724805"/>
                  <a:pt x="6863584" y="5741759"/>
                </a:cubicBezTo>
                <a:cubicBezTo>
                  <a:pt x="6852916" y="5755666"/>
                  <a:pt x="6837422" y="5765324"/>
                  <a:pt x="6837485" y="5786031"/>
                </a:cubicBezTo>
                <a:cubicBezTo>
                  <a:pt x="6837549" y="5793124"/>
                  <a:pt x="6828596" y="5795518"/>
                  <a:pt x="6821674" y="5797500"/>
                </a:cubicBezTo>
                <a:cubicBezTo>
                  <a:pt x="6807259" y="5802027"/>
                  <a:pt x="6794051" y="5809520"/>
                  <a:pt x="6782748" y="5819509"/>
                </a:cubicBezTo>
                <a:cubicBezTo>
                  <a:pt x="6771446" y="5829497"/>
                  <a:pt x="6762365" y="5841753"/>
                  <a:pt x="6756142" y="5855475"/>
                </a:cubicBezTo>
                <a:cubicBezTo>
                  <a:pt x="6741600" y="5887403"/>
                  <a:pt x="6716264" y="5913158"/>
                  <a:pt x="6684577" y="5928183"/>
                </a:cubicBezTo>
                <a:cubicBezTo>
                  <a:pt x="6661845" y="5937803"/>
                  <a:pt x="6654796" y="5966327"/>
                  <a:pt x="6632634" y="5978068"/>
                </a:cubicBezTo>
                <a:cubicBezTo>
                  <a:pt x="6630666" y="5979097"/>
                  <a:pt x="6629523" y="5981605"/>
                  <a:pt x="6627682" y="5982888"/>
                </a:cubicBezTo>
                <a:cubicBezTo>
                  <a:pt x="6562911" y="6027141"/>
                  <a:pt x="6523605" y="6097569"/>
                  <a:pt x="6461248" y="6144476"/>
                </a:cubicBezTo>
                <a:cubicBezTo>
                  <a:pt x="6422386" y="6173680"/>
                  <a:pt x="6387334" y="6207792"/>
                  <a:pt x="6346059" y="6233922"/>
                </a:cubicBezTo>
                <a:cubicBezTo>
                  <a:pt x="6343265" y="6236056"/>
                  <a:pt x="6340344" y="6237942"/>
                  <a:pt x="6337233" y="6239555"/>
                </a:cubicBezTo>
                <a:cubicBezTo>
                  <a:pt x="6234998" y="6281052"/>
                  <a:pt x="6155616" y="6358382"/>
                  <a:pt x="6063300" y="6415532"/>
                </a:cubicBezTo>
                <a:cubicBezTo>
                  <a:pt x="6007884" y="6451473"/>
                  <a:pt x="5950568" y="6484430"/>
                  <a:pt x="5891608" y="6514148"/>
                </a:cubicBezTo>
                <a:cubicBezTo>
                  <a:pt x="5876185" y="6522212"/>
                  <a:pt x="5861332" y="6531293"/>
                  <a:pt x="5847165" y="6541389"/>
                </a:cubicBezTo>
                <a:cubicBezTo>
                  <a:pt x="5791596" y="6581268"/>
                  <a:pt x="5731195" y="6613970"/>
                  <a:pt x="5667409" y="6638608"/>
                </a:cubicBezTo>
                <a:cubicBezTo>
                  <a:pt x="5661903" y="6640513"/>
                  <a:pt x="5656735" y="6643306"/>
                  <a:pt x="5652093" y="6646799"/>
                </a:cubicBezTo>
                <a:cubicBezTo>
                  <a:pt x="5599915" y="6686932"/>
                  <a:pt x="5542320" y="6719444"/>
                  <a:pt x="5493216" y="6764147"/>
                </a:cubicBezTo>
                <a:cubicBezTo>
                  <a:pt x="5458386" y="6794755"/>
                  <a:pt x="5421632" y="6823012"/>
                  <a:pt x="5383170" y="6848857"/>
                </a:cubicBezTo>
                <a:lnTo>
                  <a:pt x="5369860" y="6858000"/>
                </a:lnTo>
                <a:lnTo>
                  <a:pt x="3532265" y="6858000"/>
                </a:lnTo>
                <a:lnTo>
                  <a:pt x="3512950" y="6834458"/>
                </a:lnTo>
                <a:cubicBezTo>
                  <a:pt x="3497636" y="6808819"/>
                  <a:pt x="3486121" y="6780911"/>
                  <a:pt x="3478913" y="6751574"/>
                </a:cubicBezTo>
                <a:cubicBezTo>
                  <a:pt x="3465445" y="6702680"/>
                  <a:pt x="3440775" y="6657150"/>
                  <a:pt x="3426494" y="6607937"/>
                </a:cubicBezTo>
                <a:cubicBezTo>
                  <a:pt x="3419909" y="6584125"/>
                  <a:pt x="3405964" y="6562980"/>
                  <a:pt x="3386641" y="6547549"/>
                </a:cubicBezTo>
                <a:cubicBezTo>
                  <a:pt x="3330438" y="6505131"/>
                  <a:pt x="3321192" y="6443980"/>
                  <a:pt x="3314054" y="6381052"/>
                </a:cubicBezTo>
                <a:cubicBezTo>
                  <a:pt x="3312378" y="6338056"/>
                  <a:pt x="3303558" y="6295663"/>
                  <a:pt x="3287969" y="6255582"/>
                </a:cubicBezTo>
                <a:cubicBezTo>
                  <a:pt x="3255755" y="6184856"/>
                  <a:pt x="3216182" y="6117711"/>
                  <a:pt x="3169910" y="6055271"/>
                </a:cubicBezTo>
                <a:cubicBezTo>
                  <a:pt x="3139747" y="6022785"/>
                  <a:pt x="3101990" y="5998306"/>
                  <a:pt x="3060029" y="5984031"/>
                </a:cubicBezTo>
                <a:cubicBezTo>
                  <a:pt x="3020272" y="5967902"/>
                  <a:pt x="2981423" y="5949614"/>
                  <a:pt x="2943659" y="5929256"/>
                </a:cubicBezTo>
                <a:cubicBezTo>
                  <a:pt x="2927371" y="5920258"/>
                  <a:pt x="2913458" y="5907513"/>
                  <a:pt x="2903070" y="5892076"/>
                </a:cubicBezTo>
                <a:cubicBezTo>
                  <a:pt x="2892675" y="5876640"/>
                  <a:pt x="2886115" y="5858949"/>
                  <a:pt x="2883918" y="5840470"/>
                </a:cubicBezTo>
                <a:cubicBezTo>
                  <a:pt x="2877359" y="5806142"/>
                  <a:pt x="2878292" y="5770804"/>
                  <a:pt x="2886661" y="5736870"/>
                </a:cubicBezTo>
                <a:cubicBezTo>
                  <a:pt x="2910518" y="5654891"/>
                  <a:pt x="2884102" y="5586597"/>
                  <a:pt x="2831988" y="5524341"/>
                </a:cubicBezTo>
                <a:cubicBezTo>
                  <a:pt x="2806696" y="5494135"/>
                  <a:pt x="2781036" y="5464087"/>
                  <a:pt x="2757909" y="5432247"/>
                </a:cubicBezTo>
                <a:cubicBezTo>
                  <a:pt x="2737697" y="5403768"/>
                  <a:pt x="2711636" y="5379936"/>
                  <a:pt x="2681468" y="5362353"/>
                </a:cubicBezTo>
                <a:cubicBezTo>
                  <a:pt x="2625340" y="5326545"/>
                  <a:pt x="2582154" y="5273694"/>
                  <a:pt x="2558239" y="5211560"/>
                </a:cubicBezTo>
                <a:cubicBezTo>
                  <a:pt x="2519269" y="5133486"/>
                  <a:pt x="2495793" y="5048606"/>
                  <a:pt x="2489101" y="4961611"/>
                </a:cubicBezTo>
                <a:cubicBezTo>
                  <a:pt x="2487253" y="4946657"/>
                  <a:pt x="2483919" y="4931918"/>
                  <a:pt x="2479157" y="4917618"/>
                </a:cubicBezTo>
                <a:cubicBezTo>
                  <a:pt x="2463929" y="4873816"/>
                  <a:pt x="2444511" y="4831582"/>
                  <a:pt x="2421162" y="4791507"/>
                </a:cubicBezTo>
                <a:cubicBezTo>
                  <a:pt x="2417301" y="4783017"/>
                  <a:pt x="2411142" y="4775784"/>
                  <a:pt x="2403376" y="4770616"/>
                </a:cubicBezTo>
                <a:cubicBezTo>
                  <a:pt x="2367790" y="4744587"/>
                  <a:pt x="2329170" y="4722997"/>
                  <a:pt x="2288364" y="4706315"/>
                </a:cubicBezTo>
                <a:cubicBezTo>
                  <a:pt x="2238815" y="4689856"/>
                  <a:pt x="2190168" y="4670794"/>
                  <a:pt x="2142632" y="4649204"/>
                </a:cubicBezTo>
                <a:cubicBezTo>
                  <a:pt x="2097934" y="4631608"/>
                  <a:pt x="2061841" y="4597299"/>
                  <a:pt x="2042003" y="4553547"/>
                </a:cubicBezTo>
                <a:cubicBezTo>
                  <a:pt x="2010990" y="4486104"/>
                  <a:pt x="1974541" y="4421289"/>
                  <a:pt x="1933006" y="4359758"/>
                </a:cubicBezTo>
                <a:cubicBezTo>
                  <a:pt x="1911828" y="4327805"/>
                  <a:pt x="1885660" y="4299446"/>
                  <a:pt x="1855510" y="4275773"/>
                </a:cubicBezTo>
                <a:cubicBezTo>
                  <a:pt x="1846049" y="4269055"/>
                  <a:pt x="1837165" y="4261549"/>
                  <a:pt x="1828961" y="4253338"/>
                </a:cubicBezTo>
                <a:cubicBezTo>
                  <a:pt x="1779901" y="4205136"/>
                  <a:pt x="1719385" y="4170217"/>
                  <a:pt x="1653110" y="4151865"/>
                </a:cubicBezTo>
                <a:cubicBezTo>
                  <a:pt x="1635565" y="4145839"/>
                  <a:pt x="1618198" y="4139286"/>
                  <a:pt x="1600907" y="4132555"/>
                </a:cubicBezTo>
                <a:cubicBezTo>
                  <a:pt x="1543268" y="4108006"/>
                  <a:pt x="1482683" y="4091051"/>
                  <a:pt x="1420669" y="4082117"/>
                </a:cubicBezTo>
                <a:cubicBezTo>
                  <a:pt x="1388595" y="4077113"/>
                  <a:pt x="1357467" y="4067258"/>
                  <a:pt x="1328359" y="4052888"/>
                </a:cubicBezTo>
                <a:cubicBezTo>
                  <a:pt x="1308648" y="4045655"/>
                  <a:pt x="1291173" y="4033374"/>
                  <a:pt x="1277692" y="4017271"/>
                </a:cubicBezTo>
                <a:cubicBezTo>
                  <a:pt x="1264211" y="4001174"/>
                  <a:pt x="1255188" y="3981819"/>
                  <a:pt x="1251524" y="3961143"/>
                </a:cubicBezTo>
                <a:cubicBezTo>
                  <a:pt x="1246145" y="3936124"/>
                  <a:pt x="1235738" y="3912458"/>
                  <a:pt x="1220929" y="3891585"/>
                </a:cubicBezTo>
                <a:cubicBezTo>
                  <a:pt x="1195485" y="3853891"/>
                  <a:pt x="1179985" y="3810381"/>
                  <a:pt x="1175857" y="3765093"/>
                </a:cubicBezTo>
                <a:cubicBezTo>
                  <a:pt x="1174117" y="3737534"/>
                  <a:pt x="1172949" y="3709620"/>
                  <a:pt x="1172333" y="3681838"/>
                </a:cubicBezTo>
                <a:cubicBezTo>
                  <a:pt x="1172333" y="3633889"/>
                  <a:pt x="1156636" y="3587255"/>
                  <a:pt x="1127641" y="3549053"/>
                </a:cubicBezTo>
                <a:cubicBezTo>
                  <a:pt x="1099098" y="3509074"/>
                  <a:pt x="1059106" y="3478689"/>
                  <a:pt x="1012941" y="3461912"/>
                </a:cubicBezTo>
                <a:cubicBezTo>
                  <a:pt x="934506" y="3435015"/>
                  <a:pt x="867844" y="3381719"/>
                  <a:pt x="824334" y="3311126"/>
                </a:cubicBezTo>
                <a:cubicBezTo>
                  <a:pt x="774575" y="3236888"/>
                  <a:pt x="731948" y="3158364"/>
                  <a:pt x="682087" y="3084298"/>
                </a:cubicBezTo>
                <a:cubicBezTo>
                  <a:pt x="658808" y="3049557"/>
                  <a:pt x="630348" y="3018594"/>
                  <a:pt x="597696" y="2992477"/>
                </a:cubicBezTo>
                <a:cubicBezTo>
                  <a:pt x="478392" y="2897049"/>
                  <a:pt x="478652" y="2896859"/>
                  <a:pt x="395325" y="2766817"/>
                </a:cubicBezTo>
                <a:cubicBezTo>
                  <a:pt x="378357" y="2740458"/>
                  <a:pt x="365494" y="2711667"/>
                  <a:pt x="357176" y="2681441"/>
                </a:cubicBezTo>
                <a:cubicBezTo>
                  <a:pt x="350925" y="2666334"/>
                  <a:pt x="349705" y="2649621"/>
                  <a:pt x="353698" y="2633772"/>
                </a:cubicBezTo>
                <a:cubicBezTo>
                  <a:pt x="355342" y="2629397"/>
                  <a:pt x="355520" y="2624602"/>
                  <a:pt x="354204" y="2620119"/>
                </a:cubicBezTo>
                <a:cubicBezTo>
                  <a:pt x="332824" y="2563179"/>
                  <a:pt x="328449" y="2499825"/>
                  <a:pt x="286625" y="2450498"/>
                </a:cubicBezTo>
                <a:cubicBezTo>
                  <a:pt x="257199" y="2414252"/>
                  <a:pt x="237733" y="2370951"/>
                  <a:pt x="230150" y="2324882"/>
                </a:cubicBezTo>
                <a:cubicBezTo>
                  <a:pt x="213472" y="2258449"/>
                  <a:pt x="189049" y="2194206"/>
                  <a:pt x="157384" y="2133468"/>
                </a:cubicBezTo>
                <a:cubicBezTo>
                  <a:pt x="148770" y="2114456"/>
                  <a:pt x="142260" y="2094561"/>
                  <a:pt x="137970" y="2074134"/>
                </a:cubicBezTo>
                <a:cubicBezTo>
                  <a:pt x="126854" y="2013434"/>
                  <a:pt x="102604" y="1955897"/>
                  <a:pt x="66920" y="1905547"/>
                </a:cubicBezTo>
                <a:cubicBezTo>
                  <a:pt x="51772" y="1885050"/>
                  <a:pt x="38615" y="1863085"/>
                  <a:pt x="24539" y="1841793"/>
                </a:cubicBezTo>
                <a:cubicBezTo>
                  <a:pt x="15288" y="1828395"/>
                  <a:pt x="8227" y="1813606"/>
                  <a:pt x="3620" y="1797985"/>
                </a:cubicBezTo>
                <a:cubicBezTo>
                  <a:pt x="-759" y="1788282"/>
                  <a:pt x="-1182" y="1777252"/>
                  <a:pt x="2441" y="1767238"/>
                </a:cubicBezTo>
                <a:cubicBezTo>
                  <a:pt x="6064" y="1757224"/>
                  <a:pt x="13446" y="1749020"/>
                  <a:pt x="23021" y="1744365"/>
                </a:cubicBezTo>
                <a:cubicBezTo>
                  <a:pt x="44858" y="1729068"/>
                  <a:pt x="67355" y="1714685"/>
                  <a:pt x="89571" y="1699915"/>
                </a:cubicBezTo>
                <a:cubicBezTo>
                  <a:pt x="152074" y="1660082"/>
                  <a:pt x="215988" y="1622833"/>
                  <a:pt x="281287" y="1587654"/>
                </a:cubicBezTo>
                <a:cubicBezTo>
                  <a:pt x="323018" y="1565168"/>
                  <a:pt x="361539" y="1536720"/>
                  <a:pt x="401348" y="1510723"/>
                </a:cubicBezTo>
                <a:cubicBezTo>
                  <a:pt x="416081" y="1499376"/>
                  <a:pt x="433334" y="1491750"/>
                  <a:pt x="451640" y="1488492"/>
                </a:cubicBezTo>
                <a:cubicBezTo>
                  <a:pt x="460828" y="1486981"/>
                  <a:pt x="469553" y="1483399"/>
                  <a:pt x="477141" y="1478015"/>
                </a:cubicBezTo>
                <a:cubicBezTo>
                  <a:pt x="552611" y="1428008"/>
                  <a:pt x="636361" y="1393147"/>
                  <a:pt x="714275" y="1347859"/>
                </a:cubicBezTo>
                <a:cubicBezTo>
                  <a:pt x="753080" y="1325303"/>
                  <a:pt x="792641" y="1303624"/>
                  <a:pt x="829471" y="1277107"/>
                </a:cubicBezTo>
                <a:cubicBezTo>
                  <a:pt x="873629" y="1249472"/>
                  <a:pt x="919615" y="1224878"/>
                  <a:pt x="967113" y="1203485"/>
                </a:cubicBezTo>
                <a:cubicBezTo>
                  <a:pt x="1017202" y="1176910"/>
                  <a:pt x="1067412" y="1150234"/>
                  <a:pt x="1115323" y="1120027"/>
                </a:cubicBezTo>
                <a:cubicBezTo>
                  <a:pt x="1140075" y="1105631"/>
                  <a:pt x="1165545" y="1092487"/>
                  <a:pt x="1191630" y="1080663"/>
                </a:cubicBezTo>
                <a:cubicBezTo>
                  <a:pt x="1304781" y="1024320"/>
                  <a:pt x="1414084" y="961372"/>
                  <a:pt x="1523310" y="898031"/>
                </a:cubicBezTo>
                <a:cubicBezTo>
                  <a:pt x="1583368" y="863207"/>
                  <a:pt x="1645338" y="831673"/>
                  <a:pt x="1706793" y="799307"/>
                </a:cubicBezTo>
                <a:cubicBezTo>
                  <a:pt x="1734473" y="784728"/>
                  <a:pt x="1760730" y="767627"/>
                  <a:pt x="1787337" y="751511"/>
                </a:cubicBezTo>
                <a:cubicBezTo>
                  <a:pt x="1828015" y="726898"/>
                  <a:pt x="1872801" y="710033"/>
                  <a:pt x="1911740" y="682302"/>
                </a:cubicBezTo>
                <a:cubicBezTo>
                  <a:pt x="1927176" y="672034"/>
                  <a:pt x="1943724" y="663551"/>
                  <a:pt x="1961073" y="657004"/>
                </a:cubicBezTo>
                <a:cubicBezTo>
                  <a:pt x="1980478" y="649289"/>
                  <a:pt x="1998157" y="637802"/>
                  <a:pt x="2013092" y="623207"/>
                </a:cubicBezTo>
                <a:cubicBezTo>
                  <a:pt x="2018655" y="617211"/>
                  <a:pt x="2025754" y="612856"/>
                  <a:pt x="2033615" y="610617"/>
                </a:cubicBezTo>
                <a:cubicBezTo>
                  <a:pt x="2083005" y="600737"/>
                  <a:pt x="2119124" y="565154"/>
                  <a:pt x="2162666" y="543944"/>
                </a:cubicBezTo>
                <a:cubicBezTo>
                  <a:pt x="2188327" y="531442"/>
                  <a:pt x="2213796" y="517211"/>
                  <a:pt x="2239177" y="503427"/>
                </a:cubicBezTo>
                <a:cubicBezTo>
                  <a:pt x="2351077" y="442637"/>
                  <a:pt x="2463123" y="382100"/>
                  <a:pt x="2574610" y="320564"/>
                </a:cubicBezTo>
                <a:cubicBezTo>
                  <a:pt x="2641501" y="283638"/>
                  <a:pt x="2706125" y="242391"/>
                  <a:pt x="2774197" y="207870"/>
                </a:cubicBezTo>
                <a:cubicBezTo>
                  <a:pt x="2856880" y="165929"/>
                  <a:pt x="2935194" y="116390"/>
                  <a:pt x="3017783" y="74161"/>
                </a:cubicBezTo>
                <a:close/>
              </a:path>
            </a:pathLst>
          </a:custGeom>
          <a:solidFill>
            <a:schemeClr val="accent2"/>
          </a:solidFill>
          <a:ln w="6347" cap="flat">
            <a:noFill/>
            <a:prstDash val="solid"/>
            <a:miter/>
          </a:ln>
        </p:spPr>
        <p:txBody>
          <a:bodyPr wrap="square" rtlCol="0" anchor="ctr">
            <a:noAutofit/>
          </a:bodyPr>
          <a:lstStyle/>
          <a:p>
            <a:endParaRPr lang="en-US" dirty="0"/>
          </a:p>
        </p:txBody>
      </p:sp>
      <p:sp>
        <p:nvSpPr>
          <p:cNvPr id="20" name="Shape 1">
            <a:extLst>
              <a:ext uri="{FF2B5EF4-FFF2-40B4-BE49-F238E27FC236}">
                <a16:creationId xmlns:a16="http://schemas.microsoft.com/office/drawing/2014/main" id="{7FC1A5C9-7E07-8E57-3837-1A463E56FBD3}"/>
              </a:ext>
            </a:extLst>
          </p:cNvPr>
          <p:cNvSpPr/>
          <p:nvPr userDrawn="1"/>
        </p:nvSpPr>
        <p:spPr>
          <a:xfrm rot="113567">
            <a:off x="7860169" y="573311"/>
            <a:ext cx="3581381" cy="4610100"/>
          </a:xfrm>
          <a:prstGeom prst="rect">
            <a:avLst/>
          </a:prstGeom>
          <a:solidFill>
            <a:srgbClr val="FFFCF2"/>
          </a:solidFill>
          <a:ln w="127000">
            <a:noFill/>
            <a:prstDash val="solid"/>
          </a:ln>
        </p:spPr>
        <p:txBody>
          <a:bodyPr/>
          <a:lstStyle/>
          <a:p>
            <a:endParaRPr lang="en-US" sz="900" dirty="0"/>
          </a:p>
        </p:txBody>
      </p:sp>
      <p:sp>
        <p:nvSpPr>
          <p:cNvPr id="36" name="Freeform: Shape 35">
            <a:extLst>
              <a:ext uri="{FF2B5EF4-FFF2-40B4-BE49-F238E27FC236}">
                <a16:creationId xmlns:a16="http://schemas.microsoft.com/office/drawing/2014/main" id="{27521BA3-B484-6C50-D94D-07654B11E40B}"/>
              </a:ext>
            </a:extLst>
          </p:cNvPr>
          <p:cNvSpPr/>
          <p:nvPr userDrawn="1"/>
        </p:nvSpPr>
        <p:spPr>
          <a:xfrm rot="21576276">
            <a:off x="6006400" y="3856075"/>
            <a:ext cx="3557249" cy="2358063"/>
          </a:xfrm>
          <a:custGeom>
            <a:avLst/>
            <a:gdLst>
              <a:gd name="connsiteX0" fmla="*/ 3788415 w 7115424"/>
              <a:gd name="connsiteY0" fmla="*/ 0 h 4716126"/>
              <a:gd name="connsiteX1" fmla="*/ 3692459 w 7115424"/>
              <a:gd name="connsiteY1" fmla="*/ 2400753 h 4716126"/>
              <a:gd name="connsiteX2" fmla="*/ 7115424 w 7115424"/>
              <a:gd name="connsiteY2" fmla="*/ 2537486 h 4716126"/>
              <a:gd name="connsiteX3" fmla="*/ 7115423 w 7115424"/>
              <a:gd name="connsiteY3" fmla="*/ 4716126 h 4716126"/>
              <a:gd name="connsiteX4" fmla="*/ 0 w 7115424"/>
              <a:gd name="connsiteY4" fmla="*/ 4716126 h 4716126"/>
              <a:gd name="connsiteX5" fmla="*/ 0 w 7115424"/>
              <a:gd name="connsiteY5" fmla="*/ 0 h 4716126"/>
              <a:gd name="connsiteX6" fmla="*/ 3788415 w 7115424"/>
              <a:gd name="connsiteY6" fmla="*/ 0 h 47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5424" h="4716126">
                <a:moveTo>
                  <a:pt x="3788415" y="0"/>
                </a:moveTo>
                <a:lnTo>
                  <a:pt x="3692459" y="2400753"/>
                </a:lnTo>
                <a:lnTo>
                  <a:pt x="7115424" y="2537486"/>
                </a:lnTo>
                <a:lnTo>
                  <a:pt x="7115423" y="4716126"/>
                </a:lnTo>
                <a:lnTo>
                  <a:pt x="0" y="4716126"/>
                </a:lnTo>
                <a:lnTo>
                  <a:pt x="0" y="0"/>
                </a:lnTo>
                <a:lnTo>
                  <a:pt x="3788415" y="0"/>
                </a:lnTo>
                <a:close/>
              </a:path>
            </a:pathLst>
          </a:custGeom>
          <a:solidFill>
            <a:srgbClr val="FFFCF2"/>
          </a:solidFill>
          <a:ln w="127000">
            <a:noFill/>
            <a:prstDash val="solid"/>
          </a:ln>
        </p:spPr>
        <p:txBody>
          <a:bodyPr wrap="square">
            <a:noAutofit/>
          </a:bodyPr>
          <a:lstStyle/>
          <a:p>
            <a:endParaRPr lang="en-US" sz="900" dirty="0"/>
          </a:p>
        </p:txBody>
      </p:sp>
      <p:sp>
        <p:nvSpPr>
          <p:cNvPr id="2" name="Title 1">
            <a:extLst>
              <a:ext uri="{FF2B5EF4-FFF2-40B4-BE49-F238E27FC236}">
                <a16:creationId xmlns:a16="http://schemas.microsoft.com/office/drawing/2014/main" id="{D4D68649-385B-AD1B-3D76-8234021125A6}"/>
              </a:ext>
            </a:extLst>
          </p:cNvPr>
          <p:cNvSpPr>
            <a:spLocks noGrp="1"/>
          </p:cNvSpPr>
          <p:nvPr>
            <p:ph type="title"/>
          </p:nvPr>
        </p:nvSpPr>
        <p:spPr>
          <a:xfrm>
            <a:off x="838092" y="2971890"/>
            <a:ext cx="4798564" cy="1739900"/>
          </a:xfrm>
          <a:prstGeom prst="rect">
            <a:avLst/>
          </a:prstGeom>
        </p:spPr>
        <p:txBody>
          <a:bodyPr anchor="b"/>
          <a:lstStyle>
            <a:lvl1pPr>
              <a:defRPr>
                <a:solidFill>
                  <a:schemeClr val="accent3">
                    <a:lumMod val="50000"/>
                  </a:schemeClr>
                </a:solidFill>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843106D9-6F12-442C-15B3-CCEC91C4838D}"/>
              </a:ext>
            </a:extLst>
          </p:cNvPr>
          <p:cNvSpPr>
            <a:spLocks noGrp="1"/>
          </p:cNvSpPr>
          <p:nvPr>
            <p:ph type="body" sz="quarter" idx="13"/>
          </p:nvPr>
        </p:nvSpPr>
        <p:spPr>
          <a:xfrm>
            <a:off x="838200" y="4999038"/>
            <a:ext cx="4799013" cy="116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Image 1" descr=" ">
            <a:extLst>
              <a:ext uri="{FF2B5EF4-FFF2-40B4-BE49-F238E27FC236}">
                <a16:creationId xmlns:a16="http://schemas.microsoft.com/office/drawing/2014/main" id="{05AB0157-9F4D-DFB2-209B-841B7C6440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196856" flipH="1">
            <a:off x="10453711" y="5270979"/>
            <a:ext cx="1176414" cy="1149612"/>
          </a:xfrm>
          <a:prstGeom prst="rect">
            <a:avLst/>
          </a:prstGeom>
        </p:spPr>
      </p:pic>
      <p:pic>
        <p:nvPicPr>
          <p:cNvPr id="8" name="Image 4" descr=" ">
            <a:extLst>
              <a:ext uri="{FF2B5EF4-FFF2-40B4-BE49-F238E27FC236}">
                <a16:creationId xmlns:a16="http://schemas.microsoft.com/office/drawing/2014/main" id="{213EDDD3-650B-09FD-21B0-CD922FB04E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41648" y="1"/>
            <a:ext cx="1992315" cy="914400"/>
          </a:xfrm>
          <a:prstGeom prst="rect">
            <a:avLst/>
          </a:prstGeom>
        </p:spPr>
      </p:pic>
      <p:sp>
        <p:nvSpPr>
          <p:cNvPr id="45" name="Picture Placeholder 44">
            <a:extLst>
              <a:ext uri="{FF2B5EF4-FFF2-40B4-BE49-F238E27FC236}">
                <a16:creationId xmlns:a16="http://schemas.microsoft.com/office/drawing/2014/main" id="{0FF050EB-4AF8-1865-1CB6-41664B46C00D}"/>
              </a:ext>
            </a:extLst>
          </p:cNvPr>
          <p:cNvSpPr>
            <a:spLocks noGrp="1"/>
          </p:cNvSpPr>
          <p:nvPr>
            <p:ph type="pic" sz="quarter" idx="12" hasCustomPrompt="1"/>
          </p:nvPr>
        </p:nvSpPr>
        <p:spPr>
          <a:xfrm>
            <a:off x="6062517" y="3899141"/>
            <a:ext cx="3436948" cy="2262959"/>
          </a:xfrm>
          <a:custGeom>
            <a:avLst/>
            <a:gdLst>
              <a:gd name="connsiteX0" fmla="*/ 6843888 w 6874790"/>
              <a:gd name="connsiteY0" fmla="*/ 0 h 4525917"/>
              <a:gd name="connsiteX1" fmla="*/ 6874790 w 6874790"/>
              <a:gd name="connsiteY1" fmla="*/ 4478691 h 4525917"/>
              <a:gd name="connsiteX2" fmla="*/ 30905 w 6874790"/>
              <a:gd name="connsiteY2" fmla="*/ 4525917 h 4525917"/>
              <a:gd name="connsiteX3" fmla="*/ 0 w 6874790"/>
              <a:gd name="connsiteY3" fmla="*/ 47237 h 4525917"/>
            </a:gdLst>
            <a:ahLst/>
            <a:cxnLst>
              <a:cxn ang="0">
                <a:pos x="connsiteX0" y="connsiteY0"/>
              </a:cxn>
              <a:cxn ang="0">
                <a:pos x="connsiteX1" y="connsiteY1"/>
              </a:cxn>
              <a:cxn ang="0">
                <a:pos x="connsiteX2" y="connsiteY2"/>
              </a:cxn>
              <a:cxn ang="0">
                <a:pos x="connsiteX3" y="connsiteY3"/>
              </a:cxn>
            </a:cxnLst>
            <a:rect l="l" t="t" r="r" b="b"/>
            <a:pathLst>
              <a:path w="6874790" h="4525917">
                <a:moveTo>
                  <a:pt x="6843888" y="0"/>
                </a:moveTo>
                <a:lnTo>
                  <a:pt x="6874790" y="4478691"/>
                </a:lnTo>
                <a:lnTo>
                  <a:pt x="30905" y="4525917"/>
                </a:lnTo>
                <a:lnTo>
                  <a:pt x="0" y="47237"/>
                </a:lnTo>
                <a:close/>
              </a:path>
            </a:pathLst>
          </a:custGeom>
          <a:solidFill>
            <a:schemeClr val="accent3"/>
          </a:solidFill>
        </p:spPr>
        <p:txBody>
          <a:bodyPr wrap="square">
            <a:noAutofit/>
          </a:bodyPr>
          <a:lstStyle>
            <a:lvl1pPr>
              <a:defRPr/>
            </a:lvl1pPr>
          </a:lstStyle>
          <a:p>
            <a:r>
              <a:rPr lang="en-US" dirty="0"/>
              <a:t>  </a:t>
            </a:r>
          </a:p>
        </p:txBody>
      </p:sp>
      <p:sp>
        <p:nvSpPr>
          <p:cNvPr id="41" name="Picture Placeholder 40">
            <a:extLst>
              <a:ext uri="{FF2B5EF4-FFF2-40B4-BE49-F238E27FC236}">
                <a16:creationId xmlns:a16="http://schemas.microsoft.com/office/drawing/2014/main" id="{A3B1DD8A-10ED-9D53-4EDA-1767A4E375C5}"/>
              </a:ext>
            </a:extLst>
          </p:cNvPr>
          <p:cNvSpPr>
            <a:spLocks noGrp="1"/>
          </p:cNvSpPr>
          <p:nvPr>
            <p:ph type="pic" sz="quarter" idx="11" hasCustomPrompt="1"/>
          </p:nvPr>
        </p:nvSpPr>
        <p:spPr>
          <a:xfrm>
            <a:off x="7892223" y="584096"/>
            <a:ext cx="3554692" cy="4585765"/>
          </a:xfrm>
          <a:custGeom>
            <a:avLst/>
            <a:gdLst>
              <a:gd name="connsiteX0" fmla="*/ 216288 w 7110309"/>
              <a:gd name="connsiteY0" fmla="*/ 0 h 9171529"/>
              <a:gd name="connsiteX1" fmla="*/ 7110309 w 7110309"/>
              <a:gd name="connsiteY1" fmla="*/ 227746 h 9171529"/>
              <a:gd name="connsiteX2" fmla="*/ 6814631 w 7110309"/>
              <a:gd name="connsiteY2" fmla="*/ 9171529 h 9171529"/>
              <a:gd name="connsiteX3" fmla="*/ 3344441 w 7110309"/>
              <a:gd name="connsiteY3" fmla="*/ 9056890 h 9171529"/>
              <a:gd name="connsiteX4" fmla="*/ 3326929 w 7110309"/>
              <a:gd name="connsiteY4" fmla="*/ 6519465 h 9171529"/>
              <a:gd name="connsiteX5" fmla="*/ 0 w 7110309"/>
              <a:gd name="connsiteY5" fmla="*/ 6542424 h 91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0309" h="9171529">
                <a:moveTo>
                  <a:pt x="216288" y="0"/>
                </a:moveTo>
                <a:lnTo>
                  <a:pt x="7110309" y="227746"/>
                </a:lnTo>
                <a:lnTo>
                  <a:pt x="6814631" y="9171529"/>
                </a:lnTo>
                <a:lnTo>
                  <a:pt x="3344441" y="9056890"/>
                </a:lnTo>
                <a:lnTo>
                  <a:pt x="3326929" y="6519465"/>
                </a:lnTo>
                <a:lnTo>
                  <a:pt x="0" y="6542424"/>
                </a:lnTo>
                <a:close/>
              </a:path>
            </a:pathLst>
          </a:custGeom>
          <a:solidFill>
            <a:schemeClr val="accent3"/>
          </a:solidFill>
        </p:spPr>
        <p:txBody>
          <a:bodyPr wrap="square">
            <a:noAutofit/>
          </a:bodyPr>
          <a:lstStyle>
            <a:lvl1pPr>
              <a:defRPr/>
            </a:lvl1pPr>
          </a:lstStyle>
          <a:p>
            <a:r>
              <a:rPr lang="en-US" dirty="0"/>
              <a:t>  </a:t>
            </a:r>
          </a:p>
        </p:txBody>
      </p:sp>
    </p:spTree>
    <p:extLst>
      <p:ext uri="{BB962C8B-B14F-4D97-AF65-F5344CB8AC3E}">
        <p14:creationId xmlns:p14="http://schemas.microsoft.com/office/powerpoint/2010/main" val="271854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with 3 Pictures">
    <p:spTree>
      <p:nvGrpSpPr>
        <p:cNvPr id="1" name=""/>
        <p:cNvGrpSpPr/>
        <p:nvPr/>
      </p:nvGrpSpPr>
      <p:grpSpPr>
        <a:xfrm>
          <a:off x="0" y="0"/>
          <a:ext cx="0" cy="0"/>
          <a:chOff x="0" y="0"/>
          <a:chExt cx="0" cy="0"/>
        </a:xfrm>
      </p:grpSpPr>
      <p:pic>
        <p:nvPicPr>
          <p:cNvPr id="3" name="Image 0" descr=" ">
            <a:extLst>
              <a:ext uri="{FF2B5EF4-FFF2-40B4-BE49-F238E27FC236}">
                <a16:creationId xmlns:a16="http://schemas.microsoft.com/office/drawing/2014/main" id="{7ED340D0-F5BA-F6B9-2D0D-C8C388698A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4549" y="3195860"/>
            <a:ext cx="1676391" cy="1339850"/>
          </a:xfrm>
          <a:prstGeom prst="rect">
            <a:avLst/>
          </a:prstGeom>
        </p:spPr>
      </p:pic>
      <p:pic>
        <p:nvPicPr>
          <p:cNvPr id="4" name="Image 1" descr=" ">
            <a:extLst>
              <a:ext uri="{FF2B5EF4-FFF2-40B4-BE49-F238E27FC236}">
                <a16:creationId xmlns:a16="http://schemas.microsoft.com/office/drawing/2014/main" id="{B82BD45E-C681-FE33-DD08-8E742AFA24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03704" y="400052"/>
            <a:ext cx="2688864" cy="1872060"/>
          </a:xfrm>
          <a:prstGeom prst="rect">
            <a:avLst/>
          </a:prstGeom>
        </p:spPr>
      </p:pic>
      <p:pic>
        <p:nvPicPr>
          <p:cNvPr id="5" name="Image 2" descr=" ">
            <a:extLst>
              <a:ext uri="{FF2B5EF4-FFF2-40B4-BE49-F238E27FC236}">
                <a16:creationId xmlns:a16="http://schemas.microsoft.com/office/drawing/2014/main" id="{F415772F-6CA9-84BA-2FE0-18C77BF1B72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96064" y="442989"/>
            <a:ext cx="2653592" cy="1816696"/>
          </a:xfrm>
          <a:prstGeom prst="rect">
            <a:avLst/>
          </a:prstGeom>
        </p:spPr>
      </p:pic>
      <p:pic>
        <p:nvPicPr>
          <p:cNvPr id="6" name="Image 3" descr=" ">
            <a:extLst>
              <a:ext uri="{FF2B5EF4-FFF2-40B4-BE49-F238E27FC236}">
                <a16:creationId xmlns:a16="http://schemas.microsoft.com/office/drawing/2014/main" id="{398AA07E-BAF9-45F5-0709-C84903D2B10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023313" y="2102148"/>
            <a:ext cx="359319" cy="176659"/>
          </a:xfrm>
          <a:prstGeom prst="rect">
            <a:avLst/>
          </a:prstGeom>
        </p:spPr>
      </p:pic>
      <p:pic>
        <p:nvPicPr>
          <p:cNvPr id="7" name="Image 4" descr=" ">
            <a:extLst>
              <a:ext uri="{FF2B5EF4-FFF2-40B4-BE49-F238E27FC236}">
                <a16:creationId xmlns:a16="http://schemas.microsoft.com/office/drawing/2014/main" id="{2E0A9879-C0D0-73ED-E945-C06CDF68248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939741" y="404986"/>
            <a:ext cx="1071756" cy="188838"/>
          </a:xfrm>
          <a:prstGeom prst="rect">
            <a:avLst/>
          </a:prstGeom>
        </p:spPr>
      </p:pic>
      <p:sp>
        <p:nvSpPr>
          <p:cNvPr id="14" name="Image 5" descr=" ">
            <a:extLst>
              <a:ext uri="{FF2B5EF4-FFF2-40B4-BE49-F238E27FC236}">
                <a16:creationId xmlns:a16="http://schemas.microsoft.com/office/drawing/2014/main" id="{2E784730-10F2-AB80-A4B8-FAAC68C25B2A}"/>
              </a:ext>
            </a:extLst>
          </p:cNvPr>
          <p:cNvSpPr/>
          <p:nvPr/>
        </p:nvSpPr>
        <p:spPr>
          <a:xfrm rot="170144">
            <a:off x="7935353" y="4182979"/>
            <a:ext cx="3608230" cy="2025763"/>
          </a:xfrm>
          <a:custGeom>
            <a:avLst/>
            <a:gdLst>
              <a:gd name="connsiteX0" fmla="*/ -8 w 7217400"/>
              <a:gd name="connsiteY0" fmla="*/ 14 h 4051526"/>
              <a:gd name="connsiteX1" fmla="*/ 7217392 w 7217400"/>
              <a:gd name="connsiteY1" fmla="*/ 14 h 4051526"/>
              <a:gd name="connsiteX2" fmla="*/ 7217392 w 7217400"/>
              <a:gd name="connsiteY2" fmla="*/ 4051540 h 4051526"/>
              <a:gd name="connsiteX3" fmla="*/ -8 w 7217400"/>
              <a:gd name="connsiteY3" fmla="*/ 4051540 h 4051526"/>
            </a:gdLst>
            <a:ahLst/>
            <a:cxnLst>
              <a:cxn ang="0">
                <a:pos x="connsiteX0" y="connsiteY0"/>
              </a:cxn>
              <a:cxn ang="0">
                <a:pos x="connsiteX1" y="connsiteY1"/>
              </a:cxn>
              <a:cxn ang="0">
                <a:pos x="connsiteX2" y="connsiteY2"/>
              </a:cxn>
              <a:cxn ang="0">
                <a:pos x="connsiteX3" y="connsiteY3"/>
              </a:cxn>
            </a:cxnLst>
            <a:rect l="l" t="t" r="r" b="b"/>
            <a:pathLst>
              <a:path w="7217400" h="4051526">
                <a:moveTo>
                  <a:pt x="-8" y="14"/>
                </a:moveTo>
                <a:lnTo>
                  <a:pt x="7217392" y="14"/>
                </a:lnTo>
                <a:lnTo>
                  <a:pt x="7217392" y="4051540"/>
                </a:lnTo>
                <a:lnTo>
                  <a:pt x="-8" y="4051540"/>
                </a:lnTo>
                <a:close/>
              </a:path>
            </a:pathLst>
          </a:custGeom>
          <a:solidFill>
            <a:srgbClr val="FFFCF2"/>
          </a:solidFill>
          <a:ln w="12667" cap="flat">
            <a:noFill/>
            <a:prstDash val="solid"/>
            <a:miter/>
          </a:ln>
        </p:spPr>
        <p:txBody>
          <a:bodyPr rtlCol="0" anchor="ctr"/>
          <a:lstStyle/>
          <a:p>
            <a:endParaRPr lang="en-US" sz="900" dirty="0"/>
          </a:p>
        </p:txBody>
      </p:sp>
      <p:sp>
        <p:nvSpPr>
          <p:cNvPr id="15" name="Image 7" descr=" ">
            <a:extLst>
              <a:ext uri="{FF2B5EF4-FFF2-40B4-BE49-F238E27FC236}">
                <a16:creationId xmlns:a16="http://schemas.microsoft.com/office/drawing/2014/main" id="{8C43FC48-9332-7140-4769-6F1E392C6037}"/>
              </a:ext>
            </a:extLst>
          </p:cNvPr>
          <p:cNvSpPr/>
          <p:nvPr/>
        </p:nvSpPr>
        <p:spPr>
          <a:xfrm rot="-194118">
            <a:off x="8055780" y="734662"/>
            <a:ext cx="3357413" cy="2234257"/>
          </a:xfrm>
          <a:custGeom>
            <a:avLst/>
            <a:gdLst>
              <a:gd name="connsiteX0" fmla="*/ 10 w 6715700"/>
              <a:gd name="connsiteY0" fmla="*/ -15 h 4468514"/>
              <a:gd name="connsiteX1" fmla="*/ 6715710 w 6715700"/>
              <a:gd name="connsiteY1" fmla="*/ -15 h 4468514"/>
              <a:gd name="connsiteX2" fmla="*/ 6715710 w 6715700"/>
              <a:gd name="connsiteY2" fmla="*/ 4468500 h 4468514"/>
              <a:gd name="connsiteX3" fmla="*/ 9 w 6715700"/>
              <a:gd name="connsiteY3" fmla="*/ 4468500 h 4468514"/>
            </a:gdLst>
            <a:ahLst/>
            <a:cxnLst>
              <a:cxn ang="0">
                <a:pos x="connsiteX0" y="connsiteY0"/>
              </a:cxn>
              <a:cxn ang="0">
                <a:pos x="connsiteX1" y="connsiteY1"/>
              </a:cxn>
              <a:cxn ang="0">
                <a:pos x="connsiteX2" y="connsiteY2"/>
              </a:cxn>
              <a:cxn ang="0">
                <a:pos x="connsiteX3" y="connsiteY3"/>
              </a:cxn>
            </a:cxnLst>
            <a:rect l="l" t="t" r="r" b="b"/>
            <a:pathLst>
              <a:path w="6715700" h="4468514">
                <a:moveTo>
                  <a:pt x="10" y="-15"/>
                </a:moveTo>
                <a:lnTo>
                  <a:pt x="6715710" y="-15"/>
                </a:lnTo>
                <a:lnTo>
                  <a:pt x="6715710" y="4468500"/>
                </a:lnTo>
                <a:lnTo>
                  <a:pt x="9" y="4468500"/>
                </a:lnTo>
                <a:close/>
              </a:path>
            </a:pathLst>
          </a:custGeom>
          <a:solidFill>
            <a:srgbClr val="FFFCF2"/>
          </a:solidFill>
          <a:ln w="12660" cap="flat">
            <a:noFill/>
            <a:prstDash val="solid"/>
            <a:miter/>
          </a:ln>
        </p:spPr>
        <p:txBody>
          <a:bodyPr rtlCol="0" anchor="ctr"/>
          <a:lstStyle/>
          <a:p>
            <a:endParaRPr lang="en-US" sz="900" dirty="0"/>
          </a:p>
        </p:txBody>
      </p:sp>
      <p:sp>
        <p:nvSpPr>
          <p:cNvPr id="29" name="Freeform: Shape 28" descr=" ">
            <a:extLst>
              <a:ext uri="{FF2B5EF4-FFF2-40B4-BE49-F238E27FC236}">
                <a16:creationId xmlns:a16="http://schemas.microsoft.com/office/drawing/2014/main" id="{3BD8BE85-3B38-184A-27E9-A072FEB8CEBD}"/>
              </a:ext>
            </a:extLst>
          </p:cNvPr>
          <p:cNvSpPr/>
          <p:nvPr userDrawn="1"/>
        </p:nvSpPr>
        <p:spPr>
          <a:xfrm rot="-48565">
            <a:off x="6570819" y="2567004"/>
            <a:ext cx="3341704" cy="2225119"/>
          </a:xfrm>
          <a:custGeom>
            <a:avLst/>
            <a:gdLst>
              <a:gd name="connsiteX0" fmla="*/ 3199103 w 6684277"/>
              <a:gd name="connsiteY0" fmla="*/ 0 h 4450238"/>
              <a:gd name="connsiteX1" fmla="*/ 3235579 w 6684277"/>
              <a:gd name="connsiteY1" fmla="*/ 859537 h 4450238"/>
              <a:gd name="connsiteX2" fmla="*/ 6684277 w 6684277"/>
              <a:gd name="connsiteY2" fmla="*/ 713684 h 4450238"/>
              <a:gd name="connsiteX3" fmla="*/ 6684276 w 6684277"/>
              <a:gd name="connsiteY3" fmla="*/ 3415061 h 4450238"/>
              <a:gd name="connsiteX4" fmla="*/ 2947503 w 6684277"/>
              <a:gd name="connsiteY4" fmla="*/ 3177404 h 4450238"/>
              <a:gd name="connsiteX5" fmla="*/ 2866280 w 6684277"/>
              <a:gd name="connsiteY5" fmla="*/ 4450238 h 4450238"/>
              <a:gd name="connsiteX6" fmla="*/ 0 w 6684277"/>
              <a:gd name="connsiteY6" fmla="*/ 4450238 h 4450238"/>
              <a:gd name="connsiteX7" fmla="*/ 0 w 6684277"/>
              <a:gd name="connsiteY7" fmla="*/ 0 h 4450238"/>
              <a:gd name="connsiteX8" fmla="*/ 3199103 w 6684277"/>
              <a:gd name="connsiteY8" fmla="*/ 0 h 445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4277" h="4450238">
                <a:moveTo>
                  <a:pt x="3199103" y="0"/>
                </a:moveTo>
                <a:lnTo>
                  <a:pt x="3235579" y="859537"/>
                </a:lnTo>
                <a:lnTo>
                  <a:pt x="6684277" y="713684"/>
                </a:lnTo>
                <a:lnTo>
                  <a:pt x="6684276" y="3415061"/>
                </a:lnTo>
                <a:lnTo>
                  <a:pt x="2947503" y="3177404"/>
                </a:lnTo>
                <a:lnTo>
                  <a:pt x="2866280" y="4450238"/>
                </a:lnTo>
                <a:lnTo>
                  <a:pt x="0" y="4450238"/>
                </a:lnTo>
                <a:lnTo>
                  <a:pt x="0" y="0"/>
                </a:lnTo>
                <a:lnTo>
                  <a:pt x="3199103" y="0"/>
                </a:lnTo>
                <a:close/>
              </a:path>
            </a:pathLst>
          </a:custGeom>
          <a:solidFill>
            <a:srgbClr val="FFFCF2"/>
          </a:solidFill>
          <a:ln w="12670" cap="flat">
            <a:noFill/>
            <a:prstDash val="solid"/>
            <a:miter/>
          </a:ln>
        </p:spPr>
        <p:txBody>
          <a:bodyPr rtlCol="0" anchor="ctr"/>
          <a:lstStyle/>
          <a:p>
            <a:endParaRPr lang="en-US" sz="900" dirty="0"/>
          </a:p>
        </p:txBody>
      </p:sp>
      <p:sp>
        <p:nvSpPr>
          <p:cNvPr id="13" name="Title 1">
            <a:extLst>
              <a:ext uri="{FF2B5EF4-FFF2-40B4-BE49-F238E27FC236}">
                <a16:creationId xmlns:a16="http://schemas.microsoft.com/office/drawing/2014/main" id="{F6A62180-2789-1C4E-6D2B-0210D52AAA22}"/>
              </a:ext>
            </a:extLst>
          </p:cNvPr>
          <p:cNvSpPr>
            <a:spLocks noGrp="1"/>
          </p:cNvSpPr>
          <p:nvPr>
            <p:ph type="title"/>
          </p:nvPr>
        </p:nvSpPr>
        <p:spPr>
          <a:xfrm>
            <a:off x="838092" y="624205"/>
            <a:ext cx="4798640" cy="2305022"/>
          </a:xfrm>
          <a:prstGeom prst="rect">
            <a:avLst/>
          </a:prstGeom>
        </p:spPr>
        <p:txBody>
          <a:bodyPr anchor="t"/>
          <a:lstStyle>
            <a:lvl1pPr>
              <a:defRPr>
                <a:solidFill>
                  <a:schemeClr val="accent1">
                    <a:lumMod val="50000"/>
                  </a:schemeClr>
                </a:solidFill>
              </a:defRPr>
            </a:lvl1pPr>
          </a:lstStyle>
          <a:p>
            <a:r>
              <a:rPr lang="en-US"/>
              <a:t>Click to edit Master title style</a:t>
            </a:r>
            <a:endParaRPr lang="en-US" dirty="0"/>
          </a:p>
        </p:txBody>
      </p:sp>
      <p:sp>
        <p:nvSpPr>
          <p:cNvPr id="16" name="Text Placeholder 13">
            <a:extLst>
              <a:ext uri="{FF2B5EF4-FFF2-40B4-BE49-F238E27FC236}">
                <a16:creationId xmlns:a16="http://schemas.microsoft.com/office/drawing/2014/main" id="{1FDABD3F-121A-D22C-B654-49A8F0B297A5}"/>
              </a:ext>
            </a:extLst>
          </p:cNvPr>
          <p:cNvSpPr>
            <a:spLocks noGrp="1"/>
          </p:cNvSpPr>
          <p:nvPr>
            <p:ph type="body" sz="quarter" idx="13"/>
          </p:nvPr>
        </p:nvSpPr>
        <p:spPr>
          <a:xfrm>
            <a:off x="838092" y="3333722"/>
            <a:ext cx="4798640" cy="2843239"/>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Picture Placeholder 36">
            <a:extLst>
              <a:ext uri="{FF2B5EF4-FFF2-40B4-BE49-F238E27FC236}">
                <a16:creationId xmlns:a16="http://schemas.microsoft.com/office/drawing/2014/main" id="{4EE561A4-AF36-6B75-78C6-2A413C7C6464}"/>
              </a:ext>
            </a:extLst>
          </p:cNvPr>
          <p:cNvSpPr>
            <a:spLocks noGrp="1"/>
          </p:cNvSpPr>
          <p:nvPr>
            <p:ph type="pic" sz="quarter" idx="10" hasCustomPrompt="1"/>
          </p:nvPr>
        </p:nvSpPr>
        <p:spPr>
          <a:xfrm>
            <a:off x="8059399" y="706029"/>
            <a:ext cx="3350107" cy="2194287"/>
          </a:xfrm>
          <a:custGeom>
            <a:avLst/>
            <a:gdLst>
              <a:gd name="connsiteX0" fmla="*/ 6462341 w 6701085"/>
              <a:gd name="connsiteY0" fmla="*/ 0 h 4388574"/>
              <a:gd name="connsiteX1" fmla="*/ 6701085 w 6701085"/>
              <a:gd name="connsiteY1" fmla="*/ 4218307 h 4388574"/>
              <a:gd name="connsiteX2" fmla="*/ 3685045 w 6701085"/>
              <a:gd name="connsiteY2" fmla="*/ 4388574 h 4388574"/>
              <a:gd name="connsiteX3" fmla="*/ 3674965 w 6701085"/>
              <a:gd name="connsiteY3" fmla="*/ 3674962 h 4388574"/>
              <a:gd name="connsiteX4" fmla="*/ 190138 w 6701085"/>
              <a:gd name="connsiteY4" fmla="*/ 3724194 h 4388574"/>
              <a:gd name="connsiteX5" fmla="*/ 0 w 6701085"/>
              <a:gd name="connsiteY5" fmla="*/ 364829 h 438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1085" h="4388574">
                <a:moveTo>
                  <a:pt x="6462341" y="0"/>
                </a:moveTo>
                <a:lnTo>
                  <a:pt x="6701085" y="4218307"/>
                </a:lnTo>
                <a:lnTo>
                  <a:pt x="3685045" y="4388574"/>
                </a:lnTo>
                <a:lnTo>
                  <a:pt x="3674965" y="3674962"/>
                </a:lnTo>
                <a:lnTo>
                  <a:pt x="190138" y="3724194"/>
                </a:lnTo>
                <a:lnTo>
                  <a:pt x="0" y="364829"/>
                </a:lnTo>
                <a:close/>
              </a:path>
            </a:pathLst>
          </a:custGeom>
          <a:solidFill>
            <a:schemeClr val="accent5"/>
          </a:solidFill>
        </p:spPr>
        <p:txBody>
          <a:bodyPr wrap="square">
            <a:noAutofit/>
          </a:bodyPr>
          <a:lstStyle>
            <a:lvl1pPr>
              <a:defRPr/>
            </a:lvl1pPr>
          </a:lstStyle>
          <a:p>
            <a:r>
              <a:rPr lang="en-US" dirty="0"/>
              <a:t>  </a:t>
            </a:r>
          </a:p>
        </p:txBody>
      </p:sp>
      <p:sp>
        <p:nvSpPr>
          <p:cNvPr id="40" name="Picture Placeholder 39">
            <a:extLst>
              <a:ext uri="{FF2B5EF4-FFF2-40B4-BE49-F238E27FC236}">
                <a16:creationId xmlns:a16="http://schemas.microsoft.com/office/drawing/2014/main" id="{282ABC46-97E2-222D-868A-5A02F3262AF4}"/>
              </a:ext>
            </a:extLst>
          </p:cNvPr>
          <p:cNvSpPr>
            <a:spLocks noGrp="1"/>
          </p:cNvSpPr>
          <p:nvPr>
            <p:ph type="pic" sz="quarter" idx="11" hasCustomPrompt="1"/>
          </p:nvPr>
        </p:nvSpPr>
        <p:spPr>
          <a:xfrm>
            <a:off x="6620530" y="2608831"/>
            <a:ext cx="3242287" cy="2141483"/>
          </a:xfrm>
          <a:custGeom>
            <a:avLst/>
            <a:gdLst>
              <a:gd name="connsiteX0" fmla="*/ 6426076 w 6485418"/>
              <a:gd name="connsiteY0" fmla="*/ 0 h 4282966"/>
              <a:gd name="connsiteX1" fmla="*/ 6485418 w 6485418"/>
              <a:gd name="connsiteY1" fmla="*/ 4192353 h 4282966"/>
              <a:gd name="connsiteX2" fmla="*/ 59340 w 6485418"/>
              <a:gd name="connsiteY2" fmla="*/ 4282966 h 4282966"/>
              <a:gd name="connsiteX3" fmla="*/ 0 w 6485418"/>
              <a:gd name="connsiteY3" fmla="*/ 90620 h 4282966"/>
            </a:gdLst>
            <a:ahLst/>
            <a:cxnLst>
              <a:cxn ang="0">
                <a:pos x="connsiteX0" y="connsiteY0"/>
              </a:cxn>
              <a:cxn ang="0">
                <a:pos x="connsiteX1" y="connsiteY1"/>
              </a:cxn>
              <a:cxn ang="0">
                <a:pos x="connsiteX2" y="connsiteY2"/>
              </a:cxn>
              <a:cxn ang="0">
                <a:pos x="connsiteX3" y="connsiteY3"/>
              </a:cxn>
            </a:cxnLst>
            <a:rect l="l" t="t" r="r" b="b"/>
            <a:pathLst>
              <a:path w="6485418" h="4282966">
                <a:moveTo>
                  <a:pt x="6426076" y="0"/>
                </a:moveTo>
                <a:lnTo>
                  <a:pt x="6485418" y="4192353"/>
                </a:lnTo>
                <a:lnTo>
                  <a:pt x="59340" y="4282966"/>
                </a:lnTo>
                <a:lnTo>
                  <a:pt x="0" y="90620"/>
                </a:lnTo>
                <a:close/>
              </a:path>
            </a:pathLst>
          </a:custGeom>
          <a:solidFill>
            <a:schemeClr val="accent5"/>
          </a:solidFill>
        </p:spPr>
        <p:txBody>
          <a:bodyPr wrap="square">
            <a:noAutofit/>
          </a:bodyPr>
          <a:lstStyle>
            <a:lvl1pPr>
              <a:defRPr/>
            </a:lvl1pPr>
          </a:lstStyle>
          <a:p>
            <a:r>
              <a:rPr lang="en-US" dirty="0"/>
              <a:t>  </a:t>
            </a:r>
          </a:p>
        </p:txBody>
      </p:sp>
      <p:sp>
        <p:nvSpPr>
          <p:cNvPr id="43" name="Picture Placeholder 42">
            <a:extLst>
              <a:ext uri="{FF2B5EF4-FFF2-40B4-BE49-F238E27FC236}">
                <a16:creationId xmlns:a16="http://schemas.microsoft.com/office/drawing/2014/main" id="{2368C3F8-5579-1AB0-28FA-54534BC3A44F}"/>
              </a:ext>
            </a:extLst>
          </p:cNvPr>
          <p:cNvSpPr>
            <a:spLocks noGrp="1"/>
          </p:cNvSpPr>
          <p:nvPr>
            <p:ph type="pic" sz="quarter" idx="12" hasCustomPrompt="1"/>
          </p:nvPr>
        </p:nvSpPr>
        <p:spPr>
          <a:xfrm>
            <a:off x="7956987" y="4250871"/>
            <a:ext cx="3571300" cy="1976125"/>
          </a:xfrm>
          <a:custGeom>
            <a:avLst/>
            <a:gdLst>
              <a:gd name="connsiteX0" fmla="*/ 3928055 w 7143529"/>
              <a:gd name="connsiteY0" fmla="*/ 0 h 3952249"/>
              <a:gd name="connsiteX1" fmla="*/ 7143529 w 7143529"/>
              <a:gd name="connsiteY1" fmla="*/ 158931 h 3952249"/>
              <a:gd name="connsiteX2" fmla="*/ 6955227 w 7143529"/>
              <a:gd name="connsiteY2" fmla="*/ 3952249 h 3952249"/>
              <a:gd name="connsiteX3" fmla="*/ 0 w 7143529"/>
              <a:gd name="connsiteY3" fmla="*/ 3608474 h 3952249"/>
              <a:gd name="connsiteX4" fmla="*/ 125065 w 7143529"/>
              <a:gd name="connsiteY4" fmla="*/ 1089008 h 3952249"/>
              <a:gd name="connsiteX5" fmla="*/ 3942679 w 7143529"/>
              <a:gd name="connsiteY5" fmla="*/ 1035073 h 39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529" h="3952249">
                <a:moveTo>
                  <a:pt x="3928055" y="0"/>
                </a:moveTo>
                <a:lnTo>
                  <a:pt x="7143529" y="158931"/>
                </a:lnTo>
                <a:lnTo>
                  <a:pt x="6955227" y="3952249"/>
                </a:lnTo>
                <a:lnTo>
                  <a:pt x="0" y="3608474"/>
                </a:lnTo>
                <a:lnTo>
                  <a:pt x="125065" y="1089008"/>
                </a:lnTo>
                <a:lnTo>
                  <a:pt x="3942679" y="1035073"/>
                </a:lnTo>
                <a:close/>
              </a:path>
            </a:pathLst>
          </a:custGeom>
          <a:solidFill>
            <a:schemeClr val="accent5"/>
          </a:solidFill>
        </p:spPr>
        <p:txBody>
          <a:bodyPr wrap="square">
            <a:noAutofit/>
          </a:bodyPr>
          <a:lstStyle>
            <a:lvl1pPr>
              <a:defRPr/>
            </a:lvl1pPr>
          </a:lstStyle>
          <a:p>
            <a:r>
              <a:rPr lang="en-US" dirty="0"/>
              <a:t>  </a:t>
            </a:r>
          </a:p>
        </p:txBody>
      </p:sp>
    </p:spTree>
    <p:extLst>
      <p:ext uri="{BB962C8B-B14F-4D97-AF65-F5344CB8AC3E}">
        <p14:creationId xmlns:p14="http://schemas.microsoft.com/office/powerpoint/2010/main" val="1817850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with 1 Pictur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498EFE8-4602-8FB5-1549-B4F115BF26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13462" y="0"/>
            <a:ext cx="6978538" cy="6858000"/>
          </a:xfrm>
          <a:prstGeom prst="rect">
            <a:avLst/>
          </a:prstGeom>
        </p:spPr>
      </p:pic>
      <p:pic>
        <p:nvPicPr>
          <p:cNvPr id="4" name="Image 1" descr=" "/>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637902">
            <a:off x="5213462" y="940467"/>
            <a:ext cx="1534857" cy="1575495"/>
          </a:xfrm>
          <a:prstGeom prst="rect">
            <a:avLst/>
          </a:prstGeom>
        </p:spPr>
      </p:pic>
      <p:pic>
        <p:nvPicPr>
          <p:cNvPr id="7" name="Image 4" descr=" "/>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39919"/>
            <a:ext cx="2518913" cy="1463262"/>
          </a:xfrm>
          <a:prstGeom prst="rect">
            <a:avLst/>
          </a:prstGeom>
        </p:spPr>
      </p:pic>
      <p:pic>
        <p:nvPicPr>
          <p:cNvPr id="5" name="Image 3" descr=" ">
            <a:extLst>
              <a:ext uri="{FF2B5EF4-FFF2-40B4-BE49-F238E27FC236}">
                <a16:creationId xmlns:a16="http://schemas.microsoft.com/office/drawing/2014/main" id="{E86761AA-6CAC-AF72-8763-BF2AB171C45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00911" y="971550"/>
            <a:ext cx="3886180" cy="5003800"/>
          </a:xfrm>
          <a:prstGeom prst="rect">
            <a:avLst/>
          </a:prstGeom>
        </p:spPr>
      </p:pic>
      <p:sp>
        <p:nvSpPr>
          <p:cNvPr id="6" name="Title 1">
            <a:extLst>
              <a:ext uri="{FF2B5EF4-FFF2-40B4-BE49-F238E27FC236}">
                <a16:creationId xmlns:a16="http://schemas.microsoft.com/office/drawing/2014/main" id="{D3C37BC8-54F4-53AB-7386-8DE33A53C1A9}"/>
              </a:ext>
            </a:extLst>
          </p:cNvPr>
          <p:cNvSpPr>
            <a:spLocks noGrp="1"/>
          </p:cNvSpPr>
          <p:nvPr>
            <p:ph type="title"/>
          </p:nvPr>
        </p:nvSpPr>
        <p:spPr>
          <a:xfrm>
            <a:off x="838092" y="2971890"/>
            <a:ext cx="4798564" cy="1739900"/>
          </a:xfrm>
          <a:prstGeom prst="rect">
            <a:avLst/>
          </a:prstGeom>
        </p:spPr>
        <p:txBody>
          <a:bodyPr anchor="b"/>
          <a:lstStyle>
            <a:lvl1pPr>
              <a:defRPr>
                <a:solidFill>
                  <a:schemeClr val="accent3">
                    <a:lumMod val="50000"/>
                  </a:schemeClr>
                </a:solidFill>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78D6594E-AB00-DF0E-BF94-0CEB6DC6F62E}"/>
              </a:ext>
            </a:extLst>
          </p:cNvPr>
          <p:cNvSpPr>
            <a:spLocks noGrp="1"/>
          </p:cNvSpPr>
          <p:nvPr>
            <p:ph type="body" sz="quarter" idx="11"/>
          </p:nvPr>
        </p:nvSpPr>
        <p:spPr>
          <a:xfrm>
            <a:off x="838092" y="4999630"/>
            <a:ext cx="4798564" cy="1231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A190EBCB-E3C6-EFDD-3E43-005E22EF2AAC}"/>
              </a:ext>
            </a:extLst>
          </p:cNvPr>
          <p:cNvSpPr>
            <a:spLocks noGrp="1"/>
          </p:cNvSpPr>
          <p:nvPr>
            <p:ph type="pic" sz="quarter" idx="10" hasCustomPrompt="1"/>
          </p:nvPr>
        </p:nvSpPr>
        <p:spPr>
          <a:xfrm>
            <a:off x="7664410" y="1036858"/>
            <a:ext cx="3759181" cy="4870457"/>
          </a:xfrm>
          <a:custGeom>
            <a:avLst/>
            <a:gdLst>
              <a:gd name="connsiteX0" fmla="*/ 0 w 7519340"/>
              <a:gd name="connsiteY0" fmla="*/ 0 h 9740914"/>
              <a:gd name="connsiteX1" fmla="*/ 7519340 w 7519340"/>
              <a:gd name="connsiteY1" fmla="*/ 0 h 9740914"/>
              <a:gd name="connsiteX2" fmla="*/ 7519340 w 7519340"/>
              <a:gd name="connsiteY2" fmla="*/ 9740914 h 9740914"/>
              <a:gd name="connsiteX3" fmla="*/ 0 w 7519340"/>
              <a:gd name="connsiteY3" fmla="*/ 9740914 h 9740914"/>
            </a:gdLst>
            <a:ahLst/>
            <a:cxnLst>
              <a:cxn ang="0">
                <a:pos x="connsiteX0" y="connsiteY0"/>
              </a:cxn>
              <a:cxn ang="0">
                <a:pos x="connsiteX1" y="connsiteY1"/>
              </a:cxn>
              <a:cxn ang="0">
                <a:pos x="connsiteX2" y="connsiteY2"/>
              </a:cxn>
              <a:cxn ang="0">
                <a:pos x="connsiteX3" y="connsiteY3"/>
              </a:cxn>
            </a:cxnLst>
            <a:rect l="l" t="t" r="r" b="b"/>
            <a:pathLst>
              <a:path w="7519340" h="9740914">
                <a:moveTo>
                  <a:pt x="0" y="0"/>
                </a:moveTo>
                <a:lnTo>
                  <a:pt x="7519340" y="0"/>
                </a:lnTo>
                <a:lnTo>
                  <a:pt x="7519340" y="9740914"/>
                </a:lnTo>
                <a:lnTo>
                  <a:pt x="0" y="9740914"/>
                </a:lnTo>
                <a:close/>
              </a:path>
            </a:pathLst>
          </a:custGeom>
          <a:solidFill>
            <a:schemeClr val="accent5"/>
          </a:solidFill>
        </p:spPr>
        <p:txBody>
          <a:bodyPr wrap="square">
            <a:noAutofit/>
          </a:bodyPr>
          <a:lstStyle>
            <a:lvl1pPr>
              <a:defRPr/>
            </a:lvl1pPr>
          </a:lstStyle>
          <a:p>
            <a:r>
              <a:rPr lang="en-US" dirty="0"/>
              <a:t>  </a:t>
            </a:r>
          </a:p>
        </p:txBody>
      </p:sp>
    </p:spTree>
    <p:extLst>
      <p:ext uri="{BB962C8B-B14F-4D97-AF65-F5344CB8AC3E}">
        <p14:creationId xmlns:p14="http://schemas.microsoft.com/office/powerpoint/2010/main" val="1222135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with 2 Pictures 2">
    <p:spTree>
      <p:nvGrpSpPr>
        <p:cNvPr id="1" name=""/>
        <p:cNvGrpSpPr/>
        <p:nvPr/>
      </p:nvGrpSpPr>
      <p:grpSpPr>
        <a:xfrm>
          <a:off x="0" y="0"/>
          <a:ext cx="0" cy="0"/>
          <a:chOff x="0" y="0"/>
          <a:chExt cx="0" cy="0"/>
        </a:xfrm>
      </p:grpSpPr>
      <p:pic>
        <p:nvPicPr>
          <p:cNvPr id="3" name="Image 0" descr=" "/>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32903" y="1306967"/>
            <a:ext cx="2322673" cy="2415076"/>
          </a:xfrm>
          <a:prstGeom prst="rect">
            <a:avLst/>
          </a:prstGeom>
        </p:spPr>
      </p:pic>
      <p:sp>
        <p:nvSpPr>
          <p:cNvPr id="18" name="Freeform: Shape 17" descr=" ">
            <a:extLst>
              <a:ext uri="{FF2B5EF4-FFF2-40B4-BE49-F238E27FC236}">
                <a16:creationId xmlns:a16="http://schemas.microsoft.com/office/drawing/2014/main" id="{E3313BE4-AA52-3923-AF0A-061568D99B03}"/>
              </a:ext>
            </a:extLst>
          </p:cNvPr>
          <p:cNvSpPr/>
          <p:nvPr/>
        </p:nvSpPr>
        <p:spPr>
          <a:xfrm>
            <a:off x="6167418" y="512083"/>
            <a:ext cx="6024583" cy="5972632"/>
          </a:xfrm>
          <a:custGeom>
            <a:avLst/>
            <a:gdLst>
              <a:gd name="connsiteX0" fmla="*/ 3125738 w 6024583"/>
              <a:gd name="connsiteY0" fmla="*/ 24 h 5972632"/>
              <a:gd name="connsiteX1" fmla="*/ 3153456 w 6024583"/>
              <a:gd name="connsiteY1" fmla="*/ 10032 h 5972632"/>
              <a:gd name="connsiteX2" fmla="*/ 3168674 w 6024583"/>
              <a:gd name="connsiteY2" fmla="*/ 8785 h 5972632"/>
              <a:gd name="connsiteX3" fmla="*/ 6024583 w 6024583"/>
              <a:gd name="connsiteY3" fmla="*/ 1136003 h 5972632"/>
              <a:gd name="connsiteX4" fmla="*/ 6024583 w 6024583"/>
              <a:gd name="connsiteY4" fmla="*/ 3142895 h 5972632"/>
              <a:gd name="connsiteX5" fmla="*/ 6019197 w 6024583"/>
              <a:gd name="connsiteY5" fmla="*/ 3145863 h 5972632"/>
              <a:gd name="connsiteX6" fmla="*/ 6011384 w 6024583"/>
              <a:gd name="connsiteY6" fmla="*/ 3156515 h 5972632"/>
              <a:gd name="connsiteX7" fmla="*/ 5994073 w 6024583"/>
              <a:gd name="connsiteY7" fmla="*/ 3196329 h 5972632"/>
              <a:gd name="connsiteX8" fmla="*/ 6001421 w 6024583"/>
              <a:gd name="connsiteY8" fmla="*/ 3246207 h 5972632"/>
              <a:gd name="connsiteX9" fmla="*/ 5984269 w 6024583"/>
              <a:gd name="connsiteY9" fmla="*/ 3286281 h 5972632"/>
              <a:gd name="connsiteX10" fmla="*/ 5958156 w 6024583"/>
              <a:gd name="connsiteY10" fmla="*/ 3322804 h 5972632"/>
              <a:gd name="connsiteX11" fmla="*/ 5930945 w 6024583"/>
              <a:gd name="connsiteY11" fmla="*/ 3357576 h 5972632"/>
              <a:gd name="connsiteX12" fmla="*/ 5926459 w 6024583"/>
              <a:gd name="connsiteY12" fmla="*/ 3404607 h 5972632"/>
              <a:gd name="connsiteX13" fmla="*/ 5885845 w 6024583"/>
              <a:gd name="connsiteY13" fmla="*/ 3432175 h 5972632"/>
              <a:gd name="connsiteX14" fmla="*/ 5884405 w 6024583"/>
              <a:gd name="connsiteY14" fmla="*/ 3480937 h 5972632"/>
              <a:gd name="connsiteX15" fmla="*/ 5865996 w 6024583"/>
              <a:gd name="connsiteY15" fmla="*/ 3520459 h 5972632"/>
              <a:gd name="connsiteX16" fmla="*/ 5827832 w 6024583"/>
              <a:gd name="connsiteY16" fmla="*/ 3549156 h 5972632"/>
              <a:gd name="connsiteX17" fmla="*/ 5812939 w 6024583"/>
              <a:gd name="connsiteY17" fmla="*/ 3590752 h 5972632"/>
              <a:gd name="connsiteX18" fmla="*/ 5797817 w 6024583"/>
              <a:gd name="connsiteY18" fmla="*/ 3632291 h 5972632"/>
              <a:gd name="connsiteX19" fmla="*/ 5760586 w 6024583"/>
              <a:gd name="connsiteY19" fmla="*/ 3661983 h 5972632"/>
              <a:gd name="connsiteX20" fmla="*/ 5738630 w 6024583"/>
              <a:gd name="connsiteY20" fmla="*/ 3701841 h 5972632"/>
              <a:gd name="connsiteX21" fmla="*/ 5728115 w 6024583"/>
              <a:gd name="connsiteY21" fmla="*/ 3746551 h 5972632"/>
              <a:gd name="connsiteX22" fmla="*/ 5725779 w 6024583"/>
              <a:gd name="connsiteY22" fmla="*/ 3791065 h 5972632"/>
              <a:gd name="connsiteX23" fmla="*/ 5718412 w 6024583"/>
              <a:gd name="connsiteY23" fmla="*/ 3834823 h 5972632"/>
              <a:gd name="connsiteX24" fmla="*/ 5705593 w 6024583"/>
              <a:gd name="connsiteY24" fmla="*/ 3877504 h 5972632"/>
              <a:gd name="connsiteX25" fmla="*/ 5694837 w 6024583"/>
              <a:gd name="connsiteY25" fmla="*/ 3920520 h 5972632"/>
              <a:gd name="connsiteX26" fmla="*/ 5687825 w 6024583"/>
              <a:gd name="connsiteY26" fmla="*/ 3964139 h 5972632"/>
              <a:gd name="connsiteX27" fmla="*/ 5693587 w 6024583"/>
              <a:gd name="connsiteY27" fmla="*/ 4010346 h 5972632"/>
              <a:gd name="connsiteX28" fmla="*/ 5676003 w 6024583"/>
              <a:gd name="connsiteY28" fmla="*/ 4052348 h 5972632"/>
              <a:gd name="connsiteX29" fmla="*/ 5689875 w 6024583"/>
              <a:gd name="connsiteY29" fmla="*/ 4100235 h 5972632"/>
              <a:gd name="connsiteX30" fmla="*/ 5663369 w 6024583"/>
              <a:gd name="connsiteY30" fmla="*/ 4139522 h 5972632"/>
              <a:gd name="connsiteX31" fmla="*/ 5633480 w 6024583"/>
              <a:gd name="connsiteY31" fmla="*/ 4171187 h 5972632"/>
              <a:gd name="connsiteX32" fmla="*/ 5609245 w 6024583"/>
              <a:gd name="connsiteY32" fmla="*/ 4208147 h 5972632"/>
              <a:gd name="connsiteX33" fmla="*/ 5598457 w 6024583"/>
              <a:gd name="connsiteY33" fmla="*/ 4254481 h 5972632"/>
              <a:gd name="connsiteX34" fmla="*/ 5579636 w 6024583"/>
              <a:gd name="connsiteY34" fmla="*/ 4295265 h 5972632"/>
              <a:gd name="connsiteX35" fmla="*/ 5536224 w 6024583"/>
              <a:gd name="connsiteY35" fmla="*/ 4319135 h 5972632"/>
              <a:gd name="connsiteX36" fmla="*/ 5521908 w 6024583"/>
              <a:gd name="connsiteY36" fmla="*/ 4362850 h 5972632"/>
              <a:gd name="connsiteX37" fmla="*/ 5503302 w 6024583"/>
              <a:gd name="connsiteY37" fmla="*/ 4403907 h 5972632"/>
              <a:gd name="connsiteX38" fmla="*/ 5474461 w 6024583"/>
              <a:gd name="connsiteY38" fmla="*/ 4438051 h 5972632"/>
              <a:gd name="connsiteX39" fmla="*/ 5444782 w 6024583"/>
              <a:gd name="connsiteY39" fmla="*/ 4471758 h 5972632"/>
              <a:gd name="connsiteX40" fmla="*/ 5416410 w 6024583"/>
              <a:gd name="connsiteY40" fmla="*/ 4506593 h 5972632"/>
              <a:gd name="connsiteX41" fmla="*/ 5396312 w 6024583"/>
              <a:gd name="connsiteY41" fmla="*/ 4545329 h 5972632"/>
              <a:gd name="connsiteX42" fmla="*/ 5393171 w 6024583"/>
              <a:gd name="connsiteY42" fmla="*/ 4590597 h 5972632"/>
              <a:gd name="connsiteX43" fmla="*/ 5370149 w 6024583"/>
              <a:gd name="connsiteY43" fmla="*/ 4628090 h 5972632"/>
              <a:gd name="connsiteX44" fmla="*/ 5343280 w 6024583"/>
              <a:gd name="connsiteY44" fmla="*/ 4663997 h 5972632"/>
              <a:gd name="connsiteX45" fmla="*/ 5327111 w 6024583"/>
              <a:gd name="connsiteY45" fmla="*/ 4704109 h 5972632"/>
              <a:gd name="connsiteX46" fmla="*/ 5320029 w 6024583"/>
              <a:gd name="connsiteY46" fmla="*/ 4747766 h 5972632"/>
              <a:gd name="connsiteX47" fmla="*/ 5314109 w 6024583"/>
              <a:gd name="connsiteY47" fmla="*/ 4792134 h 5972632"/>
              <a:gd name="connsiteX48" fmla="*/ 5280482 w 6024583"/>
              <a:gd name="connsiteY48" fmla="*/ 4825523 h 5972632"/>
              <a:gd name="connsiteX49" fmla="*/ 5287304 w 6024583"/>
              <a:gd name="connsiteY49" fmla="*/ 4875167 h 5972632"/>
              <a:gd name="connsiteX50" fmla="*/ 5244673 w 6024583"/>
              <a:gd name="connsiteY50" fmla="*/ 4906991 h 5972632"/>
              <a:gd name="connsiteX51" fmla="*/ 5249090 w 6024583"/>
              <a:gd name="connsiteY51" fmla="*/ 4954383 h 5972632"/>
              <a:gd name="connsiteX52" fmla="*/ 5248741 w 6024583"/>
              <a:gd name="connsiteY52" fmla="*/ 4999511 h 5972632"/>
              <a:gd name="connsiteX53" fmla="*/ 5246317 w 6024583"/>
              <a:gd name="connsiteY53" fmla="*/ 5044519 h 5972632"/>
              <a:gd name="connsiteX54" fmla="*/ 5244832 w 6024583"/>
              <a:gd name="connsiteY54" fmla="*/ 5089584 h 5972632"/>
              <a:gd name="connsiteX55" fmla="*/ 5216688 w 6024583"/>
              <a:gd name="connsiteY55" fmla="*/ 5131377 h 5972632"/>
              <a:gd name="connsiteX56" fmla="*/ 5235516 w 6024583"/>
              <a:gd name="connsiteY56" fmla="*/ 5178782 h 5972632"/>
              <a:gd name="connsiteX57" fmla="*/ 5230979 w 6024583"/>
              <a:gd name="connsiteY57" fmla="*/ 5223587 h 5972632"/>
              <a:gd name="connsiteX58" fmla="*/ 5200526 w 6024583"/>
              <a:gd name="connsiteY58" fmla="*/ 5265328 h 5972632"/>
              <a:gd name="connsiteX59" fmla="*/ 5220540 w 6024583"/>
              <a:gd name="connsiteY59" fmla="*/ 5313323 h 5972632"/>
              <a:gd name="connsiteX60" fmla="*/ 5191991 w 6024583"/>
              <a:gd name="connsiteY60" fmla="*/ 5353435 h 5972632"/>
              <a:gd name="connsiteX61" fmla="*/ 5189592 w 6024583"/>
              <a:gd name="connsiteY61" fmla="*/ 5398285 h 5972632"/>
              <a:gd name="connsiteX62" fmla="*/ 5156422 w 6024583"/>
              <a:gd name="connsiteY62" fmla="*/ 5430171 h 5972632"/>
              <a:gd name="connsiteX63" fmla="*/ 5141370 w 6024583"/>
              <a:gd name="connsiteY63" fmla="*/ 5471197 h 5972632"/>
              <a:gd name="connsiteX64" fmla="*/ 5138255 w 6024583"/>
              <a:gd name="connsiteY64" fmla="*/ 5518037 h 5972632"/>
              <a:gd name="connsiteX65" fmla="*/ 5116063 w 6024583"/>
              <a:gd name="connsiteY65" fmla="*/ 5555416 h 5972632"/>
              <a:gd name="connsiteX66" fmla="*/ 5095141 w 6024583"/>
              <a:gd name="connsiteY66" fmla="*/ 5593353 h 5972632"/>
              <a:gd name="connsiteX67" fmla="*/ 5079854 w 6024583"/>
              <a:gd name="connsiteY67" fmla="*/ 5634302 h 5972632"/>
              <a:gd name="connsiteX68" fmla="*/ 5059389 w 6024583"/>
              <a:gd name="connsiteY68" fmla="*/ 5672784 h 5972632"/>
              <a:gd name="connsiteX69" fmla="*/ 5041779 w 6024583"/>
              <a:gd name="connsiteY69" fmla="*/ 5712820 h 5972632"/>
              <a:gd name="connsiteX70" fmla="*/ 5023167 w 6024583"/>
              <a:gd name="connsiteY70" fmla="*/ 5752279 h 5972632"/>
              <a:gd name="connsiteX71" fmla="*/ 4994179 w 6024583"/>
              <a:gd name="connsiteY71" fmla="*/ 5786227 h 5972632"/>
              <a:gd name="connsiteX72" fmla="*/ 4960490 w 6024583"/>
              <a:gd name="connsiteY72" fmla="*/ 5818018 h 5972632"/>
              <a:gd name="connsiteX73" fmla="*/ 4959785 w 6024583"/>
              <a:gd name="connsiteY73" fmla="*/ 5865861 h 5972632"/>
              <a:gd name="connsiteX74" fmla="*/ 4929706 w 6024583"/>
              <a:gd name="connsiteY74" fmla="*/ 5899466 h 5972632"/>
              <a:gd name="connsiteX75" fmla="*/ 4915219 w 6024583"/>
              <a:gd name="connsiteY75" fmla="*/ 5940555 h 5972632"/>
              <a:gd name="connsiteX76" fmla="*/ 4907610 w 6024583"/>
              <a:gd name="connsiteY76" fmla="*/ 5972632 h 5972632"/>
              <a:gd name="connsiteX77" fmla="*/ 0 w 6024583"/>
              <a:gd name="connsiteY77" fmla="*/ 4035637 h 5972632"/>
              <a:gd name="connsiteX78" fmla="*/ 89 w 6024583"/>
              <a:gd name="connsiteY78" fmla="*/ 4035548 h 5972632"/>
              <a:gd name="connsiteX79" fmla="*/ 15323 w 6024583"/>
              <a:gd name="connsiteY79" fmla="*/ 4012172 h 5972632"/>
              <a:gd name="connsiteX80" fmla="*/ 22564 w 6024583"/>
              <a:gd name="connsiteY80" fmla="*/ 3984801 h 5972632"/>
              <a:gd name="connsiteX81" fmla="*/ 28112 w 6024583"/>
              <a:gd name="connsiteY81" fmla="*/ 3956516 h 5972632"/>
              <a:gd name="connsiteX82" fmla="*/ 43058 w 6024583"/>
              <a:gd name="connsiteY82" fmla="*/ 3933026 h 5972632"/>
              <a:gd name="connsiteX83" fmla="*/ 65668 w 6024583"/>
              <a:gd name="connsiteY83" fmla="*/ 3913348 h 5972632"/>
              <a:gd name="connsiteX84" fmla="*/ 69781 w 6024583"/>
              <a:gd name="connsiteY84" fmla="*/ 3884219 h 5972632"/>
              <a:gd name="connsiteX85" fmla="*/ 80009 w 6024583"/>
              <a:gd name="connsiteY85" fmla="*/ 3858117 h 5972632"/>
              <a:gd name="connsiteX86" fmla="*/ 105209 w 6024583"/>
              <a:gd name="connsiteY86" fmla="*/ 3839567 h 5972632"/>
              <a:gd name="connsiteX87" fmla="*/ 117486 w 6024583"/>
              <a:gd name="connsiteY87" fmla="*/ 3814618 h 5972632"/>
              <a:gd name="connsiteX88" fmla="*/ 114436 w 6024583"/>
              <a:gd name="connsiteY88" fmla="*/ 3782224 h 5972632"/>
              <a:gd name="connsiteX89" fmla="*/ 130585 w 6024583"/>
              <a:gd name="connsiteY89" fmla="*/ 3759337 h 5972632"/>
              <a:gd name="connsiteX90" fmla="*/ 145105 w 6024583"/>
              <a:gd name="connsiteY90" fmla="*/ 3735593 h 5972632"/>
              <a:gd name="connsiteX91" fmla="*/ 161238 w 6024583"/>
              <a:gd name="connsiteY91" fmla="*/ 3712604 h 5972632"/>
              <a:gd name="connsiteX92" fmla="*/ 175994 w 6024583"/>
              <a:gd name="connsiteY92" fmla="*/ 3689025 h 5972632"/>
              <a:gd name="connsiteX93" fmla="*/ 181144 w 6024583"/>
              <a:gd name="connsiteY93" fmla="*/ 3660455 h 5972632"/>
              <a:gd name="connsiteX94" fmla="*/ 194549 w 6024583"/>
              <a:gd name="connsiteY94" fmla="*/ 3635417 h 5972632"/>
              <a:gd name="connsiteX95" fmla="*/ 218355 w 6024583"/>
              <a:gd name="connsiteY95" fmla="*/ 3617597 h 5972632"/>
              <a:gd name="connsiteX96" fmla="*/ 230775 w 6024583"/>
              <a:gd name="connsiteY96" fmla="*/ 3592198 h 5972632"/>
              <a:gd name="connsiteX97" fmla="*/ 251140 w 6024583"/>
              <a:gd name="connsiteY97" fmla="*/ 3572215 h 5972632"/>
              <a:gd name="connsiteX98" fmla="*/ 255358 w 6024583"/>
              <a:gd name="connsiteY98" fmla="*/ 3541527 h 5972632"/>
              <a:gd name="connsiteX99" fmla="*/ 272986 w 6024583"/>
              <a:gd name="connsiteY99" fmla="*/ 3519819 h 5972632"/>
              <a:gd name="connsiteX100" fmla="*/ 289211 w 6024583"/>
              <a:gd name="connsiteY100" fmla="*/ 3497134 h 5972632"/>
              <a:gd name="connsiteX101" fmla="*/ 313314 w 6024583"/>
              <a:gd name="connsiteY101" fmla="*/ 3479713 h 5972632"/>
              <a:gd name="connsiteX102" fmla="*/ 328641 w 6024583"/>
              <a:gd name="connsiteY102" fmla="*/ 3456457 h 5972632"/>
              <a:gd name="connsiteX103" fmla="*/ 336996 w 6024583"/>
              <a:gd name="connsiteY103" fmla="*/ 3428617 h 5972632"/>
              <a:gd name="connsiteX104" fmla="*/ 354814 w 6024583"/>
              <a:gd name="connsiteY104" fmla="*/ 3406826 h 5972632"/>
              <a:gd name="connsiteX105" fmla="*/ 368414 w 6024583"/>
              <a:gd name="connsiteY105" fmla="*/ 3382347 h 5972632"/>
              <a:gd name="connsiteX106" fmla="*/ 377126 w 6024583"/>
              <a:gd name="connsiteY106" fmla="*/ 3354893 h 5972632"/>
              <a:gd name="connsiteX107" fmla="*/ 396795 w 6024583"/>
              <a:gd name="connsiteY107" fmla="*/ 3334321 h 5972632"/>
              <a:gd name="connsiteX108" fmla="*/ 418431 w 6024583"/>
              <a:gd name="connsiteY108" fmla="*/ 3315155 h 5972632"/>
              <a:gd name="connsiteX109" fmla="*/ 423937 w 6024583"/>
              <a:gd name="connsiteY109" fmla="*/ 3285869 h 5972632"/>
              <a:gd name="connsiteX110" fmla="*/ 445808 w 6024583"/>
              <a:gd name="connsiteY110" fmla="*/ 3266780 h 5972632"/>
              <a:gd name="connsiteX111" fmla="*/ 456262 w 6024583"/>
              <a:gd name="connsiteY111" fmla="*/ 3240500 h 5972632"/>
              <a:gd name="connsiteX112" fmla="*/ 478664 w 6024583"/>
              <a:gd name="connsiteY112" fmla="*/ 3221798 h 5972632"/>
              <a:gd name="connsiteX113" fmla="*/ 481562 w 6024583"/>
              <a:gd name="connsiteY113" fmla="*/ 3191655 h 5972632"/>
              <a:gd name="connsiteX114" fmla="*/ 503007 w 6024583"/>
              <a:gd name="connsiteY114" fmla="*/ 3170315 h 5972632"/>
              <a:gd name="connsiteX115" fmla="*/ 498743 w 6024583"/>
              <a:gd name="connsiteY115" fmla="*/ 3138682 h 5972632"/>
              <a:gd name="connsiteX116" fmla="*/ 521364 w 6024583"/>
              <a:gd name="connsiteY116" fmla="*/ 3117208 h 5972632"/>
              <a:gd name="connsiteX117" fmla="*/ 531783 w 6024583"/>
              <a:gd name="connsiteY117" fmla="*/ 3091194 h 5972632"/>
              <a:gd name="connsiteX118" fmla="*/ 536100 w 6024583"/>
              <a:gd name="connsiteY118" fmla="*/ 3063055 h 5972632"/>
              <a:gd name="connsiteX119" fmla="*/ 540110 w 6024583"/>
              <a:gd name="connsiteY119" fmla="*/ 3034758 h 5972632"/>
              <a:gd name="connsiteX120" fmla="*/ 561652 w 6024583"/>
              <a:gd name="connsiteY120" fmla="*/ 3012999 h 5972632"/>
              <a:gd name="connsiteX121" fmla="*/ 569978 w 6024583"/>
              <a:gd name="connsiteY121" fmla="*/ 2986250 h 5972632"/>
              <a:gd name="connsiteX122" fmla="*/ 583483 w 6024583"/>
              <a:gd name="connsiteY122" fmla="*/ 2961523 h 5972632"/>
              <a:gd name="connsiteX123" fmla="*/ 581085 w 6024583"/>
              <a:gd name="connsiteY123" fmla="*/ 2930632 h 5972632"/>
              <a:gd name="connsiteX124" fmla="*/ 595711 w 6024583"/>
              <a:gd name="connsiteY124" fmla="*/ 2906311 h 5972632"/>
              <a:gd name="connsiteX125" fmla="*/ 617728 w 6024583"/>
              <a:gd name="connsiteY125" fmla="*/ 2885827 h 5972632"/>
              <a:gd name="connsiteX126" fmla="*/ 627460 w 6024583"/>
              <a:gd name="connsiteY126" fmla="*/ 2859470 h 5972632"/>
              <a:gd name="connsiteX127" fmla="*/ 641996 w 6024583"/>
              <a:gd name="connsiteY127" fmla="*/ 2835511 h 5972632"/>
              <a:gd name="connsiteX128" fmla="*/ 653951 w 6024583"/>
              <a:gd name="connsiteY128" fmla="*/ 2810454 h 5972632"/>
              <a:gd name="connsiteX129" fmla="*/ 658305 w 6024583"/>
              <a:gd name="connsiteY129" fmla="*/ 2781644 h 5972632"/>
              <a:gd name="connsiteX130" fmla="*/ 663426 w 6024583"/>
              <a:gd name="connsiteY130" fmla="*/ 2753194 h 5972632"/>
              <a:gd name="connsiteX131" fmla="*/ 682336 w 6024583"/>
              <a:gd name="connsiteY131" fmla="*/ 2731391 h 5972632"/>
              <a:gd name="connsiteX132" fmla="*/ 692946 w 6024583"/>
              <a:gd name="connsiteY132" fmla="*/ 2705650 h 5972632"/>
              <a:gd name="connsiteX133" fmla="*/ 706482 w 6024583"/>
              <a:gd name="connsiteY133" fmla="*/ 2681214 h 5972632"/>
              <a:gd name="connsiteX134" fmla="*/ 722657 w 6024583"/>
              <a:gd name="connsiteY134" fmla="*/ 2659716 h 5972632"/>
              <a:gd name="connsiteX135" fmla="*/ 740432 w 6024583"/>
              <a:gd name="connsiteY135" fmla="*/ 2639587 h 5972632"/>
              <a:gd name="connsiteX136" fmla="*/ 755554 w 6024583"/>
              <a:gd name="connsiteY136" fmla="*/ 2617428 h 5972632"/>
              <a:gd name="connsiteX137" fmla="*/ 775454 w 6024583"/>
              <a:gd name="connsiteY137" fmla="*/ 2599196 h 5972632"/>
              <a:gd name="connsiteX138" fmla="*/ 785722 w 6024583"/>
              <a:gd name="connsiteY138" fmla="*/ 2573353 h 5972632"/>
              <a:gd name="connsiteX139" fmla="*/ 804911 w 6024583"/>
              <a:gd name="connsiteY139" fmla="*/ 2554657 h 5972632"/>
              <a:gd name="connsiteX140" fmla="*/ 822280 w 6024583"/>
              <a:gd name="connsiteY140" fmla="*/ 2534452 h 5972632"/>
              <a:gd name="connsiteX141" fmla="*/ 844325 w 6024583"/>
              <a:gd name="connsiteY141" fmla="*/ 2517970 h 5972632"/>
              <a:gd name="connsiteX142" fmla="*/ 852016 w 6024583"/>
              <a:gd name="connsiteY142" fmla="*/ 2490028 h 5972632"/>
              <a:gd name="connsiteX143" fmla="*/ 881283 w 6024583"/>
              <a:gd name="connsiteY143" fmla="*/ 2479481 h 5972632"/>
              <a:gd name="connsiteX144" fmla="*/ 890078 w 6024583"/>
              <a:gd name="connsiteY144" fmla="*/ 2452389 h 5972632"/>
              <a:gd name="connsiteX145" fmla="*/ 909166 w 6024583"/>
              <a:gd name="connsiteY145" fmla="*/ 2433459 h 5972632"/>
              <a:gd name="connsiteX146" fmla="*/ 920443 w 6024583"/>
              <a:gd name="connsiteY146" fmla="*/ 2408592 h 5972632"/>
              <a:gd name="connsiteX147" fmla="*/ 940584 w 6024583"/>
              <a:gd name="connsiteY147" fmla="*/ 2390556 h 5972632"/>
              <a:gd name="connsiteX148" fmla="*/ 948929 w 6024583"/>
              <a:gd name="connsiteY148" fmla="*/ 2363622 h 5972632"/>
              <a:gd name="connsiteX149" fmla="*/ 974426 w 6024583"/>
              <a:gd name="connsiteY149" fmla="*/ 2349829 h 5972632"/>
              <a:gd name="connsiteX150" fmla="*/ 990507 w 6024583"/>
              <a:gd name="connsiteY150" fmla="*/ 2328876 h 5972632"/>
              <a:gd name="connsiteX151" fmla="*/ 997430 w 6024583"/>
              <a:gd name="connsiteY151" fmla="*/ 2300978 h 5972632"/>
              <a:gd name="connsiteX152" fmla="*/ 1019386 w 6024583"/>
              <a:gd name="connsiteY152" fmla="*/ 2284375 h 5972632"/>
              <a:gd name="connsiteX153" fmla="*/ 1037694 w 6024583"/>
              <a:gd name="connsiteY153" fmla="*/ 2265121 h 5972632"/>
              <a:gd name="connsiteX154" fmla="*/ 1054333 w 6024583"/>
              <a:gd name="connsiteY154" fmla="*/ 2244618 h 5972632"/>
              <a:gd name="connsiteX155" fmla="*/ 1071619 w 6024583"/>
              <a:gd name="connsiteY155" fmla="*/ 2223608 h 5972632"/>
              <a:gd name="connsiteX156" fmla="*/ 1077825 w 6024583"/>
              <a:gd name="connsiteY156" fmla="*/ 2196268 h 5972632"/>
              <a:gd name="connsiteX157" fmla="*/ 1078167 w 6024583"/>
              <a:gd name="connsiteY157" fmla="*/ 2167590 h 5972632"/>
              <a:gd name="connsiteX158" fmla="*/ 1100898 w 6024583"/>
              <a:gd name="connsiteY158" fmla="*/ 2147119 h 5972632"/>
              <a:gd name="connsiteX159" fmla="*/ 1097205 w 6024583"/>
              <a:gd name="connsiteY159" fmla="*/ 2117065 h 5972632"/>
              <a:gd name="connsiteX160" fmla="*/ 1115074 w 6024583"/>
              <a:gd name="connsiteY160" fmla="*/ 2095046 h 5972632"/>
              <a:gd name="connsiteX161" fmla="*/ 1123254 w 6024583"/>
              <a:gd name="connsiteY161" fmla="*/ 2069432 h 5972632"/>
              <a:gd name="connsiteX162" fmla="*/ 1127112 w 6024583"/>
              <a:gd name="connsiteY162" fmla="*/ 2042213 h 5972632"/>
              <a:gd name="connsiteX163" fmla="*/ 1148009 w 6024583"/>
              <a:gd name="connsiteY163" fmla="*/ 2021158 h 5972632"/>
              <a:gd name="connsiteX164" fmla="*/ 1147654 w 6024583"/>
              <a:gd name="connsiteY164" fmla="*/ 1992455 h 5972632"/>
              <a:gd name="connsiteX165" fmla="*/ 1163042 w 6024583"/>
              <a:gd name="connsiteY165" fmla="*/ 1969491 h 5972632"/>
              <a:gd name="connsiteX166" fmla="*/ 1167719 w 6024583"/>
              <a:gd name="connsiteY166" fmla="*/ 1942304 h 5972632"/>
              <a:gd name="connsiteX167" fmla="*/ 1183184 w 6024583"/>
              <a:gd name="connsiteY167" fmla="*/ 1919505 h 5972632"/>
              <a:gd name="connsiteX168" fmla="*/ 1208427 w 6024583"/>
              <a:gd name="connsiteY168" fmla="*/ 1905902 h 5972632"/>
              <a:gd name="connsiteX169" fmla="*/ 1224616 w 6024583"/>
              <a:gd name="connsiteY169" fmla="*/ 1884238 h 5972632"/>
              <a:gd name="connsiteX170" fmla="*/ 1247720 w 6024583"/>
              <a:gd name="connsiteY170" fmla="*/ 1868859 h 5972632"/>
              <a:gd name="connsiteX171" fmla="*/ 1261389 w 6024583"/>
              <a:gd name="connsiteY171" fmla="*/ 1845140 h 5972632"/>
              <a:gd name="connsiteX172" fmla="*/ 1271213 w 6024583"/>
              <a:gd name="connsiteY172" fmla="*/ 1817896 h 5972632"/>
              <a:gd name="connsiteX173" fmla="*/ 1297541 w 6024583"/>
              <a:gd name="connsiteY173" fmla="*/ 1805529 h 5972632"/>
              <a:gd name="connsiteX174" fmla="*/ 1311001 w 6024583"/>
              <a:gd name="connsiteY174" fmla="*/ 1781501 h 5972632"/>
              <a:gd name="connsiteX175" fmla="*/ 1334461 w 6024583"/>
              <a:gd name="connsiteY175" fmla="*/ 1766597 h 5972632"/>
              <a:gd name="connsiteX176" fmla="*/ 1348352 w 6024583"/>
              <a:gd name="connsiteY176" fmla="*/ 1743075 h 5972632"/>
              <a:gd name="connsiteX177" fmla="*/ 1373412 w 6024583"/>
              <a:gd name="connsiteY177" fmla="*/ 1728121 h 5972632"/>
              <a:gd name="connsiteX178" fmla="*/ 1383819 w 6024583"/>
              <a:gd name="connsiteY178" fmla="*/ 1702139 h 5972632"/>
              <a:gd name="connsiteX179" fmla="*/ 1383920 w 6024583"/>
              <a:gd name="connsiteY179" fmla="*/ 1672332 h 5972632"/>
              <a:gd name="connsiteX180" fmla="*/ 1402526 w 6024583"/>
              <a:gd name="connsiteY180" fmla="*/ 1651639 h 5972632"/>
              <a:gd name="connsiteX181" fmla="*/ 1414513 w 6024583"/>
              <a:gd name="connsiteY181" fmla="*/ 1627756 h 5972632"/>
              <a:gd name="connsiteX182" fmla="*/ 1428652 w 6024583"/>
              <a:gd name="connsiteY182" fmla="*/ 1605065 h 5972632"/>
              <a:gd name="connsiteX183" fmla="*/ 1430835 w 6024583"/>
              <a:gd name="connsiteY183" fmla="*/ 1576507 h 5972632"/>
              <a:gd name="connsiteX184" fmla="*/ 1454657 w 6024583"/>
              <a:gd name="connsiteY184" fmla="*/ 1558465 h 5972632"/>
              <a:gd name="connsiteX185" fmla="*/ 1462424 w 6024583"/>
              <a:gd name="connsiteY185" fmla="*/ 1532565 h 5972632"/>
              <a:gd name="connsiteX186" fmla="*/ 1473510 w 6024583"/>
              <a:gd name="connsiteY186" fmla="*/ 1508358 h 5972632"/>
              <a:gd name="connsiteX187" fmla="*/ 1483625 w 6024583"/>
              <a:gd name="connsiteY187" fmla="*/ 1483701 h 5972632"/>
              <a:gd name="connsiteX188" fmla="*/ 1489724 w 6024583"/>
              <a:gd name="connsiteY188" fmla="*/ 1456964 h 5972632"/>
              <a:gd name="connsiteX189" fmla="*/ 1515088 w 6024583"/>
              <a:gd name="connsiteY189" fmla="*/ 1439721 h 5972632"/>
              <a:gd name="connsiteX190" fmla="*/ 1512321 w 6024583"/>
              <a:gd name="connsiteY190" fmla="*/ 1408386 h 5972632"/>
              <a:gd name="connsiteX191" fmla="*/ 1534595 w 6024583"/>
              <a:gd name="connsiteY191" fmla="*/ 1389735 h 5972632"/>
              <a:gd name="connsiteX192" fmla="*/ 1548555 w 6024583"/>
              <a:gd name="connsiteY192" fmla="*/ 1366923 h 5972632"/>
              <a:gd name="connsiteX193" fmla="*/ 1561203 w 6024583"/>
              <a:gd name="connsiteY193" fmla="*/ 1343617 h 5972632"/>
              <a:gd name="connsiteX194" fmla="*/ 1565359 w 6024583"/>
              <a:gd name="connsiteY194" fmla="*/ 1316011 h 5972632"/>
              <a:gd name="connsiteX195" fmla="*/ 1581896 w 6024583"/>
              <a:gd name="connsiteY195" fmla="*/ 1294582 h 5972632"/>
              <a:gd name="connsiteX196" fmla="*/ 1594334 w 6024583"/>
              <a:gd name="connsiteY196" fmla="*/ 1271054 h 5972632"/>
              <a:gd name="connsiteX197" fmla="*/ 1608257 w 6024583"/>
              <a:gd name="connsiteY197" fmla="*/ 1248369 h 5972632"/>
              <a:gd name="connsiteX198" fmla="*/ 1619032 w 6024583"/>
              <a:gd name="connsiteY198" fmla="*/ 1224093 h 5972632"/>
              <a:gd name="connsiteX199" fmla="*/ 1629953 w 6024583"/>
              <a:gd name="connsiteY199" fmla="*/ 1199822 h 5972632"/>
              <a:gd name="connsiteX200" fmla="*/ 1645602 w 6024583"/>
              <a:gd name="connsiteY200" fmla="*/ 1177924 h 5972632"/>
              <a:gd name="connsiteX201" fmla="*/ 1658782 w 6024583"/>
              <a:gd name="connsiteY201" fmla="*/ 1154859 h 5972632"/>
              <a:gd name="connsiteX202" fmla="*/ 1663084 w 6024583"/>
              <a:gd name="connsiteY202" fmla="*/ 1127570 h 5972632"/>
              <a:gd name="connsiteX203" fmla="*/ 1677635 w 6024583"/>
              <a:gd name="connsiteY203" fmla="*/ 1105291 h 5972632"/>
              <a:gd name="connsiteX204" fmla="*/ 1684590 w 6024583"/>
              <a:gd name="connsiteY204" fmla="*/ 1079493 h 5972632"/>
              <a:gd name="connsiteX205" fmla="*/ 1697694 w 6024583"/>
              <a:gd name="connsiteY205" fmla="*/ 1056624 h 5972632"/>
              <a:gd name="connsiteX206" fmla="*/ 1709535 w 6024583"/>
              <a:gd name="connsiteY206" fmla="*/ 1033102 h 5972632"/>
              <a:gd name="connsiteX207" fmla="*/ 1720983 w 6024583"/>
              <a:gd name="connsiteY207" fmla="*/ 1009352 h 5972632"/>
              <a:gd name="connsiteX208" fmla="*/ 1728154 w 6024583"/>
              <a:gd name="connsiteY208" fmla="*/ 983636 h 5972632"/>
              <a:gd name="connsiteX209" fmla="*/ 1739697 w 6024583"/>
              <a:gd name="connsiteY209" fmla="*/ 960051 h 5972632"/>
              <a:gd name="connsiteX210" fmla="*/ 1757421 w 6024583"/>
              <a:gd name="connsiteY210" fmla="*/ 941108 h 5972632"/>
              <a:gd name="connsiteX211" fmla="*/ 1776813 w 6024583"/>
              <a:gd name="connsiteY211" fmla="*/ 921816 h 5972632"/>
              <a:gd name="connsiteX212" fmla="*/ 1806163 w 6024583"/>
              <a:gd name="connsiteY212" fmla="*/ 918277 h 5972632"/>
              <a:gd name="connsiteX213" fmla="*/ 1824838 w 6024583"/>
              <a:gd name="connsiteY213" fmla="*/ 894540 h 5972632"/>
              <a:gd name="connsiteX214" fmla="*/ 1848305 w 6024583"/>
              <a:gd name="connsiteY214" fmla="*/ 880023 h 5972632"/>
              <a:gd name="connsiteX215" fmla="*/ 1872057 w 6024583"/>
              <a:gd name="connsiteY215" fmla="*/ 866408 h 5972632"/>
              <a:gd name="connsiteX216" fmla="*/ 1900569 w 6024583"/>
              <a:gd name="connsiteY216" fmla="*/ 861708 h 5972632"/>
              <a:gd name="connsiteX217" fmla="*/ 1928211 w 6024583"/>
              <a:gd name="connsiteY217" fmla="*/ 855658 h 5972632"/>
              <a:gd name="connsiteX218" fmla="*/ 1949698 w 6024583"/>
              <a:gd name="connsiteY218" fmla="*/ 837540 h 5972632"/>
              <a:gd name="connsiteX219" fmla="*/ 1974764 w 6024583"/>
              <a:gd name="connsiteY219" fmla="*/ 826384 h 5972632"/>
              <a:gd name="connsiteX220" fmla="*/ 1995546 w 6024583"/>
              <a:gd name="connsiteY220" fmla="*/ 807073 h 5972632"/>
              <a:gd name="connsiteX221" fmla="*/ 2019273 w 6024583"/>
              <a:gd name="connsiteY221" fmla="*/ 793274 h 5972632"/>
              <a:gd name="connsiteX222" fmla="*/ 2049873 w 6024583"/>
              <a:gd name="connsiteY222" fmla="*/ 792766 h 5972632"/>
              <a:gd name="connsiteX223" fmla="*/ 2072680 w 6024583"/>
              <a:gd name="connsiteY223" fmla="*/ 777571 h 5972632"/>
              <a:gd name="connsiteX224" fmla="*/ 2097599 w 6024583"/>
              <a:gd name="connsiteY224" fmla="*/ 765363 h 5972632"/>
              <a:gd name="connsiteX225" fmla="*/ 2111820 w 6024583"/>
              <a:gd name="connsiteY225" fmla="*/ 738081 h 5972632"/>
              <a:gd name="connsiteX226" fmla="*/ 2138054 w 6024583"/>
              <a:gd name="connsiteY226" fmla="*/ 728752 h 5972632"/>
              <a:gd name="connsiteX227" fmla="*/ 2164871 w 6024583"/>
              <a:gd name="connsiteY227" fmla="*/ 720393 h 5972632"/>
              <a:gd name="connsiteX228" fmla="*/ 2180063 w 6024583"/>
              <a:gd name="connsiteY228" fmla="*/ 695495 h 5972632"/>
              <a:gd name="connsiteX229" fmla="*/ 2201931 w 6024583"/>
              <a:gd name="connsiteY229" fmla="*/ 680396 h 5972632"/>
              <a:gd name="connsiteX230" fmla="*/ 2229236 w 6024583"/>
              <a:gd name="connsiteY230" fmla="*/ 672988 h 5972632"/>
              <a:gd name="connsiteX231" fmla="*/ 2246605 w 6024583"/>
              <a:gd name="connsiteY231" fmla="*/ 651312 h 5972632"/>
              <a:gd name="connsiteX232" fmla="*/ 2264183 w 6024583"/>
              <a:gd name="connsiteY232" fmla="*/ 629860 h 5972632"/>
              <a:gd name="connsiteX233" fmla="*/ 2286272 w 6024583"/>
              <a:gd name="connsiteY233" fmla="*/ 615044 h 5972632"/>
              <a:gd name="connsiteX234" fmla="*/ 2308673 w 6024583"/>
              <a:gd name="connsiteY234" fmla="*/ 600648 h 5972632"/>
              <a:gd name="connsiteX235" fmla="*/ 2339552 w 6024583"/>
              <a:gd name="connsiteY235" fmla="*/ 598292 h 5972632"/>
              <a:gd name="connsiteX236" fmla="*/ 2356965 w 6024583"/>
              <a:gd name="connsiteY236" fmla="*/ 576899 h 5972632"/>
              <a:gd name="connsiteX237" fmla="*/ 2375418 w 6024583"/>
              <a:gd name="connsiteY237" fmla="*/ 557018 h 5972632"/>
              <a:gd name="connsiteX238" fmla="*/ 2402496 w 6024583"/>
              <a:gd name="connsiteY238" fmla="*/ 549463 h 5972632"/>
              <a:gd name="connsiteX239" fmla="*/ 2428406 w 6024583"/>
              <a:gd name="connsiteY239" fmla="*/ 536033 h 5972632"/>
              <a:gd name="connsiteX240" fmla="*/ 2430880 w 6024583"/>
              <a:gd name="connsiteY240" fmla="*/ 505677 h 5972632"/>
              <a:gd name="connsiteX241" fmla="*/ 2435875 w 6024583"/>
              <a:gd name="connsiteY241" fmla="*/ 478977 h 5972632"/>
              <a:gd name="connsiteX242" fmla="*/ 2459982 w 6024583"/>
              <a:gd name="connsiteY242" fmla="*/ 460875 h 5972632"/>
              <a:gd name="connsiteX243" fmla="*/ 2456942 w 6024583"/>
              <a:gd name="connsiteY243" fmla="*/ 430725 h 5972632"/>
              <a:gd name="connsiteX244" fmla="*/ 2473829 w 6024583"/>
              <a:gd name="connsiteY244" fmla="*/ 409597 h 5972632"/>
              <a:gd name="connsiteX245" fmla="*/ 2478816 w 6024583"/>
              <a:gd name="connsiteY245" fmla="*/ 383125 h 5972632"/>
              <a:gd name="connsiteX246" fmla="*/ 2496394 w 6024583"/>
              <a:gd name="connsiteY246" fmla="*/ 362252 h 5972632"/>
              <a:gd name="connsiteX247" fmla="*/ 2506319 w 6024583"/>
              <a:gd name="connsiteY247" fmla="*/ 337902 h 5972632"/>
              <a:gd name="connsiteX248" fmla="*/ 2515368 w 6024583"/>
              <a:gd name="connsiteY248" fmla="*/ 313262 h 5972632"/>
              <a:gd name="connsiteX249" fmla="*/ 2536569 w 6024583"/>
              <a:gd name="connsiteY249" fmla="*/ 294047 h 5972632"/>
              <a:gd name="connsiteX250" fmla="*/ 2534653 w 6024583"/>
              <a:gd name="connsiteY250" fmla="*/ 264464 h 5972632"/>
              <a:gd name="connsiteX251" fmla="*/ 2558132 w 6024583"/>
              <a:gd name="connsiteY251" fmla="*/ 246322 h 5972632"/>
              <a:gd name="connsiteX252" fmla="*/ 2566598 w 6024583"/>
              <a:gd name="connsiteY252" fmla="*/ 221536 h 5972632"/>
              <a:gd name="connsiteX253" fmla="*/ 2565525 w 6024583"/>
              <a:gd name="connsiteY253" fmla="*/ 188220 h 5972632"/>
              <a:gd name="connsiteX254" fmla="*/ 2599044 w 6024583"/>
              <a:gd name="connsiteY254" fmla="*/ 195825 h 5972632"/>
              <a:gd name="connsiteX255" fmla="*/ 2621590 w 6024583"/>
              <a:gd name="connsiteY255" fmla="*/ 178489 h 5972632"/>
              <a:gd name="connsiteX256" fmla="*/ 2646034 w 6024583"/>
              <a:gd name="connsiteY256" fmla="*/ 168195 h 5972632"/>
              <a:gd name="connsiteX257" fmla="*/ 2675244 w 6024583"/>
              <a:gd name="connsiteY257" fmla="*/ 174992 h 5972632"/>
              <a:gd name="connsiteX258" fmla="*/ 2700246 w 6024583"/>
              <a:gd name="connsiteY258" fmla="*/ 167356 h 5972632"/>
              <a:gd name="connsiteX259" fmla="*/ 2722025 w 6024583"/>
              <a:gd name="connsiteY259" fmla="*/ 148017 h 5972632"/>
              <a:gd name="connsiteX260" fmla="*/ 2750010 w 6024583"/>
              <a:gd name="connsiteY260" fmla="*/ 151300 h 5972632"/>
              <a:gd name="connsiteX261" fmla="*/ 2772487 w 6024583"/>
              <a:gd name="connsiteY261" fmla="*/ 135654 h 5972632"/>
              <a:gd name="connsiteX262" fmla="*/ 2796106 w 6024583"/>
              <a:gd name="connsiteY262" fmla="*/ 125892 h 5972632"/>
              <a:gd name="connsiteX263" fmla="*/ 2825956 w 6024583"/>
              <a:gd name="connsiteY263" fmla="*/ 123743 h 5972632"/>
              <a:gd name="connsiteX264" fmla="*/ 2845578 w 6024583"/>
              <a:gd name="connsiteY264" fmla="*/ 101696 h 5972632"/>
              <a:gd name="connsiteX265" fmla="*/ 2875619 w 6024583"/>
              <a:gd name="connsiteY265" fmla="*/ 98659 h 5972632"/>
              <a:gd name="connsiteX266" fmla="*/ 2891750 w 6024583"/>
              <a:gd name="connsiteY266" fmla="*/ 70589 h 5972632"/>
              <a:gd name="connsiteX267" fmla="*/ 2922673 w 6024583"/>
              <a:gd name="connsiteY267" fmla="*/ 69531 h 5972632"/>
              <a:gd name="connsiteX268" fmla="*/ 2946273 w 6024583"/>
              <a:gd name="connsiteY268" fmla="*/ 55169 h 5972632"/>
              <a:gd name="connsiteX269" fmla="*/ 2971269 w 6024583"/>
              <a:gd name="connsiteY269" fmla="*/ 43567 h 5972632"/>
              <a:gd name="connsiteX270" fmla="*/ 2991417 w 6024583"/>
              <a:gd name="connsiteY270" fmla="*/ 22849 h 5972632"/>
              <a:gd name="connsiteX271" fmla="*/ 3018412 w 6024583"/>
              <a:gd name="connsiteY271" fmla="*/ 18382 h 5972632"/>
              <a:gd name="connsiteX272" fmla="*/ 3044144 w 6024583"/>
              <a:gd name="connsiteY272" fmla="*/ 18182 h 5972632"/>
              <a:gd name="connsiteX273" fmla="*/ 3070910 w 6024583"/>
              <a:gd name="connsiteY273" fmla="*/ 814 h 5972632"/>
              <a:gd name="connsiteX274" fmla="*/ 3098990 w 6024583"/>
              <a:gd name="connsiteY274" fmla="*/ 14998 h 5972632"/>
              <a:gd name="connsiteX275" fmla="*/ 3125738 w 6024583"/>
              <a:gd name="connsiteY275" fmla="*/ 24 h 59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6024583" h="5972632">
                <a:moveTo>
                  <a:pt x="3125738" y="24"/>
                </a:moveTo>
                <a:cubicBezTo>
                  <a:pt x="3139343" y="-584"/>
                  <a:pt x="3139845" y="10654"/>
                  <a:pt x="3153456" y="10032"/>
                </a:cubicBezTo>
                <a:cubicBezTo>
                  <a:pt x="3161078" y="9693"/>
                  <a:pt x="3164828" y="9247"/>
                  <a:pt x="3168674" y="8785"/>
                </a:cubicBezTo>
                <a:lnTo>
                  <a:pt x="6024583" y="1136003"/>
                </a:lnTo>
                <a:lnTo>
                  <a:pt x="6024583" y="3142895"/>
                </a:lnTo>
                <a:lnTo>
                  <a:pt x="6019197" y="3145863"/>
                </a:lnTo>
                <a:cubicBezTo>
                  <a:pt x="6016131" y="3148258"/>
                  <a:pt x="6013411" y="3151519"/>
                  <a:pt x="6011384" y="3156515"/>
                </a:cubicBezTo>
                <a:cubicBezTo>
                  <a:pt x="6003211" y="3176631"/>
                  <a:pt x="6002246" y="3176232"/>
                  <a:pt x="5994073" y="3196329"/>
                </a:cubicBezTo>
                <a:cubicBezTo>
                  <a:pt x="5985906" y="3216464"/>
                  <a:pt x="6009601" y="3226078"/>
                  <a:pt x="6001421" y="3246207"/>
                </a:cubicBezTo>
                <a:cubicBezTo>
                  <a:pt x="5993223" y="3266406"/>
                  <a:pt x="5992474" y="3266089"/>
                  <a:pt x="5984269" y="3286281"/>
                </a:cubicBezTo>
                <a:cubicBezTo>
                  <a:pt x="5976077" y="3306480"/>
                  <a:pt x="5967465" y="3303100"/>
                  <a:pt x="5958156" y="3322804"/>
                </a:cubicBezTo>
                <a:cubicBezTo>
                  <a:pt x="5948853" y="3342438"/>
                  <a:pt x="5941333" y="3338487"/>
                  <a:pt x="5930945" y="3357576"/>
                </a:cubicBezTo>
                <a:cubicBezTo>
                  <a:pt x="5920557" y="3376677"/>
                  <a:pt x="5936840" y="3385518"/>
                  <a:pt x="5926459" y="3404607"/>
                </a:cubicBezTo>
                <a:cubicBezTo>
                  <a:pt x="5916045" y="3423766"/>
                  <a:pt x="5896253" y="3413016"/>
                  <a:pt x="5885845" y="3432175"/>
                </a:cubicBezTo>
                <a:cubicBezTo>
                  <a:pt x="5875426" y="3451302"/>
                  <a:pt x="5894806" y="3461804"/>
                  <a:pt x="5884405" y="3480937"/>
                </a:cubicBezTo>
                <a:cubicBezTo>
                  <a:pt x="5874011" y="3500057"/>
                  <a:pt x="5876397" y="3501345"/>
                  <a:pt x="5865996" y="3520459"/>
                </a:cubicBezTo>
                <a:cubicBezTo>
                  <a:pt x="5855620" y="3539529"/>
                  <a:pt x="5838208" y="3530086"/>
                  <a:pt x="5827832" y="3549156"/>
                </a:cubicBezTo>
                <a:cubicBezTo>
                  <a:pt x="5817412" y="3568333"/>
                  <a:pt x="5823371" y="3571581"/>
                  <a:pt x="5812939" y="3590752"/>
                </a:cubicBezTo>
                <a:cubicBezTo>
                  <a:pt x="5802506" y="3609955"/>
                  <a:pt x="5808249" y="3613082"/>
                  <a:pt x="5797817" y="3632291"/>
                </a:cubicBezTo>
                <a:cubicBezTo>
                  <a:pt x="5787327" y="3651564"/>
                  <a:pt x="5771056" y="3642723"/>
                  <a:pt x="5760586" y="3661983"/>
                </a:cubicBezTo>
                <a:cubicBezTo>
                  <a:pt x="5751772" y="3674388"/>
                  <a:pt x="5744404" y="3687763"/>
                  <a:pt x="5738630" y="3701841"/>
                </a:cubicBezTo>
                <a:cubicBezTo>
                  <a:pt x="5733439" y="3716294"/>
                  <a:pt x="5729910" y="3731299"/>
                  <a:pt x="5728115" y="3746551"/>
                </a:cubicBezTo>
                <a:cubicBezTo>
                  <a:pt x="5724123" y="3768278"/>
                  <a:pt x="5729758" y="3769331"/>
                  <a:pt x="5725779" y="3791065"/>
                </a:cubicBezTo>
                <a:cubicBezTo>
                  <a:pt x="5721782" y="3812887"/>
                  <a:pt x="5722403" y="3813007"/>
                  <a:pt x="5718412" y="3834823"/>
                </a:cubicBezTo>
                <a:cubicBezTo>
                  <a:pt x="5714420" y="3856595"/>
                  <a:pt x="5709591" y="3855720"/>
                  <a:pt x="5705593" y="3877504"/>
                </a:cubicBezTo>
                <a:cubicBezTo>
                  <a:pt x="5701608" y="3899256"/>
                  <a:pt x="5698829" y="3898749"/>
                  <a:pt x="5694837" y="3920520"/>
                </a:cubicBezTo>
                <a:cubicBezTo>
                  <a:pt x="5690846" y="3942234"/>
                  <a:pt x="5691810" y="3942418"/>
                  <a:pt x="5687825" y="3964139"/>
                </a:cubicBezTo>
                <a:cubicBezTo>
                  <a:pt x="5683821" y="3985987"/>
                  <a:pt x="5697598" y="3988517"/>
                  <a:pt x="5693587" y="4010346"/>
                </a:cubicBezTo>
                <a:cubicBezTo>
                  <a:pt x="5689583" y="4032232"/>
                  <a:pt x="5680020" y="4030468"/>
                  <a:pt x="5676003" y="4052348"/>
                </a:cubicBezTo>
                <a:cubicBezTo>
                  <a:pt x="5671999" y="4074284"/>
                  <a:pt x="5693879" y="4078279"/>
                  <a:pt x="5689875" y="4100235"/>
                </a:cubicBezTo>
                <a:cubicBezTo>
                  <a:pt x="5685852" y="4122165"/>
                  <a:pt x="5671853" y="4118899"/>
                  <a:pt x="5663369" y="4139522"/>
                </a:cubicBezTo>
                <a:cubicBezTo>
                  <a:pt x="5654954" y="4159962"/>
                  <a:pt x="5645962" y="4152948"/>
                  <a:pt x="5633480" y="4171187"/>
                </a:cubicBezTo>
                <a:cubicBezTo>
                  <a:pt x="5620985" y="4189401"/>
                  <a:pt x="5621727" y="4189908"/>
                  <a:pt x="5609245" y="4208147"/>
                </a:cubicBezTo>
                <a:cubicBezTo>
                  <a:pt x="5596719" y="4226437"/>
                  <a:pt x="5610971" y="4236203"/>
                  <a:pt x="5598457" y="4254481"/>
                </a:cubicBezTo>
                <a:cubicBezTo>
                  <a:pt x="5585944" y="4272745"/>
                  <a:pt x="5592150" y="4277000"/>
                  <a:pt x="5579636" y="4295265"/>
                </a:cubicBezTo>
                <a:cubicBezTo>
                  <a:pt x="5567141" y="4313497"/>
                  <a:pt x="5548725" y="4300896"/>
                  <a:pt x="5536224" y="4319135"/>
                </a:cubicBezTo>
                <a:cubicBezTo>
                  <a:pt x="5523742" y="4337355"/>
                  <a:pt x="5534378" y="4344617"/>
                  <a:pt x="5521908" y="4362850"/>
                </a:cubicBezTo>
                <a:cubicBezTo>
                  <a:pt x="5509356" y="4381165"/>
                  <a:pt x="5515854" y="4385585"/>
                  <a:pt x="5503302" y="4403907"/>
                </a:cubicBezTo>
                <a:cubicBezTo>
                  <a:pt x="5490744" y="4422241"/>
                  <a:pt x="5487025" y="4419704"/>
                  <a:pt x="5474461" y="4438051"/>
                </a:cubicBezTo>
                <a:cubicBezTo>
                  <a:pt x="5461864" y="4456436"/>
                  <a:pt x="5457378" y="4453373"/>
                  <a:pt x="5444782" y="4471758"/>
                </a:cubicBezTo>
                <a:cubicBezTo>
                  <a:pt x="5432185" y="4490149"/>
                  <a:pt x="5426924" y="4486946"/>
                  <a:pt x="5416410" y="4506593"/>
                </a:cubicBezTo>
                <a:cubicBezTo>
                  <a:pt x="5408636" y="4518922"/>
                  <a:pt x="5401916" y="4531878"/>
                  <a:pt x="5396312" y="4545329"/>
                </a:cubicBezTo>
                <a:cubicBezTo>
                  <a:pt x="5388310" y="4565407"/>
                  <a:pt x="5401161" y="4570519"/>
                  <a:pt x="5393171" y="4590597"/>
                </a:cubicBezTo>
                <a:cubicBezTo>
                  <a:pt x="5385144" y="4610738"/>
                  <a:pt x="5378170" y="4607967"/>
                  <a:pt x="5370149" y="4628090"/>
                </a:cubicBezTo>
                <a:cubicBezTo>
                  <a:pt x="5362134" y="4648200"/>
                  <a:pt x="5351295" y="4643887"/>
                  <a:pt x="5343280" y="4663997"/>
                </a:cubicBezTo>
                <a:cubicBezTo>
                  <a:pt x="5335278" y="4684075"/>
                  <a:pt x="5335107" y="4684006"/>
                  <a:pt x="5327111" y="4704109"/>
                </a:cubicBezTo>
                <a:cubicBezTo>
                  <a:pt x="5319116" y="4724169"/>
                  <a:pt x="5328025" y="4727720"/>
                  <a:pt x="5320029" y="4747766"/>
                </a:cubicBezTo>
                <a:cubicBezTo>
                  <a:pt x="5311996" y="4767921"/>
                  <a:pt x="5322130" y="4771954"/>
                  <a:pt x="5314109" y="4792134"/>
                </a:cubicBezTo>
                <a:cubicBezTo>
                  <a:pt x="5306062" y="4812313"/>
                  <a:pt x="5288529" y="4805344"/>
                  <a:pt x="5280482" y="4825523"/>
                </a:cubicBezTo>
                <a:cubicBezTo>
                  <a:pt x="5272405" y="4845786"/>
                  <a:pt x="5295376" y="4854924"/>
                  <a:pt x="5287304" y="4875167"/>
                </a:cubicBezTo>
                <a:cubicBezTo>
                  <a:pt x="5279252" y="4895417"/>
                  <a:pt x="5250023" y="4885866"/>
                  <a:pt x="5244673" y="4906991"/>
                </a:cubicBezTo>
                <a:cubicBezTo>
                  <a:pt x="5239172" y="4928717"/>
                  <a:pt x="5251806" y="4932129"/>
                  <a:pt x="5249090" y="4954383"/>
                </a:cubicBezTo>
                <a:cubicBezTo>
                  <a:pt x="5246399" y="4976643"/>
                  <a:pt x="5251438" y="4977245"/>
                  <a:pt x="5248741" y="4999511"/>
                </a:cubicBezTo>
                <a:cubicBezTo>
                  <a:pt x="5246038" y="5021834"/>
                  <a:pt x="5249020" y="5022190"/>
                  <a:pt x="5246317" y="5044519"/>
                </a:cubicBezTo>
                <a:cubicBezTo>
                  <a:pt x="5243594" y="5066804"/>
                  <a:pt x="5247523" y="5067286"/>
                  <a:pt x="5244832" y="5089584"/>
                </a:cubicBezTo>
                <a:cubicBezTo>
                  <a:pt x="5242135" y="5111844"/>
                  <a:pt x="5219392" y="5109104"/>
                  <a:pt x="5216688" y="5131377"/>
                </a:cubicBezTo>
                <a:cubicBezTo>
                  <a:pt x="5213992" y="5153605"/>
                  <a:pt x="5238220" y="5156541"/>
                  <a:pt x="5235516" y="5178782"/>
                </a:cubicBezTo>
                <a:cubicBezTo>
                  <a:pt x="5232800" y="5201137"/>
                  <a:pt x="5233689" y="5201245"/>
                  <a:pt x="5230979" y="5223587"/>
                </a:cubicBezTo>
                <a:cubicBezTo>
                  <a:pt x="5228263" y="5245980"/>
                  <a:pt x="5203254" y="5242942"/>
                  <a:pt x="5200526" y="5265328"/>
                </a:cubicBezTo>
                <a:cubicBezTo>
                  <a:pt x="5197803" y="5287791"/>
                  <a:pt x="5223275" y="5290873"/>
                  <a:pt x="5220540" y="5313323"/>
                </a:cubicBezTo>
                <a:cubicBezTo>
                  <a:pt x="5217824" y="5335774"/>
                  <a:pt x="5198375" y="5331740"/>
                  <a:pt x="5191991" y="5353435"/>
                </a:cubicBezTo>
                <a:cubicBezTo>
                  <a:pt x="5185867" y="5374205"/>
                  <a:pt x="5199193" y="5378872"/>
                  <a:pt x="5189592" y="5398285"/>
                </a:cubicBezTo>
                <a:cubicBezTo>
                  <a:pt x="5179997" y="5417678"/>
                  <a:pt x="5166011" y="5410753"/>
                  <a:pt x="5156422" y="5430171"/>
                </a:cubicBezTo>
                <a:cubicBezTo>
                  <a:pt x="5146783" y="5449641"/>
                  <a:pt x="5150990" y="5451721"/>
                  <a:pt x="5141370" y="5471197"/>
                </a:cubicBezTo>
                <a:cubicBezTo>
                  <a:pt x="5131737" y="5490634"/>
                  <a:pt x="5147875" y="5498613"/>
                  <a:pt x="5138255" y="5518037"/>
                </a:cubicBezTo>
                <a:cubicBezTo>
                  <a:pt x="5128660" y="5537469"/>
                  <a:pt x="5125671" y="5535991"/>
                  <a:pt x="5116063" y="5555416"/>
                </a:cubicBezTo>
                <a:cubicBezTo>
                  <a:pt x="5106449" y="5574809"/>
                  <a:pt x="5104736" y="5573960"/>
                  <a:pt x="5095141" y="5593353"/>
                </a:cubicBezTo>
                <a:cubicBezTo>
                  <a:pt x="5085495" y="5612835"/>
                  <a:pt x="5089487" y="5614814"/>
                  <a:pt x="5079854" y="5634302"/>
                </a:cubicBezTo>
                <a:cubicBezTo>
                  <a:pt x="5070189" y="5653828"/>
                  <a:pt x="5069047" y="5653257"/>
                  <a:pt x="5059389" y="5672784"/>
                </a:cubicBezTo>
                <a:cubicBezTo>
                  <a:pt x="5049705" y="5692361"/>
                  <a:pt x="5051469" y="5693230"/>
                  <a:pt x="5041779" y="5712820"/>
                </a:cubicBezTo>
                <a:cubicBezTo>
                  <a:pt x="5032096" y="5732391"/>
                  <a:pt x="5032769" y="5732638"/>
                  <a:pt x="5023167" y="5752279"/>
                </a:cubicBezTo>
                <a:cubicBezTo>
                  <a:pt x="5013668" y="5771697"/>
                  <a:pt x="5003590" y="5766757"/>
                  <a:pt x="4994179" y="5786227"/>
                </a:cubicBezTo>
                <a:cubicBezTo>
                  <a:pt x="4984763" y="5805709"/>
                  <a:pt x="4969920" y="5798536"/>
                  <a:pt x="4960490" y="5818018"/>
                </a:cubicBezTo>
                <a:cubicBezTo>
                  <a:pt x="4951054" y="5837551"/>
                  <a:pt x="4969222" y="5846328"/>
                  <a:pt x="4959785" y="5865861"/>
                </a:cubicBezTo>
                <a:cubicBezTo>
                  <a:pt x="4950349" y="5885375"/>
                  <a:pt x="4939136" y="5879946"/>
                  <a:pt x="4929706" y="5899466"/>
                </a:cubicBezTo>
                <a:cubicBezTo>
                  <a:pt x="4920270" y="5918942"/>
                  <a:pt x="4924643" y="5921054"/>
                  <a:pt x="4915219" y="5940555"/>
                </a:cubicBezTo>
                <a:cubicBezTo>
                  <a:pt x="4910758" y="5950695"/>
                  <a:pt x="4908175" y="5961565"/>
                  <a:pt x="4907610" y="5972632"/>
                </a:cubicBezTo>
                <a:lnTo>
                  <a:pt x="0" y="4035637"/>
                </a:lnTo>
                <a:lnTo>
                  <a:pt x="89" y="4035548"/>
                </a:lnTo>
                <a:cubicBezTo>
                  <a:pt x="6270" y="4023143"/>
                  <a:pt x="9142" y="4024577"/>
                  <a:pt x="15323" y="4012172"/>
                </a:cubicBezTo>
                <a:cubicBezTo>
                  <a:pt x="21511" y="3999755"/>
                  <a:pt x="16375" y="3997218"/>
                  <a:pt x="22564" y="3984801"/>
                </a:cubicBezTo>
                <a:cubicBezTo>
                  <a:pt x="28757" y="3972365"/>
                  <a:pt x="21918" y="3968946"/>
                  <a:pt x="28112" y="3956516"/>
                </a:cubicBezTo>
                <a:cubicBezTo>
                  <a:pt x="34287" y="3944125"/>
                  <a:pt x="36877" y="3945431"/>
                  <a:pt x="43058" y="3933026"/>
                </a:cubicBezTo>
                <a:cubicBezTo>
                  <a:pt x="49234" y="3920641"/>
                  <a:pt x="59493" y="3925739"/>
                  <a:pt x="65668" y="3913348"/>
                </a:cubicBezTo>
                <a:cubicBezTo>
                  <a:pt x="71886" y="3900861"/>
                  <a:pt x="63563" y="3896713"/>
                  <a:pt x="69781" y="3884219"/>
                </a:cubicBezTo>
                <a:cubicBezTo>
                  <a:pt x="76020" y="3871713"/>
                  <a:pt x="73786" y="3870623"/>
                  <a:pt x="80009" y="3858117"/>
                </a:cubicBezTo>
                <a:cubicBezTo>
                  <a:pt x="86194" y="3845661"/>
                  <a:pt x="99002" y="3852028"/>
                  <a:pt x="105209" y="3839567"/>
                </a:cubicBezTo>
                <a:cubicBezTo>
                  <a:pt x="111407" y="3827118"/>
                  <a:pt x="111286" y="3827067"/>
                  <a:pt x="117486" y="3814618"/>
                </a:cubicBezTo>
                <a:cubicBezTo>
                  <a:pt x="123655" y="3802252"/>
                  <a:pt x="108267" y="3794597"/>
                  <a:pt x="114436" y="3782224"/>
                </a:cubicBezTo>
                <a:cubicBezTo>
                  <a:pt x="120597" y="3769832"/>
                  <a:pt x="124424" y="3771728"/>
                  <a:pt x="130585" y="3759337"/>
                </a:cubicBezTo>
                <a:cubicBezTo>
                  <a:pt x="136773" y="3746913"/>
                  <a:pt x="138940" y="3747997"/>
                  <a:pt x="145105" y="3735593"/>
                </a:cubicBezTo>
                <a:cubicBezTo>
                  <a:pt x="151294" y="3723169"/>
                  <a:pt x="155051" y="3725021"/>
                  <a:pt x="161238" y="3712604"/>
                </a:cubicBezTo>
                <a:cubicBezTo>
                  <a:pt x="167399" y="3700212"/>
                  <a:pt x="169818" y="3701410"/>
                  <a:pt x="175994" y="3689025"/>
                </a:cubicBezTo>
                <a:cubicBezTo>
                  <a:pt x="182148" y="3676646"/>
                  <a:pt x="174161" y="3672403"/>
                  <a:pt x="181144" y="3660455"/>
                </a:cubicBezTo>
                <a:cubicBezTo>
                  <a:pt x="188214" y="3648335"/>
                  <a:pt x="186689" y="3647048"/>
                  <a:pt x="194549" y="3635417"/>
                </a:cubicBezTo>
                <a:cubicBezTo>
                  <a:pt x="202393" y="3623774"/>
                  <a:pt x="210509" y="3629234"/>
                  <a:pt x="218355" y="3617597"/>
                </a:cubicBezTo>
                <a:cubicBezTo>
                  <a:pt x="226186" y="3605985"/>
                  <a:pt x="222943" y="3603810"/>
                  <a:pt x="230775" y="3592198"/>
                </a:cubicBezTo>
                <a:cubicBezTo>
                  <a:pt x="238581" y="3580611"/>
                  <a:pt x="243319" y="3583795"/>
                  <a:pt x="251140" y="3572215"/>
                </a:cubicBezTo>
                <a:cubicBezTo>
                  <a:pt x="258921" y="3560685"/>
                  <a:pt x="247576" y="3553056"/>
                  <a:pt x="255358" y="3541527"/>
                </a:cubicBezTo>
                <a:cubicBezTo>
                  <a:pt x="263130" y="3529984"/>
                  <a:pt x="265192" y="3531373"/>
                  <a:pt x="272986" y="3519819"/>
                </a:cubicBezTo>
                <a:cubicBezTo>
                  <a:pt x="280780" y="3508264"/>
                  <a:pt x="281418" y="3508689"/>
                  <a:pt x="289211" y="3497134"/>
                </a:cubicBezTo>
                <a:cubicBezTo>
                  <a:pt x="297011" y="3485560"/>
                  <a:pt x="305515" y="3491281"/>
                  <a:pt x="313314" y="3479713"/>
                </a:cubicBezTo>
                <a:cubicBezTo>
                  <a:pt x="321102" y="3468171"/>
                  <a:pt x="320868" y="3468006"/>
                  <a:pt x="328641" y="3456457"/>
                </a:cubicBezTo>
                <a:cubicBezTo>
                  <a:pt x="336422" y="3444934"/>
                  <a:pt x="329418" y="3440292"/>
                  <a:pt x="336996" y="3428617"/>
                </a:cubicBezTo>
                <a:cubicBezTo>
                  <a:pt x="344613" y="3416885"/>
                  <a:pt x="347407" y="3418692"/>
                  <a:pt x="354814" y="3406826"/>
                </a:cubicBezTo>
                <a:cubicBezTo>
                  <a:pt x="362237" y="3394961"/>
                  <a:pt x="361012" y="3394200"/>
                  <a:pt x="368414" y="3382347"/>
                </a:cubicBezTo>
                <a:cubicBezTo>
                  <a:pt x="375810" y="3370513"/>
                  <a:pt x="369746" y="3366733"/>
                  <a:pt x="377126" y="3354893"/>
                </a:cubicBezTo>
                <a:cubicBezTo>
                  <a:pt x="384509" y="3343085"/>
                  <a:pt x="389405" y="3346141"/>
                  <a:pt x="396795" y="3334321"/>
                </a:cubicBezTo>
                <a:cubicBezTo>
                  <a:pt x="404133" y="3322582"/>
                  <a:pt x="411096" y="3326926"/>
                  <a:pt x="418431" y="3315155"/>
                </a:cubicBezTo>
                <a:cubicBezTo>
                  <a:pt x="425781" y="3303385"/>
                  <a:pt x="416580" y="3297652"/>
                  <a:pt x="423937" y="3285869"/>
                </a:cubicBezTo>
                <a:cubicBezTo>
                  <a:pt x="431293" y="3274086"/>
                  <a:pt x="438451" y="3278563"/>
                  <a:pt x="445808" y="3266780"/>
                </a:cubicBezTo>
                <a:cubicBezTo>
                  <a:pt x="453169" y="3254984"/>
                  <a:pt x="448893" y="3252314"/>
                  <a:pt x="456262" y="3240500"/>
                </a:cubicBezTo>
                <a:cubicBezTo>
                  <a:pt x="463606" y="3228748"/>
                  <a:pt x="471314" y="3233561"/>
                  <a:pt x="478664" y="3221798"/>
                </a:cubicBezTo>
                <a:cubicBezTo>
                  <a:pt x="486015" y="3210027"/>
                  <a:pt x="475434" y="3204097"/>
                  <a:pt x="481562" y="3191655"/>
                </a:cubicBezTo>
                <a:cubicBezTo>
                  <a:pt x="487775" y="3179041"/>
                  <a:pt x="498049" y="3183480"/>
                  <a:pt x="503007" y="3170315"/>
                </a:cubicBezTo>
                <a:cubicBezTo>
                  <a:pt x="507928" y="3157149"/>
                  <a:pt x="493786" y="3151847"/>
                  <a:pt x="498743" y="3138682"/>
                </a:cubicBezTo>
                <a:cubicBezTo>
                  <a:pt x="503668" y="3125554"/>
                  <a:pt x="516441" y="3130336"/>
                  <a:pt x="521364" y="3117208"/>
                </a:cubicBezTo>
                <a:cubicBezTo>
                  <a:pt x="526283" y="3104093"/>
                  <a:pt x="526865" y="3104309"/>
                  <a:pt x="531783" y="3091194"/>
                </a:cubicBezTo>
                <a:cubicBezTo>
                  <a:pt x="536673" y="3078162"/>
                  <a:pt x="531206" y="3076107"/>
                  <a:pt x="536100" y="3063055"/>
                </a:cubicBezTo>
                <a:cubicBezTo>
                  <a:pt x="540996" y="3050004"/>
                  <a:pt x="535226" y="3047829"/>
                  <a:pt x="540110" y="3034758"/>
                </a:cubicBezTo>
                <a:cubicBezTo>
                  <a:pt x="545027" y="3021700"/>
                  <a:pt x="556746" y="3026076"/>
                  <a:pt x="561652" y="3012999"/>
                </a:cubicBezTo>
                <a:cubicBezTo>
                  <a:pt x="566574" y="2999923"/>
                  <a:pt x="565051" y="2999339"/>
                  <a:pt x="569978" y="2986250"/>
                </a:cubicBezTo>
                <a:cubicBezTo>
                  <a:pt x="574873" y="2973198"/>
                  <a:pt x="578598" y="2974600"/>
                  <a:pt x="583483" y="2961523"/>
                </a:cubicBezTo>
                <a:cubicBezTo>
                  <a:pt x="588392" y="2948478"/>
                  <a:pt x="575589" y="2943430"/>
                  <a:pt x="581085" y="2930632"/>
                </a:cubicBezTo>
                <a:cubicBezTo>
                  <a:pt x="586616" y="2917745"/>
                  <a:pt x="589605" y="2918925"/>
                  <a:pt x="595711" y="2906311"/>
                </a:cubicBezTo>
                <a:cubicBezTo>
                  <a:pt x="601821" y="2893691"/>
                  <a:pt x="611624" y="2898434"/>
                  <a:pt x="617728" y="2885827"/>
                </a:cubicBezTo>
                <a:cubicBezTo>
                  <a:pt x="623837" y="2873251"/>
                  <a:pt x="621367" y="2872052"/>
                  <a:pt x="627460" y="2859470"/>
                </a:cubicBezTo>
                <a:cubicBezTo>
                  <a:pt x="633543" y="2846907"/>
                  <a:pt x="635910" y="2848074"/>
                  <a:pt x="641996" y="2835511"/>
                </a:cubicBezTo>
                <a:cubicBezTo>
                  <a:pt x="648056" y="2823017"/>
                  <a:pt x="647891" y="2822941"/>
                  <a:pt x="653951" y="2810454"/>
                </a:cubicBezTo>
                <a:cubicBezTo>
                  <a:pt x="660018" y="2797936"/>
                  <a:pt x="652238" y="2794162"/>
                  <a:pt x="658305" y="2781644"/>
                </a:cubicBezTo>
                <a:cubicBezTo>
                  <a:pt x="664371" y="2769125"/>
                  <a:pt x="657340" y="2765719"/>
                  <a:pt x="663426" y="2753194"/>
                </a:cubicBezTo>
                <a:cubicBezTo>
                  <a:pt x="669505" y="2740656"/>
                  <a:pt x="676257" y="2743935"/>
                  <a:pt x="682336" y="2731391"/>
                </a:cubicBezTo>
                <a:cubicBezTo>
                  <a:pt x="688403" y="2718885"/>
                  <a:pt x="686886" y="2718149"/>
                  <a:pt x="692946" y="2705650"/>
                </a:cubicBezTo>
                <a:cubicBezTo>
                  <a:pt x="696773" y="2697145"/>
                  <a:pt x="701304" y="2688970"/>
                  <a:pt x="706482" y="2681214"/>
                </a:cubicBezTo>
                <a:cubicBezTo>
                  <a:pt x="711241" y="2673598"/>
                  <a:pt x="716654" y="2666406"/>
                  <a:pt x="722657" y="2659716"/>
                </a:cubicBezTo>
                <a:cubicBezTo>
                  <a:pt x="731078" y="2649271"/>
                  <a:pt x="732011" y="2650019"/>
                  <a:pt x="740432" y="2639587"/>
                </a:cubicBezTo>
                <a:cubicBezTo>
                  <a:pt x="748815" y="2629193"/>
                  <a:pt x="747158" y="2627842"/>
                  <a:pt x="755554" y="2617428"/>
                </a:cubicBezTo>
                <a:cubicBezTo>
                  <a:pt x="763918" y="2607047"/>
                  <a:pt x="767071" y="2609584"/>
                  <a:pt x="775454" y="2599196"/>
                </a:cubicBezTo>
                <a:cubicBezTo>
                  <a:pt x="783799" y="2588852"/>
                  <a:pt x="777377" y="2583671"/>
                  <a:pt x="785722" y="2573353"/>
                </a:cubicBezTo>
                <a:cubicBezTo>
                  <a:pt x="794073" y="2562996"/>
                  <a:pt x="796560" y="2565007"/>
                  <a:pt x="804911" y="2554657"/>
                </a:cubicBezTo>
                <a:cubicBezTo>
                  <a:pt x="813269" y="2544288"/>
                  <a:pt x="813922" y="2544808"/>
                  <a:pt x="822280" y="2534452"/>
                </a:cubicBezTo>
                <a:cubicBezTo>
                  <a:pt x="830643" y="2524064"/>
                  <a:pt x="835968" y="2528338"/>
                  <a:pt x="844325" y="2517970"/>
                </a:cubicBezTo>
                <a:cubicBezTo>
                  <a:pt x="852670" y="2507633"/>
                  <a:pt x="843690" y="2500371"/>
                  <a:pt x="852016" y="2490028"/>
                </a:cubicBezTo>
                <a:cubicBezTo>
                  <a:pt x="860367" y="2479684"/>
                  <a:pt x="872932" y="2489818"/>
                  <a:pt x="881283" y="2479481"/>
                </a:cubicBezTo>
                <a:cubicBezTo>
                  <a:pt x="889653" y="2469112"/>
                  <a:pt x="881860" y="2462885"/>
                  <a:pt x="890078" y="2452389"/>
                </a:cubicBezTo>
                <a:cubicBezTo>
                  <a:pt x="898283" y="2441906"/>
                  <a:pt x="901126" y="2444081"/>
                  <a:pt x="909166" y="2433459"/>
                </a:cubicBezTo>
                <a:cubicBezTo>
                  <a:pt x="917206" y="2422861"/>
                  <a:pt x="912390" y="2419209"/>
                  <a:pt x="920443" y="2408592"/>
                </a:cubicBezTo>
                <a:cubicBezTo>
                  <a:pt x="928464" y="2398021"/>
                  <a:pt x="932557" y="2401147"/>
                  <a:pt x="940584" y="2390556"/>
                </a:cubicBezTo>
                <a:cubicBezTo>
                  <a:pt x="948599" y="2379997"/>
                  <a:pt x="940921" y="2374182"/>
                  <a:pt x="948929" y="2363622"/>
                </a:cubicBezTo>
                <a:cubicBezTo>
                  <a:pt x="956906" y="2353114"/>
                  <a:pt x="966462" y="2360357"/>
                  <a:pt x="974426" y="2349829"/>
                </a:cubicBezTo>
                <a:cubicBezTo>
                  <a:pt x="982403" y="2339314"/>
                  <a:pt x="982524" y="2339409"/>
                  <a:pt x="990507" y="2328876"/>
                </a:cubicBezTo>
                <a:cubicBezTo>
                  <a:pt x="998502" y="2318367"/>
                  <a:pt x="989453" y="2311499"/>
                  <a:pt x="997430" y="2300978"/>
                </a:cubicBezTo>
                <a:cubicBezTo>
                  <a:pt x="1005426" y="2290412"/>
                  <a:pt x="1011397" y="2294921"/>
                  <a:pt x="1019386" y="2284375"/>
                </a:cubicBezTo>
                <a:cubicBezTo>
                  <a:pt x="1027369" y="2273854"/>
                  <a:pt x="1029711" y="2275642"/>
                  <a:pt x="1037694" y="2265121"/>
                </a:cubicBezTo>
                <a:cubicBezTo>
                  <a:pt x="1045664" y="2254613"/>
                  <a:pt x="1046369" y="2255139"/>
                  <a:pt x="1054333" y="2244618"/>
                </a:cubicBezTo>
                <a:cubicBezTo>
                  <a:pt x="1060850" y="2238270"/>
                  <a:pt x="1066643" y="2231224"/>
                  <a:pt x="1071619" y="2223608"/>
                </a:cubicBezTo>
                <a:cubicBezTo>
                  <a:pt x="1078091" y="2211704"/>
                  <a:pt x="1073180" y="2208996"/>
                  <a:pt x="1077825" y="2196268"/>
                </a:cubicBezTo>
                <a:cubicBezTo>
                  <a:pt x="1082463" y="2183553"/>
                  <a:pt x="1073522" y="2180306"/>
                  <a:pt x="1078167" y="2167590"/>
                </a:cubicBezTo>
                <a:cubicBezTo>
                  <a:pt x="1082800" y="2154894"/>
                  <a:pt x="1096272" y="2159803"/>
                  <a:pt x="1100898" y="2147119"/>
                </a:cubicBezTo>
                <a:cubicBezTo>
                  <a:pt x="1105530" y="2134461"/>
                  <a:pt x="1092585" y="2129736"/>
                  <a:pt x="1097205" y="2117065"/>
                </a:cubicBezTo>
                <a:cubicBezTo>
                  <a:pt x="1101793" y="2104470"/>
                  <a:pt x="1110467" y="2107635"/>
                  <a:pt x="1115074" y="2095046"/>
                </a:cubicBezTo>
                <a:cubicBezTo>
                  <a:pt x="1119675" y="2082426"/>
                  <a:pt x="1118634" y="2082046"/>
                  <a:pt x="1123254" y="2069432"/>
                </a:cubicBezTo>
                <a:cubicBezTo>
                  <a:pt x="1127861" y="2056793"/>
                  <a:pt x="1122499" y="2054833"/>
                  <a:pt x="1127112" y="2042213"/>
                </a:cubicBezTo>
                <a:cubicBezTo>
                  <a:pt x="1131732" y="2029561"/>
                  <a:pt x="1143377" y="2033810"/>
                  <a:pt x="1148009" y="2021158"/>
                </a:cubicBezTo>
                <a:cubicBezTo>
                  <a:pt x="1152603" y="2008550"/>
                  <a:pt x="1143053" y="2005081"/>
                  <a:pt x="1147654" y="1992455"/>
                </a:cubicBezTo>
                <a:cubicBezTo>
                  <a:pt x="1152267" y="1979853"/>
                  <a:pt x="1158442" y="1982117"/>
                  <a:pt x="1163042" y="1969491"/>
                </a:cubicBezTo>
                <a:cubicBezTo>
                  <a:pt x="1167649" y="1956871"/>
                  <a:pt x="1160771" y="1953808"/>
                  <a:pt x="1167719" y="1942304"/>
                </a:cubicBezTo>
                <a:cubicBezTo>
                  <a:pt x="1171768" y="1934008"/>
                  <a:pt x="1176971" y="1926335"/>
                  <a:pt x="1183184" y="1919505"/>
                </a:cubicBezTo>
                <a:cubicBezTo>
                  <a:pt x="1192246" y="1909485"/>
                  <a:pt x="1199366" y="1915922"/>
                  <a:pt x="1208427" y="1905902"/>
                </a:cubicBezTo>
                <a:cubicBezTo>
                  <a:pt x="1217470" y="1895926"/>
                  <a:pt x="1215585" y="1894220"/>
                  <a:pt x="1224616" y="1884238"/>
                </a:cubicBezTo>
                <a:cubicBezTo>
                  <a:pt x="1233639" y="1874269"/>
                  <a:pt x="1238697" y="1878822"/>
                  <a:pt x="1247720" y="1868859"/>
                </a:cubicBezTo>
                <a:cubicBezTo>
                  <a:pt x="1256693" y="1858940"/>
                  <a:pt x="1252423" y="1855059"/>
                  <a:pt x="1261389" y="1845140"/>
                </a:cubicBezTo>
                <a:cubicBezTo>
                  <a:pt x="1270381" y="1835216"/>
                  <a:pt x="1262221" y="1827821"/>
                  <a:pt x="1271213" y="1817896"/>
                </a:cubicBezTo>
                <a:cubicBezTo>
                  <a:pt x="1280211" y="1807939"/>
                  <a:pt x="1288543" y="1815486"/>
                  <a:pt x="1297541" y="1805529"/>
                </a:cubicBezTo>
                <a:cubicBezTo>
                  <a:pt x="1306546" y="1795567"/>
                  <a:pt x="1301996" y="1791463"/>
                  <a:pt x="1311001" y="1781501"/>
                </a:cubicBezTo>
                <a:cubicBezTo>
                  <a:pt x="1319993" y="1771576"/>
                  <a:pt x="1325488" y="1776528"/>
                  <a:pt x="1334461" y="1766597"/>
                </a:cubicBezTo>
                <a:cubicBezTo>
                  <a:pt x="1343453" y="1756672"/>
                  <a:pt x="1339379" y="1752994"/>
                  <a:pt x="1348352" y="1743075"/>
                </a:cubicBezTo>
                <a:cubicBezTo>
                  <a:pt x="1357369" y="1733125"/>
                  <a:pt x="1365898" y="1739226"/>
                  <a:pt x="1373412" y="1728121"/>
                </a:cubicBezTo>
                <a:cubicBezTo>
                  <a:pt x="1380925" y="1716998"/>
                  <a:pt x="1377943" y="1714207"/>
                  <a:pt x="1383819" y="1702139"/>
                </a:cubicBezTo>
                <a:cubicBezTo>
                  <a:pt x="1389708" y="1690070"/>
                  <a:pt x="1378044" y="1684401"/>
                  <a:pt x="1383920" y="1672332"/>
                </a:cubicBezTo>
                <a:cubicBezTo>
                  <a:pt x="1389790" y="1660315"/>
                  <a:pt x="1396656" y="1663657"/>
                  <a:pt x="1402526" y="1651639"/>
                </a:cubicBezTo>
                <a:cubicBezTo>
                  <a:pt x="1408383" y="1639615"/>
                  <a:pt x="1408662" y="1639761"/>
                  <a:pt x="1414513" y="1627756"/>
                </a:cubicBezTo>
                <a:cubicBezTo>
                  <a:pt x="1420339" y="1615808"/>
                  <a:pt x="1422839" y="1617019"/>
                  <a:pt x="1428652" y="1605065"/>
                </a:cubicBezTo>
                <a:cubicBezTo>
                  <a:pt x="1434502" y="1593091"/>
                  <a:pt x="1425003" y="1588468"/>
                  <a:pt x="1430835" y="1576507"/>
                </a:cubicBezTo>
                <a:cubicBezTo>
                  <a:pt x="1436673" y="1564528"/>
                  <a:pt x="1448819" y="1570445"/>
                  <a:pt x="1454657" y="1558465"/>
                </a:cubicBezTo>
                <a:cubicBezTo>
                  <a:pt x="1460514" y="1546479"/>
                  <a:pt x="1456580" y="1544557"/>
                  <a:pt x="1462424" y="1532565"/>
                </a:cubicBezTo>
                <a:cubicBezTo>
                  <a:pt x="1468256" y="1520598"/>
                  <a:pt x="1467666" y="1520313"/>
                  <a:pt x="1473510" y="1508358"/>
                </a:cubicBezTo>
                <a:cubicBezTo>
                  <a:pt x="1479336" y="1496410"/>
                  <a:pt x="1477794" y="1495662"/>
                  <a:pt x="1483625" y="1483701"/>
                </a:cubicBezTo>
                <a:cubicBezTo>
                  <a:pt x="1489463" y="1471722"/>
                  <a:pt x="1483809" y="1468906"/>
                  <a:pt x="1489724" y="1456964"/>
                </a:cubicBezTo>
                <a:cubicBezTo>
                  <a:pt x="1495670" y="1444972"/>
                  <a:pt x="1509085" y="1451669"/>
                  <a:pt x="1515088" y="1439721"/>
                </a:cubicBezTo>
                <a:cubicBezTo>
                  <a:pt x="1521103" y="1427779"/>
                  <a:pt x="1506305" y="1420327"/>
                  <a:pt x="1512321" y="1408386"/>
                </a:cubicBezTo>
                <a:cubicBezTo>
                  <a:pt x="1518311" y="1396470"/>
                  <a:pt x="1528611" y="1401638"/>
                  <a:pt x="1534595" y="1389735"/>
                </a:cubicBezTo>
                <a:cubicBezTo>
                  <a:pt x="1540598" y="1377825"/>
                  <a:pt x="1542571" y="1378827"/>
                  <a:pt x="1548555" y="1366923"/>
                </a:cubicBezTo>
                <a:cubicBezTo>
                  <a:pt x="1554527" y="1355102"/>
                  <a:pt x="1555244" y="1355457"/>
                  <a:pt x="1561203" y="1343617"/>
                </a:cubicBezTo>
                <a:cubicBezTo>
                  <a:pt x="1567168" y="1331758"/>
                  <a:pt x="1559400" y="1327851"/>
                  <a:pt x="1565359" y="1316011"/>
                </a:cubicBezTo>
                <a:cubicBezTo>
                  <a:pt x="1571337" y="1304139"/>
                  <a:pt x="1575931" y="1306441"/>
                  <a:pt x="1581896" y="1294582"/>
                </a:cubicBezTo>
                <a:cubicBezTo>
                  <a:pt x="1587874" y="1282697"/>
                  <a:pt x="1588356" y="1282938"/>
                  <a:pt x="1594334" y="1271054"/>
                </a:cubicBezTo>
                <a:cubicBezTo>
                  <a:pt x="1600299" y="1259195"/>
                  <a:pt x="1602317" y="1260216"/>
                  <a:pt x="1608257" y="1248369"/>
                </a:cubicBezTo>
                <a:cubicBezTo>
                  <a:pt x="1614234" y="1236535"/>
                  <a:pt x="1613067" y="1235933"/>
                  <a:pt x="1619032" y="1224093"/>
                </a:cubicBezTo>
                <a:cubicBezTo>
                  <a:pt x="1625003" y="1212214"/>
                  <a:pt x="1624057" y="1211720"/>
                  <a:pt x="1629953" y="1199822"/>
                </a:cubicBezTo>
                <a:cubicBezTo>
                  <a:pt x="1635829" y="1187925"/>
                  <a:pt x="1639827" y="1189840"/>
                  <a:pt x="1645602" y="1177924"/>
                </a:cubicBezTo>
                <a:cubicBezTo>
                  <a:pt x="1651389" y="1165995"/>
                  <a:pt x="1653007" y="1166775"/>
                  <a:pt x="1658782" y="1154859"/>
                </a:cubicBezTo>
                <a:cubicBezTo>
                  <a:pt x="1664544" y="1142955"/>
                  <a:pt x="1657316" y="1139455"/>
                  <a:pt x="1663084" y="1127570"/>
                </a:cubicBezTo>
                <a:cubicBezTo>
                  <a:pt x="1668827" y="1115698"/>
                  <a:pt x="1671879" y="1117163"/>
                  <a:pt x="1677635" y="1105291"/>
                </a:cubicBezTo>
                <a:cubicBezTo>
                  <a:pt x="1683359" y="1093483"/>
                  <a:pt x="1678866" y="1091307"/>
                  <a:pt x="1684590" y="1079493"/>
                </a:cubicBezTo>
                <a:cubicBezTo>
                  <a:pt x="1690333" y="1067671"/>
                  <a:pt x="1691951" y="1068445"/>
                  <a:pt x="1697694" y="1056624"/>
                </a:cubicBezTo>
                <a:cubicBezTo>
                  <a:pt x="1703424" y="1044784"/>
                  <a:pt x="1703780" y="1044955"/>
                  <a:pt x="1709535" y="1033102"/>
                </a:cubicBezTo>
                <a:cubicBezTo>
                  <a:pt x="1715272" y="1021243"/>
                  <a:pt x="1715240" y="1021230"/>
                  <a:pt x="1720983" y="1009352"/>
                </a:cubicBezTo>
                <a:cubicBezTo>
                  <a:pt x="1726720" y="997550"/>
                  <a:pt x="1722411" y="995457"/>
                  <a:pt x="1728154" y="983636"/>
                </a:cubicBezTo>
                <a:cubicBezTo>
                  <a:pt x="1733878" y="971809"/>
                  <a:pt x="1733979" y="971866"/>
                  <a:pt x="1739697" y="960051"/>
                </a:cubicBezTo>
                <a:cubicBezTo>
                  <a:pt x="1745452" y="948198"/>
                  <a:pt x="1748187" y="950506"/>
                  <a:pt x="1757421" y="941108"/>
                </a:cubicBezTo>
                <a:cubicBezTo>
                  <a:pt x="1767117" y="931265"/>
                  <a:pt x="1764572" y="928215"/>
                  <a:pt x="1776813" y="921816"/>
                </a:cubicBezTo>
                <a:cubicBezTo>
                  <a:pt x="1789048" y="915392"/>
                  <a:pt x="1793928" y="924695"/>
                  <a:pt x="1806163" y="918277"/>
                </a:cubicBezTo>
                <a:cubicBezTo>
                  <a:pt x="1818372" y="911878"/>
                  <a:pt x="1812623" y="900951"/>
                  <a:pt x="1824838" y="894540"/>
                </a:cubicBezTo>
                <a:cubicBezTo>
                  <a:pt x="1837022" y="888154"/>
                  <a:pt x="1836108" y="886422"/>
                  <a:pt x="1848305" y="880023"/>
                </a:cubicBezTo>
                <a:cubicBezTo>
                  <a:pt x="1860407" y="873669"/>
                  <a:pt x="1859937" y="872768"/>
                  <a:pt x="1872057" y="866408"/>
                </a:cubicBezTo>
                <a:cubicBezTo>
                  <a:pt x="1884203" y="860034"/>
                  <a:pt x="1888423" y="868082"/>
                  <a:pt x="1900569" y="861708"/>
                </a:cubicBezTo>
                <a:cubicBezTo>
                  <a:pt x="1912645" y="855385"/>
                  <a:pt x="1916129" y="862000"/>
                  <a:pt x="1928211" y="855658"/>
                </a:cubicBezTo>
                <a:cubicBezTo>
                  <a:pt x="1940363" y="849272"/>
                  <a:pt x="1937552" y="843907"/>
                  <a:pt x="1949698" y="837540"/>
                </a:cubicBezTo>
                <a:cubicBezTo>
                  <a:pt x="1961838" y="831185"/>
                  <a:pt x="1962656" y="832751"/>
                  <a:pt x="1974764" y="826384"/>
                </a:cubicBezTo>
                <a:cubicBezTo>
                  <a:pt x="1986885" y="820023"/>
                  <a:pt x="1983420" y="813434"/>
                  <a:pt x="1995546" y="807073"/>
                </a:cubicBezTo>
                <a:cubicBezTo>
                  <a:pt x="2007686" y="800706"/>
                  <a:pt x="2007128" y="799641"/>
                  <a:pt x="2019273" y="793274"/>
                </a:cubicBezTo>
                <a:cubicBezTo>
                  <a:pt x="2031375" y="786919"/>
                  <a:pt x="2037771" y="799121"/>
                  <a:pt x="2049873" y="792766"/>
                </a:cubicBezTo>
                <a:cubicBezTo>
                  <a:pt x="2061930" y="786450"/>
                  <a:pt x="2060603" y="783913"/>
                  <a:pt x="2072680" y="777571"/>
                </a:cubicBezTo>
                <a:cubicBezTo>
                  <a:pt x="2084775" y="771229"/>
                  <a:pt x="2085930" y="772441"/>
                  <a:pt x="2097599" y="765363"/>
                </a:cubicBezTo>
                <a:cubicBezTo>
                  <a:pt x="2109054" y="758381"/>
                  <a:pt x="2100811" y="745754"/>
                  <a:pt x="2111820" y="738081"/>
                </a:cubicBezTo>
                <a:cubicBezTo>
                  <a:pt x="2122824" y="730382"/>
                  <a:pt x="2127050" y="736451"/>
                  <a:pt x="2138054" y="728752"/>
                </a:cubicBezTo>
                <a:cubicBezTo>
                  <a:pt x="2149032" y="721116"/>
                  <a:pt x="2153899" y="728067"/>
                  <a:pt x="2164871" y="720393"/>
                </a:cubicBezTo>
                <a:cubicBezTo>
                  <a:pt x="2175818" y="712745"/>
                  <a:pt x="2169097" y="703137"/>
                  <a:pt x="2180063" y="695495"/>
                </a:cubicBezTo>
                <a:cubicBezTo>
                  <a:pt x="2190959" y="687879"/>
                  <a:pt x="2191035" y="687999"/>
                  <a:pt x="2201931" y="680396"/>
                </a:cubicBezTo>
                <a:cubicBezTo>
                  <a:pt x="2212852" y="672773"/>
                  <a:pt x="2218322" y="680592"/>
                  <a:pt x="2229236" y="672988"/>
                </a:cubicBezTo>
                <a:cubicBezTo>
                  <a:pt x="2240158" y="665346"/>
                  <a:pt x="2235684" y="658935"/>
                  <a:pt x="2246605" y="651312"/>
                </a:cubicBezTo>
                <a:cubicBezTo>
                  <a:pt x="2257532" y="643657"/>
                  <a:pt x="2253236" y="637493"/>
                  <a:pt x="2264183" y="629860"/>
                </a:cubicBezTo>
                <a:cubicBezTo>
                  <a:pt x="2275078" y="622246"/>
                  <a:pt x="2275370" y="622659"/>
                  <a:pt x="2286272" y="615044"/>
                </a:cubicBezTo>
                <a:cubicBezTo>
                  <a:pt x="2297187" y="607436"/>
                  <a:pt x="2297771" y="608262"/>
                  <a:pt x="2308673" y="600648"/>
                </a:cubicBezTo>
                <a:cubicBezTo>
                  <a:pt x="2319607" y="593031"/>
                  <a:pt x="2328624" y="605931"/>
                  <a:pt x="2339552" y="598292"/>
                </a:cubicBezTo>
                <a:cubicBezTo>
                  <a:pt x="2350429" y="590702"/>
                  <a:pt x="2346094" y="584489"/>
                  <a:pt x="2356965" y="576899"/>
                </a:cubicBezTo>
                <a:cubicBezTo>
                  <a:pt x="2367841" y="569308"/>
                  <a:pt x="2364548" y="564593"/>
                  <a:pt x="2375418" y="557018"/>
                </a:cubicBezTo>
                <a:cubicBezTo>
                  <a:pt x="2386289" y="549428"/>
                  <a:pt x="2391606" y="557047"/>
                  <a:pt x="2402496" y="549463"/>
                </a:cubicBezTo>
                <a:cubicBezTo>
                  <a:pt x="2413404" y="541834"/>
                  <a:pt x="2419915" y="546298"/>
                  <a:pt x="2428406" y="536033"/>
                </a:cubicBezTo>
                <a:cubicBezTo>
                  <a:pt x="2436826" y="525863"/>
                  <a:pt x="2425499" y="517746"/>
                  <a:pt x="2430880" y="505677"/>
                </a:cubicBezTo>
                <a:cubicBezTo>
                  <a:pt x="2436262" y="493622"/>
                  <a:pt x="2430493" y="491032"/>
                  <a:pt x="2435875" y="478977"/>
                </a:cubicBezTo>
                <a:cubicBezTo>
                  <a:pt x="2441237" y="466953"/>
                  <a:pt x="2454614" y="472915"/>
                  <a:pt x="2459982" y="460875"/>
                </a:cubicBezTo>
                <a:cubicBezTo>
                  <a:pt x="2465344" y="448867"/>
                  <a:pt x="2451599" y="442740"/>
                  <a:pt x="2456942" y="430725"/>
                </a:cubicBezTo>
                <a:cubicBezTo>
                  <a:pt x="2462279" y="418776"/>
                  <a:pt x="2468492" y="421546"/>
                  <a:pt x="2473829" y="409597"/>
                </a:cubicBezTo>
                <a:cubicBezTo>
                  <a:pt x="2479172" y="397633"/>
                  <a:pt x="2473473" y="395104"/>
                  <a:pt x="2478816" y="383125"/>
                </a:cubicBezTo>
                <a:cubicBezTo>
                  <a:pt x="2484160" y="371162"/>
                  <a:pt x="2491032" y="374225"/>
                  <a:pt x="2496394" y="362252"/>
                </a:cubicBezTo>
                <a:cubicBezTo>
                  <a:pt x="2501744" y="350238"/>
                  <a:pt x="2500963" y="349896"/>
                  <a:pt x="2506319" y="337902"/>
                </a:cubicBezTo>
                <a:cubicBezTo>
                  <a:pt x="2511637" y="325949"/>
                  <a:pt x="2510031" y="325225"/>
                  <a:pt x="2515368" y="313262"/>
                </a:cubicBezTo>
                <a:cubicBezTo>
                  <a:pt x="2520692" y="301309"/>
                  <a:pt x="2531233" y="306011"/>
                  <a:pt x="2536569" y="294047"/>
                </a:cubicBezTo>
                <a:cubicBezTo>
                  <a:pt x="2541919" y="282068"/>
                  <a:pt x="2529310" y="276443"/>
                  <a:pt x="2534653" y="264464"/>
                </a:cubicBezTo>
                <a:cubicBezTo>
                  <a:pt x="2539971" y="252524"/>
                  <a:pt x="2552821" y="258264"/>
                  <a:pt x="2558132" y="246322"/>
                </a:cubicBezTo>
                <a:cubicBezTo>
                  <a:pt x="2563457" y="234404"/>
                  <a:pt x="2561293" y="233444"/>
                  <a:pt x="2566598" y="221536"/>
                </a:cubicBezTo>
                <a:cubicBezTo>
                  <a:pt x="2571928" y="209602"/>
                  <a:pt x="2555601" y="196729"/>
                  <a:pt x="2565525" y="188220"/>
                </a:cubicBezTo>
                <a:cubicBezTo>
                  <a:pt x="2575514" y="179617"/>
                  <a:pt x="2586327" y="199376"/>
                  <a:pt x="2599044" y="195825"/>
                </a:cubicBezTo>
                <a:cubicBezTo>
                  <a:pt x="2611748" y="192252"/>
                  <a:pt x="2608873" y="182042"/>
                  <a:pt x="2621590" y="178489"/>
                </a:cubicBezTo>
                <a:cubicBezTo>
                  <a:pt x="2634257" y="174921"/>
                  <a:pt x="2633368" y="171749"/>
                  <a:pt x="2646034" y="168195"/>
                </a:cubicBezTo>
                <a:cubicBezTo>
                  <a:pt x="2658694" y="164641"/>
                  <a:pt x="2662597" y="178552"/>
                  <a:pt x="2675244" y="174992"/>
                </a:cubicBezTo>
                <a:cubicBezTo>
                  <a:pt x="2687840" y="171466"/>
                  <a:pt x="2687663" y="170888"/>
                  <a:pt x="2700246" y="167356"/>
                </a:cubicBezTo>
                <a:cubicBezTo>
                  <a:pt x="2712868" y="163820"/>
                  <a:pt x="2709410" y="151537"/>
                  <a:pt x="2722025" y="148017"/>
                </a:cubicBezTo>
                <a:cubicBezTo>
                  <a:pt x="2734571" y="144486"/>
                  <a:pt x="2737471" y="154814"/>
                  <a:pt x="2750010" y="151300"/>
                </a:cubicBezTo>
                <a:cubicBezTo>
                  <a:pt x="2762473" y="147807"/>
                  <a:pt x="2760030" y="139131"/>
                  <a:pt x="2772487" y="135654"/>
                </a:cubicBezTo>
                <a:cubicBezTo>
                  <a:pt x="2780635" y="133121"/>
                  <a:pt x="2788542" y="129854"/>
                  <a:pt x="2796106" y="125892"/>
                </a:cubicBezTo>
                <a:cubicBezTo>
                  <a:pt x="2808943" y="120552"/>
                  <a:pt x="2813785" y="130489"/>
                  <a:pt x="2825956" y="123743"/>
                </a:cubicBezTo>
                <a:cubicBezTo>
                  <a:pt x="2838134" y="117019"/>
                  <a:pt x="2833394" y="108435"/>
                  <a:pt x="2845578" y="101696"/>
                </a:cubicBezTo>
                <a:cubicBezTo>
                  <a:pt x="2857698" y="94984"/>
                  <a:pt x="2863460" y="105373"/>
                  <a:pt x="2875619" y="98659"/>
                </a:cubicBezTo>
                <a:cubicBezTo>
                  <a:pt x="2887739" y="91962"/>
                  <a:pt x="2879623" y="77301"/>
                  <a:pt x="2891750" y="70589"/>
                </a:cubicBezTo>
                <a:cubicBezTo>
                  <a:pt x="2903800" y="63920"/>
                  <a:pt x="2910616" y="76215"/>
                  <a:pt x="2922673" y="69531"/>
                </a:cubicBezTo>
                <a:cubicBezTo>
                  <a:pt x="2934749" y="62853"/>
                  <a:pt x="2934203" y="61847"/>
                  <a:pt x="2946273" y="55169"/>
                </a:cubicBezTo>
                <a:cubicBezTo>
                  <a:pt x="2958298" y="48524"/>
                  <a:pt x="2959256" y="50218"/>
                  <a:pt x="2971269" y="43567"/>
                </a:cubicBezTo>
                <a:cubicBezTo>
                  <a:pt x="2983370" y="36865"/>
                  <a:pt x="2979315" y="29552"/>
                  <a:pt x="2991417" y="22849"/>
                </a:cubicBezTo>
                <a:cubicBezTo>
                  <a:pt x="3003467" y="16180"/>
                  <a:pt x="3005149" y="22136"/>
                  <a:pt x="3018412" y="18382"/>
                </a:cubicBezTo>
                <a:cubicBezTo>
                  <a:pt x="3031649" y="14653"/>
                  <a:pt x="3030418" y="18792"/>
                  <a:pt x="3044144" y="18182"/>
                </a:cubicBezTo>
                <a:cubicBezTo>
                  <a:pt x="3057889" y="17578"/>
                  <a:pt x="3057165" y="1433"/>
                  <a:pt x="3070910" y="814"/>
                </a:cubicBezTo>
                <a:cubicBezTo>
                  <a:pt x="3084617" y="210"/>
                  <a:pt x="3085296" y="15621"/>
                  <a:pt x="3098990" y="14998"/>
                </a:cubicBezTo>
                <a:cubicBezTo>
                  <a:pt x="3112678" y="14405"/>
                  <a:pt x="3112069" y="636"/>
                  <a:pt x="3125738" y="24"/>
                </a:cubicBezTo>
                <a:close/>
              </a:path>
            </a:pathLst>
          </a:custGeom>
          <a:solidFill>
            <a:schemeClr val="accent5"/>
          </a:solidFill>
          <a:ln w="6337" cap="flat">
            <a:noFill/>
            <a:prstDash val="solid"/>
            <a:miter/>
          </a:ln>
        </p:spPr>
        <p:txBody>
          <a:bodyPr rtlCol="0" anchor="ctr"/>
          <a:lstStyle/>
          <a:p>
            <a:endParaRPr lang="en-US" dirty="0"/>
          </a:p>
        </p:txBody>
      </p:sp>
      <p:pic>
        <p:nvPicPr>
          <p:cNvPr id="8" name="Image 5" descr=" "/>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18172" y="4859066"/>
            <a:ext cx="1030382" cy="1056804"/>
          </a:xfrm>
          <a:prstGeom prst="rect">
            <a:avLst/>
          </a:prstGeom>
        </p:spPr>
      </p:pic>
      <p:sp>
        <p:nvSpPr>
          <p:cNvPr id="10" name="Image 2" descr=" ">
            <a:extLst>
              <a:ext uri="{FF2B5EF4-FFF2-40B4-BE49-F238E27FC236}">
                <a16:creationId xmlns:a16="http://schemas.microsoft.com/office/drawing/2014/main" id="{A8285746-2F5F-1D64-7460-DC9B8FB4687A}"/>
              </a:ext>
            </a:extLst>
          </p:cNvPr>
          <p:cNvSpPr/>
          <p:nvPr/>
        </p:nvSpPr>
        <p:spPr>
          <a:xfrm>
            <a:off x="8426407" y="789209"/>
            <a:ext cx="3185292" cy="3200413"/>
          </a:xfrm>
          <a:custGeom>
            <a:avLst/>
            <a:gdLst>
              <a:gd name="connsiteX0" fmla="*/ 0 w 6371413"/>
              <a:gd name="connsiteY0" fmla="*/ 0 h 6400825"/>
              <a:gd name="connsiteX1" fmla="*/ 6371414 w 6371413"/>
              <a:gd name="connsiteY1" fmla="*/ 0 h 6400825"/>
              <a:gd name="connsiteX2" fmla="*/ 6371414 w 6371413"/>
              <a:gd name="connsiteY2" fmla="*/ 6400825 h 6400825"/>
              <a:gd name="connsiteX3" fmla="*/ 0 w 6371413"/>
              <a:gd name="connsiteY3" fmla="*/ 6400825 h 6400825"/>
            </a:gdLst>
            <a:ahLst/>
            <a:cxnLst>
              <a:cxn ang="0">
                <a:pos x="connsiteX0" y="connsiteY0"/>
              </a:cxn>
              <a:cxn ang="0">
                <a:pos x="connsiteX1" y="connsiteY1"/>
              </a:cxn>
              <a:cxn ang="0">
                <a:pos x="connsiteX2" y="connsiteY2"/>
              </a:cxn>
              <a:cxn ang="0">
                <a:pos x="connsiteX3" y="connsiteY3"/>
              </a:cxn>
            </a:cxnLst>
            <a:rect l="l" t="t" r="r" b="b"/>
            <a:pathLst>
              <a:path w="6371413" h="6400825">
                <a:moveTo>
                  <a:pt x="0" y="0"/>
                </a:moveTo>
                <a:lnTo>
                  <a:pt x="6371414" y="0"/>
                </a:lnTo>
                <a:lnTo>
                  <a:pt x="6371414" y="6400825"/>
                </a:lnTo>
                <a:lnTo>
                  <a:pt x="0" y="6400825"/>
                </a:lnTo>
                <a:close/>
              </a:path>
            </a:pathLst>
          </a:custGeom>
          <a:solidFill>
            <a:srgbClr val="FFFCF2"/>
          </a:solidFill>
          <a:ln w="12668" cap="flat">
            <a:noFill/>
            <a:prstDash val="solid"/>
            <a:miter/>
          </a:ln>
        </p:spPr>
        <p:txBody>
          <a:bodyPr rtlCol="0" anchor="ctr"/>
          <a:lstStyle/>
          <a:p>
            <a:endParaRPr lang="en-US" sz="900" dirty="0"/>
          </a:p>
        </p:txBody>
      </p:sp>
      <p:sp>
        <p:nvSpPr>
          <p:cNvPr id="15" name="Freeform: Shape 14" descr=" ">
            <a:extLst>
              <a:ext uri="{FF2B5EF4-FFF2-40B4-BE49-F238E27FC236}">
                <a16:creationId xmlns:a16="http://schemas.microsoft.com/office/drawing/2014/main" id="{77B43108-2ACC-A3CD-AC9E-F7D3F7328172}"/>
              </a:ext>
            </a:extLst>
          </p:cNvPr>
          <p:cNvSpPr/>
          <p:nvPr/>
        </p:nvSpPr>
        <p:spPr>
          <a:xfrm rot="145511">
            <a:off x="6937094" y="3431228"/>
            <a:ext cx="4147086" cy="2767470"/>
          </a:xfrm>
          <a:custGeom>
            <a:avLst/>
            <a:gdLst>
              <a:gd name="connsiteX0" fmla="*/ 0 w 8295251"/>
              <a:gd name="connsiteY0" fmla="*/ 0 h 5534940"/>
              <a:gd name="connsiteX1" fmla="*/ 2987886 w 8295251"/>
              <a:gd name="connsiteY1" fmla="*/ 0 h 5534940"/>
              <a:gd name="connsiteX2" fmla="*/ 3032124 w 8295251"/>
              <a:gd name="connsiteY2" fmla="*/ 1044503 h 5534940"/>
              <a:gd name="connsiteX3" fmla="*/ 8295251 w 8295251"/>
              <a:gd name="connsiteY3" fmla="*/ 821596 h 5534940"/>
              <a:gd name="connsiteX4" fmla="*/ 8295251 w 8295251"/>
              <a:gd name="connsiteY4" fmla="*/ 5534940 h 5534940"/>
              <a:gd name="connsiteX5" fmla="*/ 1 w 8295251"/>
              <a:gd name="connsiteY5" fmla="*/ 5534940 h 5534940"/>
              <a:gd name="connsiteX6" fmla="*/ 0 w 8295251"/>
              <a:gd name="connsiteY6" fmla="*/ 0 h 553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5251" h="5534940">
                <a:moveTo>
                  <a:pt x="0" y="0"/>
                </a:moveTo>
                <a:lnTo>
                  <a:pt x="2987886" y="0"/>
                </a:lnTo>
                <a:lnTo>
                  <a:pt x="3032124" y="1044503"/>
                </a:lnTo>
                <a:lnTo>
                  <a:pt x="8295251" y="821596"/>
                </a:lnTo>
                <a:lnTo>
                  <a:pt x="8295251" y="5534940"/>
                </a:lnTo>
                <a:lnTo>
                  <a:pt x="1" y="5534940"/>
                </a:lnTo>
                <a:lnTo>
                  <a:pt x="0" y="0"/>
                </a:lnTo>
                <a:close/>
              </a:path>
            </a:pathLst>
          </a:custGeom>
          <a:solidFill>
            <a:srgbClr val="FFFCF2"/>
          </a:solidFill>
          <a:ln w="12686" cap="flat">
            <a:noFill/>
            <a:prstDash val="solid"/>
            <a:miter/>
          </a:ln>
        </p:spPr>
        <p:txBody>
          <a:bodyPr rtlCol="0" anchor="ctr"/>
          <a:lstStyle/>
          <a:p>
            <a:endParaRPr lang="en-US" sz="900" dirty="0"/>
          </a:p>
        </p:txBody>
      </p:sp>
      <p:sp>
        <p:nvSpPr>
          <p:cNvPr id="7" name="Title 1">
            <a:extLst>
              <a:ext uri="{FF2B5EF4-FFF2-40B4-BE49-F238E27FC236}">
                <a16:creationId xmlns:a16="http://schemas.microsoft.com/office/drawing/2014/main" id="{DFD95858-7ACE-1614-18B9-AA52BE56E343}"/>
              </a:ext>
            </a:extLst>
          </p:cNvPr>
          <p:cNvSpPr>
            <a:spLocks noGrp="1"/>
          </p:cNvSpPr>
          <p:nvPr>
            <p:ph type="title"/>
          </p:nvPr>
        </p:nvSpPr>
        <p:spPr>
          <a:xfrm>
            <a:off x="838092" y="624205"/>
            <a:ext cx="4348236" cy="1739900"/>
          </a:xfrm>
          <a:prstGeom prst="rect">
            <a:avLst/>
          </a:prstGeom>
        </p:spPr>
        <p:txBody>
          <a:bodyPr anchor="t"/>
          <a:lstStyle>
            <a:lvl1pPr>
              <a:defRPr>
                <a:solidFill>
                  <a:schemeClr val="accent5">
                    <a:lumMod val="50000"/>
                  </a:schemeClr>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EE63CEB0-092F-B8AF-DD15-0C794D613021}"/>
              </a:ext>
            </a:extLst>
          </p:cNvPr>
          <p:cNvSpPr>
            <a:spLocks noGrp="1"/>
          </p:cNvSpPr>
          <p:nvPr>
            <p:ph type="body" sz="quarter" idx="12"/>
          </p:nvPr>
        </p:nvSpPr>
        <p:spPr>
          <a:xfrm>
            <a:off x="838092" y="2768600"/>
            <a:ext cx="4348236" cy="3408361"/>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20">
            <a:extLst>
              <a:ext uri="{FF2B5EF4-FFF2-40B4-BE49-F238E27FC236}">
                <a16:creationId xmlns:a16="http://schemas.microsoft.com/office/drawing/2014/main" id="{44363A8C-0A03-FA7A-7632-04981F5183CA}"/>
              </a:ext>
            </a:extLst>
          </p:cNvPr>
          <p:cNvSpPr>
            <a:spLocks noGrp="1"/>
          </p:cNvSpPr>
          <p:nvPr>
            <p:ph type="pic" sz="quarter" idx="10" hasCustomPrompt="1"/>
          </p:nvPr>
        </p:nvSpPr>
        <p:spPr>
          <a:xfrm>
            <a:off x="8489906" y="850902"/>
            <a:ext cx="3058299" cy="3079751"/>
          </a:xfrm>
          <a:custGeom>
            <a:avLst/>
            <a:gdLst>
              <a:gd name="connsiteX0" fmla="*/ 0 w 6117394"/>
              <a:gd name="connsiteY0" fmla="*/ 0 h 6159501"/>
              <a:gd name="connsiteX1" fmla="*/ 6117394 w 6117394"/>
              <a:gd name="connsiteY1" fmla="*/ 0 h 6159501"/>
              <a:gd name="connsiteX2" fmla="*/ 6117394 w 6117394"/>
              <a:gd name="connsiteY2" fmla="*/ 6159500 h 6159501"/>
              <a:gd name="connsiteX3" fmla="*/ 5267846 w 6117394"/>
              <a:gd name="connsiteY3" fmla="*/ 6159501 h 6159501"/>
              <a:gd name="connsiteX4" fmla="*/ 5302612 w 6117394"/>
              <a:gd name="connsiteY4" fmla="*/ 5338640 h 6159501"/>
              <a:gd name="connsiteX5" fmla="*/ 0 w 6117394"/>
              <a:gd name="connsiteY5" fmla="*/ 5114060 h 615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7394" h="6159501">
                <a:moveTo>
                  <a:pt x="0" y="0"/>
                </a:moveTo>
                <a:lnTo>
                  <a:pt x="6117394" y="0"/>
                </a:lnTo>
                <a:lnTo>
                  <a:pt x="6117394" y="6159500"/>
                </a:lnTo>
                <a:lnTo>
                  <a:pt x="5267846" y="6159501"/>
                </a:lnTo>
                <a:lnTo>
                  <a:pt x="5302612" y="5338640"/>
                </a:lnTo>
                <a:lnTo>
                  <a:pt x="0" y="5114060"/>
                </a:lnTo>
                <a:close/>
              </a:path>
            </a:pathLst>
          </a:custGeom>
          <a:solidFill>
            <a:schemeClr val="accent2"/>
          </a:solidFill>
        </p:spPr>
        <p:txBody>
          <a:bodyPr wrap="square">
            <a:noAutofit/>
          </a:bodyPr>
          <a:lstStyle>
            <a:lvl1pPr>
              <a:defRPr/>
            </a:lvl1pPr>
          </a:lstStyle>
          <a:p>
            <a:r>
              <a:rPr lang="en-US" dirty="0"/>
              <a:t>  </a:t>
            </a:r>
          </a:p>
        </p:txBody>
      </p:sp>
      <p:sp>
        <p:nvSpPr>
          <p:cNvPr id="24" name="Picture Placeholder 23">
            <a:extLst>
              <a:ext uri="{FF2B5EF4-FFF2-40B4-BE49-F238E27FC236}">
                <a16:creationId xmlns:a16="http://schemas.microsoft.com/office/drawing/2014/main" id="{814917D8-5DB1-89AB-999C-0685474567BA}"/>
              </a:ext>
            </a:extLst>
          </p:cNvPr>
          <p:cNvSpPr>
            <a:spLocks noGrp="1"/>
          </p:cNvSpPr>
          <p:nvPr>
            <p:ph type="pic" sz="quarter" idx="11" hasCustomPrompt="1"/>
          </p:nvPr>
        </p:nvSpPr>
        <p:spPr>
          <a:xfrm>
            <a:off x="6949058" y="3411688"/>
            <a:ext cx="4123003" cy="2809270"/>
          </a:xfrm>
          <a:custGeom>
            <a:avLst/>
            <a:gdLst>
              <a:gd name="connsiteX0" fmla="*/ 223263 w 8247080"/>
              <a:gd name="connsiteY0" fmla="*/ 0 h 5618539"/>
              <a:gd name="connsiteX1" fmla="*/ 8247080 w 8247080"/>
              <a:gd name="connsiteY1" fmla="*/ 340265 h 5618539"/>
              <a:gd name="connsiteX2" fmla="*/ 8023820 w 8247080"/>
              <a:gd name="connsiteY2" fmla="*/ 5618539 h 5618539"/>
              <a:gd name="connsiteX3" fmla="*/ 0 w 8247080"/>
              <a:gd name="connsiteY3" fmla="*/ 5278280 h 5618539"/>
            </a:gdLst>
            <a:ahLst/>
            <a:cxnLst>
              <a:cxn ang="0">
                <a:pos x="connsiteX0" y="connsiteY0"/>
              </a:cxn>
              <a:cxn ang="0">
                <a:pos x="connsiteX1" y="connsiteY1"/>
              </a:cxn>
              <a:cxn ang="0">
                <a:pos x="connsiteX2" y="connsiteY2"/>
              </a:cxn>
              <a:cxn ang="0">
                <a:pos x="connsiteX3" y="connsiteY3"/>
              </a:cxn>
            </a:cxnLst>
            <a:rect l="l" t="t" r="r" b="b"/>
            <a:pathLst>
              <a:path w="8247080" h="5618539">
                <a:moveTo>
                  <a:pt x="223263" y="0"/>
                </a:moveTo>
                <a:lnTo>
                  <a:pt x="8247080" y="340265"/>
                </a:lnTo>
                <a:lnTo>
                  <a:pt x="8023820" y="5618539"/>
                </a:lnTo>
                <a:lnTo>
                  <a:pt x="0" y="5278280"/>
                </a:lnTo>
                <a:close/>
              </a:path>
            </a:pathLst>
          </a:custGeom>
          <a:solidFill>
            <a:schemeClr val="accent2"/>
          </a:solidFill>
        </p:spPr>
        <p:txBody>
          <a:bodyPr wrap="square">
            <a:noAutofit/>
          </a:bodyPr>
          <a:lstStyle>
            <a:lvl1pPr>
              <a:defRPr/>
            </a:lvl1pPr>
          </a:lstStyle>
          <a:p>
            <a:r>
              <a:rPr lang="en-US" dirty="0"/>
              <a:t>  </a:t>
            </a:r>
          </a:p>
        </p:txBody>
      </p:sp>
    </p:spTree>
    <p:extLst>
      <p:ext uri="{BB962C8B-B14F-4D97-AF65-F5344CB8AC3E}">
        <p14:creationId xmlns:p14="http://schemas.microsoft.com/office/powerpoint/2010/main" val="279087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with 1 Picture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63DA1A56-321F-FCE0-BF5A-8CFFE7E55325}"/>
              </a:ext>
            </a:extLst>
          </p:cNvPr>
          <p:cNvSpPr/>
          <p:nvPr/>
        </p:nvSpPr>
        <p:spPr>
          <a:xfrm>
            <a:off x="5602480" y="1"/>
            <a:ext cx="6589520" cy="5408709"/>
          </a:xfrm>
          <a:custGeom>
            <a:avLst/>
            <a:gdLst>
              <a:gd name="connsiteX0" fmla="*/ 1342293 w 6589520"/>
              <a:gd name="connsiteY0" fmla="*/ 0 h 5408709"/>
              <a:gd name="connsiteX1" fmla="*/ 6589520 w 6589520"/>
              <a:gd name="connsiteY1" fmla="*/ 0 h 5408709"/>
              <a:gd name="connsiteX2" fmla="*/ 6589520 w 6589520"/>
              <a:gd name="connsiteY2" fmla="*/ 4758439 h 5408709"/>
              <a:gd name="connsiteX3" fmla="*/ 6555722 w 6589520"/>
              <a:gd name="connsiteY3" fmla="*/ 4824180 h 5408709"/>
              <a:gd name="connsiteX4" fmla="*/ 6512568 w 6589520"/>
              <a:gd name="connsiteY4" fmla="*/ 4913478 h 5408709"/>
              <a:gd name="connsiteX5" fmla="*/ 6449995 w 6589520"/>
              <a:gd name="connsiteY5" fmla="*/ 5006145 h 5408709"/>
              <a:gd name="connsiteX6" fmla="*/ 6406296 w 6589520"/>
              <a:gd name="connsiteY6" fmla="*/ 5056339 h 5408709"/>
              <a:gd name="connsiteX7" fmla="*/ 6402906 w 6589520"/>
              <a:gd name="connsiteY7" fmla="*/ 5060234 h 5408709"/>
              <a:gd name="connsiteX8" fmla="*/ 6199980 w 6589520"/>
              <a:gd name="connsiteY8" fmla="*/ 5270236 h 5408709"/>
              <a:gd name="connsiteX9" fmla="*/ 6144590 w 6589520"/>
              <a:gd name="connsiteY9" fmla="*/ 5344315 h 5408709"/>
              <a:gd name="connsiteX10" fmla="*/ 6128598 w 6589520"/>
              <a:gd name="connsiteY10" fmla="*/ 5363881 h 5408709"/>
              <a:gd name="connsiteX11" fmla="*/ 6104045 w 6589520"/>
              <a:gd name="connsiteY11" fmla="*/ 5369878 h 5408709"/>
              <a:gd name="connsiteX12" fmla="*/ 6069254 w 6589520"/>
              <a:gd name="connsiteY12" fmla="*/ 5383122 h 5408709"/>
              <a:gd name="connsiteX13" fmla="*/ 5980351 w 6589520"/>
              <a:gd name="connsiteY13" fmla="*/ 5408577 h 5408709"/>
              <a:gd name="connsiteX14" fmla="*/ 5893922 w 6589520"/>
              <a:gd name="connsiteY14" fmla="*/ 5375659 h 5408709"/>
              <a:gd name="connsiteX15" fmla="*/ 5840798 w 6589520"/>
              <a:gd name="connsiteY15" fmla="*/ 5344766 h 5408709"/>
              <a:gd name="connsiteX16" fmla="*/ 5808039 w 6589520"/>
              <a:gd name="connsiteY16" fmla="*/ 5326286 h 5408709"/>
              <a:gd name="connsiteX17" fmla="*/ 5628822 w 6589520"/>
              <a:gd name="connsiteY17" fmla="*/ 5199539 h 5408709"/>
              <a:gd name="connsiteX18" fmla="*/ 5568006 w 6589520"/>
              <a:gd name="connsiteY18" fmla="*/ 5135018 h 5408709"/>
              <a:gd name="connsiteX19" fmla="*/ 5513061 w 6589520"/>
              <a:gd name="connsiteY19" fmla="*/ 5056045 h 5408709"/>
              <a:gd name="connsiteX20" fmla="*/ 5391023 w 6589520"/>
              <a:gd name="connsiteY20" fmla="*/ 4971025 h 5408709"/>
              <a:gd name="connsiteX21" fmla="*/ 5244508 w 6589520"/>
              <a:gd name="connsiteY21" fmla="*/ 4875166 h 5408709"/>
              <a:gd name="connsiteX22" fmla="*/ 5135817 w 6589520"/>
              <a:gd name="connsiteY22" fmla="*/ 4770212 h 5408709"/>
              <a:gd name="connsiteX23" fmla="*/ 5074297 w 6589520"/>
              <a:gd name="connsiteY23" fmla="*/ 4733798 h 5408709"/>
              <a:gd name="connsiteX24" fmla="*/ 4937784 w 6589520"/>
              <a:gd name="connsiteY24" fmla="*/ 4617218 h 5408709"/>
              <a:gd name="connsiteX25" fmla="*/ 4860360 w 6589520"/>
              <a:gd name="connsiteY25" fmla="*/ 4517049 h 5408709"/>
              <a:gd name="connsiteX26" fmla="*/ 4668838 w 6589520"/>
              <a:gd name="connsiteY26" fmla="*/ 4390125 h 5408709"/>
              <a:gd name="connsiteX27" fmla="*/ 4540404 w 6589520"/>
              <a:gd name="connsiteY27" fmla="*/ 4374349 h 5408709"/>
              <a:gd name="connsiteX28" fmla="*/ 4413327 w 6589520"/>
              <a:gd name="connsiteY28" fmla="*/ 4376005 h 5408709"/>
              <a:gd name="connsiteX29" fmla="*/ 4361180 w 6589520"/>
              <a:gd name="connsiteY29" fmla="*/ 4360527 h 5408709"/>
              <a:gd name="connsiteX30" fmla="*/ 4321853 w 6589520"/>
              <a:gd name="connsiteY30" fmla="*/ 4322957 h 5408709"/>
              <a:gd name="connsiteX31" fmla="*/ 4279486 w 6589520"/>
              <a:gd name="connsiteY31" fmla="*/ 4229725 h 5408709"/>
              <a:gd name="connsiteX32" fmla="*/ 4139000 w 6589520"/>
              <a:gd name="connsiteY32" fmla="*/ 4064540 h 5408709"/>
              <a:gd name="connsiteX33" fmla="*/ 4033355 w 6589520"/>
              <a:gd name="connsiteY33" fmla="*/ 4014741 h 5408709"/>
              <a:gd name="connsiteX34" fmla="*/ 3935210 w 6589520"/>
              <a:gd name="connsiteY34" fmla="*/ 3985701 h 5408709"/>
              <a:gd name="connsiteX35" fmla="*/ 3760519 w 6589520"/>
              <a:gd name="connsiteY35" fmla="*/ 3905015 h 5408709"/>
              <a:gd name="connsiteX36" fmla="*/ 3590999 w 6589520"/>
              <a:gd name="connsiteY36" fmla="*/ 3712840 h 5408709"/>
              <a:gd name="connsiteX37" fmla="*/ 3563139 w 6589520"/>
              <a:gd name="connsiteY37" fmla="*/ 3678056 h 5408709"/>
              <a:gd name="connsiteX38" fmla="*/ 3457075 w 6589520"/>
              <a:gd name="connsiteY38" fmla="*/ 3591081 h 5408709"/>
              <a:gd name="connsiteX39" fmla="*/ 3432236 w 6589520"/>
              <a:gd name="connsiteY39" fmla="*/ 3580217 h 5408709"/>
              <a:gd name="connsiteX40" fmla="*/ 3302240 w 6589520"/>
              <a:gd name="connsiteY40" fmla="*/ 3572817 h 5408709"/>
              <a:gd name="connsiteX41" fmla="*/ 3148059 w 6589520"/>
              <a:gd name="connsiteY41" fmla="*/ 3585097 h 5408709"/>
              <a:gd name="connsiteX42" fmla="*/ 3017290 w 6589520"/>
              <a:gd name="connsiteY42" fmla="*/ 3543625 h 5408709"/>
              <a:gd name="connsiteX43" fmla="*/ 2836645 w 6589520"/>
              <a:gd name="connsiteY43" fmla="*/ 3418579 h 5408709"/>
              <a:gd name="connsiteX44" fmla="*/ 2731469 w 6589520"/>
              <a:gd name="connsiteY44" fmla="*/ 3377468 h 5408709"/>
              <a:gd name="connsiteX45" fmla="*/ 2698183 w 6589520"/>
              <a:gd name="connsiteY45" fmla="*/ 3369022 h 5408709"/>
              <a:gd name="connsiteX46" fmla="*/ 2498056 w 6589520"/>
              <a:gd name="connsiteY46" fmla="*/ 3354914 h 5408709"/>
              <a:gd name="connsiteX47" fmla="*/ 2443326 w 6589520"/>
              <a:gd name="connsiteY47" fmla="*/ 3360327 h 5408709"/>
              <a:gd name="connsiteX48" fmla="*/ 2261374 w 6589520"/>
              <a:gd name="connsiteY48" fmla="*/ 3393454 h 5408709"/>
              <a:gd name="connsiteX49" fmla="*/ 2166714 w 6589520"/>
              <a:gd name="connsiteY49" fmla="*/ 3407403 h 5408709"/>
              <a:gd name="connsiteX50" fmla="*/ 2106298 w 6589520"/>
              <a:gd name="connsiteY50" fmla="*/ 3397675 h 5408709"/>
              <a:gd name="connsiteX51" fmla="*/ 2058772 w 6589520"/>
              <a:gd name="connsiteY51" fmla="*/ 3359122 h 5408709"/>
              <a:gd name="connsiteX52" fmla="*/ 2001510 w 6589520"/>
              <a:gd name="connsiteY52" fmla="*/ 3310548 h 5408709"/>
              <a:gd name="connsiteX53" fmla="*/ 1906761 w 6589520"/>
              <a:gd name="connsiteY53" fmla="*/ 3217652 h 5408709"/>
              <a:gd name="connsiteX54" fmla="*/ 1867630 w 6589520"/>
              <a:gd name="connsiteY54" fmla="*/ 3145210 h 5408709"/>
              <a:gd name="connsiteX55" fmla="*/ 1770502 w 6589520"/>
              <a:gd name="connsiteY55" fmla="*/ 3046558 h 5408709"/>
              <a:gd name="connsiteX56" fmla="*/ 1630904 w 6589520"/>
              <a:gd name="connsiteY56" fmla="*/ 3018730 h 5408709"/>
              <a:gd name="connsiteX57" fmla="*/ 1398119 w 6589520"/>
              <a:gd name="connsiteY57" fmla="*/ 2966323 h 5408709"/>
              <a:gd name="connsiteX58" fmla="*/ 1173641 w 6589520"/>
              <a:gd name="connsiteY58" fmla="*/ 2826301 h 5408709"/>
              <a:gd name="connsiteX59" fmla="*/ 1058959 w 6589520"/>
              <a:gd name="connsiteY59" fmla="*/ 2781217 h 5408709"/>
              <a:gd name="connsiteX60" fmla="*/ 781567 w 6589520"/>
              <a:gd name="connsiteY60" fmla="*/ 2668236 h 5408709"/>
              <a:gd name="connsiteX61" fmla="*/ 710749 w 6589520"/>
              <a:gd name="connsiteY61" fmla="*/ 2608880 h 5408709"/>
              <a:gd name="connsiteX62" fmla="*/ 687046 w 6589520"/>
              <a:gd name="connsiteY62" fmla="*/ 2568029 h 5408709"/>
              <a:gd name="connsiteX63" fmla="*/ 681589 w 6589520"/>
              <a:gd name="connsiteY63" fmla="*/ 2555680 h 5408709"/>
              <a:gd name="connsiteX64" fmla="*/ 548198 w 6589520"/>
              <a:gd name="connsiteY64" fmla="*/ 2434201 h 5408709"/>
              <a:gd name="connsiteX65" fmla="*/ 443697 w 6589520"/>
              <a:gd name="connsiteY65" fmla="*/ 2347016 h 5408709"/>
              <a:gd name="connsiteX66" fmla="*/ 296267 w 6589520"/>
              <a:gd name="connsiteY66" fmla="*/ 2208415 h 5408709"/>
              <a:gd name="connsiteX67" fmla="*/ 253360 w 6589520"/>
              <a:gd name="connsiteY67" fmla="*/ 2164087 h 5408709"/>
              <a:gd name="connsiteX68" fmla="*/ 117327 w 6589520"/>
              <a:gd name="connsiteY68" fmla="*/ 2045026 h 5408709"/>
              <a:gd name="connsiteX69" fmla="*/ 52101 w 6589520"/>
              <a:gd name="connsiteY69" fmla="*/ 2006708 h 5408709"/>
              <a:gd name="connsiteX70" fmla="*/ 14571 w 6589520"/>
              <a:gd name="connsiteY70" fmla="*/ 1976836 h 5408709"/>
              <a:gd name="connsiteX71" fmla="*/ 226 w 6589520"/>
              <a:gd name="connsiteY71" fmla="*/ 1950023 h 5408709"/>
              <a:gd name="connsiteX72" fmla="*/ 8621 w 6589520"/>
              <a:gd name="connsiteY72" fmla="*/ 1920805 h 5408709"/>
              <a:gd name="connsiteX73" fmla="*/ 48527 w 6589520"/>
              <a:gd name="connsiteY73" fmla="*/ 1852527 h 5408709"/>
              <a:gd name="connsiteX74" fmla="*/ 170316 w 6589520"/>
              <a:gd name="connsiteY74" fmla="*/ 1669877 h 5408709"/>
              <a:gd name="connsiteX75" fmla="*/ 243720 w 6589520"/>
              <a:gd name="connsiteY75" fmla="*/ 1549604 h 5408709"/>
              <a:gd name="connsiteX76" fmla="*/ 278793 w 6589520"/>
              <a:gd name="connsiteY76" fmla="*/ 1508100 h 5408709"/>
              <a:gd name="connsiteX77" fmla="*/ 296921 w 6589520"/>
              <a:gd name="connsiteY77" fmla="*/ 1487773 h 5408709"/>
              <a:gd name="connsiteX78" fmla="*/ 451324 w 6589520"/>
              <a:gd name="connsiteY78" fmla="*/ 1269578 h 5408709"/>
              <a:gd name="connsiteX79" fmla="*/ 523073 w 6589520"/>
              <a:gd name="connsiteY79" fmla="*/ 1156901 h 5408709"/>
              <a:gd name="connsiteX80" fmla="*/ 613532 w 6589520"/>
              <a:gd name="connsiteY80" fmla="*/ 1031963 h 5408709"/>
              <a:gd name="connsiteX81" fmla="*/ 709125 w 6589520"/>
              <a:gd name="connsiteY81" fmla="*/ 893724 h 5408709"/>
              <a:gd name="connsiteX82" fmla="*/ 759901 w 6589520"/>
              <a:gd name="connsiteY82" fmla="*/ 825744 h 5408709"/>
              <a:gd name="connsiteX83" fmla="*/ 975608 w 6589520"/>
              <a:gd name="connsiteY83" fmla="*/ 520046 h 5408709"/>
              <a:gd name="connsiteX84" fmla="*/ 1095939 w 6589520"/>
              <a:gd name="connsiteY84" fmla="*/ 352985 h 5408709"/>
              <a:gd name="connsiteX85" fmla="*/ 1146841 w 6589520"/>
              <a:gd name="connsiteY85" fmla="*/ 275689 h 5408709"/>
              <a:gd name="connsiteX86" fmla="*/ 1227438 w 6589520"/>
              <a:gd name="connsiteY86" fmla="*/ 160400 h 5408709"/>
              <a:gd name="connsiteX87" fmla="*/ 1260324 w 6589520"/>
              <a:gd name="connsiteY87" fmla="*/ 116587 h 5408709"/>
              <a:gd name="connsiteX88" fmla="*/ 1291935 w 6589520"/>
              <a:gd name="connsiteY88" fmla="*/ 64062 h 5408709"/>
              <a:gd name="connsiteX89" fmla="*/ 1304729 w 6589520"/>
              <a:gd name="connsiteY89" fmla="*/ 44000 h 54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589520" h="5408709">
                <a:moveTo>
                  <a:pt x="1342293" y="0"/>
                </a:moveTo>
                <a:lnTo>
                  <a:pt x="6589520" y="0"/>
                </a:lnTo>
                <a:lnTo>
                  <a:pt x="6589520" y="4758439"/>
                </a:lnTo>
                <a:lnTo>
                  <a:pt x="6555722" y="4824180"/>
                </a:lnTo>
                <a:cubicBezTo>
                  <a:pt x="6544744" y="4855486"/>
                  <a:pt x="6530274" y="4885446"/>
                  <a:pt x="6512568" y="4913478"/>
                </a:cubicBezTo>
                <a:cubicBezTo>
                  <a:pt x="6494672" y="4946351"/>
                  <a:pt x="6465860" y="4971177"/>
                  <a:pt x="6449995" y="5006145"/>
                </a:cubicBezTo>
                <a:lnTo>
                  <a:pt x="6406296" y="5056339"/>
                </a:lnTo>
                <a:lnTo>
                  <a:pt x="6402906" y="5060234"/>
                </a:lnTo>
                <a:cubicBezTo>
                  <a:pt x="6332781" y="5127871"/>
                  <a:pt x="6268366" y="5200961"/>
                  <a:pt x="6199980" y="5270236"/>
                </a:cubicBezTo>
                <a:cubicBezTo>
                  <a:pt x="6178136" y="5292213"/>
                  <a:pt x="6159491" y="5317154"/>
                  <a:pt x="6144590" y="5344315"/>
                </a:cubicBezTo>
                <a:cubicBezTo>
                  <a:pt x="6141525" y="5352407"/>
                  <a:pt x="6135909" y="5359273"/>
                  <a:pt x="6128598" y="5363881"/>
                </a:cubicBezTo>
                <a:cubicBezTo>
                  <a:pt x="6121281" y="5368494"/>
                  <a:pt x="6112663" y="5370601"/>
                  <a:pt x="6104045" y="5369878"/>
                </a:cubicBezTo>
                <a:cubicBezTo>
                  <a:pt x="6091320" y="5370417"/>
                  <a:pt x="6079110" y="5375063"/>
                  <a:pt x="6069254" y="5383122"/>
                </a:cubicBezTo>
                <a:cubicBezTo>
                  <a:pt x="6043153" y="5400993"/>
                  <a:pt x="6011961" y="5409922"/>
                  <a:pt x="5980351" y="5408577"/>
                </a:cubicBezTo>
                <a:cubicBezTo>
                  <a:pt x="5948740" y="5407231"/>
                  <a:pt x="5918418" y="5395681"/>
                  <a:pt x="5893922" y="5375659"/>
                </a:cubicBezTo>
                <a:cubicBezTo>
                  <a:pt x="5878151" y="5362345"/>
                  <a:pt x="5860172" y="5351886"/>
                  <a:pt x="5840798" y="5344766"/>
                </a:cubicBezTo>
                <a:cubicBezTo>
                  <a:pt x="5828721" y="5340933"/>
                  <a:pt x="5817564" y="5334637"/>
                  <a:pt x="5808039" y="5326286"/>
                </a:cubicBezTo>
                <a:cubicBezTo>
                  <a:pt x="5751544" y="5279622"/>
                  <a:pt x="5691636" y="5237255"/>
                  <a:pt x="5628822" y="5199539"/>
                </a:cubicBezTo>
                <a:cubicBezTo>
                  <a:pt x="5604909" y="5181783"/>
                  <a:pt x="5584316" y="5159939"/>
                  <a:pt x="5568006" y="5135018"/>
                </a:cubicBezTo>
                <a:cubicBezTo>
                  <a:pt x="5548974" y="5109214"/>
                  <a:pt x="5531477" y="5082293"/>
                  <a:pt x="5513061" y="5056045"/>
                </a:cubicBezTo>
                <a:cubicBezTo>
                  <a:pt x="5483481" y="5014402"/>
                  <a:pt x="5440333" y="4984346"/>
                  <a:pt x="5391023" y="4971025"/>
                </a:cubicBezTo>
                <a:cubicBezTo>
                  <a:pt x="5333704" y="4954423"/>
                  <a:pt x="5282675" y="4921036"/>
                  <a:pt x="5244508" y="4875166"/>
                </a:cubicBezTo>
                <a:cubicBezTo>
                  <a:pt x="5211388" y="4837527"/>
                  <a:pt x="5169788" y="4807757"/>
                  <a:pt x="5135817" y="4770212"/>
                </a:cubicBezTo>
                <a:cubicBezTo>
                  <a:pt x="5119666" y="4751891"/>
                  <a:pt x="5098133" y="4739141"/>
                  <a:pt x="5074297" y="4733798"/>
                </a:cubicBezTo>
                <a:cubicBezTo>
                  <a:pt x="5006006" y="4720401"/>
                  <a:pt x="4971342" y="4670057"/>
                  <a:pt x="4937784" y="4617218"/>
                </a:cubicBezTo>
                <a:cubicBezTo>
                  <a:pt x="4917711" y="4579769"/>
                  <a:pt x="4891545" y="4545912"/>
                  <a:pt x="4860360" y="4517049"/>
                </a:cubicBezTo>
                <a:cubicBezTo>
                  <a:pt x="4801150" y="4468139"/>
                  <a:pt x="4736958" y="4425595"/>
                  <a:pt x="4668838" y="4390125"/>
                </a:cubicBezTo>
                <a:cubicBezTo>
                  <a:pt x="4627994" y="4374304"/>
                  <a:pt x="4583862" y="4368885"/>
                  <a:pt x="4540404" y="4374349"/>
                </a:cubicBezTo>
                <a:cubicBezTo>
                  <a:pt x="4498106" y="4377211"/>
                  <a:pt x="4455682" y="4377763"/>
                  <a:pt x="4413327" y="4376005"/>
                </a:cubicBezTo>
                <a:cubicBezTo>
                  <a:pt x="4394961" y="4375053"/>
                  <a:pt x="4377090" y="4369748"/>
                  <a:pt x="4361180" y="4360527"/>
                </a:cubicBezTo>
                <a:cubicBezTo>
                  <a:pt x="4345277" y="4351306"/>
                  <a:pt x="4331791" y="4338423"/>
                  <a:pt x="4321853" y="4322957"/>
                </a:cubicBezTo>
                <a:cubicBezTo>
                  <a:pt x="4301177" y="4295294"/>
                  <a:pt x="4286727" y="4263487"/>
                  <a:pt x="4279486" y="4229725"/>
                </a:cubicBezTo>
                <a:cubicBezTo>
                  <a:pt x="4265232" y="4146571"/>
                  <a:pt x="4212229" y="4097312"/>
                  <a:pt x="4139000" y="4064540"/>
                </a:cubicBezTo>
                <a:cubicBezTo>
                  <a:pt x="4103467" y="4048636"/>
                  <a:pt x="4067675" y="4033038"/>
                  <a:pt x="4033355" y="4014741"/>
                </a:cubicBezTo>
                <a:cubicBezTo>
                  <a:pt x="4003083" y="3998184"/>
                  <a:pt x="3969619" y="3988284"/>
                  <a:pt x="3935210" y="3985701"/>
                </a:cubicBezTo>
                <a:cubicBezTo>
                  <a:pt x="3869857" y="3978162"/>
                  <a:pt x="3808636" y="3949883"/>
                  <a:pt x="3760519" y="3905015"/>
                </a:cubicBezTo>
                <a:cubicBezTo>
                  <a:pt x="3692132" y="3852501"/>
                  <a:pt x="3634566" y="3787236"/>
                  <a:pt x="3590999" y="3712840"/>
                </a:cubicBezTo>
                <a:cubicBezTo>
                  <a:pt x="3582888" y="3700344"/>
                  <a:pt x="3573553" y="3688693"/>
                  <a:pt x="3563139" y="3678056"/>
                </a:cubicBezTo>
                <a:cubicBezTo>
                  <a:pt x="3530666" y="3645716"/>
                  <a:pt x="3495152" y="3616587"/>
                  <a:pt x="3457075" y="3591081"/>
                </a:cubicBezTo>
                <a:cubicBezTo>
                  <a:pt x="3449973" y="3585211"/>
                  <a:pt x="3441368" y="3581448"/>
                  <a:pt x="3432236" y="3580217"/>
                </a:cubicBezTo>
                <a:cubicBezTo>
                  <a:pt x="3389367" y="3572475"/>
                  <a:pt x="3345712" y="3569993"/>
                  <a:pt x="3302240" y="3572817"/>
                </a:cubicBezTo>
                <a:cubicBezTo>
                  <a:pt x="3251103" y="3579627"/>
                  <a:pt x="3199635" y="3583726"/>
                  <a:pt x="3148059" y="3585097"/>
                </a:cubicBezTo>
                <a:cubicBezTo>
                  <a:pt x="3100742" y="3588791"/>
                  <a:pt x="3053837" y="3573921"/>
                  <a:pt x="3017290" y="3543625"/>
                </a:cubicBezTo>
                <a:cubicBezTo>
                  <a:pt x="2960567" y="3497107"/>
                  <a:pt x="2900151" y="3455286"/>
                  <a:pt x="2836645" y="3418579"/>
                </a:cubicBezTo>
                <a:cubicBezTo>
                  <a:pt x="2804006" y="3399344"/>
                  <a:pt x="2768499" y="3385471"/>
                  <a:pt x="2731469" y="3377468"/>
                </a:cubicBezTo>
                <a:cubicBezTo>
                  <a:pt x="2720154" y="3375596"/>
                  <a:pt x="2709023" y="3372766"/>
                  <a:pt x="2698183" y="3369022"/>
                </a:cubicBezTo>
                <a:cubicBezTo>
                  <a:pt x="2633750" y="3347413"/>
                  <a:pt x="2564875" y="3342552"/>
                  <a:pt x="2498056" y="3354914"/>
                </a:cubicBezTo>
                <a:cubicBezTo>
                  <a:pt x="2479861" y="3357142"/>
                  <a:pt x="2461597" y="3358830"/>
                  <a:pt x="2443326" y="3360327"/>
                </a:cubicBezTo>
                <a:cubicBezTo>
                  <a:pt x="2381495" y="3363443"/>
                  <a:pt x="2320330" y="3374581"/>
                  <a:pt x="2261374" y="3393454"/>
                </a:cubicBezTo>
                <a:cubicBezTo>
                  <a:pt x="2230716" y="3402885"/>
                  <a:pt x="2198794" y="3407587"/>
                  <a:pt x="2166714" y="3407403"/>
                </a:cubicBezTo>
                <a:cubicBezTo>
                  <a:pt x="2146070" y="3409504"/>
                  <a:pt x="2125242" y="3406147"/>
                  <a:pt x="2106298" y="3397675"/>
                </a:cubicBezTo>
                <a:cubicBezTo>
                  <a:pt x="2087355" y="3389203"/>
                  <a:pt x="2070969" y="3375907"/>
                  <a:pt x="2058772" y="3359122"/>
                </a:cubicBezTo>
                <a:cubicBezTo>
                  <a:pt x="2043173" y="3339220"/>
                  <a:pt x="2023690" y="3322694"/>
                  <a:pt x="2001510" y="3310548"/>
                </a:cubicBezTo>
                <a:cubicBezTo>
                  <a:pt x="1962608" y="3288063"/>
                  <a:pt x="1930014" y="3256110"/>
                  <a:pt x="1906761" y="3217652"/>
                </a:cubicBezTo>
                <a:cubicBezTo>
                  <a:pt x="1893295" y="3193917"/>
                  <a:pt x="1880190" y="3169624"/>
                  <a:pt x="1867630" y="3145210"/>
                </a:cubicBezTo>
                <a:cubicBezTo>
                  <a:pt x="1846891" y="3102608"/>
                  <a:pt x="1812780" y="3067958"/>
                  <a:pt x="1770502" y="3046558"/>
                </a:cubicBezTo>
                <a:cubicBezTo>
                  <a:pt x="1727849" y="3023382"/>
                  <a:pt x="1679174" y="3013679"/>
                  <a:pt x="1630904" y="3018730"/>
                </a:cubicBezTo>
                <a:cubicBezTo>
                  <a:pt x="1549584" y="3028757"/>
                  <a:pt x="1467306" y="3010233"/>
                  <a:pt x="1398119" y="2966323"/>
                </a:cubicBezTo>
                <a:cubicBezTo>
                  <a:pt x="1321806" y="2921881"/>
                  <a:pt x="1249974" y="2870547"/>
                  <a:pt x="1173641" y="2826301"/>
                </a:cubicBezTo>
                <a:cubicBezTo>
                  <a:pt x="1137944" y="2805504"/>
                  <a:pt x="1099264" y="2790299"/>
                  <a:pt x="1058959" y="2781217"/>
                </a:cubicBezTo>
                <a:cubicBezTo>
                  <a:pt x="911689" y="2748027"/>
                  <a:pt x="911835" y="2747741"/>
                  <a:pt x="781567" y="2668236"/>
                </a:cubicBezTo>
                <a:cubicBezTo>
                  <a:pt x="755090" y="2652154"/>
                  <a:pt x="731210" y="2632139"/>
                  <a:pt x="710749" y="2608880"/>
                </a:cubicBezTo>
                <a:cubicBezTo>
                  <a:pt x="698666" y="2598161"/>
                  <a:pt x="690353" y="2583838"/>
                  <a:pt x="687046" y="2568029"/>
                </a:cubicBezTo>
                <a:cubicBezTo>
                  <a:pt x="686615" y="2563428"/>
                  <a:pt x="684698" y="2559094"/>
                  <a:pt x="681589" y="2555680"/>
                </a:cubicBezTo>
                <a:cubicBezTo>
                  <a:pt x="637971" y="2514334"/>
                  <a:pt x="606691" y="2459941"/>
                  <a:pt x="548198" y="2434201"/>
                </a:cubicBezTo>
                <a:cubicBezTo>
                  <a:pt x="506374" y="2414718"/>
                  <a:pt x="470356" y="2384668"/>
                  <a:pt x="443697" y="2347016"/>
                </a:cubicBezTo>
                <a:cubicBezTo>
                  <a:pt x="400150" y="2295200"/>
                  <a:pt x="350667" y="2248682"/>
                  <a:pt x="296267" y="2208415"/>
                </a:cubicBezTo>
                <a:cubicBezTo>
                  <a:pt x="280393" y="2195247"/>
                  <a:pt x="266005" y="2180384"/>
                  <a:pt x="253360" y="2164087"/>
                </a:cubicBezTo>
                <a:cubicBezTo>
                  <a:pt x="217233" y="2114968"/>
                  <a:pt x="170805" y="2074326"/>
                  <a:pt x="117327" y="2045026"/>
                </a:cubicBezTo>
                <a:cubicBezTo>
                  <a:pt x="95003" y="2033362"/>
                  <a:pt x="73815" y="2019540"/>
                  <a:pt x="52101" y="2006708"/>
                </a:cubicBezTo>
                <a:cubicBezTo>
                  <a:pt x="38086" y="1998800"/>
                  <a:pt x="25418" y="1988716"/>
                  <a:pt x="14571" y="1976836"/>
                </a:cubicBezTo>
                <a:cubicBezTo>
                  <a:pt x="6483" y="1970103"/>
                  <a:pt x="1337" y="1960488"/>
                  <a:pt x="226" y="1950023"/>
                </a:cubicBezTo>
                <a:cubicBezTo>
                  <a:pt x="-885" y="1939565"/>
                  <a:pt x="2127" y="1929081"/>
                  <a:pt x="8621" y="1920805"/>
                </a:cubicBezTo>
                <a:cubicBezTo>
                  <a:pt x="21405" y="1897762"/>
                  <a:pt x="35175" y="1875259"/>
                  <a:pt x="48527" y="1852527"/>
                </a:cubicBezTo>
                <a:cubicBezTo>
                  <a:pt x="86834" y="1790112"/>
                  <a:pt x="127513" y="1729372"/>
                  <a:pt x="170316" y="1669877"/>
                </a:cubicBezTo>
                <a:cubicBezTo>
                  <a:pt x="197671" y="1631857"/>
                  <a:pt x="219595" y="1589922"/>
                  <a:pt x="243720" y="1549604"/>
                </a:cubicBezTo>
                <a:cubicBezTo>
                  <a:pt x="251905" y="1533155"/>
                  <a:pt x="263935" y="1518920"/>
                  <a:pt x="278793" y="1508100"/>
                </a:cubicBezTo>
                <a:cubicBezTo>
                  <a:pt x="286302" y="1502788"/>
                  <a:pt x="292502" y="1495839"/>
                  <a:pt x="296921" y="1487773"/>
                </a:cubicBezTo>
                <a:cubicBezTo>
                  <a:pt x="342348" y="1410699"/>
                  <a:pt x="401683" y="1343505"/>
                  <a:pt x="451324" y="1269578"/>
                </a:cubicBezTo>
                <a:cubicBezTo>
                  <a:pt x="476050" y="1232757"/>
                  <a:pt x="501824" y="1196387"/>
                  <a:pt x="523073" y="1156901"/>
                </a:cubicBezTo>
                <a:cubicBezTo>
                  <a:pt x="550362" y="1113252"/>
                  <a:pt x="580582" y="1071513"/>
                  <a:pt x="613532" y="1031963"/>
                </a:cubicBezTo>
                <a:cubicBezTo>
                  <a:pt x="646539" y="986696"/>
                  <a:pt x="679615" y="941276"/>
                  <a:pt x="709125" y="893724"/>
                </a:cubicBezTo>
                <a:cubicBezTo>
                  <a:pt x="724895" y="870224"/>
                  <a:pt x="741839" y="847537"/>
                  <a:pt x="759901" y="825744"/>
                </a:cubicBezTo>
                <a:cubicBezTo>
                  <a:pt x="836068" y="726756"/>
                  <a:pt x="905959" y="623559"/>
                  <a:pt x="975608" y="520046"/>
                </a:cubicBezTo>
                <a:cubicBezTo>
                  <a:pt x="1013914" y="463137"/>
                  <a:pt x="1055336" y="408317"/>
                  <a:pt x="1095939" y="352985"/>
                </a:cubicBezTo>
                <a:cubicBezTo>
                  <a:pt x="1114228" y="328063"/>
                  <a:pt x="1130170" y="301510"/>
                  <a:pt x="1146841" y="275689"/>
                </a:cubicBezTo>
                <a:cubicBezTo>
                  <a:pt x="1172334" y="236227"/>
                  <a:pt x="1204833" y="201878"/>
                  <a:pt x="1227438" y="160400"/>
                </a:cubicBezTo>
                <a:cubicBezTo>
                  <a:pt x="1236710" y="144601"/>
                  <a:pt x="1247746" y="129903"/>
                  <a:pt x="1260324" y="116587"/>
                </a:cubicBezTo>
                <a:cubicBezTo>
                  <a:pt x="1274235" y="101341"/>
                  <a:pt x="1284973" y="83488"/>
                  <a:pt x="1291935" y="64062"/>
                </a:cubicBezTo>
                <a:cubicBezTo>
                  <a:pt x="1294283" y="56330"/>
                  <a:pt x="1298706" y="49390"/>
                  <a:pt x="1304729" y="44000"/>
                </a:cubicBezTo>
                <a:close/>
              </a:path>
            </a:pathLst>
          </a:custGeom>
          <a:solidFill>
            <a:schemeClr val="accent3"/>
          </a:solidFill>
          <a:ln w="6344" cap="flat">
            <a:noFill/>
            <a:prstDash val="solid"/>
            <a:miter/>
          </a:ln>
        </p:spPr>
        <p:txBody>
          <a:bodyPr rtlCol="0" anchor="ctr"/>
          <a:lstStyle/>
          <a:p>
            <a:endParaRPr lang="en-US" dirty="0"/>
          </a:p>
        </p:txBody>
      </p:sp>
      <p:sp>
        <p:nvSpPr>
          <p:cNvPr id="11" name="Image 3" descr=" ">
            <a:extLst>
              <a:ext uri="{FF2B5EF4-FFF2-40B4-BE49-F238E27FC236}">
                <a16:creationId xmlns:a16="http://schemas.microsoft.com/office/drawing/2014/main" id="{CA2824B7-EB13-95E5-09F1-E57D79337616}"/>
              </a:ext>
            </a:extLst>
          </p:cNvPr>
          <p:cNvSpPr/>
          <p:nvPr/>
        </p:nvSpPr>
        <p:spPr>
          <a:xfrm>
            <a:off x="7416761" y="814609"/>
            <a:ext cx="4067475" cy="5232408"/>
          </a:xfrm>
          <a:custGeom>
            <a:avLst/>
            <a:gdLst>
              <a:gd name="connsiteX0" fmla="*/ 0 w 8136008"/>
              <a:gd name="connsiteY0" fmla="*/ 0 h 10464815"/>
              <a:gd name="connsiteX1" fmla="*/ 8136009 w 8136008"/>
              <a:gd name="connsiteY1" fmla="*/ 0 h 10464815"/>
              <a:gd name="connsiteX2" fmla="*/ 8136009 w 8136008"/>
              <a:gd name="connsiteY2" fmla="*/ 10464815 h 10464815"/>
              <a:gd name="connsiteX3" fmla="*/ 0 w 8136008"/>
              <a:gd name="connsiteY3" fmla="*/ 10464815 h 10464815"/>
            </a:gdLst>
            <a:ahLst/>
            <a:cxnLst>
              <a:cxn ang="0">
                <a:pos x="connsiteX0" y="connsiteY0"/>
              </a:cxn>
              <a:cxn ang="0">
                <a:pos x="connsiteX1" y="connsiteY1"/>
              </a:cxn>
              <a:cxn ang="0">
                <a:pos x="connsiteX2" y="connsiteY2"/>
              </a:cxn>
              <a:cxn ang="0">
                <a:pos x="connsiteX3" y="connsiteY3"/>
              </a:cxn>
            </a:cxnLst>
            <a:rect l="l" t="t" r="r" b="b"/>
            <a:pathLst>
              <a:path w="8136008" h="10464815">
                <a:moveTo>
                  <a:pt x="0" y="0"/>
                </a:moveTo>
                <a:lnTo>
                  <a:pt x="8136009" y="0"/>
                </a:lnTo>
                <a:lnTo>
                  <a:pt x="8136009" y="10464815"/>
                </a:lnTo>
                <a:lnTo>
                  <a:pt x="0" y="10464815"/>
                </a:lnTo>
                <a:close/>
              </a:path>
            </a:pathLst>
          </a:custGeom>
          <a:solidFill>
            <a:srgbClr val="FFFCF2"/>
          </a:solidFill>
          <a:ln w="12690" cap="flat">
            <a:noFill/>
            <a:prstDash val="solid"/>
            <a:miter/>
          </a:ln>
        </p:spPr>
        <p:txBody>
          <a:bodyPr rtlCol="0" anchor="ctr"/>
          <a:lstStyle/>
          <a:p>
            <a:endParaRPr lang="en-US" sz="900" dirty="0"/>
          </a:p>
        </p:txBody>
      </p:sp>
      <p:pic>
        <p:nvPicPr>
          <p:cNvPr id="6" name="Image 2" descr=" ">
            <a:extLst>
              <a:ext uri="{FF2B5EF4-FFF2-40B4-BE49-F238E27FC236}">
                <a16:creationId xmlns:a16="http://schemas.microsoft.com/office/drawing/2014/main" id="{B1D5CE64-DD70-C6F5-5042-64496434D0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3586" y="2086771"/>
            <a:ext cx="1858159" cy="1790031"/>
          </a:xfrm>
          <a:prstGeom prst="rect">
            <a:avLst/>
          </a:prstGeom>
        </p:spPr>
      </p:pic>
      <p:pic>
        <p:nvPicPr>
          <p:cNvPr id="8" name="Image 4" descr=" ">
            <a:extLst>
              <a:ext uri="{FF2B5EF4-FFF2-40B4-BE49-F238E27FC236}">
                <a16:creationId xmlns:a16="http://schemas.microsoft.com/office/drawing/2014/main" id="{7EEB7C6D-D7A3-36CD-28F4-11BE386ACD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84416" y="0"/>
            <a:ext cx="3206430" cy="1552340"/>
          </a:xfrm>
          <a:prstGeom prst="rect">
            <a:avLst/>
          </a:prstGeom>
        </p:spPr>
      </p:pic>
      <p:sp>
        <p:nvSpPr>
          <p:cNvPr id="4" name="Title 1">
            <a:extLst>
              <a:ext uri="{FF2B5EF4-FFF2-40B4-BE49-F238E27FC236}">
                <a16:creationId xmlns:a16="http://schemas.microsoft.com/office/drawing/2014/main" id="{5C2DDBC8-1188-571E-FF88-B86C8FDFDE2B}"/>
              </a:ext>
            </a:extLst>
          </p:cNvPr>
          <p:cNvSpPr>
            <a:spLocks noGrp="1"/>
          </p:cNvSpPr>
          <p:nvPr>
            <p:ph type="title"/>
          </p:nvPr>
        </p:nvSpPr>
        <p:spPr>
          <a:xfrm>
            <a:off x="838092" y="2971890"/>
            <a:ext cx="4089508" cy="1739900"/>
          </a:xfrm>
          <a:prstGeom prst="rect">
            <a:avLst/>
          </a:prstGeom>
        </p:spPr>
        <p:txBody>
          <a:bodyPr anchor="b"/>
          <a:lstStyle>
            <a:lvl1pPr>
              <a:defRPr>
                <a:solidFill>
                  <a:schemeClr val="accent3">
                    <a:lumMod val="50000"/>
                  </a:schemeClr>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B50ADF18-5727-E9EA-C108-00A110D24FAB}"/>
              </a:ext>
            </a:extLst>
          </p:cNvPr>
          <p:cNvSpPr>
            <a:spLocks noGrp="1"/>
          </p:cNvSpPr>
          <p:nvPr>
            <p:ph type="body" sz="quarter" idx="11"/>
          </p:nvPr>
        </p:nvSpPr>
        <p:spPr>
          <a:xfrm>
            <a:off x="838200" y="4999038"/>
            <a:ext cx="4089400" cy="117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a:extLst>
              <a:ext uri="{FF2B5EF4-FFF2-40B4-BE49-F238E27FC236}">
                <a16:creationId xmlns:a16="http://schemas.microsoft.com/office/drawing/2014/main" id="{E445757D-699D-BB34-776A-C5AC1CA918C9}"/>
              </a:ext>
            </a:extLst>
          </p:cNvPr>
          <p:cNvSpPr>
            <a:spLocks noGrp="1"/>
          </p:cNvSpPr>
          <p:nvPr>
            <p:ph type="pic" sz="quarter" idx="10" hasCustomPrompt="1"/>
          </p:nvPr>
        </p:nvSpPr>
        <p:spPr>
          <a:xfrm>
            <a:off x="7480261" y="876300"/>
            <a:ext cx="3941891" cy="5111750"/>
          </a:xfrm>
          <a:custGeom>
            <a:avLst/>
            <a:gdLst>
              <a:gd name="connsiteX0" fmla="*/ 0 w 7884808"/>
              <a:gd name="connsiteY0" fmla="*/ 0 h 10223500"/>
              <a:gd name="connsiteX1" fmla="*/ 7884808 w 7884808"/>
              <a:gd name="connsiteY1" fmla="*/ 0 h 10223500"/>
              <a:gd name="connsiteX2" fmla="*/ 7884808 w 7884808"/>
              <a:gd name="connsiteY2" fmla="*/ 10223500 h 10223500"/>
              <a:gd name="connsiteX3" fmla="*/ 0 w 7884808"/>
              <a:gd name="connsiteY3" fmla="*/ 10223500 h 10223500"/>
            </a:gdLst>
            <a:ahLst/>
            <a:cxnLst>
              <a:cxn ang="0">
                <a:pos x="connsiteX0" y="connsiteY0"/>
              </a:cxn>
              <a:cxn ang="0">
                <a:pos x="connsiteX1" y="connsiteY1"/>
              </a:cxn>
              <a:cxn ang="0">
                <a:pos x="connsiteX2" y="connsiteY2"/>
              </a:cxn>
              <a:cxn ang="0">
                <a:pos x="connsiteX3" y="connsiteY3"/>
              </a:cxn>
            </a:cxnLst>
            <a:rect l="l" t="t" r="r" b="b"/>
            <a:pathLst>
              <a:path w="7884808" h="10223500">
                <a:moveTo>
                  <a:pt x="0" y="0"/>
                </a:moveTo>
                <a:lnTo>
                  <a:pt x="7884808" y="0"/>
                </a:lnTo>
                <a:lnTo>
                  <a:pt x="7884808" y="10223500"/>
                </a:lnTo>
                <a:lnTo>
                  <a:pt x="0" y="10223500"/>
                </a:lnTo>
                <a:close/>
              </a:path>
            </a:pathLst>
          </a:custGeom>
          <a:solidFill>
            <a:schemeClr val="accent2"/>
          </a:solidFill>
        </p:spPr>
        <p:txBody>
          <a:bodyPr wrap="square">
            <a:noAutofit/>
          </a:bodyPr>
          <a:lstStyle>
            <a:lvl1pPr>
              <a:defRPr/>
            </a:lvl1pPr>
          </a:lstStyle>
          <a:p>
            <a:r>
              <a:rPr lang="en-US" dirty="0"/>
              <a:t>  </a:t>
            </a:r>
          </a:p>
        </p:txBody>
      </p:sp>
    </p:spTree>
    <p:extLst>
      <p:ext uri="{BB962C8B-B14F-4D97-AF65-F5344CB8AC3E}">
        <p14:creationId xmlns:p14="http://schemas.microsoft.com/office/powerpoint/2010/main" val="28621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with 3 Pictures 2">
    <p:spTree>
      <p:nvGrpSpPr>
        <p:cNvPr id="1" name=""/>
        <p:cNvGrpSpPr/>
        <p:nvPr/>
      </p:nvGrpSpPr>
      <p:grpSpPr>
        <a:xfrm>
          <a:off x="0" y="0"/>
          <a:ext cx="0" cy="0"/>
          <a:chOff x="0" y="0"/>
          <a:chExt cx="0" cy="0"/>
        </a:xfrm>
      </p:grpSpPr>
      <p:pic>
        <p:nvPicPr>
          <p:cNvPr id="3" name="Image 0" descr=" "/>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26923" y="4778203"/>
            <a:ext cx="1343018" cy="944836"/>
          </a:xfrm>
          <a:prstGeom prst="rect">
            <a:avLst/>
          </a:prstGeom>
        </p:spPr>
      </p:pic>
      <p:sp>
        <p:nvSpPr>
          <p:cNvPr id="8" name="Freeform: Shape 7">
            <a:extLst>
              <a:ext uri="{FF2B5EF4-FFF2-40B4-BE49-F238E27FC236}">
                <a16:creationId xmlns:a16="http://schemas.microsoft.com/office/drawing/2014/main" id="{A83B7055-EA4D-98DC-5D69-EF4DC2DE895A}"/>
              </a:ext>
            </a:extLst>
          </p:cNvPr>
          <p:cNvSpPr/>
          <p:nvPr/>
        </p:nvSpPr>
        <p:spPr>
          <a:xfrm>
            <a:off x="8846569" y="1833827"/>
            <a:ext cx="2921475" cy="3383785"/>
          </a:xfrm>
          <a:custGeom>
            <a:avLst/>
            <a:gdLst>
              <a:gd name="connsiteX0" fmla="*/ 739700 w 2921475"/>
              <a:gd name="connsiteY0" fmla="*/ 3314512 h 3383785"/>
              <a:gd name="connsiteX1" fmla="*/ 710377 w 2921475"/>
              <a:gd name="connsiteY1" fmla="*/ 3299258 h 3383785"/>
              <a:gd name="connsiteX2" fmla="*/ 707684 w 2921475"/>
              <a:gd name="connsiteY2" fmla="*/ 3300227 h 3383785"/>
              <a:gd name="connsiteX3" fmla="*/ 693767 w 2921475"/>
              <a:gd name="connsiteY3" fmla="*/ 3296634 h 3383785"/>
              <a:gd name="connsiteX4" fmla="*/ 691993 w 2921475"/>
              <a:gd name="connsiteY4" fmla="*/ 3293617 h 3383785"/>
              <a:gd name="connsiteX5" fmla="*/ 688773 w 2921475"/>
              <a:gd name="connsiteY5" fmla="*/ 3292255 h 3383785"/>
              <a:gd name="connsiteX6" fmla="*/ 639690 w 2921475"/>
              <a:gd name="connsiteY6" fmla="*/ 3291716 h 3383785"/>
              <a:gd name="connsiteX7" fmla="*/ 609512 w 2921475"/>
              <a:gd name="connsiteY7" fmla="*/ 3299809 h 3383785"/>
              <a:gd name="connsiteX8" fmla="*/ 596805 w 2921475"/>
              <a:gd name="connsiteY8" fmla="*/ 3298732 h 3383785"/>
              <a:gd name="connsiteX9" fmla="*/ 587291 w 2921475"/>
              <a:gd name="connsiteY9" fmla="*/ 3290240 h 3383785"/>
              <a:gd name="connsiteX10" fmla="*/ 569062 w 2921475"/>
              <a:gd name="connsiteY10" fmla="*/ 3284435 h 3383785"/>
              <a:gd name="connsiteX11" fmla="*/ 525676 w 2921475"/>
              <a:gd name="connsiteY11" fmla="*/ 3279960 h 3383785"/>
              <a:gd name="connsiteX12" fmla="*/ 511797 w 2921475"/>
              <a:gd name="connsiteY12" fmla="*/ 3280208 h 3383785"/>
              <a:gd name="connsiteX13" fmla="*/ 500749 w 2921475"/>
              <a:gd name="connsiteY13" fmla="*/ 3278515 h 3383785"/>
              <a:gd name="connsiteX14" fmla="*/ 495606 w 2921475"/>
              <a:gd name="connsiteY14" fmla="*/ 3276703 h 3383785"/>
              <a:gd name="connsiteX15" fmla="*/ 459584 w 2921475"/>
              <a:gd name="connsiteY15" fmla="*/ 3271107 h 3383785"/>
              <a:gd name="connsiteX16" fmla="*/ 450762 w 2921475"/>
              <a:gd name="connsiteY16" fmla="*/ 3255619 h 3383785"/>
              <a:gd name="connsiteX17" fmla="*/ 445361 w 2921475"/>
              <a:gd name="connsiteY17" fmla="*/ 3247545 h 3383785"/>
              <a:gd name="connsiteX18" fmla="*/ 440045 w 2921475"/>
              <a:gd name="connsiteY18" fmla="*/ 3254706 h 3383785"/>
              <a:gd name="connsiteX19" fmla="*/ 435989 w 2921475"/>
              <a:gd name="connsiteY19" fmla="*/ 3259142 h 3383785"/>
              <a:gd name="connsiteX20" fmla="*/ 430113 w 2921475"/>
              <a:gd name="connsiteY20" fmla="*/ 3260410 h 3383785"/>
              <a:gd name="connsiteX21" fmla="*/ 424586 w 2921475"/>
              <a:gd name="connsiteY21" fmla="*/ 3258046 h 3383785"/>
              <a:gd name="connsiteX22" fmla="*/ 421447 w 2921475"/>
              <a:gd name="connsiteY22" fmla="*/ 3252919 h 3383785"/>
              <a:gd name="connsiteX23" fmla="*/ 417337 w 2921475"/>
              <a:gd name="connsiteY23" fmla="*/ 3243463 h 3383785"/>
              <a:gd name="connsiteX24" fmla="*/ 413502 w 2921475"/>
              <a:gd name="connsiteY24" fmla="*/ 3242342 h 3383785"/>
              <a:gd name="connsiteX25" fmla="*/ 409748 w 2921475"/>
              <a:gd name="connsiteY25" fmla="*/ 3243717 h 3383785"/>
              <a:gd name="connsiteX26" fmla="*/ 407768 w 2921475"/>
              <a:gd name="connsiteY26" fmla="*/ 3246157 h 3383785"/>
              <a:gd name="connsiteX27" fmla="*/ 407579 w 2921475"/>
              <a:gd name="connsiteY27" fmla="*/ 3249294 h 3383785"/>
              <a:gd name="connsiteX28" fmla="*/ 406513 w 2921475"/>
              <a:gd name="connsiteY28" fmla="*/ 3266798 h 3383785"/>
              <a:gd name="connsiteX29" fmla="*/ 366167 w 2921475"/>
              <a:gd name="connsiteY29" fmla="*/ 3267444 h 3383785"/>
              <a:gd name="connsiteX30" fmla="*/ 356551 w 2921475"/>
              <a:gd name="connsiteY30" fmla="*/ 3263357 h 3383785"/>
              <a:gd name="connsiteX31" fmla="*/ 340032 w 2921475"/>
              <a:gd name="connsiteY31" fmla="*/ 3255574 h 3383785"/>
              <a:gd name="connsiteX32" fmla="*/ 326711 w 2921475"/>
              <a:gd name="connsiteY32" fmla="*/ 3255029 h 3383785"/>
              <a:gd name="connsiteX33" fmla="*/ 313126 w 2921475"/>
              <a:gd name="connsiteY33" fmla="*/ 3259998 h 3383785"/>
              <a:gd name="connsiteX34" fmla="*/ 306967 w 2921475"/>
              <a:gd name="connsiteY34" fmla="*/ 3262013 h 3383785"/>
              <a:gd name="connsiteX35" fmla="*/ 300631 w 2921475"/>
              <a:gd name="connsiteY35" fmla="*/ 3260657 h 3383785"/>
              <a:gd name="connsiteX36" fmla="*/ 289300 w 2921475"/>
              <a:gd name="connsiteY36" fmla="*/ 3256937 h 3383785"/>
              <a:gd name="connsiteX37" fmla="*/ 278048 w 2921475"/>
              <a:gd name="connsiteY37" fmla="*/ 3260885 h 3383785"/>
              <a:gd name="connsiteX38" fmla="*/ 261862 w 2921475"/>
              <a:gd name="connsiteY38" fmla="*/ 3254376 h 3383785"/>
              <a:gd name="connsiteX39" fmla="*/ 238776 w 2921475"/>
              <a:gd name="connsiteY39" fmla="*/ 3249820 h 3383785"/>
              <a:gd name="connsiteX40" fmla="*/ 222108 w 2921475"/>
              <a:gd name="connsiteY40" fmla="*/ 3253495 h 3383785"/>
              <a:gd name="connsiteX41" fmla="*/ 205534 w 2921475"/>
              <a:gd name="connsiteY41" fmla="*/ 3249420 h 3383785"/>
              <a:gd name="connsiteX42" fmla="*/ 188311 w 2921475"/>
              <a:gd name="connsiteY42" fmla="*/ 3261753 h 3383785"/>
              <a:gd name="connsiteX43" fmla="*/ 173027 w 2921475"/>
              <a:gd name="connsiteY43" fmla="*/ 3236873 h 3383785"/>
              <a:gd name="connsiteX44" fmla="*/ 158027 w 2921475"/>
              <a:gd name="connsiteY44" fmla="*/ 3225389 h 3383785"/>
              <a:gd name="connsiteX45" fmla="*/ 143408 w 2921475"/>
              <a:gd name="connsiteY45" fmla="*/ 3218786 h 3383785"/>
              <a:gd name="connsiteX46" fmla="*/ 122994 w 2921475"/>
              <a:gd name="connsiteY46" fmla="*/ 3205933 h 3383785"/>
              <a:gd name="connsiteX47" fmla="*/ 99486 w 2921475"/>
              <a:gd name="connsiteY47" fmla="*/ 3204394 h 3383785"/>
              <a:gd name="connsiteX48" fmla="*/ 93692 w 2921475"/>
              <a:gd name="connsiteY48" fmla="*/ 3211111 h 3383785"/>
              <a:gd name="connsiteX49" fmla="*/ 90143 w 2921475"/>
              <a:gd name="connsiteY49" fmla="*/ 3228520 h 3383785"/>
              <a:gd name="connsiteX50" fmla="*/ 88273 w 2921475"/>
              <a:gd name="connsiteY50" fmla="*/ 3226872 h 3383785"/>
              <a:gd name="connsiteX51" fmla="*/ 59714 w 2921475"/>
              <a:gd name="connsiteY51" fmla="*/ 3202010 h 3383785"/>
              <a:gd name="connsiteX52" fmla="*/ 42100 w 2921475"/>
              <a:gd name="connsiteY52" fmla="*/ 3205927 h 3383785"/>
              <a:gd name="connsiteX53" fmla="*/ 25932 w 2921475"/>
              <a:gd name="connsiteY53" fmla="*/ 3229160 h 3383785"/>
              <a:gd name="connsiteX54" fmla="*/ 24992 w 2921475"/>
              <a:gd name="connsiteY54" fmla="*/ 3238134 h 3383785"/>
              <a:gd name="connsiteX55" fmla="*/ 15858 w 2921475"/>
              <a:gd name="connsiteY55" fmla="*/ 3227233 h 3383785"/>
              <a:gd name="connsiteX56" fmla="*/ 3610 w 2921475"/>
              <a:gd name="connsiteY56" fmla="*/ 3234927 h 3383785"/>
              <a:gd name="connsiteX57" fmla="*/ 305 w 2921475"/>
              <a:gd name="connsiteY57" fmla="*/ 3178062 h 3383785"/>
              <a:gd name="connsiteX58" fmla="*/ 2567 w 2921475"/>
              <a:gd name="connsiteY58" fmla="*/ 3142490 h 3383785"/>
              <a:gd name="connsiteX59" fmla="*/ 25275 w 2921475"/>
              <a:gd name="connsiteY59" fmla="*/ 3050097 h 3383785"/>
              <a:gd name="connsiteX60" fmla="*/ 26100 w 2921475"/>
              <a:gd name="connsiteY60" fmla="*/ 3045870 h 3383785"/>
              <a:gd name="connsiteX61" fmla="*/ 43380 w 2921475"/>
              <a:gd name="connsiteY61" fmla="*/ 2976863 h 3383785"/>
              <a:gd name="connsiteX62" fmla="*/ 52586 w 2921475"/>
              <a:gd name="connsiteY62" fmla="*/ 2934447 h 3383785"/>
              <a:gd name="connsiteX63" fmla="*/ 77897 w 2921475"/>
              <a:gd name="connsiteY63" fmla="*/ 2849374 h 3383785"/>
              <a:gd name="connsiteX64" fmla="*/ 102917 w 2921475"/>
              <a:gd name="connsiteY64" fmla="*/ 2758217 h 3383785"/>
              <a:gd name="connsiteX65" fmla="*/ 105730 w 2921475"/>
              <a:gd name="connsiteY65" fmla="*/ 2736873 h 3383785"/>
              <a:gd name="connsiteX66" fmla="*/ 106975 w 2921475"/>
              <a:gd name="connsiteY66" fmla="*/ 2724756 h 3383785"/>
              <a:gd name="connsiteX67" fmla="*/ 113341 w 2921475"/>
              <a:gd name="connsiteY67" fmla="*/ 2714369 h 3383785"/>
              <a:gd name="connsiteX68" fmla="*/ 120717 w 2921475"/>
              <a:gd name="connsiteY68" fmla="*/ 2686731 h 3383785"/>
              <a:gd name="connsiteX69" fmla="*/ 133056 w 2921475"/>
              <a:gd name="connsiteY69" fmla="*/ 2628307 h 3383785"/>
              <a:gd name="connsiteX70" fmla="*/ 147223 w 2921475"/>
              <a:gd name="connsiteY70" fmla="*/ 2566847 h 3383785"/>
              <a:gd name="connsiteX71" fmla="*/ 164208 w 2921475"/>
              <a:gd name="connsiteY71" fmla="*/ 2507466 h 3383785"/>
              <a:gd name="connsiteX72" fmla="*/ 186450 w 2921475"/>
              <a:gd name="connsiteY72" fmla="*/ 2431253 h 3383785"/>
              <a:gd name="connsiteX73" fmla="*/ 216644 w 2921475"/>
              <a:gd name="connsiteY73" fmla="*/ 2311204 h 3383785"/>
              <a:gd name="connsiteX74" fmla="*/ 267173 w 2921475"/>
              <a:gd name="connsiteY74" fmla="*/ 2131254 h 3383785"/>
              <a:gd name="connsiteX75" fmla="*/ 298020 w 2921475"/>
              <a:gd name="connsiteY75" fmla="*/ 2026865 h 3383785"/>
              <a:gd name="connsiteX76" fmla="*/ 340274 w 2921475"/>
              <a:gd name="connsiteY76" fmla="*/ 1874996 h 3383785"/>
              <a:gd name="connsiteX77" fmla="*/ 365334 w 2921475"/>
              <a:gd name="connsiteY77" fmla="*/ 1791862 h 3383785"/>
              <a:gd name="connsiteX78" fmla="*/ 388083 w 2921475"/>
              <a:gd name="connsiteY78" fmla="*/ 1705661 h 3383785"/>
              <a:gd name="connsiteX79" fmla="*/ 417645 w 2921475"/>
              <a:gd name="connsiteY79" fmla="*/ 1594358 h 3383785"/>
              <a:gd name="connsiteX80" fmla="*/ 476786 w 2921475"/>
              <a:gd name="connsiteY80" fmla="*/ 1407944 h 3383785"/>
              <a:gd name="connsiteX81" fmla="*/ 491662 w 2921475"/>
              <a:gd name="connsiteY81" fmla="*/ 1344494 h 3383785"/>
              <a:gd name="connsiteX82" fmla="*/ 515558 w 2921475"/>
              <a:gd name="connsiteY82" fmla="*/ 1250936 h 3383785"/>
              <a:gd name="connsiteX83" fmla="*/ 526892 w 2921475"/>
              <a:gd name="connsiteY83" fmla="*/ 1202632 h 3383785"/>
              <a:gd name="connsiteX84" fmla="*/ 528367 w 2921475"/>
              <a:gd name="connsiteY84" fmla="*/ 1198659 h 3383785"/>
              <a:gd name="connsiteX85" fmla="*/ 546830 w 2921475"/>
              <a:gd name="connsiteY85" fmla="*/ 1149474 h 3383785"/>
              <a:gd name="connsiteX86" fmla="*/ 568813 w 2921475"/>
              <a:gd name="connsiteY86" fmla="*/ 1062462 h 3383785"/>
              <a:gd name="connsiteX87" fmla="*/ 582827 w 2921475"/>
              <a:gd name="connsiteY87" fmla="*/ 1019267 h 3383785"/>
              <a:gd name="connsiteX88" fmla="*/ 601691 w 2921475"/>
              <a:gd name="connsiteY88" fmla="*/ 954948 h 3383785"/>
              <a:gd name="connsiteX89" fmla="*/ 628847 w 2921475"/>
              <a:gd name="connsiteY89" fmla="*/ 853943 h 3383785"/>
              <a:gd name="connsiteX90" fmla="*/ 645736 w 2921475"/>
              <a:gd name="connsiteY90" fmla="*/ 793105 h 3383785"/>
              <a:gd name="connsiteX91" fmla="*/ 662549 w 2921475"/>
              <a:gd name="connsiteY91" fmla="*/ 720193 h 3383785"/>
              <a:gd name="connsiteX92" fmla="*/ 671713 w 2921475"/>
              <a:gd name="connsiteY92" fmla="*/ 703342 h 3383785"/>
              <a:gd name="connsiteX93" fmla="*/ 695491 w 2921475"/>
              <a:gd name="connsiteY93" fmla="*/ 617236 h 3383785"/>
              <a:gd name="connsiteX94" fmla="*/ 715840 w 2921475"/>
              <a:gd name="connsiteY94" fmla="*/ 554122 h 3383785"/>
              <a:gd name="connsiteX95" fmla="*/ 738477 w 2921475"/>
              <a:gd name="connsiteY95" fmla="*/ 465982 h 3383785"/>
              <a:gd name="connsiteX96" fmla="*/ 759074 w 2921475"/>
              <a:gd name="connsiteY96" fmla="*/ 390494 h 3383785"/>
              <a:gd name="connsiteX97" fmla="*/ 763320 w 2921475"/>
              <a:gd name="connsiteY97" fmla="*/ 361944 h 3383785"/>
              <a:gd name="connsiteX98" fmla="*/ 770487 w 2921475"/>
              <a:gd name="connsiteY98" fmla="*/ 348187 h 3383785"/>
              <a:gd name="connsiteX99" fmla="*/ 788327 w 2921475"/>
              <a:gd name="connsiteY99" fmla="*/ 283282 h 3383785"/>
              <a:gd name="connsiteX100" fmla="*/ 803980 w 2921475"/>
              <a:gd name="connsiteY100" fmla="*/ 214657 h 3383785"/>
              <a:gd name="connsiteX101" fmla="*/ 821345 w 2921475"/>
              <a:gd name="connsiteY101" fmla="*/ 150756 h 3383785"/>
              <a:gd name="connsiteX102" fmla="*/ 844311 w 2921475"/>
              <a:gd name="connsiteY102" fmla="*/ 64686 h 3383785"/>
              <a:gd name="connsiteX103" fmla="*/ 852949 w 2921475"/>
              <a:gd name="connsiteY103" fmla="*/ 34481 h 3383785"/>
              <a:gd name="connsiteX104" fmla="*/ 879883 w 2921475"/>
              <a:gd name="connsiteY104" fmla="*/ 15115 h 3383785"/>
              <a:gd name="connsiteX105" fmla="*/ 932711 w 2921475"/>
              <a:gd name="connsiteY105" fmla="*/ 2653 h 3383785"/>
              <a:gd name="connsiteX106" fmla="*/ 951426 w 2921475"/>
              <a:gd name="connsiteY106" fmla="*/ 765 h 3383785"/>
              <a:gd name="connsiteX107" fmla="*/ 964595 w 2921475"/>
              <a:gd name="connsiteY107" fmla="*/ 4688 h 3383785"/>
              <a:gd name="connsiteX108" fmla="*/ 978201 w 2921475"/>
              <a:gd name="connsiteY108" fmla="*/ 2810 h 3383785"/>
              <a:gd name="connsiteX109" fmla="*/ 980159 w 2921475"/>
              <a:gd name="connsiteY109" fmla="*/ 2413 h 3383785"/>
              <a:gd name="connsiteX110" fmla="*/ 982079 w 2921475"/>
              <a:gd name="connsiteY110" fmla="*/ 2978 h 3383785"/>
              <a:gd name="connsiteX111" fmla="*/ 1015718 w 2921475"/>
              <a:gd name="connsiteY111" fmla="*/ 11695 h 3383785"/>
              <a:gd name="connsiteX112" fmla="*/ 1031308 w 2921475"/>
              <a:gd name="connsiteY112" fmla="*/ 9767 h 3383785"/>
              <a:gd name="connsiteX113" fmla="*/ 1051974 w 2921475"/>
              <a:gd name="connsiteY113" fmla="*/ 7825 h 3383785"/>
              <a:gd name="connsiteX114" fmla="*/ 1069231 w 2921475"/>
              <a:gd name="connsiteY114" fmla="*/ 19353 h 3383785"/>
              <a:gd name="connsiteX115" fmla="*/ 1080543 w 2921475"/>
              <a:gd name="connsiteY115" fmla="*/ 21016 h 3383785"/>
              <a:gd name="connsiteX116" fmla="*/ 1086089 w 2921475"/>
              <a:gd name="connsiteY116" fmla="*/ 18663 h 3383785"/>
              <a:gd name="connsiteX117" fmla="*/ 1091868 w 2921475"/>
              <a:gd name="connsiteY117" fmla="*/ 20339 h 3383785"/>
              <a:gd name="connsiteX118" fmla="*/ 1124202 w 2921475"/>
              <a:gd name="connsiteY118" fmla="*/ 28390 h 3383785"/>
              <a:gd name="connsiteX119" fmla="*/ 1144855 w 2921475"/>
              <a:gd name="connsiteY119" fmla="*/ 39637 h 3383785"/>
              <a:gd name="connsiteX120" fmla="*/ 1196479 w 2921475"/>
              <a:gd name="connsiteY120" fmla="*/ 48512 h 3383785"/>
              <a:gd name="connsiteX121" fmla="*/ 1254644 w 2921475"/>
              <a:gd name="connsiteY121" fmla="*/ 56167 h 3383785"/>
              <a:gd name="connsiteX122" fmla="*/ 1263871 w 2921475"/>
              <a:gd name="connsiteY122" fmla="*/ 59576 h 3383785"/>
              <a:gd name="connsiteX123" fmla="*/ 1289392 w 2921475"/>
              <a:gd name="connsiteY123" fmla="*/ 72833 h 3383785"/>
              <a:gd name="connsiteX124" fmla="*/ 1308328 w 2921475"/>
              <a:gd name="connsiteY124" fmla="*/ 73881 h 3383785"/>
              <a:gd name="connsiteX125" fmla="*/ 1315882 w 2921475"/>
              <a:gd name="connsiteY125" fmla="*/ 82992 h 3383785"/>
              <a:gd name="connsiteX126" fmla="*/ 1331022 w 2921475"/>
              <a:gd name="connsiteY126" fmla="*/ 83037 h 3383785"/>
              <a:gd name="connsiteX127" fmla="*/ 1386258 w 2921475"/>
              <a:gd name="connsiteY127" fmla="*/ 110904 h 3383785"/>
              <a:gd name="connsiteX128" fmla="*/ 1396512 w 2921475"/>
              <a:gd name="connsiteY128" fmla="*/ 112335 h 3383785"/>
              <a:gd name="connsiteX129" fmla="*/ 1406113 w 2921475"/>
              <a:gd name="connsiteY129" fmla="*/ 108470 h 3383785"/>
              <a:gd name="connsiteX130" fmla="*/ 1409973 w 2921475"/>
              <a:gd name="connsiteY130" fmla="*/ 121302 h 3383785"/>
              <a:gd name="connsiteX131" fmla="*/ 1423059 w 2921475"/>
              <a:gd name="connsiteY131" fmla="*/ 121760 h 3383785"/>
              <a:gd name="connsiteX132" fmla="*/ 1435202 w 2921475"/>
              <a:gd name="connsiteY132" fmla="*/ 116855 h 3383785"/>
              <a:gd name="connsiteX133" fmla="*/ 1446749 w 2921475"/>
              <a:gd name="connsiteY133" fmla="*/ 116727 h 3383785"/>
              <a:gd name="connsiteX134" fmla="*/ 1464347 w 2921475"/>
              <a:gd name="connsiteY134" fmla="*/ 133943 h 3383785"/>
              <a:gd name="connsiteX135" fmla="*/ 1486262 w 2921475"/>
              <a:gd name="connsiteY135" fmla="*/ 141456 h 3383785"/>
              <a:gd name="connsiteX136" fmla="*/ 1508918 w 2921475"/>
              <a:gd name="connsiteY136" fmla="*/ 147486 h 3383785"/>
              <a:gd name="connsiteX137" fmla="*/ 1514787 w 2921475"/>
              <a:gd name="connsiteY137" fmla="*/ 153832 h 3383785"/>
              <a:gd name="connsiteX138" fmla="*/ 1520363 w 2921475"/>
              <a:gd name="connsiteY138" fmla="*/ 158392 h 3383785"/>
              <a:gd name="connsiteX139" fmla="*/ 1551524 w 2921475"/>
              <a:gd name="connsiteY139" fmla="*/ 164651 h 3383785"/>
              <a:gd name="connsiteX140" fmla="*/ 1603649 w 2921475"/>
              <a:gd name="connsiteY140" fmla="*/ 163401 h 3383785"/>
              <a:gd name="connsiteX141" fmla="*/ 1691859 w 2921475"/>
              <a:gd name="connsiteY141" fmla="*/ 158214 h 3383785"/>
              <a:gd name="connsiteX142" fmla="*/ 1709952 w 2921475"/>
              <a:gd name="connsiteY142" fmla="*/ 161233 h 3383785"/>
              <a:gd name="connsiteX143" fmla="*/ 1720961 w 2921475"/>
              <a:gd name="connsiteY143" fmla="*/ 170843 h 3383785"/>
              <a:gd name="connsiteX144" fmla="*/ 1730086 w 2921475"/>
              <a:gd name="connsiteY144" fmla="*/ 175048 h 3383785"/>
              <a:gd name="connsiteX145" fmla="*/ 1760512 w 2921475"/>
              <a:gd name="connsiteY145" fmla="*/ 182676 h 3383785"/>
              <a:gd name="connsiteX146" fmla="*/ 1799658 w 2921475"/>
              <a:gd name="connsiteY146" fmla="*/ 181279 h 3383785"/>
              <a:gd name="connsiteX147" fmla="*/ 1811420 w 2921475"/>
              <a:gd name="connsiteY147" fmla="*/ 179160 h 3383785"/>
              <a:gd name="connsiteX148" fmla="*/ 1832055 w 2921475"/>
              <a:gd name="connsiteY148" fmla="*/ 176298 h 3383785"/>
              <a:gd name="connsiteX149" fmla="*/ 1848114 w 2921475"/>
              <a:gd name="connsiteY149" fmla="*/ 163025 h 3383785"/>
              <a:gd name="connsiteX150" fmla="*/ 1855053 w 2921475"/>
              <a:gd name="connsiteY150" fmla="*/ 163873 h 3383785"/>
              <a:gd name="connsiteX151" fmla="*/ 1873907 w 2921475"/>
              <a:gd name="connsiteY151" fmla="*/ 180297 h 3383785"/>
              <a:gd name="connsiteX152" fmla="*/ 1896556 w 2921475"/>
              <a:gd name="connsiteY152" fmla="*/ 177877 h 3383785"/>
              <a:gd name="connsiteX153" fmla="*/ 1941647 w 2921475"/>
              <a:gd name="connsiteY153" fmla="*/ 181237 h 3383785"/>
              <a:gd name="connsiteX154" fmla="*/ 1995565 w 2921475"/>
              <a:gd name="connsiteY154" fmla="*/ 197778 h 3383785"/>
              <a:gd name="connsiteX155" fmla="*/ 2006263 w 2921475"/>
              <a:gd name="connsiteY155" fmla="*/ 191413 h 3383785"/>
              <a:gd name="connsiteX156" fmla="*/ 2023596 w 2921475"/>
              <a:gd name="connsiteY156" fmla="*/ 205122 h 3383785"/>
              <a:gd name="connsiteX157" fmla="*/ 2043805 w 2921475"/>
              <a:gd name="connsiteY157" fmla="*/ 214199 h 3383785"/>
              <a:gd name="connsiteX158" fmla="*/ 2060523 w 2921475"/>
              <a:gd name="connsiteY158" fmla="*/ 222379 h 3383785"/>
              <a:gd name="connsiteX159" fmla="*/ 2079105 w 2921475"/>
              <a:gd name="connsiteY159" fmla="*/ 223521 h 3383785"/>
              <a:gd name="connsiteX160" fmla="*/ 2085619 w 2921475"/>
              <a:gd name="connsiteY160" fmla="*/ 225169 h 3383785"/>
              <a:gd name="connsiteX161" fmla="*/ 2092343 w 2921475"/>
              <a:gd name="connsiteY161" fmla="*/ 225553 h 3383785"/>
              <a:gd name="connsiteX162" fmla="*/ 2109106 w 2921475"/>
              <a:gd name="connsiteY162" fmla="*/ 221012 h 3383785"/>
              <a:gd name="connsiteX163" fmla="*/ 2150235 w 2921475"/>
              <a:gd name="connsiteY163" fmla="*/ 210296 h 3383785"/>
              <a:gd name="connsiteX164" fmla="*/ 2154279 w 2921475"/>
              <a:gd name="connsiteY164" fmla="*/ 208174 h 3383785"/>
              <a:gd name="connsiteX165" fmla="*/ 2158842 w 2921475"/>
              <a:gd name="connsiteY165" fmla="*/ 208126 h 3383785"/>
              <a:gd name="connsiteX166" fmla="*/ 2162929 w 2921475"/>
              <a:gd name="connsiteY166" fmla="*/ 210162 h 3383785"/>
              <a:gd name="connsiteX167" fmla="*/ 2165642 w 2921475"/>
              <a:gd name="connsiteY167" fmla="*/ 213835 h 3383785"/>
              <a:gd name="connsiteX168" fmla="*/ 2177689 w 2921475"/>
              <a:gd name="connsiteY168" fmla="*/ 224737 h 3383785"/>
              <a:gd name="connsiteX169" fmla="*/ 2193748 w 2921475"/>
              <a:gd name="connsiteY169" fmla="*/ 227252 h 3383785"/>
              <a:gd name="connsiteX170" fmla="*/ 2227177 w 2921475"/>
              <a:gd name="connsiteY170" fmla="*/ 220793 h 3383785"/>
              <a:gd name="connsiteX171" fmla="*/ 2269334 w 2921475"/>
              <a:gd name="connsiteY171" fmla="*/ 222129 h 3383785"/>
              <a:gd name="connsiteX172" fmla="*/ 2318043 w 2921475"/>
              <a:gd name="connsiteY172" fmla="*/ 241086 h 3383785"/>
              <a:gd name="connsiteX173" fmla="*/ 2342226 w 2921475"/>
              <a:gd name="connsiteY173" fmla="*/ 240039 h 3383785"/>
              <a:gd name="connsiteX174" fmla="*/ 2378856 w 2921475"/>
              <a:gd name="connsiteY174" fmla="*/ 232734 h 3383785"/>
              <a:gd name="connsiteX175" fmla="*/ 2380973 w 2921475"/>
              <a:gd name="connsiteY175" fmla="*/ 245266 h 3383785"/>
              <a:gd name="connsiteX176" fmla="*/ 2400954 w 2921475"/>
              <a:gd name="connsiteY176" fmla="*/ 257819 h 3383785"/>
              <a:gd name="connsiteX177" fmla="*/ 2410733 w 2921475"/>
              <a:gd name="connsiteY177" fmla="*/ 251296 h 3383785"/>
              <a:gd name="connsiteX178" fmla="*/ 2416399 w 2921475"/>
              <a:gd name="connsiteY178" fmla="*/ 247695 h 3383785"/>
              <a:gd name="connsiteX179" fmla="*/ 2444074 w 2921475"/>
              <a:gd name="connsiteY179" fmla="*/ 259733 h 3383785"/>
              <a:gd name="connsiteX180" fmla="*/ 2463764 w 2921475"/>
              <a:gd name="connsiteY180" fmla="*/ 263808 h 3383785"/>
              <a:gd name="connsiteX181" fmla="*/ 2481883 w 2921475"/>
              <a:gd name="connsiteY181" fmla="*/ 268848 h 3383785"/>
              <a:gd name="connsiteX182" fmla="*/ 2485501 w 2921475"/>
              <a:gd name="connsiteY182" fmla="*/ 268540 h 3383785"/>
              <a:gd name="connsiteX183" fmla="*/ 2493601 w 2921475"/>
              <a:gd name="connsiteY183" fmla="*/ 274248 h 3383785"/>
              <a:gd name="connsiteX184" fmla="*/ 2503341 w 2921475"/>
              <a:gd name="connsiteY184" fmla="*/ 259160 h 3383785"/>
              <a:gd name="connsiteX185" fmla="*/ 2499615 w 2921475"/>
              <a:gd name="connsiteY185" fmla="*/ 273433 h 3383785"/>
              <a:gd name="connsiteX186" fmla="*/ 2513760 w 2921475"/>
              <a:gd name="connsiteY186" fmla="*/ 295296 h 3383785"/>
              <a:gd name="connsiteX187" fmla="*/ 2534515 w 2921475"/>
              <a:gd name="connsiteY187" fmla="*/ 301170 h 3383785"/>
              <a:gd name="connsiteX188" fmla="*/ 2555067 w 2921475"/>
              <a:gd name="connsiteY188" fmla="*/ 293297 h 3383785"/>
              <a:gd name="connsiteX189" fmla="*/ 2564554 w 2921475"/>
              <a:gd name="connsiteY189" fmla="*/ 285436 h 3383785"/>
              <a:gd name="connsiteX190" fmla="*/ 2559959 w 2921475"/>
              <a:gd name="connsiteY190" fmla="*/ 294623 h 3383785"/>
              <a:gd name="connsiteX191" fmla="*/ 2560352 w 2921475"/>
              <a:gd name="connsiteY191" fmla="*/ 319905 h 3383785"/>
              <a:gd name="connsiteX192" fmla="*/ 2576753 w 2921475"/>
              <a:gd name="connsiteY192" fmla="*/ 331833 h 3383785"/>
              <a:gd name="connsiteX193" fmla="*/ 2596957 w 2921475"/>
              <a:gd name="connsiteY193" fmla="*/ 333540 h 3383785"/>
              <a:gd name="connsiteX194" fmla="*/ 2601418 w 2921475"/>
              <a:gd name="connsiteY194" fmla="*/ 333147 h 3383785"/>
              <a:gd name="connsiteX195" fmla="*/ 2605145 w 2921475"/>
              <a:gd name="connsiteY195" fmla="*/ 335628 h 3383785"/>
              <a:gd name="connsiteX196" fmla="*/ 2612382 w 2921475"/>
              <a:gd name="connsiteY196" fmla="*/ 341550 h 3383785"/>
              <a:gd name="connsiteX197" fmla="*/ 2621730 w 2921475"/>
              <a:gd name="connsiteY197" fmla="*/ 341899 h 3383785"/>
              <a:gd name="connsiteX198" fmla="*/ 2631857 w 2921475"/>
              <a:gd name="connsiteY198" fmla="*/ 342643 h 3383785"/>
              <a:gd name="connsiteX199" fmla="*/ 2640045 w 2921475"/>
              <a:gd name="connsiteY199" fmla="*/ 348655 h 3383785"/>
              <a:gd name="connsiteX200" fmla="*/ 2662542 w 2921475"/>
              <a:gd name="connsiteY200" fmla="*/ 349022 h 3383785"/>
              <a:gd name="connsiteX201" fmla="*/ 2693608 w 2921475"/>
              <a:gd name="connsiteY201" fmla="*/ 336605 h 3383785"/>
              <a:gd name="connsiteX202" fmla="*/ 2695579 w 2921475"/>
              <a:gd name="connsiteY202" fmla="*/ 336757 h 3383785"/>
              <a:gd name="connsiteX203" fmla="*/ 2696207 w 2921475"/>
              <a:gd name="connsiteY203" fmla="*/ 338510 h 3383785"/>
              <a:gd name="connsiteX204" fmla="*/ 2698311 w 2921475"/>
              <a:gd name="connsiteY204" fmla="*/ 356498 h 3383785"/>
              <a:gd name="connsiteX205" fmla="*/ 2699787 w 2921475"/>
              <a:gd name="connsiteY205" fmla="*/ 357772 h 3383785"/>
              <a:gd name="connsiteX206" fmla="*/ 2700586 w 2921475"/>
              <a:gd name="connsiteY206" fmla="*/ 359552 h 3383785"/>
              <a:gd name="connsiteX207" fmla="*/ 2704020 w 2921475"/>
              <a:gd name="connsiteY207" fmla="*/ 368082 h 3383785"/>
              <a:gd name="connsiteX208" fmla="*/ 2718451 w 2921475"/>
              <a:gd name="connsiteY208" fmla="*/ 366025 h 3383785"/>
              <a:gd name="connsiteX209" fmla="*/ 2731182 w 2921475"/>
              <a:gd name="connsiteY209" fmla="*/ 370828 h 3383785"/>
              <a:gd name="connsiteX210" fmla="*/ 2734630 w 2921475"/>
              <a:gd name="connsiteY210" fmla="*/ 374823 h 3383785"/>
              <a:gd name="connsiteX211" fmla="*/ 2756107 w 2921475"/>
              <a:gd name="connsiteY211" fmla="*/ 373274 h 3383785"/>
              <a:gd name="connsiteX212" fmla="*/ 2765835 w 2921475"/>
              <a:gd name="connsiteY212" fmla="*/ 375949 h 3383785"/>
              <a:gd name="connsiteX213" fmla="*/ 2782705 w 2921475"/>
              <a:gd name="connsiteY213" fmla="*/ 382320 h 3383785"/>
              <a:gd name="connsiteX214" fmla="*/ 2799937 w 2921475"/>
              <a:gd name="connsiteY214" fmla="*/ 377034 h 3383785"/>
              <a:gd name="connsiteX215" fmla="*/ 2810457 w 2921475"/>
              <a:gd name="connsiteY215" fmla="*/ 376005 h 3383785"/>
              <a:gd name="connsiteX216" fmla="*/ 2822396 w 2921475"/>
              <a:gd name="connsiteY216" fmla="*/ 372812 h 3383785"/>
              <a:gd name="connsiteX217" fmla="*/ 2830565 w 2921475"/>
              <a:gd name="connsiteY217" fmla="*/ 366191 h 3383785"/>
              <a:gd name="connsiteX218" fmla="*/ 2838683 w 2921475"/>
              <a:gd name="connsiteY218" fmla="*/ 363392 h 3383785"/>
              <a:gd name="connsiteX219" fmla="*/ 2839495 w 2921475"/>
              <a:gd name="connsiteY219" fmla="*/ 371577 h 3383785"/>
              <a:gd name="connsiteX220" fmla="*/ 2842644 w 2921475"/>
              <a:gd name="connsiteY220" fmla="*/ 393802 h 3383785"/>
              <a:gd name="connsiteX221" fmla="*/ 2842448 w 2921475"/>
              <a:gd name="connsiteY221" fmla="*/ 401845 h 3383785"/>
              <a:gd name="connsiteX222" fmla="*/ 2841554 w 2921475"/>
              <a:gd name="connsiteY222" fmla="*/ 418331 h 3383785"/>
              <a:gd name="connsiteX223" fmla="*/ 2849267 w 2921475"/>
              <a:gd name="connsiteY223" fmla="*/ 432931 h 3383785"/>
              <a:gd name="connsiteX224" fmla="*/ 2856073 w 2921475"/>
              <a:gd name="connsiteY224" fmla="*/ 450836 h 3383785"/>
              <a:gd name="connsiteX225" fmla="*/ 2850794 w 2921475"/>
              <a:gd name="connsiteY225" fmla="*/ 469252 h 3383785"/>
              <a:gd name="connsiteX226" fmla="*/ 2840800 w 2921475"/>
              <a:gd name="connsiteY226" fmla="*/ 491515 h 3383785"/>
              <a:gd name="connsiteX227" fmla="*/ 2840521 w 2921475"/>
              <a:gd name="connsiteY227" fmla="*/ 492548 h 3383785"/>
              <a:gd name="connsiteX228" fmla="*/ 2840711 w 2921475"/>
              <a:gd name="connsiteY228" fmla="*/ 493607 h 3383785"/>
              <a:gd name="connsiteX229" fmla="*/ 2832067 w 2921475"/>
              <a:gd name="connsiteY229" fmla="*/ 520616 h 3383785"/>
              <a:gd name="connsiteX230" fmla="*/ 2826306 w 2921475"/>
              <a:gd name="connsiteY230" fmla="*/ 549559 h 3383785"/>
              <a:gd name="connsiteX231" fmla="*/ 2824348 w 2921475"/>
              <a:gd name="connsiteY231" fmla="*/ 557823 h 3383785"/>
              <a:gd name="connsiteX232" fmla="*/ 2813949 w 2921475"/>
              <a:gd name="connsiteY232" fmla="*/ 592970 h 3383785"/>
              <a:gd name="connsiteX233" fmla="*/ 2819025 w 2921475"/>
              <a:gd name="connsiteY233" fmla="*/ 625570 h 3383785"/>
              <a:gd name="connsiteX234" fmla="*/ 2830533 w 2921475"/>
              <a:gd name="connsiteY234" fmla="*/ 645425 h 3383785"/>
              <a:gd name="connsiteX235" fmla="*/ 2831535 w 2921475"/>
              <a:gd name="connsiteY235" fmla="*/ 647187 h 3383785"/>
              <a:gd name="connsiteX236" fmla="*/ 2838747 w 2921475"/>
              <a:gd name="connsiteY236" fmla="*/ 654411 h 3383785"/>
              <a:gd name="connsiteX237" fmla="*/ 2830920 w 2921475"/>
              <a:gd name="connsiteY237" fmla="*/ 675667 h 3383785"/>
              <a:gd name="connsiteX238" fmla="*/ 2826319 w 2921475"/>
              <a:gd name="connsiteY238" fmla="*/ 684501 h 3383785"/>
              <a:gd name="connsiteX239" fmla="*/ 2826966 w 2921475"/>
              <a:gd name="connsiteY239" fmla="*/ 694438 h 3383785"/>
              <a:gd name="connsiteX240" fmla="*/ 2829247 w 2921475"/>
              <a:gd name="connsiteY240" fmla="*/ 712119 h 3383785"/>
              <a:gd name="connsiteX241" fmla="*/ 2822434 w 2921475"/>
              <a:gd name="connsiteY241" fmla="*/ 728596 h 3383785"/>
              <a:gd name="connsiteX242" fmla="*/ 2817048 w 2921475"/>
              <a:gd name="connsiteY242" fmla="*/ 740853 h 3383785"/>
              <a:gd name="connsiteX243" fmla="*/ 2818119 w 2921475"/>
              <a:gd name="connsiteY243" fmla="*/ 754206 h 3383785"/>
              <a:gd name="connsiteX244" fmla="*/ 2814392 w 2921475"/>
              <a:gd name="connsiteY244" fmla="*/ 763522 h 3383785"/>
              <a:gd name="connsiteX245" fmla="*/ 2810165 w 2921475"/>
              <a:gd name="connsiteY245" fmla="*/ 773858 h 3383785"/>
              <a:gd name="connsiteX246" fmla="*/ 2831826 w 2921475"/>
              <a:gd name="connsiteY246" fmla="*/ 806147 h 3383785"/>
              <a:gd name="connsiteX247" fmla="*/ 2832441 w 2921475"/>
              <a:gd name="connsiteY247" fmla="*/ 810799 h 3383785"/>
              <a:gd name="connsiteX248" fmla="*/ 2815641 w 2921475"/>
              <a:gd name="connsiteY248" fmla="*/ 804512 h 3383785"/>
              <a:gd name="connsiteX249" fmla="*/ 2807757 w 2921475"/>
              <a:gd name="connsiteY249" fmla="*/ 804214 h 3383785"/>
              <a:gd name="connsiteX250" fmla="*/ 2801730 w 2921475"/>
              <a:gd name="connsiteY250" fmla="*/ 821750 h 3383785"/>
              <a:gd name="connsiteX251" fmla="*/ 2798371 w 2921475"/>
              <a:gd name="connsiteY251" fmla="*/ 844215 h 3383785"/>
              <a:gd name="connsiteX252" fmla="*/ 2800691 w 2921475"/>
              <a:gd name="connsiteY252" fmla="*/ 871327 h 3383785"/>
              <a:gd name="connsiteX253" fmla="*/ 2809379 w 2921475"/>
              <a:gd name="connsiteY253" fmla="*/ 880706 h 3383785"/>
              <a:gd name="connsiteX254" fmla="*/ 2798479 w 2921475"/>
              <a:gd name="connsiteY254" fmla="*/ 893102 h 3383785"/>
              <a:gd name="connsiteX255" fmla="*/ 2790418 w 2921475"/>
              <a:gd name="connsiteY255" fmla="*/ 923851 h 3383785"/>
              <a:gd name="connsiteX256" fmla="*/ 2785703 w 2921475"/>
              <a:gd name="connsiteY256" fmla="*/ 951609 h 3383785"/>
              <a:gd name="connsiteX257" fmla="*/ 2793447 w 2921475"/>
              <a:gd name="connsiteY257" fmla="*/ 978682 h 3383785"/>
              <a:gd name="connsiteX258" fmla="*/ 2797345 w 2921475"/>
              <a:gd name="connsiteY258" fmla="*/ 984836 h 3383785"/>
              <a:gd name="connsiteX259" fmla="*/ 2798574 w 2921475"/>
              <a:gd name="connsiteY259" fmla="*/ 992009 h 3383785"/>
              <a:gd name="connsiteX260" fmla="*/ 2800507 w 2921475"/>
              <a:gd name="connsiteY260" fmla="*/ 999519 h 3383785"/>
              <a:gd name="connsiteX261" fmla="*/ 2805868 w 2921475"/>
              <a:gd name="connsiteY261" fmla="*/ 1005121 h 3383785"/>
              <a:gd name="connsiteX262" fmla="*/ 2812656 w 2921475"/>
              <a:gd name="connsiteY262" fmla="*/ 1014330 h 3383785"/>
              <a:gd name="connsiteX263" fmla="*/ 2814246 w 2921475"/>
              <a:gd name="connsiteY263" fmla="*/ 1025667 h 3383785"/>
              <a:gd name="connsiteX264" fmla="*/ 2815349 w 2921475"/>
              <a:gd name="connsiteY264" fmla="*/ 1034368 h 3383785"/>
              <a:gd name="connsiteX265" fmla="*/ 2819906 w 2921475"/>
              <a:gd name="connsiteY265" fmla="*/ 1041859 h 3383785"/>
              <a:gd name="connsiteX266" fmla="*/ 2832232 w 2921475"/>
              <a:gd name="connsiteY266" fmla="*/ 1068660 h 3383785"/>
              <a:gd name="connsiteX267" fmla="*/ 2838924 w 2921475"/>
              <a:gd name="connsiteY267" fmla="*/ 1100055 h 3383785"/>
              <a:gd name="connsiteX268" fmla="*/ 2841054 w 2921475"/>
              <a:gd name="connsiteY268" fmla="*/ 1104606 h 3383785"/>
              <a:gd name="connsiteX269" fmla="*/ 2845135 w 2921475"/>
              <a:gd name="connsiteY269" fmla="*/ 1107527 h 3383785"/>
              <a:gd name="connsiteX270" fmla="*/ 2861257 w 2921475"/>
              <a:gd name="connsiteY270" fmla="*/ 1117825 h 3383785"/>
              <a:gd name="connsiteX271" fmla="*/ 2838392 w 2921475"/>
              <a:gd name="connsiteY271" fmla="*/ 1128669 h 3383785"/>
              <a:gd name="connsiteX272" fmla="*/ 2834748 w 2921475"/>
              <a:gd name="connsiteY272" fmla="*/ 1142002 h 3383785"/>
              <a:gd name="connsiteX273" fmla="*/ 2837967 w 2921475"/>
              <a:gd name="connsiteY273" fmla="*/ 1148498 h 3383785"/>
              <a:gd name="connsiteX274" fmla="*/ 2835813 w 2921475"/>
              <a:gd name="connsiteY274" fmla="*/ 1155419 h 3383785"/>
              <a:gd name="connsiteX275" fmla="*/ 2842321 w 2921475"/>
              <a:gd name="connsiteY275" fmla="*/ 1180692 h 3383785"/>
              <a:gd name="connsiteX276" fmla="*/ 2852309 w 2921475"/>
              <a:gd name="connsiteY276" fmla="*/ 1193443 h 3383785"/>
              <a:gd name="connsiteX277" fmla="*/ 2857074 w 2921475"/>
              <a:gd name="connsiteY277" fmla="*/ 1198545 h 3383785"/>
              <a:gd name="connsiteX278" fmla="*/ 2863767 w 2921475"/>
              <a:gd name="connsiteY278" fmla="*/ 1200528 h 3383785"/>
              <a:gd name="connsiteX279" fmla="*/ 2872461 w 2921475"/>
              <a:gd name="connsiteY279" fmla="*/ 1204394 h 3383785"/>
              <a:gd name="connsiteX280" fmla="*/ 2876435 w 2921475"/>
              <a:gd name="connsiteY280" fmla="*/ 1213044 h 3383785"/>
              <a:gd name="connsiteX281" fmla="*/ 2901487 w 2921475"/>
              <a:gd name="connsiteY281" fmla="*/ 1275296 h 3383785"/>
              <a:gd name="connsiteX282" fmla="*/ 2906297 w 2921475"/>
              <a:gd name="connsiteY282" fmla="*/ 1305184 h 3383785"/>
              <a:gd name="connsiteX283" fmla="*/ 2907818 w 2921475"/>
              <a:gd name="connsiteY283" fmla="*/ 1314449 h 3383785"/>
              <a:gd name="connsiteX284" fmla="*/ 2911012 w 2921475"/>
              <a:gd name="connsiteY284" fmla="*/ 1321990 h 3383785"/>
              <a:gd name="connsiteX285" fmla="*/ 2908857 w 2921475"/>
              <a:gd name="connsiteY285" fmla="*/ 1329893 h 3383785"/>
              <a:gd name="connsiteX286" fmla="*/ 2907666 w 2921475"/>
              <a:gd name="connsiteY286" fmla="*/ 1333683 h 3383785"/>
              <a:gd name="connsiteX287" fmla="*/ 2908128 w 2921475"/>
              <a:gd name="connsiteY287" fmla="*/ 1337631 h 3383785"/>
              <a:gd name="connsiteX288" fmla="*/ 2910156 w 2921475"/>
              <a:gd name="connsiteY288" fmla="*/ 1341053 h 3383785"/>
              <a:gd name="connsiteX289" fmla="*/ 2913401 w 2921475"/>
              <a:gd name="connsiteY289" fmla="*/ 1343341 h 3383785"/>
              <a:gd name="connsiteX290" fmla="*/ 2917356 w 2921475"/>
              <a:gd name="connsiteY290" fmla="*/ 1345945 h 3383785"/>
              <a:gd name="connsiteX291" fmla="*/ 2919985 w 2921475"/>
              <a:gd name="connsiteY291" fmla="*/ 1349881 h 3383785"/>
              <a:gd name="connsiteX292" fmla="*/ 2920866 w 2921475"/>
              <a:gd name="connsiteY292" fmla="*/ 1354533 h 3383785"/>
              <a:gd name="connsiteX293" fmla="*/ 2919865 w 2921475"/>
              <a:gd name="connsiteY293" fmla="*/ 1359159 h 3383785"/>
              <a:gd name="connsiteX294" fmla="*/ 2915879 w 2921475"/>
              <a:gd name="connsiteY294" fmla="*/ 1380243 h 3383785"/>
              <a:gd name="connsiteX295" fmla="*/ 2915258 w 2921475"/>
              <a:gd name="connsiteY295" fmla="*/ 1384971 h 3383785"/>
              <a:gd name="connsiteX296" fmla="*/ 2916804 w 2921475"/>
              <a:gd name="connsiteY296" fmla="*/ 1389483 h 3383785"/>
              <a:gd name="connsiteX297" fmla="*/ 2920169 w 2921475"/>
              <a:gd name="connsiteY297" fmla="*/ 1425993 h 3383785"/>
              <a:gd name="connsiteX298" fmla="*/ 2918946 w 2921475"/>
              <a:gd name="connsiteY298" fmla="*/ 1442514 h 3383785"/>
              <a:gd name="connsiteX299" fmla="*/ 2911956 w 2921475"/>
              <a:gd name="connsiteY299" fmla="*/ 1447787 h 3383785"/>
              <a:gd name="connsiteX300" fmla="*/ 2906259 w 2921475"/>
              <a:gd name="connsiteY300" fmla="*/ 1457813 h 3383785"/>
              <a:gd name="connsiteX301" fmla="*/ 2907311 w 2921475"/>
              <a:gd name="connsiteY301" fmla="*/ 1459378 h 3383785"/>
              <a:gd name="connsiteX302" fmla="*/ 2907241 w 2921475"/>
              <a:gd name="connsiteY302" fmla="*/ 1461254 h 3383785"/>
              <a:gd name="connsiteX303" fmla="*/ 2906088 w 2921475"/>
              <a:gd name="connsiteY303" fmla="*/ 1462743 h 3383785"/>
              <a:gd name="connsiteX304" fmla="*/ 2904281 w 2921475"/>
              <a:gd name="connsiteY304" fmla="*/ 1463269 h 3383785"/>
              <a:gd name="connsiteX305" fmla="*/ 2894655 w 2921475"/>
              <a:gd name="connsiteY305" fmla="*/ 1477319 h 3383785"/>
              <a:gd name="connsiteX306" fmla="*/ 2892583 w 2921475"/>
              <a:gd name="connsiteY306" fmla="*/ 1484468 h 3383785"/>
              <a:gd name="connsiteX307" fmla="*/ 2894915 w 2921475"/>
              <a:gd name="connsiteY307" fmla="*/ 1514006 h 3383785"/>
              <a:gd name="connsiteX308" fmla="*/ 2892234 w 2921475"/>
              <a:gd name="connsiteY308" fmla="*/ 1524520 h 3383785"/>
              <a:gd name="connsiteX309" fmla="*/ 2885396 w 2921475"/>
              <a:gd name="connsiteY309" fmla="*/ 1529413 h 3383785"/>
              <a:gd name="connsiteX310" fmla="*/ 2883362 w 2921475"/>
              <a:gd name="connsiteY310" fmla="*/ 1537575 h 3383785"/>
              <a:gd name="connsiteX311" fmla="*/ 2890289 w 2921475"/>
              <a:gd name="connsiteY311" fmla="*/ 1570650 h 3383785"/>
              <a:gd name="connsiteX312" fmla="*/ 2897532 w 2921475"/>
              <a:gd name="connsiteY312" fmla="*/ 1581531 h 3383785"/>
              <a:gd name="connsiteX313" fmla="*/ 2899427 w 2921475"/>
              <a:gd name="connsiteY313" fmla="*/ 1594459 h 3383785"/>
              <a:gd name="connsiteX314" fmla="*/ 2902399 w 2921475"/>
              <a:gd name="connsiteY314" fmla="*/ 1600955 h 3383785"/>
              <a:gd name="connsiteX315" fmla="*/ 2903686 w 2921475"/>
              <a:gd name="connsiteY315" fmla="*/ 1618434 h 3383785"/>
              <a:gd name="connsiteX316" fmla="*/ 2903451 w 2921475"/>
              <a:gd name="connsiteY316" fmla="*/ 1625696 h 3383785"/>
              <a:gd name="connsiteX317" fmla="*/ 2902609 w 2921475"/>
              <a:gd name="connsiteY317" fmla="*/ 1647750 h 3383785"/>
              <a:gd name="connsiteX318" fmla="*/ 2908020 w 2921475"/>
              <a:gd name="connsiteY318" fmla="*/ 1667599 h 3383785"/>
              <a:gd name="connsiteX319" fmla="*/ 2910315 w 2921475"/>
              <a:gd name="connsiteY319" fmla="*/ 1684608 h 3383785"/>
              <a:gd name="connsiteX320" fmla="*/ 2910993 w 2921475"/>
              <a:gd name="connsiteY320" fmla="*/ 1694305 h 3383785"/>
              <a:gd name="connsiteX321" fmla="*/ 2916627 w 2921475"/>
              <a:gd name="connsiteY321" fmla="*/ 1702226 h 3383785"/>
              <a:gd name="connsiteX322" fmla="*/ 2914491 w 2921475"/>
              <a:gd name="connsiteY322" fmla="*/ 1704971 h 3383785"/>
              <a:gd name="connsiteX323" fmla="*/ 2911183 w 2921475"/>
              <a:gd name="connsiteY323" fmla="*/ 1706029 h 3383785"/>
              <a:gd name="connsiteX324" fmla="*/ 2896151 w 2921475"/>
              <a:gd name="connsiteY324" fmla="*/ 1726581 h 3383785"/>
              <a:gd name="connsiteX325" fmla="*/ 2882405 w 2921475"/>
              <a:gd name="connsiteY325" fmla="*/ 1737633 h 3383785"/>
              <a:gd name="connsiteX326" fmla="*/ 2875637 w 2921475"/>
              <a:gd name="connsiteY326" fmla="*/ 1741214 h 3383785"/>
              <a:gd name="connsiteX327" fmla="*/ 2867886 w 2921475"/>
              <a:gd name="connsiteY327" fmla="*/ 1769580 h 3383785"/>
              <a:gd name="connsiteX328" fmla="*/ 2860370 w 2921475"/>
              <a:gd name="connsiteY328" fmla="*/ 1827941 h 3383785"/>
              <a:gd name="connsiteX329" fmla="*/ 2854286 w 2921475"/>
              <a:gd name="connsiteY329" fmla="*/ 1848613 h 3383785"/>
              <a:gd name="connsiteX330" fmla="*/ 2840084 w 2921475"/>
              <a:gd name="connsiteY330" fmla="*/ 1864824 h 3383785"/>
              <a:gd name="connsiteX331" fmla="*/ 2822694 w 2921475"/>
              <a:gd name="connsiteY331" fmla="*/ 1916765 h 3383785"/>
              <a:gd name="connsiteX332" fmla="*/ 2819861 w 2921475"/>
              <a:gd name="connsiteY332" fmla="*/ 1950423 h 3383785"/>
              <a:gd name="connsiteX333" fmla="*/ 2817960 w 2921475"/>
              <a:gd name="connsiteY333" fmla="*/ 1956336 h 3383785"/>
              <a:gd name="connsiteX334" fmla="*/ 2812656 w 2921475"/>
              <a:gd name="connsiteY334" fmla="*/ 1959562 h 3383785"/>
              <a:gd name="connsiteX335" fmla="*/ 2808194 w 2921475"/>
              <a:gd name="connsiteY335" fmla="*/ 1962458 h 3383785"/>
              <a:gd name="connsiteX336" fmla="*/ 2805875 w 2921475"/>
              <a:gd name="connsiteY336" fmla="*/ 1967236 h 3383785"/>
              <a:gd name="connsiteX337" fmla="*/ 2806344 w 2921475"/>
              <a:gd name="connsiteY337" fmla="*/ 1972528 h 3383785"/>
              <a:gd name="connsiteX338" fmla="*/ 2809481 w 2921475"/>
              <a:gd name="connsiteY338" fmla="*/ 1976825 h 3383785"/>
              <a:gd name="connsiteX339" fmla="*/ 2820299 w 2921475"/>
              <a:gd name="connsiteY339" fmla="*/ 1990064 h 3383785"/>
              <a:gd name="connsiteX340" fmla="*/ 2822726 w 2921475"/>
              <a:gd name="connsiteY340" fmla="*/ 1996997 h 3383785"/>
              <a:gd name="connsiteX341" fmla="*/ 2815197 w 2921475"/>
              <a:gd name="connsiteY341" fmla="*/ 1997719 h 3383785"/>
              <a:gd name="connsiteX342" fmla="*/ 2792630 w 2921475"/>
              <a:gd name="connsiteY342" fmla="*/ 1997035 h 3383785"/>
              <a:gd name="connsiteX343" fmla="*/ 2785525 w 2921475"/>
              <a:gd name="connsiteY343" fmla="*/ 2014659 h 3383785"/>
              <a:gd name="connsiteX344" fmla="*/ 2787927 w 2921475"/>
              <a:gd name="connsiteY344" fmla="*/ 2023962 h 3383785"/>
              <a:gd name="connsiteX345" fmla="*/ 2779638 w 2921475"/>
              <a:gd name="connsiteY345" fmla="*/ 2022771 h 3383785"/>
              <a:gd name="connsiteX346" fmla="*/ 2763427 w 2921475"/>
              <a:gd name="connsiteY346" fmla="*/ 2035034 h 3383785"/>
              <a:gd name="connsiteX347" fmla="*/ 2759447 w 2921475"/>
              <a:gd name="connsiteY347" fmla="*/ 2064243 h 3383785"/>
              <a:gd name="connsiteX348" fmla="*/ 2762001 w 2921475"/>
              <a:gd name="connsiteY348" fmla="*/ 2075390 h 3383785"/>
              <a:gd name="connsiteX349" fmla="*/ 2752330 w 2921475"/>
              <a:gd name="connsiteY349" fmla="*/ 2094706 h 3383785"/>
              <a:gd name="connsiteX350" fmla="*/ 2749846 w 2921475"/>
              <a:gd name="connsiteY350" fmla="*/ 2095575 h 3383785"/>
              <a:gd name="connsiteX351" fmla="*/ 2747926 w 2921475"/>
              <a:gd name="connsiteY351" fmla="*/ 2097381 h 3383785"/>
              <a:gd name="connsiteX352" fmla="*/ 2746912 w 2921475"/>
              <a:gd name="connsiteY352" fmla="*/ 2099814 h 3383785"/>
              <a:gd name="connsiteX353" fmla="*/ 2746982 w 2921475"/>
              <a:gd name="connsiteY353" fmla="*/ 2102444 h 3383785"/>
              <a:gd name="connsiteX354" fmla="*/ 2741037 w 2921475"/>
              <a:gd name="connsiteY354" fmla="*/ 2110113 h 3383785"/>
              <a:gd name="connsiteX355" fmla="*/ 2710833 w 2921475"/>
              <a:gd name="connsiteY355" fmla="*/ 2124074 h 3383785"/>
              <a:gd name="connsiteX356" fmla="*/ 2687594 w 2921475"/>
              <a:gd name="connsiteY356" fmla="*/ 2125468 h 3383785"/>
              <a:gd name="connsiteX357" fmla="*/ 2676561 w 2921475"/>
              <a:gd name="connsiteY357" fmla="*/ 2127300 h 3383785"/>
              <a:gd name="connsiteX358" fmla="*/ 2676459 w 2921475"/>
              <a:gd name="connsiteY358" fmla="*/ 2138498 h 3383785"/>
              <a:gd name="connsiteX359" fmla="*/ 2676586 w 2921475"/>
              <a:gd name="connsiteY359" fmla="*/ 2155254 h 3383785"/>
              <a:gd name="connsiteX360" fmla="*/ 2681694 w 2921475"/>
              <a:gd name="connsiteY360" fmla="*/ 2179272 h 3383785"/>
              <a:gd name="connsiteX361" fmla="*/ 2673202 w 2921475"/>
              <a:gd name="connsiteY361" fmla="*/ 2198228 h 3383785"/>
              <a:gd name="connsiteX362" fmla="*/ 2667878 w 2921475"/>
              <a:gd name="connsiteY362" fmla="*/ 2207943 h 3383785"/>
              <a:gd name="connsiteX363" fmla="*/ 2669368 w 2921475"/>
              <a:gd name="connsiteY363" fmla="*/ 2211105 h 3383785"/>
              <a:gd name="connsiteX364" fmla="*/ 2669513 w 2921475"/>
              <a:gd name="connsiteY364" fmla="*/ 2214597 h 3383785"/>
              <a:gd name="connsiteX365" fmla="*/ 2668278 w 2921475"/>
              <a:gd name="connsiteY365" fmla="*/ 2217867 h 3383785"/>
              <a:gd name="connsiteX366" fmla="*/ 2665863 w 2921475"/>
              <a:gd name="connsiteY366" fmla="*/ 2220402 h 3383785"/>
              <a:gd name="connsiteX367" fmla="*/ 2660235 w 2921475"/>
              <a:gd name="connsiteY367" fmla="*/ 2236702 h 3383785"/>
              <a:gd name="connsiteX368" fmla="*/ 2652897 w 2921475"/>
              <a:gd name="connsiteY368" fmla="*/ 2267191 h 3383785"/>
              <a:gd name="connsiteX369" fmla="*/ 2639785 w 2921475"/>
              <a:gd name="connsiteY369" fmla="*/ 2292021 h 3383785"/>
              <a:gd name="connsiteX370" fmla="*/ 2638188 w 2921475"/>
              <a:gd name="connsiteY370" fmla="*/ 2297090 h 3383785"/>
              <a:gd name="connsiteX371" fmla="*/ 2628156 w 2921475"/>
              <a:gd name="connsiteY371" fmla="*/ 2319892 h 3383785"/>
              <a:gd name="connsiteX372" fmla="*/ 2624600 w 2921475"/>
              <a:gd name="connsiteY372" fmla="*/ 2324645 h 3383785"/>
              <a:gd name="connsiteX373" fmla="*/ 2623162 w 2921475"/>
              <a:gd name="connsiteY373" fmla="*/ 2330406 h 3383785"/>
              <a:gd name="connsiteX374" fmla="*/ 2612116 w 2921475"/>
              <a:gd name="connsiteY374" fmla="*/ 2387791 h 3383785"/>
              <a:gd name="connsiteX375" fmla="*/ 2606780 w 2921475"/>
              <a:gd name="connsiteY375" fmla="*/ 2443192 h 3383785"/>
              <a:gd name="connsiteX376" fmla="*/ 2606190 w 2921475"/>
              <a:gd name="connsiteY376" fmla="*/ 2486774 h 3383785"/>
              <a:gd name="connsiteX377" fmla="*/ 2606463 w 2921475"/>
              <a:gd name="connsiteY377" fmla="*/ 2493847 h 3383785"/>
              <a:gd name="connsiteX378" fmla="*/ 2605557 w 2921475"/>
              <a:gd name="connsiteY378" fmla="*/ 2507960 h 3383785"/>
              <a:gd name="connsiteX379" fmla="*/ 2591316 w 2921475"/>
              <a:gd name="connsiteY379" fmla="*/ 2556568 h 3383785"/>
              <a:gd name="connsiteX380" fmla="*/ 2596792 w 2921475"/>
              <a:gd name="connsiteY380" fmla="*/ 2564781 h 3383785"/>
              <a:gd name="connsiteX381" fmla="*/ 2597730 w 2921475"/>
              <a:gd name="connsiteY381" fmla="*/ 2578261 h 3383785"/>
              <a:gd name="connsiteX382" fmla="*/ 2593845 w 2921475"/>
              <a:gd name="connsiteY382" fmla="*/ 2584465 h 3383785"/>
              <a:gd name="connsiteX383" fmla="*/ 2594048 w 2921475"/>
              <a:gd name="connsiteY383" fmla="*/ 2591785 h 3383785"/>
              <a:gd name="connsiteX384" fmla="*/ 2592267 w 2921475"/>
              <a:gd name="connsiteY384" fmla="*/ 2603427 h 3383785"/>
              <a:gd name="connsiteX385" fmla="*/ 2588902 w 2921475"/>
              <a:gd name="connsiteY385" fmla="*/ 2615366 h 3383785"/>
              <a:gd name="connsiteX386" fmla="*/ 2590467 w 2921475"/>
              <a:gd name="connsiteY386" fmla="*/ 2627673 h 3383785"/>
              <a:gd name="connsiteX387" fmla="*/ 2594637 w 2921475"/>
              <a:gd name="connsiteY387" fmla="*/ 2666578 h 3383785"/>
              <a:gd name="connsiteX388" fmla="*/ 2593250 w 2921475"/>
              <a:gd name="connsiteY388" fmla="*/ 2672637 h 3383785"/>
              <a:gd name="connsiteX389" fmla="*/ 2598978 w 2921475"/>
              <a:gd name="connsiteY389" fmla="*/ 2681700 h 3383785"/>
              <a:gd name="connsiteX390" fmla="*/ 2595956 w 2921475"/>
              <a:gd name="connsiteY390" fmla="*/ 2706288 h 3383785"/>
              <a:gd name="connsiteX391" fmla="*/ 2608453 w 2921475"/>
              <a:gd name="connsiteY391" fmla="*/ 2726600 h 3383785"/>
              <a:gd name="connsiteX392" fmla="*/ 2611672 w 2921475"/>
              <a:gd name="connsiteY392" fmla="*/ 2733248 h 3383785"/>
              <a:gd name="connsiteX393" fmla="*/ 2611393 w 2921475"/>
              <a:gd name="connsiteY393" fmla="*/ 2740624 h 3383785"/>
              <a:gd name="connsiteX394" fmla="*/ 2609714 w 2921475"/>
              <a:gd name="connsiteY394" fmla="*/ 2764668 h 3383785"/>
              <a:gd name="connsiteX395" fmla="*/ 2607781 w 2921475"/>
              <a:gd name="connsiteY395" fmla="*/ 2771760 h 3383785"/>
              <a:gd name="connsiteX396" fmla="*/ 2601849 w 2921475"/>
              <a:gd name="connsiteY396" fmla="*/ 2776101 h 3383785"/>
              <a:gd name="connsiteX397" fmla="*/ 2594517 w 2921475"/>
              <a:gd name="connsiteY397" fmla="*/ 2781545 h 3383785"/>
              <a:gd name="connsiteX398" fmla="*/ 2589827 w 2921475"/>
              <a:gd name="connsiteY398" fmla="*/ 2789384 h 3383785"/>
              <a:gd name="connsiteX399" fmla="*/ 2588490 w 2921475"/>
              <a:gd name="connsiteY399" fmla="*/ 2798421 h 3383785"/>
              <a:gd name="connsiteX400" fmla="*/ 2590721 w 2921475"/>
              <a:gd name="connsiteY400" fmla="*/ 2807281 h 3383785"/>
              <a:gd name="connsiteX401" fmla="*/ 2593389 w 2921475"/>
              <a:gd name="connsiteY401" fmla="*/ 2815792 h 3383785"/>
              <a:gd name="connsiteX402" fmla="*/ 2579491 w 2921475"/>
              <a:gd name="connsiteY402" fmla="*/ 2807794 h 3383785"/>
              <a:gd name="connsiteX403" fmla="*/ 2576969 w 2921475"/>
              <a:gd name="connsiteY403" fmla="*/ 2804061 h 3383785"/>
              <a:gd name="connsiteX404" fmla="*/ 2572552 w 2921475"/>
              <a:gd name="connsiteY404" fmla="*/ 2803168 h 3383785"/>
              <a:gd name="connsiteX405" fmla="*/ 2570625 w 2921475"/>
              <a:gd name="connsiteY405" fmla="*/ 2809759 h 3383785"/>
              <a:gd name="connsiteX406" fmla="*/ 2570498 w 2921475"/>
              <a:gd name="connsiteY406" fmla="*/ 2812693 h 3383785"/>
              <a:gd name="connsiteX407" fmla="*/ 2563825 w 2921475"/>
              <a:gd name="connsiteY407" fmla="*/ 2833239 h 3383785"/>
              <a:gd name="connsiteX408" fmla="*/ 2559693 w 2921475"/>
              <a:gd name="connsiteY408" fmla="*/ 2841629 h 3383785"/>
              <a:gd name="connsiteX409" fmla="*/ 2552209 w 2921475"/>
              <a:gd name="connsiteY409" fmla="*/ 2875427 h 3383785"/>
              <a:gd name="connsiteX410" fmla="*/ 2551150 w 2921475"/>
              <a:gd name="connsiteY410" fmla="*/ 2875940 h 3383785"/>
              <a:gd name="connsiteX411" fmla="*/ 2549972 w 2921475"/>
              <a:gd name="connsiteY411" fmla="*/ 2875978 h 3383785"/>
              <a:gd name="connsiteX412" fmla="*/ 2548888 w 2921475"/>
              <a:gd name="connsiteY412" fmla="*/ 2875515 h 3383785"/>
              <a:gd name="connsiteX413" fmla="*/ 2548089 w 2921475"/>
              <a:gd name="connsiteY413" fmla="*/ 2874654 h 3383785"/>
              <a:gd name="connsiteX414" fmla="*/ 2540744 w 2921475"/>
              <a:gd name="connsiteY414" fmla="*/ 2872042 h 3383785"/>
              <a:gd name="connsiteX415" fmla="*/ 2538672 w 2921475"/>
              <a:gd name="connsiteY415" fmla="*/ 2873766 h 3383785"/>
              <a:gd name="connsiteX416" fmla="*/ 2537449 w 2921475"/>
              <a:gd name="connsiteY416" fmla="*/ 2876174 h 3383785"/>
              <a:gd name="connsiteX417" fmla="*/ 2537284 w 2921475"/>
              <a:gd name="connsiteY417" fmla="*/ 2878868 h 3383785"/>
              <a:gd name="connsiteX418" fmla="*/ 2538190 w 2921475"/>
              <a:gd name="connsiteY418" fmla="*/ 2881409 h 3383785"/>
              <a:gd name="connsiteX419" fmla="*/ 2536276 w 2921475"/>
              <a:gd name="connsiteY419" fmla="*/ 2911670 h 3383785"/>
              <a:gd name="connsiteX420" fmla="*/ 2522360 w 2921475"/>
              <a:gd name="connsiteY420" fmla="*/ 2923578 h 3383785"/>
              <a:gd name="connsiteX421" fmla="*/ 2516757 w 2921475"/>
              <a:gd name="connsiteY421" fmla="*/ 2930853 h 3383785"/>
              <a:gd name="connsiteX422" fmla="*/ 2501072 w 2921475"/>
              <a:gd name="connsiteY422" fmla="*/ 2952331 h 3383785"/>
              <a:gd name="connsiteX423" fmla="*/ 2494348 w 2921475"/>
              <a:gd name="connsiteY423" fmla="*/ 2965582 h 3383785"/>
              <a:gd name="connsiteX424" fmla="*/ 2492238 w 2921475"/>
              <a:gd name="connsiteY424" fmla="*/ 2994683 h 3383785"/>
              <a:gd name="connsiteX425" fmla="*/ 2491535 w 2921475"/>
              <a:gd name="connsiteY425" fmla="*/ 2998923 h 3383785"/>
              <a:gd name="connsiteX426" fmla="*/ 2489260 w 2921475"/>
              <a:gd name="connsiteY426" fmla="*/ 3002567 h 3383785"/>
              <a:gd name="connsiteX427" fmla="*/ 2473270 w 2921475"/>
              <a:gd name="connsiteY427" fmla="*/ 3041656 h 3383785"/>
              <a:gd name="connsiteX428" fmla="*/ 2461318 w 2921475"/>
              <a:gd name="connsiteY428" fmla="*/ 3055528 h 3383785"/>
              <a:gd name="connsiteX429" fmla="*/ 2456216 w 2921475"/>
              <a:gd name="connsiteY429" fmla="*/ 3057145 h 3383785"/>
              <a:gd name="connsiteX430" fmla="*/ 2452541 w 2921475"/>
              <a:gd name="connsiteY430" fmla="*/ 3061029 h 3383785"/>
              <a:gd name="connsiteX431" fmla="*/ 2451204 w 2921475"/>
              <a:gd name="connsiteY431" fmla="*/ 3066201 h 3383785"/>
              <a:gd name="connsiteX432" fmla="*/ 2452541 w 2921475"/>
              <a:gd name="connsiteY432" fmla="*/ 3071378 h 3383785"/>
              <a:gd name="connsiteX433" fmla="*/ 2454417 w 2921475"/>
              <a:gd name="connsiteY433" fmla="*/ 3081176 h 3383785"/>
              <a:gd name="connsiteX434" fmla="*/ 2449854 w 2921475"/>
              <a:gd name="connsiteY434" fmla="*/ 3090042 h 3383785"/>
              <a:gd name="connsiteX435" fmla="*/ 2448783 w 2921475"/>
              <a:gd name="connsiteY435" fmla="*/ 3091785 h 3383785"/>
              <a:gd name="connsiteX436" fmla="*/ 2441488 w 2921475"/>
              <a:gd name="connsiteY436" fmla="*/ 3118104 h 3383785"/>
              <a:gd name="connsiteX437" fmla="*/ 2433484 w 2921475"/>
              <a:gd name="connsiteY437" fmla="*/ 3122952 h 3383785"/>
              <a:gd name="connsiteX438" fmla="*/ 2416627 w 2921475"/>
              <a:gd name="connsiteY438" fmla="*/ 3122350 h 3383785"/>
              <a:gd name="connsiteX439" fmla="*/ 2411652 w 2921475"/>
              <a:gd name="connsiteY439" fmla="*/ 3122946 h 3383785"/>
              <a:gd name="connsiteX440" fmla="*/ 2407881 w 2921475"/>
              <a:gd name="connsiteY440" fmla="*/ 3126241 h 3383785"/>
              <a:gd name="connsiteX441" fmla="*/ 2397646 w 2921475"/>
              <a:gd name="connsiteY441" fmla="*/ 3134270 h 3383785"/>
              <a:gd name="connsiteX442" fmla="*/ 2384724 w 2921475"/>
              <a:gd name="connsiteY442" fmla="*/ 3135785 h 3383785"/>
              <a:gd name="connsiteX443" fmla="*/ 2378653 w 2921475"/>
              <a:gd name="connsiteY443" fmla="*/ 3135880 h 3383785"/>
              <a:gd name="connsiteX444" fmla="*/ 2373285 w 2921475"/>
              <a:gd name="connsiteY444" fmla="*/ 3138713 h 3383785"/>
              <a:gd name="connsiteX445" fmla="*/ 2342739 w 2921475"/>
              <a:gd name="connsiteY445" fmla="*/ 3141736 h 3383785"/>
              <a:gd name="connsiteX446" fmla="*/ 2335160 w 2921475"/>
              <a:gd name="connsiteY446" fmla="*/ 3139727 h 3383785"/>
              <a:gd name="connsiteX447" fmla="*/ 2343696 w 2921475"/>
              <a:gd name="connsiteY447" fmla="*/ 3137566 h 3383785"/>
              <a:gd name="connsiteX448" fmla="*/ 2335115 w 2921475"/>
              <a:gd name="connsiteY448" fmla="*/ 3131229 h 3383785"/>
              <a:gd name="connsiteX449" fmla="*/ 2324488 w 2921475"/>
              <a:gd name="connsiteY449" fmla="*/ 3130240 h 3383785"/>
              <a:gd name="connsiteX450" fmla="*/ 2314880 w 2921475"/>
              <a:gd name="connsiteY450" fmla="*/ 3134885 h 3383785"/>
              <a:gd name="connsiteX451" fmla="*/ 2309056 w 2921475"/>
              <a:gd name="connsiteY451" fmla="*/ 3143827 h 3383785"/>
              <a:gd name="connsiteX452" fmla="*/ 2305412 w 2921475"/>
              <a:gd name="connsiteY452" fmla="*/ 3149176 h 3383785"/>
              <a:gd name="connsiteX453" fmla="*/ 2299347 w 2921475"/>
              <a:gd name="connsiteY453" fmla="*/ 3151451 h 3383785"/>
              <a:gd name="connsiteX454" fmla="*/ 2273155 w 2921475"/>
              <a:gd name="connsiteY454" fmla="*/ 3149182 h 3383785"/>
              <a:gd name="connsiteX455" fmla="*/ 2260918 w 2921475"/>
              <a:gd name="connsiteY455" fmla="*/ 3146768 h 3383785"/>
              <a:gd name="connsiteX456" fmla="*/ 2248800 w 2921475"/>
              <a:gd name="connsiteY456" fmla="*/ 3149702 h 3383785"/>
              <a:gd name="connsiteX457" fmla="*/ 2225213 w 2921475"/>
              <a:gd name="connsiteY457" fmla="*/ 3154601 h 3383785"/>
              <a:gd name="connsiteX458" fmla="*/ 2212544 w 2921475"/>
              <a:gd name="connsiteY458" fmla="*/ 3158708 h 3383785"/>
              <a:gd name="connsiteX459" fmla="*/ 2203045 w 2921475"/>
              <a:gd name="connsiteY459" fmla="*/ 3168049 h 3383785"/>
              <a:gd name="connsiteX460" fmla="*/ 2187347 w 2921475"/>
              <a:gd name="connsiteY460" fmla="*/ 3186630 h 3383785"/>
              <a:gd name="connsiteX461" fmla="*/ 2180097 w 2921475"/>
              <a:gd name="connsiteY461" fmla="*/ 3208677 h 3383785"/>
              <a:gd name="connsiteX462" fmla="*/ 2176903 w 2921475"/>
              <a:gd name="connsiteY462" fmla="*/ 3213703 h 3383785"/>
              <a:gd name="connsiteX463" fmla="*/ 2174704 w 2921475"/>
              <a:gd name="connsiteY463" fmla="*/ 3207797 h 3383785"/>
              <a:gd name="connsiteX464" fmla="*/ 2173753 w 2921475"/>
              <a:gd name="connsiteY464" fmla="*/ 3199285 h 3383785"/>
              <a:gd name="connsiteX465" fmla="*/ 2169875 w 2921475"/>
              <a:gd name="connsiteY465" fmla="*/ 3198151 h 3383785"/>
              <a:gd name="connsiteX466" fmla="*/ 2166193 w 2921475"/>
              <a:gd name="connsiteY466" fmla="*/ 3199811 h 3383785"/>
              <a:gd name="connsiteX467" fmla="*/ 2138112 w 2921475"/>
              <a:gd name="connsiteY467" fmla="*/ 3209875 h 3383785"/>
              <a:gd name="connsiteX468" fmla="*/ 2136135 w 2921475"/>
              <a:gd name="connsiteY468" fmla="*/ 3210085 h 3383785"/>
              <a:gd name="connsiteX469" fmla="*/ 2108954 w 2921475"/>
              <a:gd name="connsiteY469" fmla="*/ 3226967 h 3383785"/>
              <a:gd name="connsiteX470" fmla="*/ 2108485 w 2921475"/>
              <a:gd name="connsiteY470" fmla="*/ 3245156 h 3383785"/>
              <a:gd name="connsiteX471" fmla="*/ 2067862 w 2921475"/>
              <a:gd name="connsiteY471" fmla="*/ 3239376 h 3383785"/>
              <a:gd name="connsiteX472" fmla="*/ 2063812 w 2921475"/>
              <a:gd name="connsiteY472" fmla="*/ 3240396 h 3383785"/>
              <a:gd name="connsiteX473" fmla="*/ 2061024 w 2921475"/>
              <a:gd name="connsiteY473" fmla="*/ 3243502 h 3383785"/>
              <a:gd name="connsiteX474" fmla="*/ 2051353 w 2921475"/>
              <a:gd name="connsiteY474" fmla="*/ 3276221 h 3383785"/>
              <a:gd name="connsiteX475" fmla="*/ 2040953 w 2921475"/>
              <a:gd name="connsiteY475" fmla="*/ 3285860 h 3383785"/>
              <a:gd name="connsiteX476" fmla="*/ 2036264 w 2921475"/>
              <a:gd name="connsiteY476" fmla="*/ 3284219 h 3383785"/>
              <a:gd name="connsiteX477" fmla="*/ 2008246 w 2921475"/>
              <a:gd name="connsiteY477" fmla="*/ 3283687 h 3383785"/>
              <a:gd name="connsiteX478" fmla="*/ 1999995 w 2921475"/>
              <a:gd name="connsiteY478" fmla="*/ 3285429 h 3383785"/>
              <a:gd name="connsiteX479" fmla="*/ 1992257 w 2921475"/>
              <a:gd name="connsiteY479" fmla="*/ 3282077 h 3383785"/>
              <a:gd name="connsiteX480" fmla="*/ 1971686 w 2921475"/>
              <a:gd name="connsiteY480" fmla="*/ 3285157 h 3383785"/>
              <a:gd name="connsiteX481" fmla="*/ 1962193 w 2921475"/>
              <a:gd name="connsiteY481" fmla="*/ 3295208 h 3383785"/>
              <a:gd name="connsiteX482" fmla="*/ 1943383 w 2921475"/>
              <a:gd name="connsiteY482" fmla="*/ 3299961 h 3383785"/>
              <a:gd name="connsiteX483" fmla="*/ 1919434 w 2921475"/>
              <a:gd name="connsiteY483" fmla="*/ 3307883 h 3383785"/>
              <a:gd name="connsiteX484" fmla="*/ 1898996 w 2921475"/>
              <a:gd name="connsiteY484" fmla="*/ 3322066 h 3383785"/>
              <a:gd name="connsiteX485" fmla="*/ 1887133 w 2921475"/>
              <a:gd name="connsiteY485" fmla="*/ 3334842 h 3383785"/>
              <a:gd name="connsiteX486" fmla="*/ 1871612 w 2921475"/>
              <a:gd name="connsiteY486" fmla="*/ 3341509 h 3383785"/>
              <a:gd name="connsiteX487" fmla="*/ 1855287 w 2921475"/>
              <a:gd name="connsiteY487" fmla="*/ 3337181 h 3383785"/>
              <a:gd name="connsiteX488" fmla="*/ 1848133 w 2921475"/>
              <a:gd name="connsiteY488" fmla="*/ 3334183 h 3383785"/>
              <a:gd name="connsiteX489" fmla="*/ 1845186 w 2921475"/>
              <a:gd name="connsiteY489" fmla="*/ 3337878 h 3383785"/>
              <a:gd name="connsiteX490" fmla="*/ 1845350 w 2921475"/>
              <a:gd name="connsiteY490" fmla="*/ 3342605 h 3383785"/>
              <a:gd name="connsiteX491" fmla="*/ 1842758 w 2921475"/>
              <a:gd name="connsiteY491" fmla="*/ 3358912 h 3383785"/>
              <a:gd name="connsiteX492" fmla="*/ 1829615 w 2921475"/>
              <a:gd name="connsiteY492" fmla="*/ 3336914 h 3383785"/>
              <a:gd name="connsiteX493" fmla="*/ 1824716 w 2921475"/>
              <a:gd name="connsiteY493" fmla="*/ 3332998 h 3383785"/>
              <a:gd name="connsiteX494" fmla="*/ 1815780 w 2921475"/>
              <a:gd name="connsiteY494" fmla="*/ 3334836 h 3383785"/>
              <a:gd name="connsiteX495" fmla="*/ 1803435 w 2921475"/>
              <a:gd name="connsiteY495" fmla="*/ 3342542 h 3383785"/>
              <a:gd name="connsiteX496" fmla="*/ 1791083 w 2921475"/>
              <a:gd name="connsiteY496" fmla="*/ 3349437 h 3383785"/>
              <a:gd name="connsiteX497" fmla="*/ 1782300 w 2921475"/>
              <a:gd name="connsiteY497" fmla="*/ 3357847 h 3383785"/>
              <a:gd name="connsiteX498" fmla="*/ 1770227 w 2921475"/>
              <a:gd name="connsiteY498" fmla="*/ 3359330 h 3383785"/>
              <a:gd name="connsiteX499" fmla="*/ 1762787 w 2921475"/>
              <a:gd name="connsiteY499" fmla="*/ 3365319 h 3383785"/>
              <a:gd name="connsiteX500" fmla="*/ 1743186 w 2921475"/>
              <a:gd name="connsiteY500" fmla="*/ 3374159 h 3383785"/>
              <a:gd name="connsiteX501" fmla="*/ 1738749 w 2921475"/>
              <a:gd name="connsiteY501" fmla="*/ 3373684 h 3383785"/>
              <a:gd name="connsiteX502" fmla="*/ 1734896 w 2921475"/>
              <a:gd name="connsiteY502" fmla="*/ 3375940 h 3383785"/>
              <a:gd name="connsiteX503" fmla="*/ 1728540 w 2921475"/>
              <a:gd name="connsiteY503" fmla="*/ 3376498 h 3383785"/>
              <a:gd name="connsiteX504" fmla="*/ 1718413 w 2921475"/>
              <a:gd name="connsiteY504" fmla="*/ 3379793 h 3383785"/>
              <a:gd name="connsiteX505" fmla="*/ 1716683 w 2921475"/>
              <a:gd name="connsiteY505" fmla="*/ 3383786 h 3383785"/>
              <a:gd name="connsiteX506" fmla="*/ 1710846 w 2921475"/>
              <a:gd name="connsiteY506" fmla="*/ 3366991 h 3383785"/>
              <a:gd name="connsiteX507" fmla="*/ 1699958 w 2921475"/>
              <a:gd name="connsiteY507" fmla="*/ 3355413 h 3383785"/>
              <a:gd name="connsiteX508" fmla="*/ 1685427 w 2921475"/>
              <a:gd name="connsiteY508" fmla="*/ 3348968 h 3383785"/>
              <a:gd name="connsiteX509" fmla="*/ 1681453 w 2921475"/>
              <a:gd name="connsiteY509" fmla="*/ 3348328 h 3383785"/>
              <a:gd name="connsiteX510" fmla="*/ 1677664 w 2921475"/>
              <a:gd name="connsiteY510" fmla="*/ 3349684 h 3383785"/>
              <a:gd name="connsiteX511" fmla="*/ 1655103 w 2921475"/>
              <a:gd name="connsiteY511" fmla="*/ 3347548 h 3383785"/>
              <a:gd name="connsiteX512" fmla="*/ 1643106 w 2921475"/>
              <a:gd name="connsiteY512" fmla="*/ 3349481 h 3383785"/>
              <a:gd name="connsiteX513" fmla="*/ 1640818 w 2921475"/>
              <a:gd name="connsiteY513" fmla="*/ 3352283 h 3383785"/>
              <a:gd name="connsiteX514" fmla="*/ 1637237 w 2921475"/>
              <a:gd name="connsiteY514" fmla="*/ 3352745 h 3383785"/>
              <a:gd name="connsiteX515" fmla="*/ 1608649 w 2921475"/>
              <a:gd name="connsiteY515" fmla="*/ 3354621 h 3383785"/>
              <a:gd name="connsiteX516" fmla="*/ 1599517 w 2921475"/>
              <a:gd name="connsiteY516" fmla="*/ 3356414 h 3383785"/>
              <a:gd name="connsiteX517" fmla="*/ 1593744 w 2921475"/>
              <a:gd name="connsiteY517" fmla="*/ 3363702 h 3383785"/>
              <a:gd name="connsiteX518" fmla="*/ 1567444 w 2921475"/>
              <a:gd name="connsiteY518" fmla="*/ 3380972 h 3383785"/>
              <a:gd name="connsiteX519" fmla="*/ 1536220 w 2921475"/>
              <a:gd name="connsiteY519" fmla="*/ 3356351 h 3383785"/>
              <a:gd name="connsiteX520" fmla="*/ 1531783 w 2921475"/>
              <a:gd name="connsiteY520" fmla="*/ 3348974 h 3383785"/>
              <a:gd name="connsiteX521" fmla="*/ 1526663 w 2921475"/>
              <a:gd name="connsiteY521" fmla="*/ 3351440 h 3383785"/>
              <a:gd name="connsiteX522" fmla="*/ 1524065 w 2921475"/>
              <a:gd name="connsiteY522" fmla="*/ 3356491 h 3383785"/>
              <a:gd name="connsiteX523" fmla="*/ 1516466 w 2921475"/>
              <a:gd name="connsiteY523" fmla="*/ 3360135 h 3383785"/>
              <a:gd name="connsiteX524" fmla="*/ 1503335 w 2921475"/>
              <a:gd name="connsiteY524" fmla="*/ 3364755 h 3383785"/>
              <a:gd name="connsiteX525" fmla="*/ 1494684 w 2921475"/>
              <a:gd name="connsiteY525" fmla="*/ 3367080 h 3383785"/>
              <a:gd name="connsiteX526" fmla="*/ 1477865 w 2921475"/>
              <a:gd name="connsiteY526" fmla="*/ 3378050 h 3383785"/>
              <a:gd name="connsiteX527" fmla="*/ 1473366 w 2921475"/>
              <a:gd name="connsiteY527" fmla="*/ 3366275 h 3383785"/>
              <a:gd name="connsiteX528" fmla="*/ 1452839 w 2921475"/>
              <a:gd name="connsiteY528" fmla="*/ 3363164 h 3383785"/>
              <a:gd name="connsiteX529" fmla="*/ 1448263 w 2921475"/>
              <a:gd name="connsiteY529" fmla="*/ 3362809 h 3383785"/>
              <a:gd name="connsiteX530" fmla="*/ 1416285 w 2921475"/>
              <a:gd name="connsiteY530" fmla="*/ 3367898 h 3383785"/>
              <a:gd name="connsiteX531" fmla="*/ 1388635 w 2921475"/>
              <a:gd name="connsiteY531" fmla="*/ 3354735 h 3383785"/>
              <a:gd name="connsiteX532" fmla="*/ 1385783 w 2921475"/>
              <a:gd name="connsiteY532" fmla="*/ 3354311 h 3383785"/>
              <a:gd name="connsiteX533" fmla="*/ 1363786 w 2921475"/>
              <a:gd name="connsiteY533" fmla="*/ 3348163 h 3383785"/>
              <a:gd name="connsiteX534" fmla="*/ 1363051 w 2921475"/>
              <a:gd name="connsiteY534" fmla="*/ 3347479 h 3383785"/>
              <a:gd name="connsiteX535" fmla="*/ 1362081 w 2921475"/>
              <a:gd name="connsiteY535" fmla="*/ 3347219 h 3383785"/>
              <a:gd name="connsiteX536" fmla="*/ 1328696 w 2921475"/>
              <a:gd name="connsiteY536" fmla="*/ 3336052 h 3383785"/>
              <a:gd name="connsiteX537" fmla="*/ 1306179 w 2921475"/>
              <a:gd name="connsiteY537" fmla="*/ 3335729 h 3383785"/>
              <a:gd name="connsiteX538" fmla="*/ 1295539 w 2921475"/>
              <a:gd name="connsiteY538" fmla="*/ 3331889 h 3383785"/>
              <a:gd name="connsiteX539" fmla="*/ 1293251 w 2921475"/>
              <a:gd name="connsiteY539" fmla="*/ 3329867 h 3383785"/>
              <a:gd name="connsiteX540" fmla="*/ 1290317 w 2921475"/>
              <a:gd name="connsiteY540" fmla="*/ 3329012 h 3383785"/>
              <a:gd name="connsiteX541" fmla="*/ 1287300 w 2921475"/>
              <a:gd name="connsiteY541" fmla="*/ 3329499 h 3383785"/>
              <a:gd name="connsiteX542" fmla="*/ 1284778 w 2921475"/>
              <a:gd name="connsiteY542" fmla="*/ 3331223 h 3383785"/>
              <a:gd name="connsiteX543" fmla="*/ 1271526 w 2921475"/>
              <a:gd name="connsiteY543" fmla="*/ 3336521 h 3383785"/>
              <a:gd name="connsiteX544" fmla="*/ 1257755 w 2921475"/>
              <a:gd name="connsiteY544" fmla="*/ 3332795 h 3383785"/>
              <a:gd name="connsiteX545" fmla="*/ 1243864 w 2921475"/>
              <a:gd name="connsiteY545" fmla="*/ 3329975 h 3383785"/>
              <a:gd name="connsiteX546" fmla="*/ 1238122 w 2921475"/>
              <a:gd name="connsiteY546" fmla="*/ 3321698 h 3383785"/>
              <a:gd name="connsiteX547" fmla="*/ 1219801 w 2921475"/>
              <a:gd name="connsiteY547" fmla="*/ 3312129 h 3383785"/>
              <a:gd name="connsiteX548" fmla="*/ 1205637 w 2921475"/>
              <a:gd name="connsiteY548" fmla="*/ 3307490 h 3383785"/>
              <a:gd name="connsiteX549" fmla="*/ 1189787 w 2921475"/>
              <a:gd name="connsiteY549" fmla="*/ 3300018 h 3383785"/>
              <a:gd name="connsiteX550" fmla="*/ 1173094 w 2921475"/>
              <a:gd name="connsiteY550" fmla="*/ 3305348 h 3383785"/>
              <a:gd name="connsiteX551" fmla="*/ 1165040 w 2921475"/>
              <a:gd name="connsiteY551" fmla="*/ 3305532 h 3383785"/>
              <a:gd name="connsiteX552" fmla="*/ 1151775 w 2921475"/>
              <a:gd name="connsiteY552" fmla="*/ 3307902 h 3383785"/>
              <a:gd name="connsiteX553" fmla="*/ 1146585 w 2921475"/>
              <a:gd name="connsiteY553" fmla="*/ 3310430 h 3383785"/>
              <a:gd name="connsiteX554" fmla="*/ 1140818 w 2921475"/>
              <a:gd name="connsiteY554" fmla="*/ 3310564 h 3383785"/>
              <a:gd name="connsiteX555" fmla="*/ 1135514 w 2921475"/>
              <a:gd name="connsiteY555" fmla="*/ 3308282 h 3383785"/>
              <a:gd name="connsiteX556" fmla="*/ 1131648 w 2921475"/>
              <a:gd name="connsiteY556" fmla="*/ 3304005 h 3383785"/>
              <a:gd name="connsiteX557" fmla="*/ 1116939 w 2921475"/>
              <a:gd name="connsiteY557" fmla="*/ 3304961 h 3383785"/>
              <a:gd name="connsiteX558" fmla="*/ 1107921 w 2921475"/>
              <a:gd name="connsiteY558" fmla="*/ 3306691 h 3383785"/>
              <a:gd name="connsiteX559" fmla="*/ 1083015 w 2921475"/>
              <a:gd name="connsiteY559" fmla="*/ 3309911 h 3383785"/>
              <a:gd name="connsiteX560" fmla="*/ 1043425 w 2921475"/>
              <a:gd name="connsiteY560" fmla="*/ 3318491 h 3383785"/>
              <a:gd name="connsiteX561" fmla="*/ 1028171 w 2921475"/>
              <a:gd name="connsiteY561" fmla="*/ 3310741 h 3383785"/>
              <a:gd name="connsiteX562" fmla="*/ 990267 w 2921475"/>
              <a:gd name="connsiteY562" fmla="*/ 3308333 h 3383785"/>
              <a:gd name="connsiteX563" fmla="*/ 987454 w 2921475"/>
              <a:gd name="connsiteY563" fmla="*/ 3307439 h 3383785"/>
              <a:gd name="connsiteX564" fmla="*/ 980951 w 2921475"/>
              <a:gd name="connsiteY564" fmla="*/ 3302141 h 3383785"/>
              <a:gd name="connsiteX565" fmla="*/ 972890 w 2921475"/>
              <a:gd name="connsiteY565" fmla="*/ 3299860 h 3383785"/>
              <a:gd name="connsiteX566" fmla="*/ 964582 w 2921475"/>
              <a:gd name="connsiteY566" fmla="*/ 3300956 h 3383785"/>
              <a:gd name="connsiteX567" fmla="*/ 957389 w 2921475"/>
              <a:gd name="connsiteY567" fmla="*/ 3305259 h 3383785"/>
              <a:gd name="connsiteX568" fmla="*/ 954455 w 2921475"/>
              <a:gd name="connsiteY568" fmla="*/ 3305696 h 3383785"/>
              <a:gd name="connsiteX569" fmla="*/ 951666 w 2921475"/>
              <a:gd name="connsiteY569" fmla="*/ 3304689 h 3383785"/>
              <a:gd name="connsiteX570" fmla="*/ 920347 w 2921475"/>
              <a:gd name="connsiteY570" fmla="*/ 3303795 h 3383785"/>
              <a:gd name="connsiteX571" fmla="*/ 916355 w 2921475"/>
              <a:gd name="connsiteY571" fmla="*/ 3304961 h 3383785"/>
              <a:gd name="connsiteX572" fmla="*/ 913572 w 2921475"/>
              <a:gd name="connsiteY572" fmla="*/ 3308060 h 3383785"/>
              <a:gd name="connsiteX573" fmla="*/ 907907 w 2921475"/>
              <a:gd name="connsiteY573" fmla="*/ 3309397 h 3383785"/>
              <a:gd name="connsiteX574" fmla="*/ 880821 w 2921475"/>
              <a:gd name="connsiteY574" fmla="*/ 3306774 h 3383785"/>
              <a:gd name="connsiteX575" fmla="*/ 869319 w 2921475"/>
              <a:gd name="connsiteY575" fmla="*/ 3305861 h 3383785"/>
              <a:gd name="connsiteX576" fmla="*/ 836225 w 2921475"/>
              <a:gd name="connsiteY576" fmla="*/ 3304999 h 3383785"/>
              <a:gd name="connsiteX577" fmla="*/ 831687 w 2921475"/>
              <a:gd name="connsiteY577" fmla="*/ 3304923 h 3383785"/>
              <a:gd name="connsiteX578" fmla="*/ 827524 w 2921475"/>
              <a:gd name="connsiteY578" fmla="*/ 3306736 h 3383785"/>
              <a:gd name="connsiteX579" fmla="*/ 820337 w 2921475"/>
              <a:gd name="connsiteY579" fmla="*/ 3308460 h 3383785"/>
              <a:gd name="connsiteX580" fmla="*/ 813809 w 2921475"/>
              <a:gd name="connsiteY580" fmla="*/ 3304993 h 3383785"/>
              <a:gd name="connsiteX581" fmla="*/ 806059 w 2921475"/>
              <a:gd name="connsiteY581" fmla="*/ 3301172 h 3383785"/>
              <a:gd name="connsiteX582" fmla="*/ 797668 w 2921475"/>
              <a:gd name="connsiteY582" fmla="*/ 3303256 h 3383785"/>
              <a:gd name="connsiteX583" fmla="*/ 761792 w 2921475"/>
              <a:gd name="connsiteY583" fmla="*/ 3301679 h 3383785"/>
              <a:gd name="connsiteX584" fmla="*/ 754733 w 2921475"/>
              <a:gd name="connsiteY584" fmla="*/ 3301146 h 3383785"/>
              <a:gd name="connsiteX585" fmla="*/ 748028 w 2921475"/>
              <a:gd name="connsiteY585" fmla="*/ 3303415 h 3383785"/>
              <a:gd name="connsiteX586" fmla="*/ 742736 w 2921475"/>
              <a:gd name="connsiteY586" fmla="*/ 3308117 h 3383785"/>
              <a:gd name="connsiteX587" fmla="*/ 739700 w 2921475"/>
              <a:gd name="connsiteY587" fmla="*/ 3314512 h 338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Lst>
            <a:rect l="l" t="t" r="r" b="b"/>
            <a:pathLst>
              <a:path w="2921475" h="3383785">
                <a:moveTo>
                  <a:pt x="739700" y="3314512"/>
                </a:moveTo>
                <a:cubicBezTo>
                  <a:pt x="735080" y="3296862"/>
                  <a:pt x="718882" y="3307173"/>
                  <a:pt x="710377" y="3299258"/>
                </a:cubicBezTo>
                <a:cubicBezTo>
                  <a:pt x="709997" y="3298903"/>
                  <a:pt x="708178" y="3299530"/>
                  <a:pt x="707684" y="3300227"/>
                </a:cubicBezTo>
                <a:cubicBezTo>
                  <a:pt x="699819" y="3311343"/>
                  <a:pt x="696460" y="3304841"/>
                  <a:pt x="693767" y="3296634"/>
                </a:cubicBezTo>
                <a:cubicBezTo>
                  <a:pt x="693513" y="3295462"/>
                  <a:pt x="692892" y="3294409"/>
                  <a:pt x="691993" y="3293617"/>
                </a:cubicBezTo>
                <a:cubicBezTo>
                  <a:pt x="691093" y="3292832"/>
                  <a:pt x="689965" y="3292350"/>
                  <a:pt x="688773" y="3292255"/>
                </a:cubicBezTo>
                <a:cubicBezTo>
                  <a:pt x="672499" y="3290037"/>
                  <a:pt x="656009" y="3289859"/>
                  <a:pt x="639690" y="3291716"/>
                </a:cubicBezTo>
                <a:cubicBezTo>
                  <a:pt x="629335" y="3293149"/>
                  <a:pt x="619195" y="3295867"/>
                  <a:pt x="609512" y="3299809"/>
                </a:cubicBezTo>
                <a:cubicBezTo>
                  <a:pt x="605272" y="3300836"/>
                  <a:pt x="600810" y="3300456"/>
                  <a:pt x="596805" y="3298732"/>
                </a:cubicBezTo>
                <a:cubicBezTo>
                  <a:pt x="592799" y="3297001"/>
                  <a:pt x="589461" y="3294023"/>
                  <a:pt x="587291" y="3290240"/>
                </a:cubicBezTo>
                <a:cubicBezTo>
                  <a:pt x="582293" y="3279840"/>
                  <a:pt x="575595" y="3284016"/>
                  <a:pt x="569062" y="3284435"/>
                </a:cubicBezTo>
                <a:cubicBezTo>
                  <a:pt x="554243" y="3285385"/>
                  <a:pt x="538857" y="3290550"/>
                  <a:pt x="525676" y="3279960"/>
                </a:cubicBezTo>
                <a:cubicBezTo>
                  <a:pt x="520804" y="3276050"/>
                  <a:pt x="517166" y="3275118"/>
                  <a:pt x="511797" y="3280208"/>
                </a:cubicBezTo>
                <a:cubicBezTo>
                  <a:pt x="508944" y="3282920"/>
                  <a:pt x="502962" y="3288250"/>
                  <a:pt x="500749" y="3278515"/>
                </a:cubicBezTo>
                <a:cubicBezTo>
                  <a:pt x="500221" y="3276196"/>
                  <a:pt x="497626" y="3276019"/>
                  <a:pt x="495606" y="3276703"/>
                </a:cubicBezTo>
                <a:cubicBezTo>
                  <a:pt x="483324" y="3279479"/>
                  <a:pt x="470445" y="3277483"/>
                  <a:pt x="459584" y="3271107"/>
                </a:cubicBezTo>
                <a:cubicBezTo>
                  <a:pt x="452480" y="3268255"/>
                  <a:pt x="453973" y="3260568"/>
                  <a:pt x="450762" y="3255619"/>
                </a:cubicBezTo>
                <a:cubicBezTo>
                  <a:pt x="448970" y="3252868"/>
                  <a:pt x="449180" y="3247823"/>
                  <a:pt x="445361" y="3247545"/>
                </a:cubicBezTo>
                <a:cubicBezTo>
                  <a:pt x="441631" y="3247272"/>
                  <a:pt x="441743" y="3252164"/>
                  <a:pt x="440045" y="3254706"/>
                </a:cubicBezTo>
                <a:cubicBezTo>
                  <a:pt x="439186" y="3256569"/>
                  <a:pt x="437768" y="3258122"/>
                  <a:pt x="435989" y="3259142"/>
                </a:cubicBezTo>
                <a:cubicBezTo>
                  <a:pt x="434209" y="3260162"/>
                  <a:pt x="432156" y="3260606"/>
                  <a:pt x="430113" y="3260410"/>
                </a:cubicBezTo>
                <a:cubicBezTo>
                  <a:pt x="428070" y="3260220"/>
                  <a:pt x="426138" y="3259389"/>
                  <a:pt x="424586" y="3258046"/>
                </a:cubicBezTo>
                <a:cubicBezTo>
                  <a:pt x="423034" y="3256702"/>
                  <a:pt x="421937" y="3254915"/>
                  <a:pt x="421447" y="3252919"/>
                </a:cubicBezTo>
                <a:cubicBezTo>
                  <a:pt x="420132" y="3249731"/>
                  <a:pt x="420274" y="3245713"/>
                  <a:pt x="417337" y="3243463"/>
                </a:cubicBezTo>
                <a:cubicBezTo>
                  <a:pt x="416211" y="3242690"/>
                  <a:pt x="414867" y="3242297"/>
                  <a:pt x="413502" y="3242342"/>
                </a:cubicBezTo>
                <a:cubicBezTo>
                  <a:pt x="412137" y="3242386"/>
                  <a:pt x="410821" y="3242868"/>
                  <a:pt x="409748" y="3243717"/>
                </a:cubicBezTo>
                <a:cubicBezTo>
                  <a:pt x="408849" y="3244300"/>
                  <a:pt x="408157" y="3245156"/>
                  <a:pt x="407768" y="3246157"/>
                </a:cubicBezTo>
                <a:cubicBezTo>
                  <a:pt x="407378" y="3247158"/>
                  <a:pt x="407313" y="3248255"/>
                  <a:pt x="407579" y="3249294"/>
                </a:cubicBezTo>
                <a:cubicBezTo>
                  <a:pt x="409041" y="3255099"/>
                  <a:pt x="408669" y="3261214"/>
                  <a:pt x="406513" y="3266798"/>
                </a:cubicBezTo>
                <a:cubicBezTo>
                  <a:pt x="393022" y="3265067"/>
                  <a:pt x="379992" y="3256911"/>
                  <a:pt x="366167" y="3267444"/>
                </a:cubicBezTo>
                <a:cubicBezTo>
                  <a:pt x="360735" y="3271582"/>
                  <a:pt x="357572" y="3268395"/>
                  <a:pt x="356551" y="3263357"/>
                </a:cubicBezTo>
                <a:cubicBezTo>
                  <a:pt x="354332" y="3252412"/>
                  <a:pt x="348159" y="3252171"/>
                  <a:pt x="340032" y="3255574"/>
                </a:cubicBezTo>
                <a:cubicBezTo>
                  <a:pt x="335542" y="3257450"/>
                  <a:pt x="331521" y="3260923"/>
                  <a:pt x="326711" y="3255029"/>
                </a:cubicBezTo>
                <a:cubicBezTo>
                  <a:pt x="325437" y="3253470"/>
                  <a:pt x="317536" y="3257526"/>
                  <a:pt x="313126" y="3259998"/>
                </a:cubicBezTo>
                <a:cubicBezTo>
                  <a:pt x="311287" y="3261202"/>
                  <a:pt x="309162" y="3261899"/>
                  <a:pt x="306967" y="3262013"/>
                </a:cubicBezTo>
                <a:cubicBezTo>
                  <a:pt x="304772" y="3262133"/>
                  <a:pt x="302586" y="3261664"/>
                  <a:pt x="300631" y="3260657"/>
                </a:cubicBezTo>
                <a:cubicBezTo>
                  <a:pt x="297367" y="3258204"/>
                  <a:pt x="293384" y="3256892"/>
                  <a:pt x="289300" y="3256937"/>
                </a:cubicBezTo>
                <a:cubicBezTo>
                  <a:pt x="285217" y="3256975"/>
                  <a:pt x="281262" y="3258363"/>
                  <a:pt x="278048" y="3260885"/>
                </a:cubicBezTo>
                <a:cubicBezTo>
                  <a:pt x="272544" y="3264846"/>
                  <a:pt x="265246" y="3259326"/>
                  <a:pt x="261862" y="3254376"/>
                </a:cubicBezTo>
                <a:cubicBezTo>
                  <a:pt x="255233" y="3244680"/>
                  <a:pt x="246888" y="3246448"/>
                  <a:pt x="238776" y="3249820"/>
                </a:cubicBezTo>
                <a:cubicBezTo>
                  <a:pt x="233577" y="3252310"/>
                  <a:pt x="227873" y="3253565"/>
                  <a:pt x="222108" y="3253495"/>
                </a:cubicBezTo>
                <a:cubicBezTo>
                  <a:pt x="216344" y="3253432"/>
                  <a:pt x="210673" y="3252031"/>
                  <a:pt x="205534" y="3249420"/>
                </a:cubicBezTo>
                <a:cubicBezTo>
                  <a:pt x="197776" y="3245542"/>
                  <a:pt x="195306" y="3247665"/>
                  <a:pt x="188311" y="3261753"/>
                </a:cubicBezTo>
                <a:cubicBezTo>
                  <a:pt x="183764" y="3252684"/>
                  <a:pt x="174562" y="3248451"/>
                  <a:pt x="173027" y="3236873"/>
                </a:cubicBezTo>
                <a:cubicBezTo>
                  <a:pt x="172022" y="3229293"/>
                  <a:pt x="164761" y="3226466"/>
                  <a:pt x="158027" y="3225389"/>
                </a:cubicBezTo>
                <a:cubicBezTo>
                  <a:pt x="152959" y="3223646"/>
                  <a:pt x="148065" y="3221435"/>
                  <a:pt x="143408" y="3218786"/>
                </a:cubicBezTo>
                <a:cubicBezTo>
                  <a:pt x="135096" y="3216054"/>
                  <a:pt x="130172" y="3208684"/>
                  <a:pt x="122994" y="3205933"/>
                </a:cubicBezTo>
                <a:cubicBezTo>
                  <a:pt x="115283" y="3204222"/>
                  <a:pt x="107355" y="3203703"/>
                  <a:pt x="99486" y="3204394"/>
                </a:cubicBezTo>
                <a:cubicBezTo>
                  <a:pt x="95092" y="3204197"/>
                  <a:pt x="94289" y="3206833"/>
                  <a:pt x="93692" y="3211111"/>
                </a:cubicBezTo>
                <a:cubicBezTo>
                  <a:pt x="92897" y="3216815"/>
                  <a:pt x="94509" y="3223292"/>
                  <a:pt x="90143" y="3228520"/>
                </a:cubicBezTo>
                <a:cubicBezTo>
                  <a:pt x="89157" y="3227683"/>
                  <a:pt x="88261" y="3227284"/>
                  <a:pt x="88273" y="3226872"/>
                </a:cubicBezTo>
                <a:cubicBezTo>
                  <a:pt x="88937" y="3206022"/>
                  <a:pt x="79593" y="3197669"/>
                  <a:pt x="59714" y="3202010"/>
                </a:cubicBezTo>
                <a:cubicBezTo>
                  <a:pt x="53825" y="3203297"/>
                  <a:pt x="47801" y="3204324"/>
                  <a:pt x="42100" y="3205927"/>
                </a:cubicBezTo>
                <a:cubicBezTo>
                  <a:pt x="31807" y="3208830"/>
                  <a:pt x="28313" y="3218995"/>
                  <a:pt x="25932" y="3229160"/>
                </a:cubicBezTo>
                <a:cubicBezTo>
                  <a:pt x="25532" y="3230871"/>
                  <a:pt x="25543" y="3232677"/>
                  <a:pt x="24992" y="3238134"/>
                </a:cubicBezTo>
                <a:cubicBezTo>
                  <a:pt x="23174" y="3230307"/>
                  <a:pt x="21939" y="3226834"/>
                  <a:pt x="15858" y="3227233"/>
                </a:cubicBezTo>
                <a:cubicBezTo>
                  <a:pt x="10250" y="3227601"/>
                  <a:pt x="8117" y="3231537"/>
                  <a:pt x="3610" y="3234927"/>
                </a:cubicBezTo>
                <a:cubicBezTo>
                  <a:pt x="11403" y="3214445"/>
                  <a:pt x="2637" y="3196744"/>
                  <a:pt x="305" y="3178062"/>
                </a:cubicBezTo>
                <a:cubicBezTo>
                  <a:pt x="-490" y="3166160"/>
                  <a:pt x="270" y="3154202"/>
                  <a:pt x="2567" y="3142490"/>
                </a:cubicBezTo>
                <a:cubicBezTo>
                  <a:pt x="7964" y="3111202"/>
                  <a:pt x="15552" y="3080327"/>
                  <a:pt x="25275" y="3050097"/>
                </a:cubicBezTo>
                <a:cubicBezTo>
                  <a:pt x="25817" y="3048754"/>
                  <a:pt x="26097" y="3047315"/>
                  <a:pt x="26100" y="3045870"/>
                </a:cubicBezTo>
                <a:cubicBezTo>
                  <a:pt x="22654" y="3020603"/>
                  <a:pt x="37706" y="2999874"/>
                  <a:pt x="43380" y="2976863"/>
                </a:cubicBezTo>
                <a:cubicBezTo>
                  <a:pt x="46844" y="2962800"/>
                  <a:pt x="48468" y="2948490"/>
                  <a:pt x="52586" y="2934447"/>
                </a:cubicBezTo>
                <a:cubicBezTo>
                  <a:pt x="60900" y="2906074"/>
                  <a:pt x="70778" y="2878241"/>
                  <a:pt x="77897" y="2849374"/>
                </a:cubicBezTo>
                <a:cubicBezTo>
                  <a:pt x="85418" y="2818872"/>
                  <a:pt x="94163" y="2788491"/>
                  <a:pt x="102917" y="2758217"/>
                </a:cubicBezTo>
                <a:cubicBezTo>
                  <a:pt x="105007" y="2751303"/>
                  <a:pt x="105957" y="2744091"/>
                  <a:pt x="105730" y="2736873"/>
                </a:cubicBezTo>
                <a:cubicBezTo>
                  <a:pt x="105233" y="2732791"/>
                  <a:pt x="105657" y="2728647"/>
                  <a:pt x="106975" y="2724756"/>
                </a:cubicBezTo>
                <a:cubicBezTo>
                  <a:pt x="108292" y="2720858"/>
                  <a:pt x="110468" y="2717309"/>
                  <a:pt x="113341" y="2714369"/>
                </a:cubicBezTo>
                <a:cubicBezTo>
                  <a:pt x="119067" y="2706358"/>
                  <a:pt x="121688" y="2696535"/>
                  <a:pt x="120717" y="2686731"/>
                </a:cubicBezTo>
                <a:cubicBezTo>
                  <a:pt x="123021" y="2666921"/>
                  <a:pt x="127151" y="2647357"/>
                  <a:pt x="133056" y="2628307"/>
                </a:cubicBezTo>
                <a:cubicBezTo>
                  <a:pt x="137814" y="2607837"/>
                  <a:pt x="143893" y="2587754"/>
                  <a:pt x="147223" y="2566847"/>
                </a:cubicBezTo>
                <a:cubicBezTo>
                  <a:pt x="151835" y="2546764"/>
                  <a:pt x="157505" y="2526947"/>
                  <a:pt x="164208" y="2507466"/>
                </a:cubicBezTo>
                <a:cubicBezTo>
                  <a:pt x="171125" y="2481901"/>
                  <a:pt x="180656" y="2457211"/>
                  <a:pt x="186450" y="2431253"/>
                </a:cubicBezTo>
                <a:cubicBezTo>
                  <a:pt x="195434" y="2390979"/>
                  <a:pt x="203871" y="2350312"/>
                  <a:pt x="216644" y="2311204"/>
                </a:cubicBezTo>
                <a:cubicBezTo>
                  <a:pt x="236027" y="2251854"/>
                  <a:pt x="250231" y="2191206"/>
                  <a:pt x="267173" y="2131254"/>
                </a:cubicBezTo>
                <a:cubicBezTo>
                  <a:pt x="277041" y="2096335"/>
                  <a:pt x="289311" y="2062044"/>
                  <a:pt x="298020" y="2026865"/>
                </a:cubicBezTo>
                <a:cubicBezTo>
                  <a:pt x="310661" y="1975792"/>
                  <a:pt x="326924" y="1925815"/>
                  <a:pt x="340274" y="1874996"/>
                </a:cubicBezTo>
                <a:cubicBezTo>
                  <a:pt x="347640" y="1846953"/>
                  <a:pt x="357228" y="1819639"/>
                  <a:pt x="365334" y="1791862"/>
                </a:cubicBezTo>
                <a:cubicBezTo>
                  <a:pt x="373656" y="1763350"/>
                  <a:pt x="379526" y="1734091"/>
                  <a:pt x="388083" y="1705661"/>
                </a:cubicBezTo>
                <a:cubicBezTo>
                  <a:pt x="399160" y="1668860"/>
                  <a:pt x="407572" y="1631400"/>
                  <a:pt x="417645" y="1594358"/>
                </a:cubicBezTo>
                <a:cubicBezTo>
                  <a:pt x="434774" y="1531352"/>
                  <a:pt x="456131" y="1469784"/>
                  <a:pt x="476786" y="1407944"/>
                </a:cubicBezTo>
                <a:cubicBezTo>
                  <a:pt x="483631" y="1387455"/>
                  <a:pt x="484975" y="1365059"/>
                  <a:pt x="491662" y="1344494"/>
                </a:cubicBezTo>
                <a:cubicBezTo>
                  <a:pt x="501667" y="1313714"/>
                  <a:pt x="505549" y="1281526"/>
                  <a:pt x="515558" y="1250936"/>
                </a:cubicBezTo>
                <a:cubicBezTo>
                  <a:pt x="521513" y="1235422"/>
                  <a:pt x="525326" y="1219173"/>
                  <a:pt x="526892" y="1202632"/>
                </a:cubicBezTo>
                <a:cubicBezTo>
                  <a:pt x="526906" y="1201175"/>
                  <a:pt x="527427" y="1199768"/>
                  <a:pt x="528367" y="1198659"/>
                </a:cubicBezTo>
                <a:cubicBezTo>
                  <a:pt x="543238" y="1185749"/>
                  <a:pt x="543522" y="1166649"/>
                  <a:pt x="546830" y="1149474"/>
                </a:cubicBezTo>
                <a:cubicBezTo>
                  <a:pt x="552460" y="1120069"/>
                  <a:pt x="559800" y="1091018"/>
                  <a:pt x="568813" y="1062462"/>
                </a:cubicBezTo>
                <a:cubicBezTo>
                  <a:pt x="573396" y="1047994"/>
                  <a:pt x="579182" y="1033538"/>
                  <a:pt x="582827" y="1019267"/>
                </a:cubicBezTo>
                <a:cubicBezTo>
                  <a:pt x="588366" y="997567"/>
                  <a:pt x="597249" y="977041"/>
                  <a:pt x="601691" y="954948"/>
                </a:cubicBezTo>
                <a:cubicBezTo>
                  <a:pt x="607883" y="920575"/>
                  <a:pt x="616964" y="886784"/>
                  <a:pt x="628847" y="853943"/>
                </a:cubicBezTo>
                <a:cubicBezTo>
                  <a:pt x="636344" y="834431"/>
                  <a:pt x="639887" y="813333"/>
                  <a:pt x="645736" y="793105"/>
                </a:cubicBezTo>
                <a:cubicBezTo>
                  <a:pt x="653068" y="769232"/>
                  <a:pt x="658690" y="744864"/>
                  <a:pt x="662549" y="720193"/>
                </a:cubicBezTo>
                <a:cubicBezTo>
                  <a:pt x="663512" y="713349"/>
                  <a:pt x="669520" y="709755"/>
                  <a:pt x="671713" y="703342"/>
                </a:cubicBezTo>
                <a:cubicBezTo>
                  <a:pt x="681396" y="675103"/>
                  <a:pt x="688203" y="646103"/>
                  <a:pt x="695491" y="617236"/>
                </a:cubicBezTo>
                <a:cubicBezTo>
                  <a:pt x="700935" y="595695"/>
                  <a:pt x="711727" y="575885"/>
                  <a:pt x="715840" y="554122"/>
                </a:cubicBezTo>
                <a:cubicBezTo>
                  <a:pt x="721499" y="524222"/>
                  <a:pt x="731348" y="495470"/>
                  <a:pt x="738477" y="465982"/>
                </a:cubicBezTo>
                <a:cubicBezTo>
                  <a:pt x="744586" y="440711"/>
                  <a:pt x="752806" y="415825"/>
                  <a:pt x="759074" y="390494"/>
                </a:cubicBezTo>
                <a:cubicBezTo>
                  <a:pt x="762585" y="381408"/>
                  <a:pt x="764036" y="371658"/>
                  <a:pt x="763320" y="361944"/>
                </a:cubicBezTo>
                <a:cubicBezTo>
                  <a:pt x="762515" y="357494"/>
                  <a:pt x="768459" y="353332"/>
                  <a:pt x="770487" y="348187"/>
                </a:cubicBezTo>
                <a:cubicBezTo>
                  <a:pt x="778776" y="327153"/>
                  <a:pt x="782180" y="304852"/>
                  <a:pt x="788327" y="283282"/>
                </a:cubicBezTo>
                <a:cubicBezTo>
                  <a:pt x="794766" y="260678"/>
                  <a:pt x="798879" y="237534"/>
                  <a:pt x="803980" y="214657"/>
                </a:cubicBezTo>
                <a:cubicBezTo>
                  <a:pt x="808752" y="193290"/>
                  <a:pt x="816009" y="172226"/>
                  <a:pt x="821345" y="150756"/>
                </a:cubicBezTo>
                <a:cubicBezTo>
                  <a:pt x="828506" y="121944"/>
                  <a:pt x="836510" y="93335"/>
                  <a:pt x="844311" y="64686"/>
                </a:cubicBezTo>
                <a:cubicBezTo>
                  <a:pt x="847062" y="54586"/>
                  <a:pt x="850566" y="44739"/>
                  <a:pt x="852949" y="34481"/>
                </a:cubicBezTo>
                <a:cubicBezTo>
                  <a:pt x="856416" y="19534"/>
                  <a:pt x="869249" y="16748"/>
                  <a:pt x="879883" y="15115"/>
                </a:cubicBezTo>
                <a:cubicBezTo>
                  <a:pt x="897799" y="12383"/>
                  <a:pt x="915461" y="8216"/>
                  <a:pt x="932711" y="2653"/>
                </a:cubicBezTo>
                <a:cubicBezTo>
                  <a:pt x="938561" y="-43"/>
                  <a:pt x="945152" y="-707"/>
                  <a:pt x="951426" y="765"/>
                </a:cubicBezTo>
                <a:cubicBezTo>
                  <a:pt x="955482" y="2998"/>
                  <a:pt x="959975" y="4336"/>
                  <a:pt x="964595" y="4688"/>
                </a:cubicBezTo>
                <a:cubicBezTo>
                  <a:pt x="969208" y="5041"/>
                  <a:pt x="973854" y="4401"/>
                  <a:pt x="978201" y="2810"/>
                </a:cubicBezTo>
                <a:cubicBezTo>
                  <a:pt x="978816" y="2520"/>
                  <a:pt x="979488" y="2384"/>
                  <a:pt x="980159" y="2413"/>
                </a:cubicBezTo>
                <a:cubicBezTo>
                  <a:pt x="980837" y="2442"/>
                  <a:pt x="981496" y="2636"/>
                  <a:pt x="982079" y="2978"/>
                </a:cubicBezTo>
                <a:cubicBezTo>
                  <a:pt x="991706" y="12007"/>
                  <a:pt x="1005173" y="5945"/>
                  <a:pt x="1015718" y="11695"/>
                </a:cubicBezTo>
                <a:cubicBezTo>
                  <a:pt x="1020642" y="14381"/>
                  <a:pt x="1026188" y="11642"/>
                  <a:pt x="1031308" y="9767"/>
                </a:cubicBezTo>
                <a:cubicBezTo>
                  <a:pt x="1037766" y="6766"/>
                  <a:pt x="1045067" y="6080"/>
                  <a:pt x="1051974" y="7825"/>
                </a:cubicBezTo>
                <a:cubicBezTo>
                  <a:pt x="1058876" y="9571"/>
                  <a:pt x="1064972" y="13642"/>
                  <a:pt x="1069231" y="19353"/>
                </a:cubicBezTo>
                <a:cubicBezTo>
                  <a:pt x="1072482" y="23318"/>
                  <a:pt x="1076196" y="24763"/>
                  <a:pt x="1080543" y="21016"/>
                </a:cubicBezTo>
                <a:cubicBezTo>
                  <a:pt x="1082064" y="19618"/>
                  <a:pt x="1084023" y="18786"/>
                  <a:pt x="1086089" y="18663"/>
                </a:cubicBezTo>
                <a:cubicBezTo>
                  <a:pt x="1088148" y="18540"/>
                  <a:pt x="1090195" y="19132"/>
                  <a:pt x="1091868" y="20339"/>
                </a:cubicBezTo>
                <a:cubicBezTo>
                  <a:pt x="1101900" y="25442"/>
                  <a:pt x="1112953" y="28195"/>
                  <a:pt x="1124202" y="28390"/>
                </a:cubicBezTo>
                <a:cubicBezTo>
                  <a:pt x="1131673" y="30948"/>
                  <a:pt x="1138651" y="34750"/>
                  <a:pt x="1144855" y="39637"/>
                </a:cubicBezTo>
                <a:cubicBezTo>
                  <a:pt x="1160737" y="47843"/>
                  <a:pt x="1178766" y="50943"/>
                  <a:pt x="1196479" y="48512"/>
                </a:cubicBezTo>
                <a:cubicBezTo>
                  <a:pt x="1216265" y="46293"/>
                  <a:pt x="1236899" y="42631"/>
                  <a:pt x="1254644" y="56167"/>
                </a:cubicBezTo>
                <a:cubicBezTo>
                  <a:pt x="1257419" y="57988"/>
                  <a:pt x="1260575" y="59154"/>
                  <a:pt x="1263871" y="59576"/>
                </a:cubicBezTo>
                <a:cubicBezTo>
                  <a:pt x="1273079" y="62486"/>
                  <a:pt x="1281717" y="66971"/>
                  <a:pt x="1289392" y="72833"/>
                </a:cubicBezTo>
                <a:cubicBezTo>
                  <a:pt x="1295374" y="75425"/>
                  <a:pt x="1302092" y="75796"/>
                  <a:pt x="1308328" y="73881"/>
                </a:cubicBezTo>
                <a:cubicBezTo>
                  <a:pt x="1316775" y="72067"/>
                  <a:pt x="1315894" y="76598"/>
                  <a:pt x="1315882" y="82992"/>
                </a:cubicBezTo>
                <a:cubicBezTo>
                  <a:pt x="1321890" y="78287"/>
                  <a:pt x="1325958" y="80292"/>
                  <a:pt x="1331022" y="83037"/>
                </a:cubicBezTo>
                <a:cubicBezTo>
                  <a:pt x="1349159" y="92875"/>
                  <a:pt x="1367874" y="101555"/>
                  <a:pt x="1386258" y="110904"/>
                </a:cubicBezTo>
                <a:cubicBezTo>
                  <a:pt x="1389490" y="112269"/>
                  <a:pt x="1393027" y="112762"/>
                  <a:pt x="1396512" y="112335"/>
                </a:cubicBezTo>
                <a:cubicBezTo>
                  <a:pt x="1399998" y="111908"/>
                  <a:pt x="1403306" y="110575"/>
                  <a:pt x="1406113" y="108470"/>
                </a:cubicBezTo>
                <a:cubicBezTo>
                  <a:pt x="1410790" y="111807"/>
                  <a:pt x="1403211" y="119781"/>
                  <a:pt x="1409973" y="121302"/>
                </a:cubicBezTo>
                <a:cubicBezTo>
                  <a:pt x="1414257" y="122371"/>
                  <a:pt x="1418712" y="122527"/>
                  <a:pt x="1423059" y="121760"/>
                </a:cubicBezTo>
                <a:cubicBezTo>
                  <a:pt x="1427407" y="120994"/>
                  <a:pt x="1431545" y="119323"/>
                  <a:pt x="1435202" y="116855"/>
                </a:cubicBezTo>
                <a:cubicBezTo>
                  <a:pt x="1439695" y="113792"/>
                  <a:pt x="1441900" y="112094"/>
                  <a:pt x="1446749" y="116727"/>
                </a:cubicBezTo>
                <a:cubicBezTo>
                  <a:pt x="1453194" y="121842"/>
                  <a:pt x="1459094" y="127611"/>
                  <a:pt x="1464347" y="133943"/>
                </a:cubicBezTo>
                <a:cubicBezTo>
                  <a:pt x="1469411" y="141164"/>
                  <a:pt x="1478473" y="140902"/>
                  <a:pt x="1486262" y="141456"/>
                </a:cubicBezTo>
                <a:cubicBezTo>
                  <a:pt x="1494177" y="141712"/>
                  <a:pt x="1501928" y="143774"/>
                  <a:pt x="1508918" y="147486"/>
                </a:cubicBezTo>
                <a:cubicBezTo>
                  <a:pt x="1511631" y="149022"/>
                  <a:pt x="1514571" y="150134"/>
                  <a:pt x="1514787" y="153832"/>
                </a:cubicBezTo>
                <a:cubicBezTo>
                  <a:pt x="1515053" y="158323"/>
                  <a:pt x="1518741" y="157006"/>
                  <a:pt x="1520363" y="158392"/>
                </a:cubicBezTo>
                <a:cubicBezTo>
                  <a:pt x="1529933" y="166574"/>
                  <a:pt x="1542513" y="160382"/>
                  <a:pt x="1551524" y="164651"/>
                </a:cubicBezTo>
                <a:cubicBezTo>
                  <a:pt x="1569434" y="173136"/>
                  <a:pt x="1586418" y="166841"/>
                  <a:pt x="1603649" y="163401"/>
                </a:cubicBezTo>
                <a:cubicBezTo>
                  <a:pt x="1632453" y="156087"/>
                  <a:pt x="1662390" y="154327"/>
                  <a:pt x="1691859" y="158214"/>
                </a:cubicBezTo>
                <a:cubicBezTo>
                  <a:pt x="1697981" y="158530"/>
                  <a:pt x="1704052" y="159543"/>
                  <a:pt x="1709952" y="161233"/>
                </a:cubicBezTo>
                <a:cubicBezTo>
                  <a:pt x="1714496" y="163175"/>
                  <a:pt x="1720263" y="162829"/>
                  <a:pt x="1720961" y="170843"/>
                </a:cubicBezTo>
                <a:cubicBezTo>
                  <a:pt x="1721360" y="175404"/>
                  <a:pt x="1726632" y="175296"/>
                  <a:pt x="1730086" y="175048"/>
                </a:cubicBezTo>
                <a:cubicBezTo>
                  <a:pt x="1740752" y="174589"/>
                  <a:pt x="1751323" y="177238"/>
                  <a:pt x="1760512" y="182676"/>
                </a:cubicBezTo>
                <a:cubicBezTo>
                  <a:pt x="1773288" y="189463"/>
                  <a:pt x="1786616" y="183252"/>
                  <a:pt x="1799658" y="181279"/>
                </a:cubicBezTo>
                <a:cubicBezTo>
                  <a:pt x="1803555" y="180688"/>
                  <a:pt x="1807428" y="178349"/>
                  <a:pt x="1811420" y="179160"/>
                </a:cubicBezTo>
                <a:cubicBezTo>
                  <a:pt x="1818436" y="180138"/>
                  <a:pt x="1825578" y="179147"/>
                  <a:pt x="1832055" y="176298"/>
                </a:cubicBezTo>
                <a:cubicBezTo>
                  <a:pt x="1838538" y="173449"/>
                  <a:pt x="1844096" y="168853"/>
                  <a:pt x="1848114" y="163025"/>
                </a:cubicBezTo>
                <a:cubicBezTo>
                  <a:pt x="1852163" y="158479"/>
                  <a:pt x="1853196" y="160171"/>
                  <a:pt x="1855053" y="163873"/>
                </a:cubicBezTo>
                <a:cubicBezTo>
                  <a:pt x="1859217" y="172165"/>
                  <a:pt x="1863767" y="180483"/>
                  <a:pt x="1873907" y="180297"/>
                </a:cubicBezTo>
                <a:cubicBezTo>
                  <a:pt x="1881359" y="178760"/>
                  <a:pt x="1888945" y="177950"/>
                  <a:pt x="1896556" y="177877"/>
                </a:cubicBezTo>
                <a:cubicBezTo>
                  <a:pt x="1911449" y="180810"/>
                  <a:pt x="1926691" y="177160"/>
                  <a:pt x="1941647" y="181237"/>
                </a:cubicBezTo>
                <a:cubicBezTo>
                  <a:pt x="1959949" y="185630"/>
                  <a:pt x="1977954" y="191155"/>
                  <a:pt x="1995565" y="197778"/>
                </a:cubicBezTo>
                <a:cubicBezTo>
                  <a:pt x="2000553" y="199827"/>
                  <a:pt x="2002188" y="194052"/>
                  <a:pt x="2006263" y="191413"/>
                </a:cubicBezTo>
                <a:cubicBezTo>
                  <a:pt x="2005864" y="205274"/>
                  <a:pt x="2016155" y="203791"/>
                  <a:pt x="2023596" y="205122"/>
                </a:cubicBezTo>
                <a:cubicBezTo>
                  <a:pt x="2031061" y="206145"/>
                  <a:pt x="2038076" y="209296"/>
                  <a:pt x="2043805" y="214199"/>
                </a:cubicBezTo>
                <a:cubicBezTo>
                  <a:pt x="2048786" y="218000"/>
                  <a:pt x="2054471" y="220779"/>
                  <a:pt x="2060523" y="222379"/>
                </a:cubicBezTo>
                <a:cubicBezTo>
                  <a:pt x="2066582" y="223979"/>
                  <a:pt x="2072900" y="224367"/>
                  <a:pt x="2079105" y="223521"/>
                </a:cubicBezTo>
                <a:cubicBezTo>
                  <a:pt x="2081443" y="223369"/>
                  <a:pt x="2083972" y="220688"/>
                  <a:pt x="2085619" y="225169"/>
                </a:cubicBezTo>
                <a:cubicBezTo>
                  <a:pt x="2086862" y="228538"/>
                  <a:pt x="2090448" y="227962"/>
                  <a:pt x="2092343" y="225553"/>
                </a:cubicBezTo>
                <a:cubicBezTo>
                  <a:pt x="2097242" y="219321"/>
                  <a:pt x="2103231" y="221523"/>
                  <a:pt x="2109106" y="221012"/>
                </a:cubicBezTo>
                <a:cubicBezTo>
                  <a:pt x="2123472" y="220746"/>
                  <a:pt x="2137567" y="217074"/>
                  <a:pt x="2150235" y="210296"/>
                </a:cubicBezTo>
                <a:cubicBezTo>
                  <a:pt x="2151395" y="209278"/>
                  <a:pt x="2152783" y="208551"/>
                  <a:pt x="2154279" y="208174"/>
                </a:cubicBezTo>
                <a:cubicBezTo>
                  <a:pt x="2155774" y="207797"/>
                  <a:pt x="2157340" y="207780"/>
                  <a:pt x="2158842" y="208126"/>
                </a:cubicBezTo>
                <a:cubicBezTo>
                  <a:pt x="2160343" y="208471"/>
                  <a:pt x="2161744" y="209169"/>
                  <a:pt x="2162929" y="210162"/>
                </a:cubicBezTo>
                <a:cubicBezTo>
                  <a:pt x="2164108" y="211154"/>
                  <a:pt x="2165039" y="212413"/>
                  <a:pt x="2165642" y="213835"/>
                </a:cubicBezTo>
                <a:cubicBezTo>
                  <a:pt x="2168512" y="218564"/>
                  <a:pt x="2172695" y="222354"/>
                  <a:pt x="2177689" y="224737"/>
                </a:cubicBezTo>
                <a:cubicBezTo>
                  <a:pt x="2182683" y="227121"/>
                  <a:pt x="2188260" y="227994"/>
                  <a:pt x="2193748" y="227252"/>
                </a:cubicBezTo>
                <a:cubicBezTo>
                  <a:pt x="2204997" y="225677"/>
                  <a:pt x="2216157" y="223521"/>
                  <a:pt x="2227177" y="220793"/>
                </a:cubicBezTo>
                <a:cubicBezTo>
                  <a:pt x="2241170" y="218318"/>
                  <a:pt x="2255524" y="218772"/>
                  <a:pt x="2269334" y="222129"/>
                </a:cubicBezTo>
                <a:cubicBezTo>
                  <a:pt x="2285944" y="227545"/>
                  <a:pt x="2300171" y="239001"/>
                  <a:pt x="2318043" y="241086"/>
                </a:cubicBezTo>
                <a:cubicBezTo>
                  <a:pt x="2326015" y="243285"/>
                  <a:pt x="2334475" y="242918"/>
                  <a:pt x="2342226" y="240039"/>
                </a:cubicBezTo>
                <a:cubicBezTo>
                  <a:pt x="2353969" y="234154"/>
                  <a:pt x="2366904" y="237431"/>
                  <a:pt x="2378856" y="232734"/>
                </a:cubicBezTo>
                <a:cubicBezTo>
                  <a:pt x="2380491" y="237214"/>
                  <a:pt x="2376923" y="243455"/>
                  <a:pt x="2380973" y="245266"/>
                </a:cubicBezTo>
                <a:cubicBezTo>
                  <a:pt x="2388292" y="248541"/>
                  <a:pt x="2392982" y="256377"/>
                  <a:pt x="2400954" y="257819"/>
                </a:cubicBezTo>
                <a:cubicBezTo>
                  <a:pt x="2405061" y="258562"/>
                  <a:pt x="2406690" y="252504"/>
                  <a:pt x="2410733" y="251296"/>
                </a:cubicBezTo>
                <a:cubicBezTo>
                  <a:pt x="2412577" y="250742"/>
                  <a:pt x="2414428" y="246373"/>
                  <a:pt x="2416399" y="247695"/>
                </a:cubicBezTo>
                <a:cubicBezTo>
                  <a:pt x="2424967" y="253443"/>
                  <a:pt x="2437204" y="249848"/>
                  <a:pt x="2444074" y="259733"/>
                </a:cubicBezTo>
                <a:cubicBezTo>
                  <a:pt x="2449144" y="267024"/>
                  <a:pt x="2457287" y="261433"/>
                  <a:pt x="2463764" y="263808"/>
                </a:cubicBezTo>
                <a:cubicBezTo>
                  <a:pt x="2469557" y="265933"/>
                  <a:pt x="2477136" y="261898"/>
                  <a:pt x="2481883" y="268848"/>
                </a:cubicBezTo>
                <a:cubicBezTo>
                  <a:pt x="2482288" y="269443"/>
                  <a:pt x="2484633" y="269237"/>
                  <a:pt x="2485501" y="268540"/>
                </a:cubicBezTo>
                <a:cubicBezTo>
                  <a:pt x="2491934" y="263346"/>
                  <a:pt x="2493151" y="268175"/>
                  <a:pt x="2493601" y="274248"/>
                </a:cubicBezTo>
                <a:cubicBezTo>
                  <a:pt x="2499469" y="271506"/>
                  <a:pt x="2497910" y="264801"/>
                  <a:pt x="2503341" y="259160"/>
                </a:cubicBezTo>
                <a:cubicBezTo>
                  <a:pt x="2501586" y="265861"/>
                  <a:pt x="2500553" y="269634"/>
                  <a:pt x="2499615" y="273433"/>
                </a:cubicBezTo>
                <a:cubicBezTo>
                  <a:pt x="2496484" y="286127"/>
                  <a:pt x="2501700" y="294472"/>
                  <a:pt x="2513760" y="295296"/>
                </a:cubicBezTo>
                <a:cubicBezTo>
                  <a:pt x="2520997" y="295862"/>
                  <a:pt x="2528050" y="297859"/>
                  <a:pt x="2534515" y="301170"/>
                </a:cubicBezTo>
                <a:cubicBezTo>
                  <a:pt x="2542424" y="305025"/>
                  <a:pt x="2548894" y="298289"/>
                  <a:pt x="2555067" y="293297"/>
                </a:cubicBezTo>
                <a:cubicBezTo>
                  <a:pt x="2558185" y="290779"/>
                  <a:pt x="2559611" y="285808"/>
                  <a:pt x="2564554" y="285436"/>
                </a:cubicBezTo>
                <a:cubicBezTo>
                  <a:pt x="2565124" y="289840"/>
                  <a:pt x="2562038" y="291964"/>
                  <a:pt x="2559959" y="294623"/>
                </a:cubicBezTo>
                <a:cubicBezTo>
                  <a:pt x="2551841" y="304989"/>
                  <a:pt x="2551366" y="311531"/>
                  <a:pt x="2560352" y="319905"/>
                </a:cubicBezTo>
                <a:cubicBezTo>
                  <a:pt x="2564630" y="325304"/>
                  <a:pt x="2570302" y="329429"/>
                  <a:pt x="2576753" y="331833"/>
                </a:cubicBezTo>
                <a:cubicBezTo>
                  <a:pt x="2583205" y="334237"/>
                  <a:pt x="2590189" y="334827"/>
                  <a:pt x="2596957" y="333540"/>
                </a:cubicBezTo>
                <a:cubicBezTo>
                  <a:pt x="2598357" y="332906"/>
                  <a:pt x="2599929" y="332767"/>
                  <a:pt x="2601418" y="333147"/>
                </a:cubicBezTo>
                <a:cubicBezTo>
                  <a:pt x="2602908" y="333526"/>
                  <a:pt x="2604219" y="334402"/>
                  <a:pt x="2605145" y="335628"/>
                </a:cubicBezTo>
                <a:cubicBezTo>
                  <a:pt x="2606850" y="338339"/>
                  <a:pt x="2609391" y="340418"/>
                  <a:pt x="2612382" y="341550"/>
                </a:cubicBezTo>
                <a:cubicBezTo>
                  <a:pt x="2615379" y="342682"/>
                  <a:pt x="2618662" y="342804"/>
                  <a:pt x="2621730" y="341899"/>
                </a:cubicBezTo>
                <a:cubicBezTo>
                  <a:pt x="2625107" y="341190"/>
                  <a:pt x="2628618" y="341449"/>
                  <a:pt x="2631857" y="342643"/>
                </a:cubicBezTo>
                <a:cubicBezTo>
                  <a:pt x="2635095" y="343839"/>
                  <a:pt x="2637934" y="345922"/>
                  <a:pt x="2640045" y="348655"/>
                </a:cubicBezTo>
                <a:cubicBezTo>
                  <a:pt x="2645888" y="355641"/>
                  <a:pt x="2654684" y="351888"/>
                  <a:pt x="2662542" y="349022"/>
                </a:cubicBezTo>
                <a:cubicBezTo>
                  <a:pt x="2672568" y="344106"/>
                  <a:pt x="2682955" y="339956"/>
                  <a:pt x="2693608" y="336605"/>
                </a:cubicBezTo>
                <a:cubicBezTo>
                  <a:pt x="2694267" y="336565"/>
                  <a:pt x="2694933" y="336616"/>
                  <a:pt x="2695579" y="336757"/>
                </a:cubicBezTo>
                <a:cubicBezTo>
                  <a:pt x="2695807" y="337361"/>
                  <a:pt x="2696359" y="338362"/>
                  <a:pt x="2696207" y="338510"/>
                </a:cubicBezTo>
                <a:cubicBezTo>
                  <a:pt x="2688462" y="346086"/>
                  <a:pt x="2685965" y="352563"/>
                  <a:pt x="2698311" y="356498"/>
                </a:cubicBezTo>
                <a:cubicBezTo>
                  <a:pt x="2698887" y="356809"/>
                  <a:pt x="2699394" y="357245"/>
                  <a:pt x="2699787" y="357772"/>
                </a:cubicBezTo>
                <a:cubicBezTo>
                  <a:pt x="2700180" y="358300"/>
                  <a:pt x="2700452" y="358908"/>
                  <a:pt x="2700586" y="359552"/>
                </a:cubicBezTo>
                <a:cubicBezTo>
                  <a:pt x="2701270" y="362839"/>
                  <a:pt x="2700161" y="369028"/>
                  <a:pt x="2704020" y="368082"/>
                </a:cubicBezTo>
                <a:cubicBezTo>
                  <a:pt x="2708850" y="366898"/>
                  <a:pt x="2713691" y="369372"/>
                  <a:pt x="2718451" y="366025"/>
                </a:cubicBezTo>
                <a:cubicBezTo>
                  <a:pt x="2728457" y="358979"/>
                  <a:pt x="2728705" y="359193"/>
                  <a:pt x="2731182" y="370828"/>
                </a:cubicBezTo>
                <a:cubicBezTo>
                  <a:pt x="2731690" y="373225"/>
                  <a:pt x="2732570" y="375716"/>
                  <a:pt x="2734630" y="374823"/>
                </a:cubicBezTo>
                <a:cubicBezTo>
                  <a:pt x="2741778" y="371718"/>
                  <a:pt x="2748864" y="378663"/>
                  <a:pt x="2756107" y="373274"/>
                </a:cubicBezTo>
                <a:cubicBezTo>
                  <a:pt x="2759586" y="370684"/>
                  <a:pt x="2763009" y="373020"/>
                  <a:pt x="2765835" y="375949"/>
                </a:cubicBezTo>
                <a:cubicBezTo>
                  <a:pt x="2770595" y="379882"/>
                  <a:pt x="2776533" y="382124"/>
                  <a:pt x="2782705" y="382320"/>
                </a:cubicBezTo>
                <a:cubicBezTo>
                  <a:pt x="2788878" y="382517"/>
                  <a:pt x="2794936" y="380657"/>
                  <a:pt x="2799937" y="377034"/>
                </a:cubicBezTo>
                <a:cubicBezTo>
                  <a:pt x="2803093" y="374273"/>
                  <a:pt x="2805653" y="366911"/>
                  <a:pt x="2810457" y="376005"/>
                </a:cubicBezTo>
                <a:cubicBezTo>
                  <a:pt x="2811959" y="378844"/>
                  <a:pt x="2818568" y="375046"/>
                  <a:pt x="2822396" y="372812"/>
                </a:cubicBezTo>
                <a:cubicBezTo>
                  <a:pt x="2825286" y="370822"/>
                  <a:pt x="2828017" y="368609"/>
                  <a:pt x="2830565" y="366191"/>
                </a:cubicBezTo>
                <a:cubicBezTo>
                  <a:pt x="2833005" y="364176"/>
                  <a:pt x="2835515" y="361603"/>
                  <a:pt x="2838683" y="363392"/>
                </a:cubicBezTo>
                <a:cubicBezTo>
                  <a:pt x="2842384" y="365478"/>
                  <a:pt x="2839235" y="368928"/>
                  <a:pt x="2839495" y="371577"/>
                </a:cubicBezTo>
                <a:cubicBezTo>
                  <a:pt x="2840230" y="378992"/>
                  <a:pt x="2835737" y="387672"/>
                  <a:pt x="2842644" y="393802"/>
                </a:cubicBezTo>
                <a:cubicBezTo>
                  <a:pt x="2845376" y="396225"/>
                  <a:pt x="2843176" y="399322"/>
                  <a:pt x="2842448" y="401845"/>
                </a:cubicBezTo>
                <a:cubicBezTo>
                  <a:pt x="2840661" y="407158"/>
                  <a:pt x="2840356" y="412856"/>
                  <a:pt x="2841554" y="418331"/>
                </a:cubicBezTo>
                <a:cubicBezTo>
                  <a:pt x="2842758" y="423805"/>
                  <a:pt x="2845420" y="428851"/>
                  <a:pt x="2849267" y="432931"/>
                </a:cubicBezTo>
                <a:cubicBezTo>
                  <a:pt x="2853405" y="438009"/>
                  <a:pt x="2855794" y="444291"/>
                  <a:pt x="2856073" y="450836"/>
                </a:cubicBezTo>
                <a:cubicBezTo>
                  <a:pt x="2856346" y="457382"/>
                  <a:pt x="2854495" y="463846"/>
                  <a:pt x="2850794" y="469252"/>
                </a:cubicBezTo>
                <a:cubicBezTo>
                  <a:pt x="2846599" y="476185"/>
                  <a:pt x="2846865" y="485393"/>
                  <a:pt x="2840800" y="491515"/>
                </a:cubicBezTo>
                <a:cubicBezTo>
                  <a:pt x="2840629" y="491838"/>
                  <a:pt x="2840534" y="492193"/>
                  <a:pt x="2840521" y="492548"/>
                </a:cubicBezTo>
                <a:cubicBezTo>
                  <a:pt x="2840502" y="492909"/>
                  <a:pt x="2840572" y="493271"/>
                  <a:pt x="2840711" y="493607"/>
                </a:cubicBezTo>
                <a:cubicBezTo>
                  <a:pt x="2846858" y="505629"/>
                  <a:pt x="2836738" y="512213"/>
                  <a:pt x="2832067" y="520616"/>
                </a:cubicBezTo>
                <a:cubicBezTo>
                  <a:pt x="2827061" y="529628"/>
                  <a:pt x="2812992" y="536821"/>
                  <a:pt x="2826306" y="549559"/>
                </a:cubicBezTo>
                <a:cubicBezTo>
                  <a:pt x="2828271" y="551448"/>
                  <a:pt x="2825001" y="555168"/>
                  <a:pt x="2824348" y="557823"/>
                </a:cubicBezTo>
                <a:cubicBezTo>
                  <a:pt x="2821452" y="569585"/>
                  <a:pt x="2824443" y="582888"/>
                  <a:pt x="2813949" y="592970"/>
                </a:cubicBezTo>
                <a:cubicBezTo>
                  <a:pt x="2807871" y="598807"/>
                  <a:pt x="2811452" y="616501"/>
                  <a:pt x="2819025" y="625570"/>
                </a:cubicBezTo>
                <a:cubicBezTo>
                  <a:pt x="2823930" y="631451"/>
                  <a:pt x="2831205" y="635583"/>
                  <a:pt x="2830533" y="645425"/>
                </a:cubicBezTo>
                <a:cubicBezTo>
                  <a:pt x="2830495" y="645995"/>
                  <a:pt x="2831231" y="646565"/>
                  <a:pt x="2831535" y="647187"/>
                </a:cubicBezTo>
                <a:cubicBezTo>
                  <a:pt x="2833208" y="650615"/>
                  <a:pt x="2840109" y="649715"/>
                  <a:pt x="2838747" y="654411"/>
                </a:cubicBezTo>
                <a:cubicBezTo>
                  <a:pt x="2837486" y="661921"/>
                  <a:pt x="2834830" y="669133"/>
                  <a:pt x="2830920" y="675667"/>
                </a:cubicBezTo>
                <a:cubicBezTo>
                  <a:pt x="2828613" y="678138"/>
                  <a:pt x="2827023" y="681193"/>
                  <a:pt x="2826319" y="684501"/>
                </a:cubicBezTo>
                <a:cubicBezTo>
                  <a:pt x="2825622" y="687809"/>
                  <a:pt x="2825850" y="691244"/>
                  <a:pt x="2826966" y="694438"/>
                </a:cubicBezTo>
                <a:cubicBezTo>
                  <a:pt x="2829253" y="700034"/>
                  <a:pt x="2830045" y="706124"/>
                  <a:pt x="2829247" y="712119"/>
                </a:cubicBezTo>
                <a:cubicBezTo>
                  <a:pt x="2828455" y="718108"/>
                  <a:pt x="2826104" y="723793"/>
                  <a:pt x="2822434" y="728596"/>
                </a:cubicBezTo>
                <a:cubicBezTo>
                  <a:pt x="2819652" y="732171"/>
                  <a:pt x="2817802" y="736385"/>
                  <a:pt x="2817048" y="740853"/>
                </a:cubicBezTo>
                <a:cubicBezTo>
                  <a:pt x="2816293" y="745327"/>
                  <a:pt x="2816661" y="749915"/>
                  <a:pt x="2818119" y="754206"/>
                </a:cubicBezTo>
                <a:cubicBezTo>
                  <a:pt x="2819677" y="757900"/>
                  <a:pt x="2818733" y="763401"/>
                  <a:pt x="2814392" y="763522"/>
                </a:cubicBezTo>
                <a:cubicBezTo>
                  <a:pt x="2804259" y="763788"/>
                  <a:pt x="2808036" y="770005"/>
                  <a:pt x="2810165" y="773858"/>
                </a:cubicBezTo>
                <a:cubicBezTo>
                  <a:pt x="2815045" y="786013"/>
                  <a:pt x="2822428" y="797015"/>
                  <a:pt x="2831826" y="806147"/>
                </a:cubicBezTo>
                <a:cubicBezTo>
                  <a:pt x="2832885" y="806952"/>
                  <a:pt x="2833544" y="808295"/>
                  <a:pt x="2832441" y="810799"/>
                </a:cubicBezTo>
                <a:cubicBezTo>
                  <a:pt x="2826915" y="808720"/>
                  <a:pt x="2821294" y="806553"/>
                  <a:pt x="2815641" y="804512"/>
                </a:cubicBezTo>
                <a:cubicBezTo>
                  <a:pt x="2813030" y="803568"/>
                  <a:pt x="2809874" y="798041"/>
                  <a:pt x="2807757" y="804214"/>
                </a:cubicBezTo>
                <a:cubicBezTo>
                  <a:pt x="2805754" y="810051"/>
                  <a:pt x="2795995" y="813327"/>
                  <a:pt x="2801730" y="821750"/>
                </a:cubicBezTo>
                <a:cubicBezTo>
                  <a:pt x="2807440" y="830147"/>
                  <a:pt x="2810032" y="836579"/>
                  <a:pt x="2798371" y="844215"/>
                </a:cubicBezTo>
                <a:cubicBezTo>
                  <a:pt x="2790399" y="849438"/>
                  <a:pt x="2792794" y="865503"/>
                  <a:pt x="2800691" y="871327"/>
                </a:cubicBezTo>
                <a:cubicBezTo>
                  <a:pt x="2804126" y="873855"/>
                  <a:pt x="2808454" y="875307"/>
                  <a:pt x="2809379" y="880706"/>
                </a:cubicBezTo>
                <a:cubicBezTo>
                  <a:pt x="2799968" y="878450"/>
                  <a:pt x="2798878" y="879775"/>
                  <a:pt x="2798479" y="893102"/>
                </a:cubicBezTo>
                <a:cubicBezTo>
                  <a:pt x="2798004" y="903806"/>
                  <a:pt x="2795253" y="914288"/>
                  <a:pt x="2790418" y="923851"/>
                </a:cubicBezTo>
                <a:cubicBezTo>
                  <a:pt x="2786793" y="932635"/>
                  <a:pt x="2785177" y="942122"/>
                  <a:pt x="2785703" y="951609"/>
                </a:cubicBezTo>
                <a:cubicBezTo>
                  <a:pt x="2786222" y="961102"/>
                  <a:pt x="2788872" y="970355"/>
                  <a:pt x="2793447" y="978682"/>
                </a:cubicBezTo>
                <a:cubicBezTo>
                  <a:pt x="2795139" y="980456"/>
                  <a:pt x="2796464" y="982548"/>
                  <a:pt x="2797345" y="984836"/>
                </a:cubicBezTo>
                <a:cubicBezTo>
                  <a:pt x="2798226" y="987123"/>
                  <a:pt x="2798644" y="989563"/>
                  <a:pt x="2798574" y="992009"/>
                </a:cubicBezTo>
                <a:cubicBezTo>
                  <a:pt x="2798561" y="994639"/>
                  <a:pt x="2799227" y="997225"/>
                  <a:pt x="2800507" y="999519"/>
                </a:cubicBezTo>
                <a:cubicBezTo>
                  <a:pt x="2801781" y="1001820"/>
                  <a:pt x="2803631" y="1003746"/>
                  <a:pt x="2805868" y="1005121"/>
                </a:cubicBezTo>
                <a:cubicBezTo>
                  <a:pt x="2808860" y="1007580"/>
                  <a:pt x="2811192" y="1010743"/>
                  <a:pt x="2812656" y="1014330"/>
                </a:cubicBezTo>
                <a:cubicBezTo>
                  <a:pt x="2814120" y="1017917"/>
                  <a:pt x="2814665" y="1021814"/>
                  <a:pt x="2814246" y="1025667"/>
                </a:cubicBezTo>
                <a:cubicBezTo>
                  <a:pt x="2813999" y="1028614"/>
                  <a:pt x="2814373" y="1031574"/>
                  <a:pt x="2815349" y="1034368"/>
                </a:cubicBezTo>
                <a:cubicBezTo>
                  <a:pt x="2816319" y="1037157"/>
                  <a:pt x="2817878" y="1039711"/>
                  <a:pt x="2819906" y="1041859"/>
                </a:cubicBezTo>
                <a:cubicBezTo>
                  <a:pt x="2825939" y="1049775"/>
                  <a:pt x="2830147" y="1058926"/>
                  <a:pt x="2832232" y="1068660"/>
                </a:cubicBezTo>
                <a:cubicBezTo>
                  <a:pt x="2835020" y="1079003"/>
                  <a:pt x="2837251" y="1089478"/>
                  <a:pt x="2838924" y="1100055"/>
                </a:cubicBezTo>
                <a:cubicBezTo>
                  <a:pt x="2839228" y="1101735"/>
                  <a:pt x="2839963" y="1103300"/>
                  <a:pt x="2841054" y="1104606"/>
                </a:cubicBezTo>
                <a:cubicBezTo>
                  <a:pt x="2842137" y="1105917"/>
                  <a:pt x="2843544" y="1106919"/>
                  <a:pt x="2845135" y="1107527"/>
                </a:cubicBezTo>
                <a:cubicBezTo>
                  <a:pt x="2851307" y="1109511"/>
                  <a:pt x="2856859" y="1113060"/>
                  <a:pt x="2861257" y="1117825"/>
                </a:cubicBezTo>
                <a:cubicBezTo>
                  <a:pt x="2852011" y="1118478"/>
                  <a:pt x="2846428" y="1126165"/>
                  <a:pt x="2838392" y="1128669"/>
                </a:cubicBezTo>
                <a:cubicBezTo>
                  <a:pt x="2831440" y="1130830"/>
                  <a:pt x="2830572" y="1136014"/>
                  <a:pt x="2834748" y="1142002"/>
                </a:cubicBezTo>
                <a:cubicBezTo>
                  <a:pt x="2836617" y="1143676"/>
                  <a:pt x="2837764" y="1146001"/>
                  <a:pt x="2837967" y="1148498"/>
                </a:cubicBezTo>
                <a:cubicBezTo>
                  <a:pt x="2838164" y="1150995"/>
                  <a:pt x="2837390" y="1153473"/>
                  <a:pt x="2835813" y="1155419"/>
                </a:cubicBezTo>
                <a:cubicBezTo>
                  <a:pt x="2831364" y="1163296"/>
                  <a:pt x="2836979" y="1173645"/>
                  <a:pt x="2842321" y="1180692"/>
                </a:cubicBezTo>
                <a:cubicBezTo>
                  <a:pt x="2845921" y="1184723"/>
                  <a:pt x="2849260" y="1188981"/>
                  <a:pt x="2852309" y="1193443"/>
                </a:cubicBezTo>
                <a:cubicBezTo>
                  <a:pt x="2853418" y="1195541"/>
                  <a:pt x="2855059" y="1197296"/>
                  <a:pt x="2857074" y="1198545"/>
                </a:cubicBezTo>
                <a:cubicBezTo>
                  <a:pt x="2859090" y="1199793"/>
                  <a:pt x="2861403" y="1200477"/>
                  <a:pt x="2863767" y="1200528"/>
                </a:cubicBezTo>
                <a:cubicBezTo>
                  <a:pt x="2867043" y="1200718"/>
                  <a:pt x="2870129" y="1202093"/>
                  <a:pt x="2872461" y="1204394"/>
                </a:cubicBezTo>
                <a:cubicBezTo>
                  <a:pt x="2874794" y="1206701"/>
                  <a:pt x="2876207" y="1209774"/>
                  <a:pt x="2876435" y="1213044"/>
                </a:cubicBezTo>
                <a:cubicBezTo>
                  <a:pt x="2880770" y="1235194"/>
                  <a:pt x="2889275" y="1256316"/>
                  <a:pt x="2901487" y="1275296"/>
                </a:cubicBezTo>
                <a:cubicBezTo>
                  <a:pt x="2905714" y="1284657"/>
                  <a:pt x="2907374" y="1294974"/>
                  <a:pt x="2906297" y="1305184"/>
                </a:cubicBezTo>
                <a:cubicBezTo>
                  <a:pt x="2906550" y="1308378"/>
                  <a:pt x="2905707" y="1311812"/>
                  <a:pt x="2907818" y="1314449"/>
                </a:cubicBezTo>
                <a:cubicBezTo>
                  <a:pt x="2909694" y="1316534"/>
                  <a:pt x="2910822" y="1319189"/>
                  <a:pt x="2911012" y="1321990"/>
                </a:cubicBezTo>
                <a:cubicBezTo>
                  <a:pt x="2911196" y="1324791"/>
                  <a:pt x="2910441" y="1327573"/>
                  <a:pt x="2908857" y="1329893"/>
                </a:cubicBezTo>
                <a:cubicBezTo>
                  <a:pt x="2908198" y="1331059"/>
                  <a:pt x="2907792" y="1332352"/>
                  <a:pt x="2907666" y="1333683"/>
                </a:cubicBezTo>
                <a:cubicBezTo>
                  <a:pt x="2907539" y="1335020"/>
                  <a:pt x="2907697" y="1336363"/>
                  <a:pt x="2908128" y="1337631"/>
                </a:cubicBezTo>
                <a:cubicBezTo>
                  <a:pt x="2908553" y="1338905"/>
                  <a:pt x="2909244" y="1340064"/>
                  <a:pt x="2910156" y="1341053"/>
                </a:cubicBezTo>
                <a:cubicBezTo>
                  <a:pt x="2911062" y="1342035"/>
                  <a:pt x="2912171" y="1342815"/>
                  <a:pt x="2913401" y="1343341"/>
                </a:cubicBezTo>
                <a:cubicBezTo>
                  <a:pt x="2914878" y="1343937"/>
                  <a:pt x="2916227" y="1344817"/>
                  <a:pt x="2917356" y="1345945"/>
                </a:cubicBezTo>
                <a:cubicBezTo>
                  <a:pt x="2918490" y="1347067"/>
                  <a:pt x="2919383" y="1348404"/>
                  <a:pt x="2919985" y="1349881"/>
                </a:cubicBezTo>
                <a:cubicBezTo>
                  <a:pt x="2920587" y="1351358"/>
                  <a:pt x="2920885" y="1352942"/>
                  <a:pt x="2920866" y="1354533"/>
                </a:cubicBezTo>
                <a:cubicBezTo>
                  <a:pt x="2920847" y="1356130"/>
                  <a:pt x="2920505" y="1357701"/>
                  <a:pt x="2919865" y="1359159"/>
                </a:cubicBezTo>
                <a:cubicBezTo>
                  <a:pt x="2917438" y="1366200"/>
                  <a:pt x="2918680" y="1373481"/>
                  <a:pt x="2915879" y="1380243"/>
                </a:cubicBezTo>
                <a:cubicBezTo>
                  <a:pt x="2915309" y="1381752"/>
                  <a:pt x="2915099" y="1383368"/>
                  <a:pt x="2915258" y="1384971"/>
                </a:cubicBezTo>
                <a:cubicBezTo>
                  <a:pt x="2915416" y="1386574"/>
                  <a:pt x="2915949" y="1388121"/>
                  <a:pt x="2916804" y="1389483"/>
                </a:cubicBezTo>
                <a:cubicBezTo>
                  <a:pt x="2921532" y="1401049"/>
                  <a:pt x="2922704" y="1413755"/>
                  <a:pt x="2920169" y="1425993"/>
                </a:cubicBezTo>
                <a:cubicBezTo>
                  <a:pt x="2919700" y="1431443"/>
                  <a:pt x="2916113" y="1436133"/>
                  <a:pt x="2918946" y="1442514"/>
                </a:cubicBezTo>
                <a:cubicBezTo>
                  <a:pt x="2920721" y="1446513"/>
                  <a:pt x="2915175" y="1446925"/>
                  <a:pt x="2911956" y="1447787"/>
                </a:cubicBezTo>
                <a:cubicBezTo>
                  <a:pt x="2907197" y="1449055"/>
                  <a:pt x="2896474" y="1446989"/>
                  <a:pt x="2906259" y="1457813"/>
                </a:cubicBezTo>
                <a:cubicBezTo>
                  <a:pt x="2906766" y="1458212"/>
                  <a:pt x="2907133" y="1458757"/>
                  <a:pt x="2907311" y="1459378"/>
                </a:cubicBezTo>
                <a:cubicBezTo>
                  <a:pt x="2907488" y="1459993"/>
                  <a:pt x="2907463" y="1460652"/>
                  <a:pt x="2907241" y="1461254"/>
                </a:cubicBezTo>
                <a:cubicBezTo>
                  <a:pt x="2907026" y="1461863"/>
                  <a:pt x="2906620" y="1462382"/>
                  <a:pt x="2906088" y="1462743"/>
                </a:cubicBezTo>
                <a:cubicBezTo>
                  <a:pt x="2905555" y="1463105"/>
                  <a:pt x="2904928" y="1463288"/>
                  <a:pt x="2904281" y="1463269"/>
                </a:cubicBezTo>
                <a:cubicBezTo>
                  <a:pt x="2896296" y="1464448"/>
                  <a:pt x="2894775" y="1470057"/>
                  <a:pt x="2894655" y="1477319"/>
                </a:cubicBezTo>
                <a:cubicBezTo>
                  <a:pt x="2894782" y="1479867"/>
                  <a:pt x="2894047" y="1482383"/>
                  <a:pt x="2892583" y="1484468"/>
                </a:cubicBezTo>
                <a:cubicBezTo>
                  <a:pt x="2880827" y="1496167"/>
                  <a:pt x="2888071" y="1505914"/>
                  <a:pt x="2894915" y="1514006"/>
                </a:cubicBezTo>
                <a:cubicBezTo>
                  <a:pt x="2900447" y="1520553"/>
                  <a:pt x="2896341" y="1523259"/>
                  <a:pt x="2892234" y="1524520"/>
                </a:cubicBezTo>
                <a:cubicBezTo>
                  <a:pt x="2889446" y="1525281"/>
                  <a:pt x="2887018" y="1527017"/>
                  <a:pt x="2885396" y="1529413"/>
                </a:cubicBezTo>
                <a:cubicBezTo>
                  <a:pt x="2883767" y="1531802"/>
                  <a:pt x="2883045" y="1534698"/>
                  <a:pt x="2883362" y="1537575"/>
                </a:cubicBezTo>
                <a:cubicBezTo>
                  <a:pt x="2882285" y="1549046"/>
                  <a:pt x="2884699" y="1560573"/>
                  <a:pt x="2890289" y="1570650"/>
                </a:cubicBezTo>
                <a:cubicBezTo>
                  <a:pt x="2893476" y="1573698"/>
                  <a:pt x="2895954" y="1577412"/>
                  <a:pt x="2897532" y="1581531"/>
                </a:cubicBezTo>
                <a:cubicBezTo>
                  <a:pt x="2899110" y="1585650"/>
                  <a:pt x="2899757" y="1590061"/>
                  <a:pt x="2899427" y="1594459"/>
                </a:cubicBezTo>
                <a:cubicBezTo>
                  <a:pt x="2898964" y="1597153"/>
                  <a:pt x="2900967" y="1599048"/>
                  <a:pt x="2902399" y="1600955"/>
                </a:cubicBezTo>
                <a:cubicBezTo>
                  <a:pt x="2906417" y="1606298"/>
                  <a:pt x="2910055" y="1611494"/>
                  <a:pt x="2903686" y="1618434"/>
                </a:cubicBezTo>
                <a:cubicBezTo>
                  <a:pt x="2902000" y="1620272"/>
                  <a:pt x="2902995" y="1623168"/>
                  <a:pt x="2903451" y="1625696"/>
                </a:cubicBezTo>
                <a:cubicBezTo>
                  <a:pt x="2905574" y="1632946"/>
                  <a:pt x="2905276" y="1640690"/>
                  <a:pt x="2902609" y="1647750"/>
                </a:cubicBezTo>
                <a:cubicBezTo>
                  <a:pt x="2898762" y="1656059"/>
                  <a:pt x="2905720" y="1661160"/>
                  <a:pt x="2908020" y="1667599"/>
                </a:cubicBezTo>
                <a:cubicBezTo>
                  <a:pt x="2910093" y="1673011"/>
                  <a:pt x="2910879" y="1678835"/>
                  <a:pt x="2910315" y="1684608"/>
                </a:cubicBezTo>
                <a:cubicBezTo>
                  <a:pt x="2909643" y="1687841"/>
                  <a:pt x="2909877" y="1691199"/>
                  <a:pt x="2910993" y="1694305"/>
                </a:cubicBezTo>
                <a:cubicBezTo>
                  <a:pt x="2912108" y="1697416"/>
                  <a:pt x="2914054" y="1700154"/>
                  <a:pt x="2916627" y="1702226"/>
                </a:cubicBezTo>
                <a:cubicBezTo>
                  <a:pt x="2916208" y="1703335"/>
                  <a:pt x="2915461" y="1704292"/>
                  <a:pt x="2914491" y="1704971"/>
                </a:cubicBezTo>
                <a:cubicBezTo>
                  <a:pt x="2913521" y="1705649"/>
                  <a:pt x="2912368" y="1706016"/>
                  <a:pt x="2911183" y="1706029"/>
                </a:cubicBezTo>
                <a:cubicBezTo>
                  <a:pt x="2899605" y="1707531"/>
                  <a:pt x="2897481" y="1715769"/>
                  <a:pt x="2896151" y="1726581"/>
                </a:cubicBezTo>
                <a:cubicBezTo>
                  <a:pt x="2895358" y="1733058"/>
                  <a:pt x="2887563" y="1734769"/>
                  <a:pt x="2882405" y="1737633"/>
                </a:cubicBezTo>
                <a:cubicBezTo>
                  <a:pt x="2880174" y="1738869"/>
                  <a:pt x="2876232" y="1737811"/>
                  <a:pt x="2875637" y="1741214"/>
                </a:cubicBezTo>
                <a:cubicBezTo>
                  <a:pt x="2872569" y="1750530"/>
                  <a:pt x="2869977" y="1759998"/>
                  <a:pt x="2867886" y="1769580"/>
                </a:cubicBezTo>
                <a:cubicBezTo>
                  <a:pt x="2866707" y="1789315"/>
                  <a:pt x="2862772" y="1808574"/>
                  <a:pt x="2860370" y="1827941"/>
                </a:cubicBezTo>
                <a:cubicBezTo>
                  <a:pt x="2859863" y="1835191"/>
                  <a:pt x="2857790" y="1842244"/>
                  <a:pt x="2854286" y="1848613"/>
                </a:cubicBezTo>
                <a:cubicBezTo>
                  <a:pt x="2850781" y="1854982"/>
                  <a:pt x="2845933" y="1860509"/>
                  <a:pt x="2840084" y="1864824"/>
                </a:cubicBezTo>
                <a:cubicBezTo>
                  <a:pt x="2825761" y="1876961"/>
                  <a:pt x="2824361" y="1898045"/>
                  <a:pt x="2822694" y="1916765"/>
                </a:cubicBezTo>
                <a:cubicBezTo>
                  <a:pt x="2820381" y="1927831"/>
                  <a:pt x="2819430" y="1939130"/>
                  <a:pt x="2819861" y="1950423"/>
                </a:cubicBezTo>
                <a:cubicBezTo>
                  <a:pt x="2819956" y="1952559"/>
                  <a:pt x="2819285" y="1954657"/>
                  <a:pt x="2817960" y="1956336"/>
                </a:cubicBezTo>
                <a:cubicBezTo>
                  <a:pt x="2816636" y="1958015"/>
                  <a:pt x="2814753" y="1959156"/>
                  <a:pt x="2812656" y="1959562"/>
                </a:cubicBezTo>
                <a:cubicBezTo>
                  <a:pt x="2810932" y="1960107"/>
                  <a:pt x="2809392" y="1961108"/>
                  <a:pt x="2808194" y="1962458"/>
                </a:cubicBezTo>
                <a:cubicBezTo>
                  <a:pt x="2807003" y="1963808"/>
                  <a:pt x="2806198" y="1965462"/>
                  <a:pt x="2805875" y="1967236"/>
                </a:cubicBezTo>
                <a:cubicBezTo>
                  <a:pt x="2805545" y="1969011"/>
                  <a:pt x="2805710" y="1970842"/>
                  <a:pt x="2806344" y="1972528"/>
                </a:cubicBezTo>
                <a:cubicBezTo>
                  <a:pt x="2806977" y="1974220"/>
                  <a:pt x="2808068" y="1975703"/>
                  <a:pt x="2809481" y="1976825"/>
                </a:cubicBezTo>
                <a:cubicBezTo>
                  <a:pt x="2813898" y="1980507"/>
                  <a:pt x="2817574" y="1985000"/>
                  <a:pt x="2820299" y="1990064"/>
                </a:cubicBezTo>
                <a:cubicBezTo>
                  <a:pt x="2821693" y="1992066"/>
                  <a:pt x="2825407" y="1993581"/>
                  <a:pt x="2822726" y="1996997"/>
                </a:cubicBezTo>
                <a:cubicBezTo>
                  <a:pt x="2820736" y="1999532"/>
                  <a:pt x="2817630" y="1998790"/>
                  <a:pt x="2815197" y="1997719"/>
                </a:cubicBezTo>
                <a:cubicBezTo>
                  <a:pt x="2807979" y="1994893"/>
                  <a:pt x="2800006" y="1994652"/>
                  <a:pt x="2792630" y="1997035"/>
                </a:cubicBezTo>
                <a:cubicBezTo>
                  <a:pt x="2782832" y="1999620"/>
                  <a:pt x="2780975" y="2005552"/>
                  <a:pt x="2785525" y="2014659"/>
                </a:cubicBezTo>
                <a:cubicBezTo>
                  <a:pt x="2786875" y="2017359"/>
                  <a:pt x="2790957" y="2020388"/>
                  <a:pt x="2787927" y="2023962"/>
                </a:cubicBezTo>
                <a:cubicBezTo>
                  <a:pt x="2785487" y="2026833"/>
                  <a:pt x="2782363" y="2023544"/>
                  <a:pt x="2779638" y="2022771"/>
                </a:cubicBezTo>
                <a:cubicBezTo>
                  <a:pt x="2769410" y="2019875"/>
                  <a:pt x="2766741" y="2023614"/>
                  <a:pt x="2763427" y="2035034"/>
                </a:cubicBezTo>
                <a:cubicBezTo>
                  <a:pt x="2760575" y="2044850"/>
                  <a:pt x="2762514" y="2054648"/>
                  <a:pt x="2759447" y="2064243"/>
                </a:cubicBezTo>
                <a:cubicBezTo>
                  <a:pt x="2758452" y="2067348"/>
                  <a:pt x="2761063" y="2071638"/>
                  <a:pt x="2762001" y="2075390"/>
                </a:cubicBezTo>
                <a:cubicBezTo>
                  <a:pt x="2764542" y="2085638"/>
                  <a:pt x="2761627" y="2091981"/>
                  <a:pt x="2752330" y="2094706"/>
                </a:cubicBezTo>
                <a:cubicBezTo>
                  <a:pt x="2751449" y="2094820"/>
                  <a:pt x="2750600" y="2095112"/>
                  <a:pt x="2749846" y="2095575"/>
                </a:cubicBezTo>
                <a:cubicBezTo>
                  <a:pt x="2749086" y="2096037"/>
                  <a:pt x="2748433" y="2096652"/>
                  <a:pt x="2747926" y="2097381"/>
                </a:cubicBezTo>
                <a:cubicBezTo>
                  <a:pt x="2747425" y="2098110"/>
                  <a:pt x="2747077" y="2098940"/>
                  <a:pt x="2746912" y="2099814"/>
                </a:cubicBezTo>
                <a:cubicBezTo>
                  <a:pt x="2746753" y="2100683"/>
                  <a:pt x="2746772" y="2101583"/>
                  <a:pt x="2746982" y="2102444"/>
                </a:cubicBezTo>
                <a:cubicBezTo>
                  <a:pt x="2748629" y="2108965"/>
                  <a:pt x="2745955" y="2109428"/>
                  <a:pt x="2741037" y="2110113"/>
                </a:cubicBezTo>
                <a:cubicBezTo>
                  <a:pt x="2730111" y="2112622"/>
                  <a:pt x="2719826" y="2117382"/>
                  <a:pt x="2710833" y="2124074"/>
                </a:cubicBezTo>
                <a:cubicBezTo>
                  <a:pt x="2703552" y="2127490"/>
                  <a:pt x="2695230" y="2127990"/>
                  <a:pt x="2687594" y="2125468"/>
                </a:cubicBezTo>
                <a:cubicBezTo>
                  <a:pt x="2683519" y="2124727"/>
                  <a:pt x="2679862" y="2123212"/>
                  <a:pt x="2676561" y="2127300"/>
                </a:cubicBezTo>
                <a:cubicBezTo>
                  <a:pt x="2673500" y="2131070"/>
                  <a:pt x="2675166" y="2134911"/>
                  <a:pt x="2676459" y="2138498"/>
                </a:cubicBezTo>
                <a:cubicBezTo>
                  <a:pt x="2678589" y="2143872"/>
                  <a:pt x="2678633" y="2149848"/>
                  <a:pt x="2676586" y="2155254"/>
                </a:cubicBezTo>
                <a:cubicBezTo>
                  <a:pt x="2673164" y="2164544"/>
                  <a:pt x="2678367" y="2172067"/>
                  <a:pt x="2681694" y="2179272"/>
                </a:cubicBezTo>
                <a:cubicBezTo>
                  <a:pt x="2686884" y="2190528"/>
                  <a:pt x="2684888" y="2196459"/>
                  <a:pt x="2673202" y="2198228"/>
                </a:cubicBezTo>
                <a:cubicBezTo>
                  <a:pt x="2667143" y="2199146"/>
                  <a:pt x="2663056" y="2200420"/>
                  <a:pt x="2667878" y="2207943"/>
                </a:cubicBezTo>
                <a:cubicBezTo>
                  <a:pt x="2668582" y="2208887"/>
                  <a:pt x="2669089" y="2209958"/>
                  <a:pt x="2669368" y="2211105"/>
                </a:cubicBezTo>
                <a:cubicBezTo>
                  <a:pt x="2669653" y="2212246"/>
                  <a:pt x="2669697" y="2213437"/>
                  <a:pt x="2669513" y="2214597"/>
                </a:cubicBezTo>
                <a:cubicBezTo>
                  <a:pt x="2669323" y="2215757"/>
                  <a:pt x="2668905" y="2216872"/>
                  <a:pt x="2668278" y="2217867"/>
                </a:cubicBezTo>
                <a:cubicBezTo>
                  <a:pt x="2667650" y="2218868"/>
                  <a:pt x="2666833" y="2219724"/>
                  <a:pt x="2665863" y="2220402"/>
                </a:cubicBezTo>
                <a:cubicBezTo>
                  <a:pt x="2659234" y="2224623"/>
                  <a:pt x="2660090" y="2231119"/>
                  <a:pt x="2660235" y="2236702"/>
                </a:cubicBezTo>
                <a:cubicBezTo>
                  <a:pt x="2660394" y="2247323"/>
                  <a:pt x="2657872" y="2257811"/>
                  <a:pt x="2652897" y="2267191"/>
                </a:cubicBezTo>
                <a:cubicBezTo>
                  <a:pt x="2648809" y="2275651"/>
                  <a:pt x="2643460" y="2283377"/>
                  <a:pt x="2639785" y="2292021"/>
                </a:cubicBezTo>
                <a:cubicBezTo>
                  <a:pt x="2639081" y="2293681"/>
                  <a:pt x="2637681" y="2295981"/>
                  <a:pt x="2638188" y="2297090"/>
                </a:cubicBezTo>
                <a:cubicBezTo>
                  <a:pt x="2643625" y="2309024"/>
                  <a:pt x="2634107" y="2313549"/>
                  <a:pt x="2628156" y="2319892"/>
                </a:cubicBezTo>
                <a:cubicBezTo>
                  <a:pt x="2626666" y="2321223"/>
                  <a:pt x="2625456" y="2322839"/>
                  <a:pt x="2624600" y="2324645"/>
                </a:cubicBezTo>
                <a:cubicBezTo>
                  <a:pt x="2623738" y="2326452"/>
                  <a:pt x="2623251" y="2328410"/>
                  <a:pt x="2623162" y="2330406"/>
                </a:cubicBezTo>
                <a:cubicBezTo>
                  <a:pt x="2624024" y="2350407"/>
                  <a:pt x="2614340" y="2368468"/>
                  <a:pt x="2612116" y="2387791"/>
                </a:cubicBezTo>
                <a:cubicBezTo>
                  <a:pt x="2608193" y="2405992"/>
                  <a:pt x="2606399" y="2424579"/>
                  <a:pt x="2606780" y="2443192"/>
                </a:cubicBezTo>
                <a:cubicBezTo>
                  <a:pt x="2610145" y="2457553"/>
                  <a:pt x="2609942" y="2472515"/>
                  <a:pt x="2606190" y="2486774"/>
                </a:cubicBezTo>
                <a:cubicBezTo>
                  <a:pt x="2605297" y="2489088"/>
                  <a:pt x="2604308" y="2492782"/>
                  <a:pt x="2606463" y="2493847"/>
                </a:cubicBezTo>
                <a:cubicBezTo>
                  <a:pt x="2616989" y="2499031"/>
                  <a:pt x="2608954" y="2504291"/>
                  <a:pt x="2605557" y="2507960"/>
                </a:cubicBezTo>
                <a:cubicBezTo>
                  <a:pt x="2595252" y="2521991"/>
                  <a:pt x="2590208" y="2539197"/>
                  <a:pt x="2591316" y="2556568"/>
                </a:cubicBezTo>
                <a:cubicBezTo>
                  <a:pt x="2590981" y="2560491"/>
                  <a:pt x="2593890" y="2562861"/>
                  <a:pt x="2596792" y="2564781"/>
                </a:cubicBezTo>
                <a:cubicBezTo>
                  <a:pt x="2602477" y="2568546"/>
                  <a:pt x="2601970" y="2573736"/>
                  <a:pt x="2597730" y="2578261"/>
                </a:cubicBezTo>
                <a:cubicBezTo>
                  <a:pt x="2595854" y="2579902"/>
                  <a:pt x="2594498" y="2582063"/>
                  <a:pt x="2593845" y="2584465"/>
                </a:cubicBezTo>
                <a:cubicBezTo>
                  <a:pt x="2593186" y="2586873"/>
                  <a:pt x="2593262" y="2589421"/>
                  <a:pt x="2594048" y="2591785"/>
                </a:cubicBezTo>
                <a:cubicBezTo>
                  <a:pt x="2594751" y="2595758"/>
                  <a:pt x="2594124" y="2599846"/>
                  <a:pt x="2592267" y="2603427"/>
                </a:cubicBezTo>
                <a:cubicBezTo>
                  <a:pt x="2590360" y="2607140"/>
                  <a:pt x="2589212" y="2611202"/>
                  <a:pt x="2588902" y="2615366"/>
                </a:cubicBezTo>
                <a:cubicBezTo>
                  <a:pt x="2588598" y="2619530"/>
                  <a:pt x="2589130" y="2623719"/>
                  <a:pt x="2590467" y="2627673"/>
                </a:cubicBezTo>
                <a:cubicBezTo>
                  <a:pt x="2596729" y="2640259"/>
                  <a:pt x="2587235" y="2654721"/>
                  <a:pt x="2594637" y="2666578"/>
                </a:cubicBezTo>
                <a:cubicBezTo>
                  <a:pt x="2595746" y="2668347"/>
                  <a:pt x="2594542" y="2670812"/>
                  <a:pt x="2593250" y="2672637"/>
                </a:cubicBezTo>
                <a:cubicBezTo>
                  <a:pt x="2588591" y="2679228"/>
                  <a:pt x="2592514" y="2680787"/>
                  <a:pt x="2598978" y="2681700"/>
                </a:cubicBezTo>
                <a:cubicBezTo>
                  <a:pt x="2588243" y="2689887"/>
                  <a:pt x="2590562" y="2696142"/>
                  <a:pt x="2595956" y="2706288"/>
                </a:cubicBezTo>
                <a:cubicBezTo>
                  <a:pt x="2598750" y="2713811"/>
                  <a:pt x="2602996" y="2720712"/>
                  <a:pt x="2608453" y="2726600"/>
                </a:cubicBezTo>
                <a:cubicBezTo>
                  <a:pt x="2610050" y="2728520"/>
                  <a:pt x="2611159" y="2730801"/>
                  <a:pt x="2611672" y="2733248"/>
                </a:cubicBezTo>
                <a:cubicBezTo>
                  <a:pt x="2612185" y="2735694"/>
                  <a:pt x="2612091" y="2738222"/>
                  <a:pt x="2611393" y="2740624"/>
                </a:cubicBezTo>
                <a:cubicBezTo>
                  <a:pt x="2609448" y="2748483"/>
                  <a:pt x="2608884" y="2756620"/>
                  <a:pt x="2609714" y="2764668"/>
                </a:cubicBezTo>
                <a:cubicBezTo>
                  <a:pt x="2609891" y="2767184"/>
                  <a:pt x="2609207" y="2769681"/>
                  <a:pt x="2607781" y="2771760"/>
                </a:cubicBezTo>
                <a:cubicBezTo>
                  <a:pt x="2606349" y="2773832"/>
                  <a:pt x="2604264" y="2775366"/>
                  <a:pt x="2601849" y="2776101"/>
                </a:cubicBezTo>
                <a:cubicBezTo>
                  <a:pt x="2599073" y="2777419"/>
                  <a:pt x="2596583" y="2779270"/>
                  <a:pt x="2594517" y="2781545"/>
                </a:cubicBezTo>
                <a:cubicBezTo>
                  <a:pt x="2592451" y="2783826"/>
                  <a:pt x="2590860" y="2786488"/>
                  <a:pt x="2589827" y="2789384"/>
                </a:cubicBezTo>
                <a:cubicBezTo>
                  <a:pt x="2588794" y="2792280"/>
                  <a:pt x="2588338" y="2795354"/>
                  <a:pt x="2588490" y="2798421"/>
                </a:cubicBezTo>
                <a:cubicBezTo>
                  <a:pt x="2588649" y="2801495"/>
                  <a:pt x="2589403" y="2804505"/>
                  <a:pt x="2590721" y="2807281"/>
                </a:cubicBezTo>
                <a:cubicBezTo>
                  <a:pt x="2591805" y="2809746"/>
                  <a:pt x="2594213" y="2811622"/>
                  <a:pt x="2593389" y="2815792"/>
                </a:cubicBezTo>
                <a:cubicBezTo>
                  <a:pt x="2587400" y="2815653"/>
                  <a:pt x="2581760" y="2815367"/>
                  <a:pt x="2579491" y="2807794"/>
                </a:cubicBezTo>
                <a:cubicBezTo>
                  <a:pt x="2579168" y="2806267"/>
                  <a:pt x="2578262" y="2804930"/>
                  <a:pt x="2576969" y="2804061"/>
                </a:cubicBezTo>
                <a:cubicBezTo>
                  <a:pt x="2575670" y="2803200"/>
                  <a:pt x="2574085" y="2802877"/>
                  <a:pt x="2572552" y="2803168"/>
                </a:cubicBezTo>
                <a:cubicBezTo>
                  <a:pt x="2567875" y="2803840"/>
                  <a:pt x="2570150" y="2807161"/>
                  <a:pt x="2570625" y="2809759"/>
                </a:cubicBezTo>
                <a:cubicBezTo>
                  <a:pt x="2570802" y="2810722"/>
                  <a:pt x="2570771" y="2812598"/>
                  <a:pt x="2570498" y="2812693"/>
                </a:cubicBezTo>
                <a:cubicBezTo>
                  <a:pt x="2559154" y="2816514"/>
                  <a:pt x="2563090" y="2825399"/>
                  <a:pt x="2563825" y="2833239"/>
                </a:cubicBezTo>
                <a:cubicBezTo>
                  <a:pt x="2564167" y="2836952"/>
                  <a:pt x="2561265" y="2838885"/>
                  <a:pt x="2559693" y="2841629"/>
                </a:cubicBezTo>
                <a:cubicBezTo>
                  <a:pt x="2553635" y="2852169"/>
                  <a:pt x="2543894" y="2862017"/>
                  <a:pt x="2552209" y="2875427"/>
                </a:cubicBezTo>
                <a:cubicBezTo>
                  <a:pt x="2551898" y="2875674"/>
                  <a:pt x="2551537" y="2875851"/>
                  <a:pt x="2551150" y="2875940"/>
                </a:cubicBezTo>
                <a:cubicBezTo>
                  <a:pt x="2550764" y="2876035"/>
                  <a:pt x="2550365" y="2876048"/>
                  <a:pt x="2549972" y="2875978"/>
                </a:cubicBezTo>
                <a:cubicBezTo>
                  <a:pt x="2549585" y="2875902"/>
                  <a:pt x="2549211" y="2875744"/>
                  <a:pt x="2548888" y="2875515"/>
                </a:cubicBezTo>
                <a:cubicBezTo>
                  <a:pt x="2548565" y="2875287"/>
                  <a:pt x="2548292" y="2874996"/>
                  <a:pt x="2548089" y="2874654"/>
                </a:cubicBezTo>
                <a:cubicBezTo>
                  <a:pt x="2546125" y="2872258"/>
                  <a:pt x="2544445" y="2869330"/>
                  <a:pt x="2540744" y="2872042"/>
                </a:cubicBezTo>
                <a:cubicBezTo>
                  <a:pt x="2539946" y="2872467"/>
                  <a:pt x="2539236" y="2873056"/>
                  <a:pt x="2538672" y="2873766"/>
                </a:cubicBezTo>
                <a:cubicBezTo>
                  <a:pt x="2538108" y="2874476"/>
                  <a:pt x="2537690" y="2875300"/>
                  <a:pt x="2537449" y="2876174"/>
                </a:cubicBezTo>
                <a:cubicBezTo>
                  <a:pt x="2537214" y="2877049"/>
                  <a:pt x="2537151" y="2877968"/>
                  <a:pt x="2537284" y="2878868"/>
                </a:cubicBezTo>
                <a:cubicBezTo>
                  <a:pt x="2537411" y="2879768"/>
                  <a:pt x="2537715" y="2880636"/>
                  <a:pt x="2538190" y="2881409"/>
                </a:cubicBezTo>
                <a:cubicBezTo>
                  <a:pt x="2547792" y="2892221"/>
                  <a:pt x="2541993" y="2900738"/>
                  <a:pt x="2536276" y="2911670"/>
                </a:cubicBezTo>
                <a:cubicBezTo>
                  <a:pt x="2532506" y="2918901"/>
                  <a:pt x="2530218" y="2924053"/>
                  <a:pt x="2522360" y="2923578"/>
                </a:cubicBezTo>
                <a:cubicBezTo>
                  <a:pt x="2517188" y="2923267"/>
                  <a:pt x="2517511" y="2927418"/>
                  <a:pt x="2516757" y="2930853"/>
                </a:cubicBezTo>
                <a:cubicBezTo>
                  <a:pt x="2514628" y="2940556"/>
                  <a:pt x="2512822" y="2950030"/>
                  <a:pt x="2501072" y="2952331"/>
                </a:cubicBezTo>
                <a:cubicBezTo>
                  <a:pt x="2495191" y="2953478"/>
                  <a:pt x="2493544" y="2960284"/>
                  <a:pt x="2494348" y="2965582"/>
                </a:cubicBezTo>
                <a:cubicBezTo>
                  <a:pt x="2495863" y="2975488"/>
                  <a:pt x="2491357" y="2984898"/>
                  <a:pt x="2492238" y="2994683"/>
                </a:cubicBezTo>
                <a:cubicBezTo>
                  <a:pt x="2492289" y="2996128"/>
                  <a:pt x="2492048" y="2997573"/>
                  <a:pt x="2491535" y="2998923"/>
                </a:cubicBezTo>
                <a:cubicBezTo>
                  <a:pt x="2491028" y="3000279"/>
                  <a:pt x="2490248" y="3001515"/>
                  <a:pt x="2489260" y="3002567"/>
                </a:cubicBezTo>
                <a:cubicBezTo>
                  <a:pt x="2477320" y="3012808"/>
                  <a:pt x="2477459" y="3028189"/>
                  <a:pt x="2473270" y="3041656"/>
                </a:cubicBezTo>
                <a:cubicBezTo>
                  <a:pt x="2471160" y="3048424"/>
                  <a:pt x="2471096" y="3054933"/>
                  <a:pt x="2461318" y="3055528"/>
                </a:cubicBezTo>
                <a:cubicBezTo>
                  <a:pt x="2459506" y="3055630"/>
                  <a:pt x="2457756" y="3056181"/>
                  <a:pt x="2456216" y="3057145"/>
                </a:cubicBezTo>
                <a:cubicBezTo>
                  <a:pt x="2454683" y="3058108"/>
                  <a:pt x="2453422" y="3059445"/>
                  <a:pt x="2452541" y="3061029"/>
                </a:cubicBezTo>
                <a:cubicBezTo>
                  <a:pt x="2451666" y="3062614"/>
                  <a:pt x="2451204" y="3064395"/>
                  <a:pt x="2451204" y="3066201"/>
                </a:cubicBezTo>
                <a:cubicBezTo>
                  <a:pt x="2451204" y="3068013"/>
                  <a:pt x="2451666" y="3069794"/>
                  <a:pt x="2452541" y="3071378"/>
                </a:cubicBezTo>
                <a:cubicBezTo>
                  <a:pt x="2454239" y="3074344"/>
                  <a:pt x="2454898" y="3077792"/>
                  <a:pt x="2454417" y="3081176"/>
                </a:cubicBezTo>
                <a:cubicBezTo>
                  <a:pt x="2453929" y="3084554"/>
                  <a:pt x="2452325" y="3087678"/>
                  <a:pt x="2449854" y="3090042"/>
                </a:cubicBezTo>
                <a:cubicBezTo>
                  <a:pt x="2449366" y="3090492"/>
                  <a:pt x="2448643" y="3091499"/>
                  <a:pt x="2448783" y="3091785"/>
                </a:cubicBezTo>
                <a:cubicBezTo>
                  <a:pt x="2454315" y="3102837"/>
                  <a:pt x="2444911" y="3109605"/>
                  <a:pt x="2441488" y="3118104"/>
                </a:cubicBezTo>
                <a:cubicBezTo>
                  <a:pt x="2439834" y="3122236"/>
                  <a:pt x="2436811" y="3124111"/>
                  <a:pt x="2433484" y="3122952"/>
                </a:cubicBezTo>
                <a:cubicBezTo>
                  <a:pt x="2427869" y="3120993"/>
                  <a:pt x="2422166" y="3123516"/>
                  <a:pt x="2416627" y="3122350"/>
                </a:cubicBezTo>
                <a:cubicBezTo>
                  <a:pt x="2414947" y="3122039"/>
                  <a:pt x="2413217" y="3122248"/>
                  <a:pt x="2411652" y="3122946"/>
                </a:cubicBezTo>
                <a:cubicBezTo>
                  <a:pt x="2410093" y="3123636"/>
                  <a:pt x="2408781" y="3124790"/>
                  <a:pt x="2407881" y="3126241"/>
                </a:cubicBezTo>
                <a:cubicBezTo>
                  <a:pt x="2405277" y="3129809"/>
                  <a:pt x="2401734" y="3132585"/>
                  <a:pt x="2397646" y="3134270"/>
                </a:cubicBezTo>
                <a:cubicBezTo>
                  <a:pt x="2393559" y="3135950"/>
                  <a:pt x="2389091" y="3136476"/>
                  <a:pt x="2384724" y="3135785"/>
                </a:cubicBezTo>
                <a:cubicBezTo>
                  <a:pt x="2382722" y="3135335"/>
                  <a:pt x="2380643" y="3135367"/>
                  <a:pt x="2378653" y="3135880"/>
                </a:cubicBezTo>
                <a:cubicBezTo>
                  <a:pt x="2376663" y="3136387"/>
                  <a:pt x="2374826" y="3137357"/>
                  <a:pt x="2373285" y="3138713"/>
                </a:cubicBezTo>
                <a:cubicBezTo>
                  <a:pt x="2363215" y="3149182"/>
                  <a:pt x="2353107" y="3145253"/>
                  <a:pt x="2342739" y="3141736"/>
                </a:cubicBezTo>
                <a:cubicBezTo>
                  <a:pt x="2340337" y="3140918"/>
                  <a:pt x="2337834" y="3140430"/>
                  <a:pt x="2335160" y="3139727"/>
                </a:cubicBezTo>
                <a:cubicBezTo>
                  <a:pt x="2337847" y="3136254"/>
                  <a:pt x="2341237" y="3140120"/>
                  <a:pt x="2343696" y="3137566"/>
                </a:cubicBezTo>
                <a:cubicBezTo>
                  <a:pt x="2341466" y="3134708"/>
                  <a:pt x="2338500" y="3132521"/>
                  <a:pt x="2335115" y="3131229"/>
                </a:cubicBezTo>
                <a:cubicBezTo>
                  <a:pt x="2331725" y="3129936"/>
                  <a:pt x="2328056" y="3129594"/>
                  <a:pt x="2324488" y="3130240"/>
                </a:cubicBezTo>
                <a:cubicBezTo>
                  <a:pt x="2320920" y="3130880"/>
                  <a:pt x="2317599" y="3132490"/>
                  <a:pt x="2314880" y="3134885"/>
                </a:cubicBezTo>
                <a:cubicBezTo>
                  <a:pt x="2312162" y="3137274"/>
                  <a:pt x="2310146" y="3140367"/>
                  <a:pt x="2309056" y="3143827"/>
                </a:cubicBezTo>
                <a:cubicBezTo>
                  <a:pt x="2308423" y="3145944"/>
                  <a:pt x="2307149" y="3147814"/>
                  <a:pt x="2305412" y="3149176"/>
                </a:cubicBezTo>
                <a:cubicBezTo>
                  <a:pt x="2303676" y="3150545"/>
                  <a:pt x="2301553" y="3151337"/>
                  <a:pt x="2299347" y="3151451"/>
                </a:cubicBezTo>
                <a:cubicBezTo>
                  <a:pt x="2290633" y="3153923"/>
                  <a:pt x="2281318" y="3153118"/>
                  <a:pt x="2273155" y="3149182"/>
                </a:cubicBezTo>
                <a:cubicBezTo>
                  <a:pt x="2269302" y="3147503"/>
                  <a:pt x="2265126" y="3146679"/>
                  <a:pt x="2260918" y="3146768"/>
                </a:cubicBezTo>
                <a:cubicBezTo>
                  <a:pt x="2256716" y="3146857"/>
                  <a:pt x="2252578" y="3147858"/>
                  <a:pt x="2248800" y="3149702"/>
                </a:cubicBezTo>
                <a:cubicBezTo>
                  <a:pt x="2241265" y="3152636"/>
                  <a:pt x="2233293" y="3154290"/>
                  <a:pt x="2225213" y="3154601"/>
                </a:cubicBezTo>
                <a:cubicBezTo>
                  <a:pt x="2220726" y="3154968"/>
                  <a:pt x="2216391" y="3156375"/>
                  <a:pt x="2212544" y="3158708"/>
                </a:cubicBezTo>
                <a:cubicBezTo>
                  <a:pt x="2208691" y="3161040"/>
                  <a:pt x="2205440" y="3164240"/>
                  <a:pt x="2203045" y="3168049"/>
                </a:cubicBezTo>
                <a:cubicBezTo>
                  <a:pt x="2198577" y="3174855"/>
                  <a:pt x="2193310" y="3181091"/>
                  <a:pt x="2187347" y="3186630"/>
                </a:cubicBezTo>
                <a:cubicBezTo>
                  <a:pt x="2182150" y="3192758"/>
                  <a:pt x="2179552" y="3200667"/>
                  <a:pt x="2180097" y="3208677"/>
                </a:cubicBezTo>
                <a:cubicBezTo>
                  <a:pt x="2179869" y="3210801"/>
                  <a:pt x="2180794" y="3214628"/>
                  <a:pt x="2176903" y="3213703"/>
                </a:cubicBezTo>
                <a:cubicBezTo>
                  <a:pt x="2174571" y="3213152"/>
                  <a:pt x="2173126" y="3210864"/>
                  <a:pt x="2174704" y="3207797"/>
                </a:cubicBezTo>
                <a:cubicBezTo>
                  <a:pt x="2176352" y="3204603"/>
                  <a:pt x="2176954" y="3201478"/>
                  <a:pt x="2173753" y="3199285"/>
                </a:cubicBezTo>
                <a:cubicBezTo>
                  <a:pt x="2172638" y="3198455"/>
                  <a:pt x="2171263" y="3198056"/>
                  <a:pt x="2169875" y="3198151"/>
                </a:cubicBezTo>
                <a:cubicBezTo>
                  <a:pt x="2168487" y="3198246"/>
                  <a:pt x="2167181" y="3198836"/>
                  <a:pt x="2166193" y="3199811"/>
                </a:cubicBezTo>
                <a:cubicBezTo>
                  <a:pt x="2158233" y="3208849"/>
                  <a:pt x="2147136" y="3205382"/>
                  <a:pt x="2138112" y="3209875"/>
                </a:cubicBezTo>
                <a:cubicBezTo>
                  <a:pt x="2137535" y="3210160"/>
                  <a:pt x="2136686" y="3209774"/>
                  <a:pt x="2136135" y="3210085"/>
                </a:cubicBezTo>
                <a:cubicBezTo>
                  <a:pt x="2126952" y="3215306"/>
                  <a:pt x="2119721" y="3223716"/>
                  <a:pt x="2108954" y="3226967"/>
                </a:cubicBezTo>
                <a:cubicBezTo>
                  <a:pt x="2103687" y="3228558"/>
                  <a:pt x="2106584" y="3238286"/>
                  <a:pt x="2108485" y="3245156"/>
                </a:cubicBezTo>
                <a:cubicBezTo>
                  <a:pt x="2095575" y="3240105"/>
                  <a:pt x="2081671" y="3238121"/>
                  <a:pt x="2067862" y="3239376"/>
                </a:cubicBezTo>
                <a:cubicBezTo>
                  <a:pt x="2066442" y="3239306"/>
                  <a:pt x="2065029" y="3239661"/>
                  <a:pt x="2063812" y="3240396"/>
                </a:cubicBezTo>
                <a:cubicBezTo>
                  <a:pt x="2062596" y="3241131"/>
                  <a:pt x="2061626" y="3242209"/>
                  <a:pt x="2061024" y="3243502"/>
                </a:cubicBezTo>
                <a:cubicBezTo>
                  <a:pt x="2054953" y="3253356"/>
                  <a:pt x="2051613" y="3264649"/>
                  <a:pt x="2051353" y="3276221"/>
                </a:cubicBezTo>
                <a:cubicBezTo>
                  <a:pt x="2052519" y="3286925"/>
                  <a:pt x="2050187" y="3288776"/>
                  <a:pt x="2040953" y="3285860"/>
                </a:cubicBezTo>
                <a:cubicBezTo>
                  <a:pt x="2039445" y="3285176"/>
                  <a:pt x="2037874" y="3284625"/>
                  <a:pt x="2036264" y="3284219"/>
                </a:cubicBezTo>
                <a:cubicBezTo>
                  <a:pt x="2027113" y="3283085"/>
                  <a:pt x="2018937" y="3273173"/>
                  <a:pt x="2008246" y="3283687"/>
                </a:cubicBezTo>
                <a:cubicBezTo>
                  <a:pt x="2005743" y="3285106"/>
                  <a:pt x="2002860" y="3285721"/>
                  <a:pt x="1999995" y="3285429"/>
                </a:cubicBezTo>
                <a:cubicBezTo>
                  <a:pt x="1997130" y="3285144"/>
                  <a:pt x="1994425" y="3283972"/>
                  <a:pt x="1992257" y="3282077"/>
                </a:cubicBezTo>
                <a:cubicBezTo>
                  <a:pt x="1984925" y="3276221"/>
                  <a:pt x="1978049" y="3278167"/>
                  <a:pt x="1971686" y="3285157"/>
                </a:cubicBezTo>
                <a:cubicBezTo>
                  <a:pt x="1968574" y="3288566"/>
                  <a:pt x="1965311" y="3291805"/>
                  <a:pt x="1962193" y="3295208"/>
                </a:cubicBezTo>
                <a:cubicBezTo>
                  <a:pt x="1956749" y="3301159"/>
                  <a:pt x="1953200" y="3308434"/>
                  <a:pt x="1943383" y="3299961"/>
                </a:cubicBezTo>
                <a:cubicBezTo>
                  <a:pt x="1935797" y="3293421"/>
                  <a:pt x="1926038" y="3300994"/>
                  <a:pt x="1919434" y="3307883"/>
                </a:cubicBezTo>
                <a:cubicBezTo>
                  <a:pt x="1913325" y="3314252"/>
                  <a:pt x="1908090" y="3320881"/>
                  <a:pt x="1898996" y="3322066"/>
                </a:cubicBezTo>
                <a:cubicBezTo>
                  <a:pt x="1892513" y="3322909"/>
                  <a:pt x="1890758" y="3330285"/>
                  <a:pt x="1887133" y="3334842"/>
                </a:cubicBezTo>
                <a:cubicBezTo>
                  <a:pt x="1882849" y="3338739"/>
                  <a:pt x="1877386" y="3341084"/>
                  <a:pt x="1871612" y="3341509"/>
                </a:cubicBezTo>
                <a:cubicBezTo>
                  <a:pt x="1865839" y="3341934"/>
                  <a:pt x="1860091" y="3340406"/>
                  <a:pt x="1855287" y="3337181"/>
                </a:cubicBezTo>
                <a:cubicBezTo>
                  <a:pt x="1853272" y="3334728"/>
                  <a:pt x="1851973" y="3331787"/>
                  <a:pt x="1848133" y="3334183"/>
                </a:cubicBezTo>
                <a:cubicBezTo>
                  <a:pt x="1846745" y="3335026"/>
                  <a:pt x="1845699" y="3336338"/>
                  <a:pt x="1845186" y="3337878"/>
                </a:cubicBezTo>
                <a:cubicBezTo>
                  <a:pt x="1844672" y="3339424"/>
                  <a:pt x="1844736" y="3341104"/>
                  <a:pt x="1845350" y="3342605"/>
                </a:cubicBezTo>
                <a:cubicBezTo>
                  <a:pt x="1845902" y="3348176"/>
                  <a:pt x="1845008" y="3353784"/>
                  <a:pt x="1842758" y="3358912"/>
                </a:cubicBezTo>
                <a:cubicBezTo>
                  <a:pt x="1837169" y="3351288"/>
                  <a:pt x="1824323" y="3351446"/>
                  <a:pt x="1829615" y="3336914"/>
                </a:cubicBezTo>
                <a:cubicBezTo>
                  <a:pt x="1830648" y="3334075"/>
                  <a:pt x="1826826" y="3333581"/>
                  <a:pt x="1824716" y="3332998"/>
                </a:cubicBezTo>
                <a:cubicBezTo>
                  <a:pt x="1821585" y="3332130"/>
                  <a:pt x="1817789" y="3330463"/>
                  <a:pt x="1815780" y="3334836"/>
                </a:cubicBezTo>
                <a:cubicBezTo>
                  <a:pt x="1813049" y="3340780"/>
                  <a:pt x="1808670" y="3341464"/>
                  <a:pt x="1803435" y="3342542"/>
                </a:cubicBezTo>
                <a:cubicBezTo>
                  <a:pt x="1798587" y="3343169"/>
                  <a:pt x="1794164" y="3345641"/>
                  <a:pt x="1791083" y="3349437"/>
                </a:cubicBezTo>
                <a:cubicBezTo>
                  <a:pt x="1789138" y="3353113"/>
                  <a:pt x="1786058" y="3356060"/>
                  <a:pt x="1782300" y="3357847"/>
                </a:cubicBezTo>
                <a:cubicBezTo>
                  <a:pt x="1778542" y="3359628"/>
                  <a:pt x="1774309" y="3360147"/>
                  <a:pt x="1770227" y="3359330"/>
                </a:cubicBezTo>
                <a:cubicBezTo>
                  <a:pt x="1765911" y="3358341"/>
                  <a:pt x="1764783" y="3362359"/>
                  <a:pt x="1762787" y="3365319"/>
                </a:cubicBezTo>
                <a:cubicBezTo>
                  <a:pt x="1757869" y="3372600"/>
                  <a:pt x="1752052" y="3378044"/>
                  <a:pt x="1743186" y="3374159"/>
                </a:cubicBezTo>
                <a:cubicBezTo>
                  <a:pt x="1741791" y="3373532"/>
                  <a:pt x="1740239" y="3373361"/>
                  <a:pt x="1738749" y="3373684"/>
                </a:cubicBezTo>
                <a:cubicBezTo>
                  <a:pt x="1737254" y="3374007"/>
                  <a:pt x="1735904" y="3374793"/>
                  <a:pt x="1734896" y="3375940"/>
                </a:cubicBezTo>
                <a:cubicBezTo>
                  <a:pt x="1733103" y="3377492"/>
                  <a:pt x="1730714" y="3378690"/>
                  <a:pt x="1728540" y="3376498"/>
                </a:cubicBezTo>
                <a:cubicBezTo>
                  <a:pt x="1722139" y="3370033"/>
                  <a:pt x="1722152" y="3370027"/>
                  <a:pt x="1718413" y="3379793"/>
                </a:cubicBezTo>
                <a:cubicBezTo>
                  <a:pt x="1717919" y="3381080"/>
                  <a:pt x="1717323" y="3382328"/>
                  <a:pt x="1716683" y="3383786"/>
                </a:cubicBezTo>
                <a:cubicBezTo>
                  <a:pt x="1711758" y="3379172"/>
                  <a:pt x="1713609" y="3372087"/>
                  <a:pt x="1710846" y="3366991"/>
                </a:cubicBezTo>
                <a:cubicBezTo>
                  <a:pt x="1708026" y="3362448"/>
                  <a:pt x="1704325" y="3358506"/>
                  <a:pt x="1699958" y="3355413"/>
                </a:cubicBezTo>
                <a:cubicBezTo>
                  <a:pt x="1695592" y="3352314"/>
                  <a:pt x="1690655" y="3350128"/>
                  <a:pt x="1685427" y="3348968"/>
                </a:cubicBezTo>
                <a:cubicBezTo>
                  <a:pt x="1684178" y="3348423"/>
                  <a:pt x="1682809" y="3348201"/>
                  <a:pt x="1681453" y="3348328"/>
                </a:cubicBezTo>
                <a:cubicBezTo>
                  <a:pt x="1680097" y="3348455"/>
                  <a:pt x="1678791" y="3348917"/>
                  <a:pt x="1677664" y="3349684"/>
                </a:cubicBezTo>
                <a:cubicBezTo>
                  <a:pt x="1669089" y="3356630"/>
                  <a:pt x="1662023" y="3352283"/>
                  <a:pt x="1655103" y="3347548"/>
                </a:cubicBezTo>
                <a:cubicBezTo>
                  <a:pt x="1650533" y="3344424"/>
                  <a:pt x="1646433" y="3341604"/>
                  <a:pt x="1643106" y="3349481"/>
                </a:cubicBezTo>
                <a:cubicBezTo>
                  <a:pt x="1642726" y="3350673"/>
                  <a:pt x="1641908" y="3351674"/>
                  <a:pt x="1640818" y="3352283"/>
                </a:cubicBezTo>
                <a:cubicBezTo>
                  <a:pt x="1639728" y="3352891"/>
                  <a:pt x="1638448" y="3353056"/>
                  <a:pt x="1637237" y="3352745"/>
                </a:cubicBezTo>
                <a:cubicBezTo>
                  <a:pt x="1627617" y="3349291"/>
                  <a:pt x="1618301" y="3355730"/>
                  <a:pt x="1608649" y="3354621"/>
                </a:cubicBezTo>
                <a:cubicBezTo>
                  <a:pt x="1605487" y="3354114"/>
                  <a:pt x="1602255" y="3354748"/>
                  <a:pt x="1599517" y="3356414"/>
                </a:cubicBezTo>
                <a:cubicBezTo>
                  <a:pt x="1596786" y="3358081"/>
                  <a:pt x="1594739" y="3360661"/>
                  <a:pt x="1593744" y="3363702"/>
                </a:cubicBezTo>
                <a:cubicBezTo>
                  <a:pt x="1589004" y="3377188"/>
                  <a:pt x="1577165" y="3378589"/>
                  <a:pt x="1567444" y="3380972"/>
                </a:cubicBezTo>
                <a:cubicBezTo>
                  <a:pt x="1556296" y="3383703"/>
                  <a:pt x="1540269" y="3369355"/>
                  <a:pt x="1536220" y="3356351"/>
                </a:cubicBezTo>
                <a:cubicBezTo>
                  <a:pt x="1535301" y="3353398"/>
                  <a:pt x="1535339" y="3348892"/>
                  <a:pt x="1531783" y="3348974"/>
                </a:cubicBezTo>
                <a:cubicBezTo>
                  <a:pt x="1529857" y="3349221"/>
                  <a:pt x="1528057" y="3350084"/>
                  <a:pt x="1526663" y="3351440"/>
                </a:cubicBezTo>
                <a:cubicBezTo>
                  <a:pt x="1525275" y="3352796"/>
                  <a:pt x="1524362" y="3354570"/>
                  <a:pt x="1524065" y="3356491"/>
                </a:cubicBezTo>
                <a:cubicBezTo>
                  <a:pt x="1523779" y="3365496"/>
                  <a:pt x="1520116" y="3363411"/>
                  <a:pt x="1516466" y="3360135"/>
                </a:cubicBezTo>
                <a:cubicBezTo>
                  <a:pt x="1509850" y="3354203"/>
                  <a:pt x="1505477" y="3356465"/>
                  <a:pt x="1503335" y="3364755"/>
                </a:cubicBezTo>
                <a:cubicBezTo>
                  <a:pt x="1501383" y="3372327"/>
                  <a:pt x="1497086" y="3367606"/>
                  <a:pt x="1494684" y="3367080"/>
                </a:cubicBezTo>
                <a:cubicBezTo>
                  <a:pt x="1486344" y="3365255"/>
                  <a:pt x="1480349" y="3367061"/>
                  <a:pt x="1477865" y="3378050"/>
                </a:cubicBezTo>
                <a:cubicBezTo>
                  <a:pt x="1475805" y="3373494"/>
                  <a:pt x="1480482" y="3366985"/>
                  <a:pt x="1473366" y="3366275"/>
                </a:cubicBezTo>
                <a:cubicBezTo>
                  <a:pt x="1466458" y="3365585"/>
                  <a:pt x="1461743" y="3351833"/>
                  <a:pt x="1452839" y="3363164"/>
                </a:cubicBezTo>
                <a:cubicBezTo>
                  <a:pt x="1450804" y="3365749"/>
                  <a:pt x="1450557" y="3365851"/>
                  <a:pt x="1448263" y="3362809"/>
                </a:cubicBezTo>
                <a:cubicBezTo>
                  <a:pt x="1436640" y="3347384"/>
                  <a:pt x="1423446" y="3348296"/>
                  <a:pt x="1416285" y="3367898"/>
                </a:cubicBezTo>
                <a:cubicBezTo>
                  <a:pt x="1407096" y="3363512"/>
                  <a:pt x="1397881" y="3359089"/>
                  <a:pt x="1388635" y="3354735"/>
                </a:cubicBezTo>
                <a:cubicBezTo>
                  <a:pt x="1387767" y="3354329"/>
                  <a:pt x="1386296" y="3353854"/>
                  <a:pt x="1385783" y="3354311"/>
                </a:cubicBezTo>
                <a:cubicBezTo>
                  <a:pt x="1375181" y="3363880"/>
                  <a:pt x="1369255" y="3356978"/>
                  <a:pt x="1363786" y="3348163"/>
                </a:cubicBezTo>
                <a:cubicBezTo>
                  <a:pt x="1363596" y="3347878"/>
                  <a:pt x="1363349" y="3347644"/>
                  <a:pt x="1363051" y="3347479"/>
                </a:cubicBezTo>
                <a:cubicBezTo>
                  <a:pt x="1362753" y="3347314"/>
                  <a:pt x="1362423" y="3347225"/>
                  <a:pt x="1362081" y="3347219"/>
                </a:cubicBezTo>
                <a:cubicBezTo>
                  <a:pt x="1349083" y="3349456"/>
                  <a:pt x="1339685" y="3340026"/>
                  <a:pt x="1328696" y="3336052"/>
                </a:cubicBezTo>
                <a:cubicBezTo>
                  <a:pt x="1320850" y="3333220"/>
                  <a:pt x="1314545" y="3329189"/>
                  <a:pt x="1306179" y="3335729"/>
                </a:cubicBezTo>
                <a:cubicBezTo>
                  <a:pt x="1304519" y="3337029"/>
                  <a:pt x="1298416" y="3335438"/>
                  <a:pt x="1295539" y="3331889"/>
                </a:cubicBezTo>
                <a:cubicBezTo>
                  <a:pt x="1294937" y="3331052"/>
                  <a:pt x="1294157" y="3330362"/>
                  <a:pt x="1293251" y="3329867"/>
                </a:cubicBezTo>
                <a:cubicBezTo>
                  <a:pt x="1292351" y="3329366"/>
                  <a:pt x="1291343" y="3329075"/>
                  <a:pt x="1290317" y="3329012"/>
                </a:cubicBezTo>
                <a:cubicBezTo>
                  <a:pt x="1289290" y="3328948"/>
                  <a:pt x="1288257" y="3329113"/>
                  <a:pt x="1287300" y="3329499"/>
                </a:cubicBezTo>
                <a:cubicBezTo>
                  <a:pt x="1286343" y="3329880"/>
                  <a:pt x="1285481" y="3330469"/>
                  <a:pt x="1284778" y="3331223"/>
                </a:cubicBezTo>
                <a:cubicBezTo>
                  <a:pt x="1281052" y="3334379"/>
                  <a:pt x="1276406" y="3336243"/>
                  <a:pt x="1271526" y="3336521"/>
                </a:cubicBezTo>
                <a:cubicBezTo>
                  <a:pt x="1266653" y="3336807"/>
                  <a:pt x="1261818" y="3335501"/>
                  <a:pt x="1257755" y="3332795"/>
                </a:cubicBezTo>
                <a:cubicBezTo>
                  <a:pt x="1253414" y="3330735"/>
                  <a:pt x="1247964" y="3335558"/>
                  <a:pt x="1243864" y="3329975"/>
                </a:cubicBezTo>
                <a:cubicBezTo>
                  <a:pt x="1241874" y="3327269"/>
                  <a:pt x="1239174" y="3326306"/>
                  <a:pt x="1238122" y="3321698"/>
                </a:cubicBezTo>
                <a:cubicBezTo>
                  <a:pt x="1235967" y="3312300"/>
                  <a:pt x="1228096" y="3310399"/>
                  <a:pt x="1219801" y="3312129"/>
                </a:cubicBezTo>
                <a:cubicBezTo>
                  <a:pt x="1214015" y="3313339"/>
                  <a:pt x="1209870" y="3314011"/>
                  <a:pt x="1205637" y="3307490"/>
                </a:cubicBezTo>
                <a:cubicBezTo>
                  <a:pt x="1201492" y="3303085"/>
                  <a:pt x="1195827" y="3300411"/>
                  <a:pt x="1189787" y="3300018"/>
                </a:cubicBezTo>
                <a:cubicBezTo>
                  <a:pt x="1183747" y="3299619"/>
                  <a:pt x="1177784" y="3301526"/>
                  <a:pt x="1173094" y="3305348"/>
                </a:cubicBezTo>
                <a:cubicBezTo>
                  <a:pt x="1170458" y="3307560"/>
                  <a:pt x="1168563" y="3310133"/>
                  <a:pt x="1165040" y="3305532"/>
                </a:cubicBezTo>
                <a:cubicBezTo>
                  <a:pt x="1161060" y="3300341"/>
                  <a:pt x="1155502" y="3305773"/>
                  <a:pt x="1151775" y="3307902"/>
                </a:cubicBezTo>
                <a:cubicBezTo>
                  <a:pt x="1150242" y="3309106"/>
                  <a:pt x="1148474" y="3309968"/>
                  <a:pt x="1146585" y="3310430"/>
                </a:cubicBezTo>
                <a:cubicBezTo>
                  <a:pt x="1144697" y="3310887"/>
                  <a:pt x="1142726" y="3310931"/>
                  <a:pt x="1140818" y="3310564"/>
                </a:cubicBezTo>
                <a:cubicBezTo>
                  <a:pt x="1138904" y="3310196"/>
                  <a:pt x="1137098" y="3309417"/>
                  <a:pt x="1135514" y="3308282"/>
                </a:cubicBezTo>
                <a:cubicBezTo>
                  <a:pt x="1133936" y="3307154"/>
                  <a:pt x="1132611" y="3305690"/>
                  <a:pt x="1131648" y="3304005"/>
                </a:cubicBezTo>
                <a:cubicBezTo>
                  <a:pt x="1126660" y="3297369"/>
                  <a:pt x="1121540" y="3298130"/>
                  <a:pt x="1116939" y="3304961"/>
                </a:cubicBezTo>
                <a:cubicBezTo>
                  <a:pt x="1114087" y="3309188"/>
                  <a:pt x="1112642" y="3310760"/>
                  <a:pt x="1107921" y="3306691"/>
                </a:cubicBezTo>
                <a:cubicBezTo>
                  <a:pt x="1099765" y="3299663"/>
                  <a:pt x="1090544" y="3304074"/>
                  <a:pt x="1083015" y="3309911"/>
                </a:cubicBezTo>
                <a:cubicBezTo>
                  <a:pt x="1070619" y="3319525"/>
                  <a:pt x="1056594" y="3315881"/>
                  <a:pt x="1043425" y="3318491"/>
                </a:cubicBezTo>
                <a:cubicBezTo>
                  <a:pt x="1038425" y="3319487"/>
                  <a:pt x="1033907" y="3312858"/>
                  <a:pt x="1028171" y="3310741"/>
                </a:cubicBezTo>
                <a:cubicBezTo>
                  <a:pt x="1015535" y="3306077"/>
                  <a:pt x="1002169" y="3315513"/>
                  <a:pt x="990267" y="3308333"/>
                </a:cubicBezTo>
                <a:cubicBezTo>
                  <a:pt x="989437" y="3307832"/>
                  <a:pt x="988106" y="3308073"/>
                  <a:pt x="987454" y="3307439"/>
                </a:cubicBezTo>
                <a:cubicBezTo>
                  <a:pt x="985666" y="3305247"/>
                  <a:pt x="983461" y="3303447"/>
                  <a:pt x="980951" y="3302141"/>
                </a:cubicBezTo>
                <a:cubicBezTo>
                  <a:pt x="978448" y="3300842"/>
                  <a:pt x="975704" y="3300063"/>
                  <a:pt x="972890" y="3299860"/>
                </a:cubicBezTo>
                <a:cubicBezTo>
                  <a:pt x="970077" y="3299657"/>
                  <a:pt x="967250" y="3300031"/>
                  <a:pt x="964582" y="3300956"/>
                </a:cubicBezTo>
                <a:cubicBezTo>
                  <a:pt x="961914" y="3301888"/>
                  <a:pt x="959468" y="3303352"/>
                  <a:pt x="957389" y="3305259"/>
                </a:cubicBezTo>
                <a:cubicBezTo>
                  <a:pt x="956464" y="3305646"/>
                  <a:pt x="955456" y="3305798"/>
                  <a:pt x="954455" y="3305696"/>
                </a:cubicBezTo>
                <a:cubicBezTo>
                  <a:pt x="953454" y="3305595"/>
                  <a:pt x="952497" y="3305253"/>
                  <a:pt x="951666" y="3304689"/>
                </a:cubicBezTo>
                <a:cubicBezTo>
                  <a:pt x="941609" y="3297705"/>
                  <a:pt x="930810" y="3303168"/>
                  <a:pt x="920347" y="3303795"/>
                </a:cubicBezTo>
                <a:cubicBezTo>
                  <a:pt x="918934" y="3303801"/>
                  <a:pt x="917552" y="3304207"/>
                  <a:pt x="916355" y="3304961"/>
                </a:cubicBezTo>
                <a:cubicBezTo>
                  <a:pt x="915157" y="3305715"/>
                  <a:pt x="914194" y="3306786"/>
                  <a:pt x="913572" y="3308060"/>
                </a:cubicBezTo>
                <a:cubicBezTo>
                  <a:pt x="912039" y="3311432"/>
                  <a:pt x="909073" y="3311438"/>
                  <a:pt x="907907" y="3309397"/>
                </a:cubicBezTo>
                <a:cubicBezTo>
                  <a:pt x="900308" y="3296108"/>
                  <a:pt x="890016" y="3303497"/>
                  <a:pt x="880821" y="3306774"/>
                </a:cubicBezTo>
                <a:cubicBezTo>
                  <a:pt x="876347" y="3308371"/>
                  <a:pt x="873203" y="3305817"/>
                  <a:pt x="869319" y="3305861"/>
                </a:cubicBezTo>
                <a:cubicBezTo>
                  <a:pt x="858311" y="3307287"/>
                  <a:pt x="847144" y="3306996"/>
                  <a:pt x="836225" y="3304999"/>
                </a:cubicBezTo>
                <a:cubicBezTo>
                  <a:pt x="834736" y="3304651"/>
                  <a:pt x="833189" y="3304625"/>
                  <a:pt x="831687" y="3304923"/>
                </a:cubicBezTo>
                <a:cubicBezTo>
                  <a:pt x="830185" y="3305221"/>
                  <a:pt x="828766" y="3305842"/>
                  <a:pt x="827524" y="3306736"/>
                </a:cubicBezTo>
                <a:cubicBezTo>
                  <a:pt x="825420" y="3308161"/>
                  <a:pt x="822859" y="3308776"/>
                  <a:pt x="820337" y="3308460"/>
                </a:cubicBezTo>
                <a:cubicBezTo>
                  <a:pt x="817815" y="3308136"/>
                  <a:pt x="815489" y="3306907"/>
                  <a:pt x="813809" y="3304993"/>
                </a:cubicBezTo>
                <a:cubicBezTo>
                  <a:pt x="811763" y="3302844"/>
                  <a:pt x="809012" y="3301488"/>
                  <a:pt x="806059" y="3301172"/>
                </a:cubicBezTo>
                <a:cubicBezTo>
                  <a:pt x="803106" y="3300848"/>
                  <a:pt x="800133" y="3301590"/>
                  <a:pt x="797668" y="3303256"/>
                </a:cubicBezTo>
                <a:cubicBezTo>
                  <a:pt x="785748" y="3308846"/>
                  <a:pt x="773643" y="3303073"/>
                  <a:pt x="761792" y="3301679"/>
                </a:cubicBezTo>
                <a:cubicBezTo>
                  <a:pt x="759498" y="3301032"/>
                  <a:pt x="757103" y="3300848"/>
                  <a:pt x="754733" y="3301146"/>
                </a:cubicBezTo>
                <a:cubicBezTo>
                  <a:pt x="752369" y="3301444"/>
                  <a:pt x="750087" y="3302217"/>
                  <a:pt x="748028" y="3303415"/>
                </a:cubicBezTo>
                <a:cubicBezTo>
                  <a:pt x="745968" y="3304613"/>
                  <a:pt x="744168" y="3306210"/>
                  <a:pt x="742736" y="3308117"/>
                </a:cubicBezTo>
                <a:cubicBezTo>
                  <a:pt x="741310" y="3310025"/>
                  <a:pt x="740277" y="3312199"/>
                  <a:pt x="739700" y="3314512"/>
                </a:cubicBezTo>
                <a:close/>
              </a:path>
            </a:pathLst>
          </a:custGeom>
          <a:solidFill>
            <a:schemeClr val="accent2"/>
          </a:solidFill>
          <a:ln w="6319"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B63743F8-BF82-35C4-8C57-9FF82477E94D}"/>
              </a:ext>
            </a:extLst>
          </p:cNvPr>
          <p:cNvSpPr/>
          <p:nvPr/>
        </p:nvSpPr>
        <p:spPr>
          <a:xfrm>
            <a:off x="8878984" y="1903524"/>
            <a:ext cx="2878882" cy="3310938"/>
          </a:xfrm>
          <a:custGeom>
            <a:avLst/>
            <a:gdLst>
              <a:gd name="connsiteX0" fmla="*/ 2566386 w 2878882"/>
              <a:gd name="connsiteY0" fmla="*/ 1736583 h 3310938"/>
              <a:gd name="connsiteX1" fmla="*/ 2604372 w 2878882"/>
              <a:gd name="connsiteY1" fmla="*/ 1704516 h 3310938"/>
              <a:gd name="connsiteX2" fmla="*/ 2621743 w 2878882"/>
              <a:gd name="connsiteY2" fmla="*/ 1684116 h 3310938"/>
              <a:gd name="connsiteX3" fmla="*/ 2664020 w 2878882"/>
              <a:gd name="connsiteY3" fmla="*/ 1645502 h 3310938"/>
              <a:gd name="connsiteX4" fmla="*/ 2694971 w 2878882"/>
              <a:gd name="connsiteY4" fmla="*/ 1622764 h 3310938"/>
              <a:gd name="connsiteX5" fmla="*/ 2722628 w 2878882"/>
              <a:gd name="connsiteY5" fmla="*/ 1592186 h 3310938"/>
              <a:gd name="connsiteX6" fmla="*/ 2740645 w 2878882"/>
              <a:gd name="connsiteY6" fmla="*/ 1576703 h 3310938"/>
              <a:gd name="connsiteX7" fmla="*/ 2766837 w 2878882"/>
              <a:gd name="connsiteY7" fmla="*/ 1567844 h 3310938"/>
              <a:gd name="connsiteX8" fmla="*/ 2822220 w 2878882"/>
              <a:gd name="connsiteY8" fmla="*/ 1525884 h 3310938"/>
              <a:gd name="connsiteX9" fmla="*/ 2861866 w 2878882"/>
              <a:gd name="connsiteY9" fmla="*/ 1498576 h 3310938"/>
              <a:gd name="connsiteX10" fmla="*/ 2861004 w 2878882"/>
              <a:gd name="connsiteY10" fmla="*/ 1495046 h 3310938"/>
              <a:gd name="connsiteX11" fmla="*/ 2860871 w 2878882"/>
              <a:gd name="connsiteY11" fmla="*/ 1488069 h 3310938"/>
              <a:gd name="connsiteX12" fmla="*/ 2858190 w 2878882"/>
              <a:gd name="connsiteY12" fmla="*/ 1485509 h 3310938"/>
              <a:gd name="connsiteX13" fmla="*/ 2859534 w 2878882"/>
              <a:gd name="connsiteY13" fmla="*/ 1483779 h 3310938"/>
              <a:gd name="connsiteX14" fmla="*/ 2851321 w 2878882"/>
              <a:gd name="connsiteY14" fmla="*/ 1471459 h 3310938"/>
              <a:gd name="connsiteX15" fmla="*/ 2843627 w 2878882"/>
              <a:gd name="connsiteY15" fmla="*/ 1438549 h 3310938"/>
              <a:gd name="connsiteX16" fmla="*/ 2845471 w 2878882"/>
              <a:gd name="connsiteY16" fmla="*/ 1430342 h 3310938"/>
              <a:gd name="connsiteX17" fmla="*/ 2852202 w 2878882"/>
              <a:gd name="connsiteY17" fmla="*/ 1425291 h 3310938"/>
              <a:gd name="connsiteX18" fmla="*/ 2854635 w 2878882"/>
              <a:gd name="connsiteY18" fmla="*/ 1414720 h 3310938"/>
              <a:gd name="connsiteX19" fmla="*/ 2851619 w 2878882"/>
              <a:gd name="connsiteY19" fmla="*/ 1385245 h 3310938"/>
              <a:gd name="connsiteX20" fmla="*/ 2853532 w 2878882"/>
              <a:gd name="connsiteY20" fmla="*/ 1378046 h 3310938"/>
              <a:gd name="connsiteX21" fmla="*/ 2862829 w 2878882"/>
              <a:gd name="connsiteY21" fmla="*/ 1363780 h 3310938"/>
              <a:gd name="connsiteX22" fmla="*/ 2864623 w 2878882"/>
              <a:gd name="connsiteY22" fmla="*/ 1363210 h 3310938"/>
              <a:gd name="connsiteX23" fmla="*/ 2865745 w 2878882"/>
              <a:gd name="connsiteY23" fmla="*/ 1361695 h 3310938"/>
              <a:gd name="connsiteX24" fmla="*/ 2865770 w 2878882"/>
              <a:gd name="connsiteY24" fmla="*/ 1359820 h 3310938"/>
              <a:gd name="connsiteX25" fmla="*/ 2864686 w 2878882"/>
              <a:gd name="connsiteY25" fmla="*/ 1358279 h 3310938"/>
              <a:gd name="connsiteX26" fmla="*/ 2870143 w 2878882"/>
              <a:gd name="connsiteY26" fmla="*/ 1348121 h 3310938"/>
              <a:gd name="connsiteX27" fmla="*/ 2877012 w 2878882"/>
              <a:gd name="connsiteY27" fmla="*/ 1342690 h 3310938"/>
              <a:gd name="connsiteX28" fmla="*/ 2877855 w 2878882"/>
              <a:gd name="connsiteY28" fmla="*/ 1326143 h 3310938"/>
              <a:gd name="connsiteX29" fmla="*/ 2873647 w 2878882"/>
              <a:gd name="connsiteY29" fmla="*/ 1289722 h 3310938"/>
              <a:gd name="connsiteX30" fmla="*/ 2872088 w 2878882"/>
              <a:gd name="connsiteY30" fmla="*/ 1285552 h 3310938"/>
              <a:gd name="connsiteX31" fmla="*/ 2846067 w 2878882"/>
              <a:gd name="connsiteY31" fmla="*/ 1298670 h 3310938"/>
              <a:gd name="connsiteX32" fmla="*/ 2772091 w 2878882"/>
              <a:gd name="connsiteY32" fmla="*/ 1345244 h 3310938"/>
              <a:gd name="connsiteX33" fmla="*/ 2755062 w 2878882"/>
              <a:gd name="connsiteY33" fmla="*/ 1350383 h 3310938"/>
              <a:gd name="connsiteX34" fmla="*/ 2757173 w 2878882"/>
              <a:gd name="connsiteY34" fmla="*/ 1327112 h 3310938"/>
              <a:gd name="connsiteX35" fmla="*/ 2769112 w 2878882"/>
              <a:gd name="connsiteY35" fmla="*/ 1307035 h 3310938"/>
              <a:gd name="connsiteX36" fmla="*/ 2782814 w 2878882"/>
              <a:gd name="connsiteY36" fmla="*/ 1290127 h 3310938"/>
              <a:gd name="connsiteX37" fmla="*/ 2787459 w 2878882"/>
              <a:gd name="connsiteY37" fmla="*/ 1268865 h 3310938"/>
              <a:gd name="connsiteX38" fmla="*/ 2800045 w 2878882"/>
              <a:gd name="connsiteY38" fmla="*/ 1254302 h 3310938"/>
              <a:gd name="connsiteX39" fmla="*/ 2827410 w 2878882"/>
              <a:gd name="connsiteY39" fmla="*/ 1199034 h 3310938"/>
              <a:gd name="connsiteX40" fmla="*/ 2845212 w 2878882"/>
              <a:gd name="connsiteY40" fmla="*/ 1158126 h 3310938"/>
              <a:gd name="connsiteX41" fmla="*/ 2829222 w 2878882"/>
              <a:gd name="connsiteY41" fmla="*/ 1114265 h 3310938"/>
              <a:gd name="connsiteX42" fmla="*/ 2825052 w 2878882"/>
              <a:gd name="connsiteY42" fmla="*/ 1105710 h 3310938"/>
              <a:gd name="connsiteX43" fmla="*/ 2816269 w 2878882"/>
              <a:gd name="connsiteY43" fmla="*/ 1102047 h 3310938"/>
              <a:gd name="connsiteX44" fmla="*/ 2809532 w 2878882"/>
              <a:gd name="connsiteY44" fmla="*/ 1100215 h 3310938"/>
              <a:gd name="connsiteX45" fmla="*/ 2804646 w 2878882"/>
              <a:gd name="connsiteY45" fmla="*/ 1095221 h 3310938"/>
              <a:gd name="connsiteX46" fmla="*/ 2794367 w 2878882"/>
              <a:gd name="connsiteY46" fmla="*/ 1082705 h 3310938"/>
              <a:gd name="connsiteX47" fmla="*/ 2787282 w 2878882"/>
              <a:gd name="connsiteY47" fmla="*/ 1057590 h 3310938"/>
              <a:gd name="connsiteX48" fmla="*/ 2789272 w 2878882"/>
              <a:gd name="connsiteY48" fmla="*/ 1050619 h 3310938"/>
              <a:gd name="connsiteX49" fmla="*/ 2785900 w 2878882"/>
              <a:gd name="connsiteY49" fmla="*/ 1044199 h 3310938"/>
              <a:gd name="connsiteX50" fmla="*/ 2789246 w 2878882"/>
              <a:gd name="connsiteY50" fmla="*/ 1030789 h 3310938"/>
              <a:gd name="connsiteX51" fmla="*/ 2811852 w 2878882"/>
              <a:gd name="connsiteY51" fmla="*/ 1019420 h 3310938"/>
              <a:gd name="connsiteX52" fmla="*/ 2795501 w 2878882"/>
              <a:gd name="connsiteY52" fmla="*/ 1009496 h 3310938"/>
              <a:gd name="connsiteX53" fmla="*/ 2791464 w 2878882"/>
              <a:gd name="connsiteY53" fmla="*/ 1006764 h 3310938"/>
              <a:gd name="connsiteX54" fmla="*/ 2789208 w 2878882"/>
              <a:gd name="connsiteY54" fmla="*/ 1002455 h 3310938"/>
              <a:gd name="connsiteX55" fmla="*/ 2785906 w 2878882"/>
              <a:gd name="connsiteY55" fmla="*/ 1008298 h 3310938"/>
              <a:gd name="connsiteX56" fmla="*/ 2782440 w 2878882"/>
              <a:gd name="connsiteY56" fmla="*/ 1013818 h 3310938"/>
              <a:gd name="connsiteX57" fmla="*/ 2726354 w 2878882"/>
              <a:gd name="connsiteY57" fmla="*/ 1123473 h 3310938"/>
              <a:gd name="connsiteX58" fmla="*/ 2691543 w 2878882"/>
              <a:gd name="connsiteY58" fmla="*/ 1196163 h 3310938"/>
              <a:gd name="connsiteX59" fmla="*/ 2655331 w 2878882"/>
              <a:gd name="connsiteY59" fmla="*/ 1258713 h 3310938"/>
              <a:gd name="connsiteX60" fmla="*/ 2598029 w 2878882"/>
              <a:gd name="connsiteY60" fmla="*/ 1362437 h 3310938"/>
              <a:gd name="connsiteX61" fmla="*/ 2567039 w 2878882"/>
              <a:gd name="connsiteY61" fmla="*/ 1429296 h 3310938"/>
              <a:gd name="connsiteX62" fmla="*/ 2563604 w 2878882"/>
              <a:gd name="connsiteY62" fmla="*/ 1434765 h 3310938"/>
              <a:gd name="connsiteX63" fmla="*/ 2498589 w 2878882"/>
              <a:gd name="connsiteY63" fmla="*/ 1546975 h 3310938"/>
              <a:gd name="connsiteX64" fmla="*/ 2482036 w 2878882"/>
              <a:gd name="connsiteY64" fmla="*/ 1564586 h 3310938"/>
              <a:gd name="connsiteX65" fmla="*/ 2444601 w 2878882"/>
              <a:gd name="connsiteY65" fmla="*/ 1622028 h 3310938"/>
              <a:gd name="connsiteX66" fmla="*/ 2414093 w 2878882"/>
              <a:gd name="connsiteY66" fmla="*/ 1651098 h 3310938"/>
              <a:gd name="connsiteX67" fmla="*/ 2382045 w 2878882"/>
              <a:gd name="connsiteY67" fmla="*/ 1689921 h 3310938"/>
              <a:gd name="connsiteX68" fmla="*/ 2297802 w 2878882"/>
              <a:gd name="connsiteY68" fmla="*/ 1768301 h 3310938"/>
              <a:gd name="connsiteX69" fmla="*/ 2274201 w 2878882"/>
              <a:gd name="connsiteY69" fmla="*/ 1785241 h 3310938"/>
              <a:gd name="connsiteX70" fmla="*/ 2266121 w 2878882"/>
              <a:gd name="connsiteY70" fmla="*/ 1791376 h 3310938"/>
              <a:gd name="connsiteX71" fmla="*/ 2228667 w 2878882"/>
              <a:gd name="connsiteY71" fmla="*/ 1826459 h 3310938"/>
              <a:gd name="connsiteX72" fmla="*/ 2182100 w 2878882"/>
              <a:gd name="connsiteY72" fmla="*/ 1872044 h 3310938"/>
              <a:gd name="connsiteX73" fmla="*/ 2151814 w 2878882"/>
              <a:gd name="connsiteY73" fmla="*/ 1894985 h 3310938"/>
              <a:gd name="connsiteX74" fmla="*/ 2149875 w 2878882"/>
              <a:gd name="connsiteY74" fmla="*/ 1890625 h 3310938"/>
              <a:gd name="connsiteX75" fmla="*/ 2198989 w 2878882"/>
              <a:gd name="connsiteY75" fmla="*/ 1792973 h 3310938"/>
              <a:gd name="connsiteX76" fmla="*/ 2213147 w 2878882"/>
              <a:gd name="connsiteY76" fmla="*/ 1764949 h 3310938"/>
              <a:gd name="connsiteX77" fmla="*/ 2261710 w 2878882"/>
              <a:gd name="connsiteY77" fmla="*/ 1664343 h 3310938"/>
              <a:gd name="connsiteX78" fmla="*/ 2324324 w 2878882"/>
              <a:gd name="connsiteY78" fmla="*/ 1523058 h 3310938"/>
              <a:gd name="connsiteX79" fmla="*/ 2356968 w 2878882"/>
              <a:gd name="connsiteY79" fmla="*/ 1446407 h 3310938"/>
              <a:gd name="connsiteX80" fmla="*/ 2364490 w 2878882"/>
              <a:gd name="connsiteY80" fmla="*/ 1244067 h 3310938"/>
              <a:gd name="connsiteX81" fmla="*/ 2334381 w 2878882"/>
              <a:gd name="connsiteY81" fmla="*/ 1158069 h 3310938"/>
              <a:gd name="connsiteX82" fmla="*/ 2327644 w 2878882"/>
              <a:gd name="connsiteY82" fmla="*/ 1145965 h 3310938"/>
              <a:gd name="connsiteX83" fmla="*/ 2266641 w 2878882"/>
              <a:gd name="connsiteY83" fmla="*/ 1110609 h 3310938"/>
              <a:gd name="connsiteX84" fmla="*/ 2222171 w 2878882"/>
              <a:gd name="connsiteY84" fmla="*/ 1096749 h 3310938"/>
              <a:gd name="connsiteX85" fmla="*/ 2192741 w 2878882"/>
              <a:gd name="connsiteY85" fmla="*/ 1098225 h 3310938"/>
              <a:gd name="connsiteX86" fmla="*/ 2166143 w 2878882"/>
              <a:gd name="connsiteY86" fmla="*/ 1110919 h 3310938"/>
              <a:gd name="connsiteX87" fmla="*/ 2138372 w 2878882"/>
              <a:gd name="connsiteY87" fmla="*/ 1115051 h 3310938"/>
              <a:gd name="connsiteX88" fmla="*/ 2047215 w 2878882"/>
              <a:gd name="connsiteY88" fmla="*/ 1157176 h 3310938"/>
              <a:gd name="connsiteX89" fmla="*/ 1956255 w 2878882"/>
              <a:gd name="connsiteY89" fmla="*/ 1218388 h 3310938"/>
              <a:gd name="connsiteX90" fmla="*/ 1940691 w 2878882"/>
              <a:gd name="connsiteY90" fmla="*/ 1236139 h 3310938"/>
              <a:gd name="connsiteX91" fmla="*/ 1923003 w 2878882"/>
              <a:gd name="connsiteY91" fmla="*/ 1249815 h 3310938"/>
              <a:gd name="connsiteX92" fmla="*/ 1868666 w 2878882"/>
              <a:gd name="connsiteY92" fmla="*/ 1291407 h 3310938"/>
              <a:gd name="connsiteX93" fmla="*/ 1873559 w 2878882"/>
              <a:gd name="connsiteY93" fmla="*/ 1247059 h 3310938"/>
              <a:gd name="connsiteX94" fmla="*/ 1875441 w 2878882"/>
              <a:gd name="connsiteY94" fmla="*/ 1251640 h 3310938"/>
              <a:gd name="connsiteX95" fmla="*/ 1900455 w 2878882"/>
              <a:gd name="connsiteY95" fmla="*/ 1219276 h 3310938"/>
              <a:gd name="connsiteX96" fmla="*/ 1948479 w 2878882"/>
              <a:gd name="connsiteY96" fmla="*/ 1147549 h 3310938"/>
              <a:gd name="connsiteX97" fmla="*/ 1978030 w 2878882"/>
              <a:gd name="connsiteY97" fmla="*/ 1089093 h 3310938"/>
              <a:gd name="connsiteX98" fmla="*/ 2005091 w 2878882"/>
              <a:gd name="connsiteY98" fmla="*/ 1046284 h 3310938"/>
              <a:gd name="connsiteX99" fmla="*/ 2056474 w 2878882"/>
              <a:gd name="connsiteY99" fmla="*/ 953220 h 3310938"/>
              <a:gd name="connsiteX100" fmla="*/ 2062463 w 2878882"/>
              <a:gd name="connsiteY100" fmla="*/ 933359 h 3310938"/>
              <a:gd name="connsiteX101" fmla="*/ 2072850 w 2878882"/>
              <a:gd name="connsiteY101" fmla="*/ 929987 h 3310938"/>
              <a:gd name="connsiteX102" fmla="*/ 2082192 w 2878882"/>
              <a:gd name="connsiteY102" fmla="*/ 915462 h 3310938"/>
              <a:gd name="connsiteX103" fmla="*/ 2135204 w 2878882"/>
              <a:gd name="connsiteY103" fmla="*/ 824311 h 3310938"/>
              <a:gd name="connsiteX104" fmla="*/ 2186746 w 2878882"/>
              <a:gd name="connsiteY104" fmla="*/ 740404 h 3310938"/>
              <a:gd name="connsiteX105" fmla="*/ 2239004 w 2878882"/>
              <a:gd name="connsiteY105" fmla="*/ 646491 h 3310938"/>
              <a:gd name="connsiteX106" fmla="*/ 2286787 w 2878882"/>
              <a:gd name="connsiteY106" fmla="*/ 561576 h 3310938"/>
              <a:gd name="connsiteX107" fmla="*/ 2334552 w 2878882"/>
              <a:gd name="connsiteY107" fmla="*/ 470261 h 3310938"/>
              <a:gd name="connsiteX108" fmla="*/ 2367988 w 2878882"/>
              <a:gd name="connsiteY108" fmla="*/ 413396 h 3310938"/>
              <a:gd name="connsiteX109" fmla="*/ 2380720 w 2878882"/>
              <a:gd name="connsiteY109" fmla="*/ 381487 h 3310938"/>
              <a:gd name="connsiteX110" fmla="*/ 2383337 w 2878882"/>
              <a:gd name="connsiteY110" fmla="*/ 375042 h 3310938"/>
              <a:gd name="connsiteX111" fmla="*/ 2442281 w 2878882"/>
              <a:gd name="connsiteY111" fmla="*/ 293411 h 3310938"/>
              <a:gd name="connsiteX112" fmla="*/ 2491358 w 2878882"/>
              <a:gd name="connsiteY112" fmla="*/ 266613 h 3310938"/>
              <a:gd name="connsiteX113" fmla="*/ 2516993 w 2878882"/>
              <a:gd name="connsiteY113" fmla="*/ 249450 h 3310938"/>
              <a:gd name="connsiteX114" fmla="*/ 2533425 w 2878882"/>
              <a:gd name="connsiteY114" fmla="*/ 240981 h 3310938"/>
              <a:gd name="connsiteX115" fmla="*/ 2529528 w 2878882"/>
              <a:gd name="connsiteY115" fmla="*/ 241438 h 3310938"/>
              <a:gd name="connsiteX116" fmla="*/ 2509293 w 2878882"/>
              <a:gd name="connsiteY116" fmla="*/ 240195 h 3310938"/>
              <a:gd name="connsiteX117" fmla="*/ 2492625 w 2878882"/>
              <a:gd name="connsiteY117" fmla="*/ 228649 h 3310938"/>
              <a:gd name="connsiteX118" fmla="*/ 2491643 w 2878882"/>
              <a:gd name="connsiteY118" fmla="*/ 203383 h 3310938"/>
              <a:gd name="connsiteX119" fmla="*/ 2496028 w 2878882"/>
              <a:gd name="connsiteY119" fmla="*/ 194094 h 3310938"/>
              <a:gd name="connsiteX120" fmla="*/ 2486725 w 2878882"/>
              <a:gd name="connsiteY120" fmla="*/ 202171 h 3310938"/>
              <a:gd name="connsiteX121" fmla="*/ 2466357 w 2878882"/>
              <a:gd name="connsiteY121" fmla="*/ 210516 h 3310938"/>
              <a:gd name="connsiteX122" fmla="*/ 2445469 w 2878882"/>
              <a:gd name="connsiteY122" fmla="*/ 205121 h 3310938"/>
              <a:gd name="connsiteX123" fmla="*/ 2430830 w 2878882"/>
              <a:gd name="connsiteY123" fmla="*/ 183590 h 3310938"/>
              <a:gd name="connsiteX124" fmla="*/ 2434227 w 2878882"/>
              <a:gd name="connsiteY124" fmla="*/ 169233 h 3310938"/>
              <a:gd name="connsiteX125" fmla="*/ 2424834 w 2878882"/>
              <a:gd name="connsiteY125" fmla="*/ 184544 h 3310938"/>
              <a:gd name="connsiteX126" fmla="*/ 2416602 w 2878882"/>
              <a:gd name="connsiteY126" fmla="*/ 179023 h 3310938"/>
              <a:gd name="connsiteX127" fmla="*/ 2412996 w 2878882"/>
              <a:gd name="connsiteY127" fmla="*/ 179415 h 3310938"/>
              <a:gd name="connsiteX128" fmla="*/ 2394770 w 2878882"/>
              <a:gd name="connsiteY128" fmla="*/ 174794 h 3310938"/>
              <a:gd name="connsiteX129" fmla="*/ 2374985 w 2878882"/>
              <a:gd name="connsiteY129" fmla="*/ 171173 h 3310938"/>
              <a:gd name="connsiteX130" fmla="*/ 2347043 w 2878882"/>
              <a:gd name="connsiteY130" fmla="*/ 159777 h 3310938"/>
              <a:gd name="connsiteX131" fmla="*/ 2341460 w 2878882"/>
              <a:gd name="connsiteY131" fmla="*/ 163507 h 3310938"/>
              <a:gd name="connsiteX132" fmla="*/ 2331840 w 2878882"/>
              <a:gd name="connsiteY132" fmla="*/ 170255 h 3310938"/>
              <a:gd name="connsiteX133" fmla="*/ 2315540 w 2878882"/>
              <a:gd name="connsiteY133" fmla="*/ 160394 h 3310938"/>
              <a:gd name="connsiteX134" fmla="*/ 2300901 w 2878882"/>
              <a:gd name="connsiteY134" fmla="*/ 170271 h 3310938"/>
              <a:gd name="connsiteX135" fmla="*/ 2277795 w 2878882"/>
              <a:gd name="connsiteY135" fmla="*/ 188979 h 3310938"/>
              <a:gd name="connsiteX136" fmla="*/ 2235569 w 2878882"/>
              <a:gd name="connsiteY136" fmla="*/ 219332 h 3310938"/>
              <a:gd name="connsiteX137" fmla="*/ 2202145 w 2878882"/>
              <a:gd name="connsiteY137" fmla="*/ 241994 h 3310938"/>
              <a:gd name="connsiteX138" fmla="*/ 2086222 w 2878882"/>
              <a:gd name="connsiteY138" fmla="*/ 304994 h 3310938"/>
              <a:gd name="connsiteX139" fmla="*/ 2079251 w 2878882"/>
              <a:gd name="connsiteY139" fmla="*/ 310771 h 3310938"/>
              <a:gd name="connsiteX140" fmla="*/ 2041195 w 2878882"/>
              <a:gd name="connsiteY140" fmla="*/ 332042 h 3310938"/>
              <a:gd name="connsiteX141" fmla="*/ 2005047 w 2878882"/>
              <a:gd name="connsiteY141" fmla="*/ 357265 h 3310938"/>
              <a:gd name="connsiteX142" fmla="*/ 1979380 w 2878882"/>
              <a:gd name="connsiteY142" fmla="*/ 274986 h 3310938"/>
              <a:gd name="connsiteX143" fmla="*/ 1986104 w 2878882"/>
              <a:gd name="connsiteY143" fmla="*/ 259156 h 3310938"/>
              <a:gd name="connsiteX144" fmla="*/ 2041867 w 2878882"/>
              <a:gd name="connsiteY144" fmla="*/ 198141 h 3310938"/>
              <a:gd name="connsiteX145" fmla="*/ 2099226 w 2878882"/>
              <a:gd name="connsiteY145" fmla="*/ 136413 h 3310938"/>
              <a:gd name="connsiteX146" fmla="*/ 2095570 w 2878882"/>
              <a:gd name="connsiteY146" fmla="*/ 131710 h 3310938"/>
              <a:gd name="connsiteX147" fmla="*/ 2092775 w 2878882"/>
              <a:gd name="connsiteY147" fmla="*/ 128101 h 3310938"/>
              <a:gd name="connsiteX148" fmla="*/ 2088643 w 2878882"/>
              <a:gd name="connsiteY148" fmla="*/ 126160 h 3310938"/>
              <a:gd name="connsiteX149" fmla="*/ 2084080 w 2878882"/>
              <a:gd name="connsiteY149" fmla="*/ 126313 h 3310938"/>
              <a:gd name="connsiteX150" fmla="*/ 2080088 w 2878882"/>
              <a:gd name="connsiteY150" fmla="*/ 128527 h 3310938"/>
              <a:gd name="connsiteX151" fmla="*/ 2039218 w 2878882"/>
              <a:gd name="connsiteY151" fmla="*/ 140188 h 3310938"/>
              <a:gd name="connsiteX152" fmla="*/ 2022563 w 2878882"/>
              <a:gd name="connsiteY152" fmla="*/ 145115 h 3310938"/>
              <a:gd name="connsiteX153" fmla="*/ 2015833 w 2878882"/>
              <a:gd name="connsiteY153" fmla="*/ 144886 h 3310938"/>
              <a:gd name="connsiteX154" fmla="*/ 2009280 w 2878882"/>
              <a:gd name="connsiteY154" fmla="*/ 143389 h 3310938"/>
              <a:gd name="connsiteX155" fmla="*/ 1990680 w 2878882"/>
              <a:gd name="connsiteY155" fmla="*/ 142675 h 3310938"/>
              <a:gd name="connsiteX156" fmla="*/ 1973772 w 2878882"/>
              <a:gd name="connsiteY156" fmla="*/ 134886 h 3310938"/>
              <a:gd name="connsiteX157" fmla="*/ 1953359 w 2878882"/>
              <a:gd name="connsiteY157" fmla="*/ 126275 h 3310938"/>
              <a:gd name="connsiteX158" fmla="*/ 1935716 w 2878882"/>
              <a:gd name="connsiteY158" fmla="*/ 112969 h 3310938"/>
              <a:gd name="connsiteX159" fmla="*/ 1925170 w 2878882"/>
              <a:gd name="connsiteY159" fmla="*/ 119579 h 3310938"/>
              <a:gd name="connsiteX160" fmla="*/ 1899384 w 2878882"/>
              <a:gd name="connsiteY160" fmla="*/ 111410 h 3310938"/>
              <a:gd name="connsiteX161" fmla="*/ 1779544 w 2878882"/>
              <a:gd name="connsiteY161" fmla="*/ 251022 h 3310938"/>
              <a:gd name="connsiteX162" fmla="*/ 1722235 w 2878882"/>
              <a:gd name="connsiteY162" fmla="*/ 323784 h 3310938"/>
              <a:gd name="connsiteX163" fmla="*/ 1608264 w 2878882"/>
              <a:gd name="connsiteY163" fmla="*/ 478405 h 3310938"/>
              <a:gd name="connsiteX164" fmla="*/ 1538565 w 2878882"/>
              <a:gd name="connsiteY164" fmla="*/ 575531 h 3310938"/>
              <a:gd name="connsiteX165" fmla="*/ 1475115 w 2878882"/>
              <a:gd name="connsiteY165" fmla="*/ 668824 h 3310938"/>
              <a:gd name="connsiteX166" fmla="*/ 1403661 w 2878882"/>
              <a:gd name="connsiteY166" fmla="*/ 773935 h 3310938"/>
              <a:gd name="connsiteX167" fmla="*/ 1397324 w 2878882"/>
              <a:gd name="connsiteY167" fmla="*/ 781528 h 3310938"/>
              <a:gd name="connsiteX168" fmla="*/ 1314799 w 2878882"/>
              <a:gd name="connsiteY168" fmla="*/ 862912 h 3310938"/>
              <a:gd name="connsiteX169" fmla="*/ 1300305 w 2878882"/>
              <a:gd name="connsiteY169" fmla="*/ 881430 h 3310938"/>
              <a:gd name="connsiteX170" fmla="*/ 1269607 w 2878882"/>
              <a:gd name="connsiteY170" fmla="*/ 906672 h 3310938"/>
              <a:gd name="connsiteX171" fmla="*/ 1251907 w 2878882"/>
              <a:gd name="connsiteY171" fmla="*/ 928422 h 3310938"/>
              <a:gd name="connsiteX172" fmla="*/ 1202196 w 2878882"/>
              <a:gd name="connsiteY172" fmla="*/ 962548 h 3310938"/>
              <a:gd name="connsiteX173" fmla="*/ 1113720 w 2878882"/>
              <a:gd name="connsiteY173" fmla="*/ 1036176 h 3310938"/>
              <a:gd name="connsiteX174" fmla="*/ 1147105 w 2878882"/>
              <a:gd name="connsiteY174" fmla="*/ 910709 h 3310938"/>
              <a:gd name="connsiteX175" fmla="*/ 1192646 w 2878882"/>
              <a:gd name="connsiteY175" fmla="*/ 750874 h 3310938"/>
              <a:gd name="connsiteX176" fmla="*/ 1217755 w 2878882"/>
              <a:gd name="connsiteY176" fmla="*/ 653601 h 3310938"/>
              <a:gd name="connsiteX177" fmla="*/ 1264011 w 2878882"/>
              <a:gd name="connsiteY177" fmla="*/ 462777 h 3310938"/>
              <a:gd name="connsiteX178" fmla="*/ 1296123 w 2878882"/>
              <a:gd name="connsiteY178" fmla="*/ 300605 h 3310938"/>
              <a:gd name="connsiteX179" fmla="*/ 1319856 w 2878882"/>
              <a:gd name="connsiteY179" fmla="*/ 137373 h 3310938"/>
              <a:gd name="connsiteX180" fmla="*/ 1321238 w 2878882"/>
              <a:gd name="connsiteY180" fmla="*/ 48163 h 3310938"/>
              <a:gd name="connsiteX181" fmla="*/ 1314026 w 2878882"/>
              <a:gd name="connsiteY181" fmla="*/ 46780 h 3310938"/>
              <a:gd name="connsiteX182" fmla="*/ 1258155 w 2878882"/>
              <a:gd name="connsiteY182" fmla="*/ 20195 h 3310938"/>
              <a:gd name="connsiteX183" fmla="*/ 1243022 w 2878882"/>
              <a:gd name="connsiteY183" fmla="*/ 20498 h 3310938"/>
              <a:gd name="connsiteX184" fmla="*/ 1235258 w 2878882"/>
              <a:gd name="connsiteY184" fmla="*/ 11564 h 3310938"/>
              <a:gd name="connsiteX185" fmla="*/ 1216297 w 2878882"/>
              <a:gd name="connsiteY185" fmla="*/ 10954 h 3310938"/>
              <a:gd name="connsiteX186" fmla="*/ 1196461 w 2878882"/>
              <a:gd name="connsiteY186" fmla="*/ 0 h 3310938"/>
              <a:gd name="connsiteX187" fmla="*/ 1195472 w 2878882"/>
              <a:gd name="connsiteY187" fmla="*/ 97682 h 3310938"/>
              <a:gd name="connsiteX188" fmla="*/ 1189800 w 2878882"/>
              <a:gd name="connsiteY188" fmla="*/ 178872 h 3310938"/>
              <a:gd name="connsiteX189" fmla="*/ 1165883 w 2878882"/>
              <a:gd name="connsiteY189" fmla="*/ 307417 h 3310938"/>
              <a:gd name="connsiteX190" fmla="*/ 1121845 w 2878882"/>
              <a:gd name="connsiteY190" fmla="*/ 516581 h 3310938"/>
              <a:gd name="connsiteX191" fmla="*/ 1057888 w 2878882"/>
              <a:gd name="connsiteY191" fmla="*/ 756698 h 3310938"/>
              <a:gd name="connsiteX192" fmla="*/ 1011511 w 2878882"/>
              <a:gd name="connsiteY192" fmla="*/ 917262 h 3310938"/>
              <a:gd name="connsiteX193" fmla="*/ 965914 w 2878882"/>
              <a:gd name="connsiteY193" fmla="*/ 1068484 h 3310938"/>
              <a:gd name="connsiteX194" fmla="*/ 971142 w 2878882"/>
              <a:gd name="connsiteY194" fmla="*/ 1155293 h 3310938"/>
              <a:gd name="connsiteX195" fmla="*/ 867038 w 2878882"/>
              <a:gd name="connsiteY195" fmla="*/ 1257376 h 3310938"/>
              <a:gd name="connsiteX196" fmla="*/ 868882 w 2878882"/>
              <a:gd name="connsiteY196" fmla="*/ 1270748 h 3310938"/>
              <a:gd name="connsiteX197" fmla="*/ 865758 w 2878882"/>
              <a:gd name="connsiteY197" fmla="*/ 1274373 h 3310938"/>
              <a:gd name="connsiteX198" fmla="*/ 819279 w 2878882"/>
              <a:gd name="connsiteY198" fmla="*/ 1300318 h 3310938"/>
              <a:gd name="connsiteX199" fmla="*/ 756768 w 2878882"/>
              <a:gd name="connsiteY199" fmla="*/ 1369668 h 3310938"/>
              <a:gd name="connsiteX200" fmla="*/ 678108 w 2878882"/>
              <a:gd name="connsiteY200" fmla="*/ 1470996 h 3310938"/>
              <a:gd name="connsiteX201" fmla="*/ 615146 w 2878882"/>
              <a:gd name="connsiteY201" fmla="*/ 1546189 h 3310938"/>
              <a:gd name="connsiteX202" fmla="*/ 557683 w 2878882"/>
              <a:gd name="connsiteY202" fmla="*/ 1632225 h 3310938"/>
              <a:gd name="connsiteX203" fmla="*/ 539853 w 2878882"/>
              <a:gd name="connsiteY203" fmla="*/ 1658487 h 3310938"/>
              <a:gd name="connsiteX204" fmla="*/ 434056 w 2878882"/>
              <a:gd name="connsiteY204" fmla="*/ 1842651 h 3310938"/>
              <a:gd name="connsiteX205" fmla="*/ 405548 w 2878882"/>
              <a:gd name="connsiteY205" fmla="*/ 1862544 h 3310938"/>
              <a:gd name="connsiteX206" fmla="*/ 333827 w 2878882"/>
              <a:gd name="connsiteY206" fmla="*/ 1809856 h 3310938"/>
              <a:gd name="connsiteX207" fmla="*/ 317433 w 2878882"/>
              <a:gd name="connsiteY207" fmla="*/ 1802707 h 3310938"/>
              <a:gd name="connsiteX208" fmla="*/ 308998 w 2878882"/>
              <a:gd name="connsiteY208" fmla="*/ 1834521 h 3310938"/>
              <a:gd name="connsiteX209" fmla="*/ 271692 w 2878882"/>
              <a:gd name="connsiteY209" fmla="*/ 1981339 h 3310938"/>
              <a:gd name="connsiteX210" fmla="*/ 304764 w 2878882"/>
              <a:gd name="connsiteY210" fmla="*/ 1999603 h 3310938"/>
              <a:gd name="connsiteX211" fmla="*/ 306996 w 2878882"/>
              <a:gd name="connsiteY211" fmla="*/ 2001618 h 3310938"/>
              <a:gd name="connsiteX212" fmla="*/ 378423 w 2878882"/>
              <a:gd name="connsiteY212" fmla="*/ 2055929 h 3310938"/>
              <a:gd name="connsiteX213" fmla="*/ 422856 w 2878882"/>
              <a:gd name="connsiteY213" fmla="*/ 2092148 h 3310938"/>
              <a:gd name="connsiteX214" fmla="*/ 435376 w 2878882"/>
              <a:gd name="connsiteY214" fmla="*/ 2090975 h 3310938"/>
              <a:gd name="connsiteX215" fmla="*/ 440750 w 2878882"/>
              <a:gd name="connsiteY215" fmla="*/ 2087027 h 3310938"/>
              <a:gd name="connsiteX216" fmla="*/ 483494 w 2878882"/>
              <a:gd name="connsiteY216" fmla="*/ 2050010 h 3310938"/>
              <a:gd name="connsiteX217" fmla="*/ 485876 w 2878882"/>
              <a:gd name="connsiteY217" fmla="*/ 2043489 h 3310938"/>
              <a:gd name="connsiteX218" fmla="*/ 534868 w 2878882"/>
              <a:gd name="connsiteY218" fmla="*/ 1936945 h 3310938"/>
              <a:gd name="connsiteX219" fmla="*/ 551534 w 2878882"/>
              <a:gd name="connsiteY219" fmla="*/ 1917882 h 3310938"/>
              <a:gd name="connsiteX220" fmla="*/ 560700 w 2878882"/>
              <a:gd name="connsiteY220" fmla="*/ 1907559 h 3310938"/>
              <a:gd name="connsiteX221" fmla="*/ 601964 w 2878882"/>
              <a:gd name="connsiteY221" fmla="*/ 1834311 h 3310938"/>
              <a:gd name="connsiteX222" fmla="*/ 643918 w 2878882"/>
              <a:gd name="connsiteY222" fmla="*/ 1771704 h 3310938"/>
              <a:gd name="connsiteX223" fmla="*/ 692519 w 2878882"/>
              <a:gd name="connsiteY223" fmla="*/ 1702228 h 3310938"/>
              <a:gd name="connsiteX224" fmla="*/ 785780 w 2878882"/>
              <a:gd name="connsiteY224" fmla="*/ 1577445 h 3310938"/>
              <a:gd name="connsiteX225" fmla="*/ 881690 w 2878882"/>
              <a:gd name="connsiteY225" fmla="*/ 1475147 h 3310938"/>
              <a:gd name="connsiteX226" fmla="*/ 991396 w 2878882"/>
              <a:gd name="connsiteY226" fmla="*/ 1369332 h 3310938"/>
              <a:gd name="connsiteX227" fmla="*/ 1033375 w 2878882"/>
              <a:gd name="connsiteY227" fmla="*/ 1341333 h 3310938"/>
              <a:gd name="connsiteX228" fmla="*/ 1035149 w 2878882"/>
              <a:gd name="connsiteY228" fmla="*/ 1347481 h 3310938"/>
              <a:gd name="connsiteX229" fmla="*/ 978481 w 2878882"/>
              <a:gd name="connsiteY229" fmla="*/ 1442941 h 3310938"/>
              <a:gd name="connsiteX230" fmla="*/ 881671 w 2878882"/>
              <a:gd name="connsiteY230" fmla="*/ 1613745 h 3310938"/>
              <a:gd name="connsiteX231" fmla="*/ 803810 w 2878882"/>
              <a:gd name="connsiteY231" fmla="*/ 1761311 h 3310938"/>
              <a:gd name="connsiteX232" fmla="*/ 799798 w 2878882"/>
              <a:gd name="connsiteY232" fmla="*/ 1769442 h 3310938"/>
              <a:gd name="connsiteX233" fmla="*/ 771147 w 2878882"/>
              <a:gd name="connsiteY233" fmla="*/ 1826586 h 3310938"/>
              <a:gd name="connsiteX234" fmla="*/ 732635 w 2878882"/>
              <a:gd name="connsiteY234" fmla="*/ 1897368 h 3310938"/>
              <a:gd name="connsiteX235" fmla="*/ 644304 w 2878882"/>
              <a:gd name="connsiteY235" fmla="*/ 2077876 h 3310938"/>
              <a:gd name="connsiteX236" fmla="*/ 620666 w 2878882"/>
              <a:gd name="connsiteY236" fmla="*/ 2108035 h 3310938"/>
              <a:gd name="connsiteX237" fmla="*/ 600969 w 2878882"/>
              <a:gd name="connsiteY237" fmla="*/ 2128511 h 3310938"/>
              <a:gd name="connsiteX238" fmla="*/ 595513 w 2878882"/>
              <a:gd name="connsiteY238" fmla="*/ 2133645 h 3310938"/>
              <a:gd name="connsiteX239" fmla="*/ 516475 w 2878882"/>
              <a:gd name="connsiteY239" fmla="*/ 2179673 h 3310938"/>
              <a:gd name="connsiteX240" fmla="*/ 410952 w 2878882"/>
              <a:gd name="connsiteY240" fmla="*/ 2246463 h 3310938"/>
              <a:gd name="connsiteX241" fmla="*/ 367298 w 2878882"/>
              <a:gd name="connsiteY241" fmla="*/ 2277135 h 3310938"/>
              <a:gd name="connsiteX242" fmla="*/ 240683 w 2878882"/>
              <a:gd name="connsiteY242" fmla="*/ 2352386 h 3310938"/>
              <a:gd name="connsiteX243" fmla="*/ 167196 w 2878882"/>
              <a:gd name="connsiteY243" fmla="*/ 2397824 h 3310938"/>
              <a:gd name="connsiteX244" fmla="*/ 147563 w 2878882"/>
              <a:gd name="connsiteY244" fmla="*/ 2470888 h 3310938"/>
              <a:gd name="connsiteX245" fmla="*/ 131954 w 2878882"/>
              <a:gd name="connsiteY245" fmla="*/ 2530643 h 3310938"/>
              <a:gd name="connsiteX246" fmla="*/ 119208 w 2878882"/>
              <a:gd name="connsiteY246" fmla="*/ 2592414 h 3310938"/>
              <a:gd name="connsiteX247" fmla="*/ 111206 w 2878882"/>
              <a:gd name="connsiteY247" fmla="*/ 2626965 h 3310938"/>
              <a:gd name="connsiteX248" fmla="*/ 116596 w 2878882"/>
              <a:gd name="connsiteY248" fmla="*/ 2622966 h 3310938"/>
              <a:gd name="connsiteX249" fmla="*/ 151849 w 2878882"/>
              <a:gd name="connsiteY249" fmla="*/ 2605203 h 3310938"/>
              <a:gd name="connsiteX250" fmla="*/ 189805 w 2878882"/>
              <a:gd name="connsiteY250" fmla="*/ 2592084 h 3310938"/>
              <a:gd name="connsiteX251" fmla="*/ 208127 w 2878882"/>
              <a:gd name="connsiteY251" fmla="*/ 2585563 h 3310938"/>
              <a:gd name="connsiteX252" fmla="*/ 261443 w 2878882"/>
              <a:gd name="connsiteY252" fmla="*/ 2543654 h 3310938"/>
              <a:gd name="connsiteX253" fmla="*/ 318117 w 2878882"/>
              <a:gd name="connsiteY253" fmla="*/ 2518913 h 3310938"/>
              <a:gd name="connsiteX254" fmla="*/ 332763 w 2878882"/>
              <a:gd name="connsiteY254" fmla="*/ 2510237 h 3310938"/>
              <a:gd name="connsiteX255" fmla="*/ 341019 w 2878882"/>
              <a:gd name="connsiteY255" fmla="*/ 2495357 h 3310938"/>
              <a:gd name="connsiteX256" fmla="*/ 360566 w 2878882"/>
              <a:gd name="connsiteY256" fmla="*/ 2487492 h 3310938"/>
              <a:gd name="connsiteX257" fmla="*/ 391392 w 2878882"/>
              <a:gd name="connsiteY257" fmla="*/ 2469190 h 3310938"/>
              <a:gd name="connsiteX258" fmla="*/ 446357 w 2878882"/>
              <a:gd name="connsiteY258" fmla="*/ 2437642 h 3310938"/>
              <a:gd name="connsiteX259" fmla="*/ 497120 w 2878882"/>
              <a:gd name="connsiteY259" fmla="*/ 2413624 h 3310938"/>
              <a:gd name="connsiteX260" fmla="*/ 503081 w 2878882"/>
              <a:gd name="connsiteY260" fmla="*/ 2431679 h 3310938"/>
              <a:gd name="connsiteX261" fmla="*/ 453817 w 2878882"/>
              <a:gd name="connsiteY261" fmla="*/ 2580829 h 3310938"/>
              <a:gd name="connsiteX262" fmla="*/ 435415 w 2878882"/>
              <a:gd name="connsiteY262" fmla="*/ 2639069 h 3310938"/>
              <a:gd name="connsiteX263" fmla="*/ 414560 w 2878882"/>
              <a:gd name="connsiteY263" fmla="*/ 2668849 h 3310938"/>
              <a:gd name="connsiteX264" fmla="*/ 402691 w 2878882"/>
              <a:gd name="connsiteY264" fmla="*/ 2681561 h 3310938"/>
              <a:gd name="connsiteX265" fmla="*/ 399147 w 2878882"/>
              <a:gd name="connsiteY265" fmla="*/ 2698584 h 3310938"/>
              <a:gd name="connsiteX266" fmla="*/ 266145 w 2878882"/>
              <a:gd name="connsiteY266" fmla="*/ 2772902 h 3310938"/>
              <a:gd name="connsiteX267" fmla="*/ 154104 w 2878882"/>
              <a:gd name="connsiteY267" fmla="*/ 2838367 h 3310938"/>
              <a:gd name="connsiteX268" fmla="*/ 92286 w 2878882"/>
              <a:gd name="connsiteY268" fmla="*/ 2876227 h 3310938"/>
              <a:gd name="connsiteX269" fmla="*/ 50840 w 2878882"/>
              <a:gd name="connsiteY269" fmla="*/ 2899301 h 3310938"/>
              <a:gd name="connsiteX270" fmla="*/ 45246 w 2878882"/>
              <a:gd name="connsiteY270" fmla="*/ 2902818 h 3310938"/>
              <a:gd name="connsiteX271" fmla="*/ 37595 w 2878882"/>
              <a:gd name="connsiteY271" fmla="*/ 2942946 h 3310938"/>
              <a:gd name="connsiteX272" fmla="*/ 21911 w 2878882"/>
              <a:gd name="connsiteY272" fmla="*/ 3012328 h 3310938"/>
              <a:gd name="connsiteX273" fmla="*/ 21183 w 2878882"/>
              <a:gd name="connsiteY273" fmla="*/ 3016581 h 3310938"/>
              <a:gd name="connsiteX274" fmla="*/ 612 w 2878882"/>
              <a:gd name="connsiteY274" fmla="*/ 3109474 h 3310938"/>
              <a:gd name="connsiteX275" fmla="*/ 0 w 2878882"/>
              <a:gd name="connsiteY275" fmla="*/ 3114715 h 3310938"/>
              <a:gd name="connsiteX276" fmla="*/ 38039 w 2878882"/>
              <a:gd name="connsiteY276" fmla="*/ 3090582 h 3310938"/>
              <a:gd name="connsiteX277" fmla="*/ 121523 w 2878882"/>
              <a:gd name="connsiteY277" fmla="*/ 3051994 h 3310938"/>
              <a:gd name="connsiteX278" fmla="*/ 129870 w 2878882"/>
              <a:gd name="connsiteY278" fmla="*/ 3045048 h 3310938"/>
              <a:gd name="connsiteX279" fmla="*/ 148189 w 2878882"/>
              <a:gd name="connsiteY279" fmla="*/ 3034883 h 3310938"/>
              <a:gd name="connsiteX280" fmla="*/ 169660 w 2878882"/>
              <a:gd name="connsiteY280" fmla="*/ 3024939 h 3310938"/>
              <a:gd name="connsiteX281" fmla="*/ 213189 w 2878882"/>
              <a:gd name="connsiteY281" fmla="*/ 2997531 h 3310938"/>
              <a:gd name="connsiteX282" fmla="*/ 271197 w 2878882"/>
              <a:gd name="connsiteY282" fmla="*/ 2959037 h 3310938"/>
              <a:gd name="connsiteX283" fmla="*/ 279713 w 2878882"/>
              <a:gd name="connsiteY283" fmla="*/ 2954132 h 3310938"/>
              <a:gd name="connsiteX284" fmla="*/ 347256 w 2878882"/>
              <a:gd name="connsiteY284" fmla="*/ 2918231 h 3310938"/>
              <a:gd name="connsiteX285" fmla="*/ 375552 w 2878882"/>
              <a:gd name="connsiteY285" fmla="*/ 2940957 h 3310938"/>
              <a:gd name="connsiteX286" fmla="*/ 381799 w 2878882"/>
              <a:gd name="connsiteY286" fmla="*/ 3040117 h 3310938"/>
              <a:gd name="connsiteX287" fmla="*/ 397784 w 2878882"/>
              <a:gd name="connsiteY287" fmla="*/ 3043451 h 3310938"/>
              <a:gd name="connsiteX288" fmla="*/ 398282 w 2878882"/>
              <a:gd name="connsiteY288" fmla="*/ 3061221 h 3310938"/>
              <a:gd name="connsiteX289" fmla="*/ 419798 w 2878882"/>
              <a:gd name="connsiteY289" fmla="*/ 3179793 h 3310938"/>
              <a:gd name="connsiteX290" fmla="*/ 431158 w 2878882"/>
              <a:gd name="connsiteY290" fmla="*/ 3217463 h 3310938"/>
              <a:gd name="connsiteX291" fmla="*/ 436651 w 2878882"/>
              <a:gd name="connsiteY291" fmla="*/ 3215770 h 3310938"/>
              <a:gd name="connsiteX292" fmla="*/ 440564 w 2878882"/>
              <a:gd name="connsiteY292" fmla="*/ 3211562 h 3310938"/>
              <a:gd name="connsiteX293" fmla="*/ 445713 w 2878882"/>
              <a:gd name="connsiteY293" fmla="*/ 3204281 h 3310938"/>
              <a:gd name="connsiteX294" fmla="*/ 451299 w 2878882"/>
              <a:gd name="connsiteY294" fmla="*/ 3212234 h 3310938"/>
              <a:gd name="connsiteX295" fmla="*/ 460476 w 2878882"/>
              <a:gd name="connsiteY295" fmla="*/ 3227514 h 3310938"/>
              <a:gd name="connsiteX296" fmla="*/ 496617 w 2878882"/>
              <a:gd name="connsiteY296" fmla="*/ 3232273 h 3310938"/>
              <a:gd name="connsiteX297" fmla="*/ 501800 w 2878882"/>
              <a:gd name="connsiteY297" fmla="*/ 3233971 h 3310938"/>
              <a:gd name="connsiteX298" fmla="*/ 512884 w 2878882"/>
              <a:gd name="connsiteY298" fmla="*/ 3235410 h 3310938"/>
              <a:gd name="connsiteX299" fmla="*/ 526754 w 2878882"/>
              <a:gd name="connsiteY299" fmla="*/ 3234840 h 3310938"/>
              <a:gd name="connsiteX300" fmla="*/ 570233 w 2878882"/>
              <a:gd name="connsiteY300" fmla="*/ 3238312 h 3310938"/>
              <a:gd name="connsiteX301" fmla="*/ 588586 w 2878882"/>
              <a:gd name="connsiteY301" fmla="*/ 3243699 h 3310938"/>
              <a:gd name="connsiteX302" fmla="*/ 598295 w 2878882"/>
              <a:gd name="connsiteY302" fmla="*/ 3251963 h 3310938"/>
              <a:gd name="connsiteX303" fmla="*/ 611021 w 2878882"/>
              <a:gd name="connsiteY303" fmla="*/ 3252755 h 3310938"/>
              <a:gd name="connsiteX304" fmla="*/ 641009 w 2878882"/>
              <a:gd name="connsiteY304" fmla="*/ 3243959 h 3310938"/>
              <a:gd name="connsiteX305" fmla="*/ 682145 w 2878882"/>
              <a:gd name="connsiteY305" fmla="*/ 3242869 h 3310938"/>
              <a:gd name="connsiteX306" fmla="*/ 701867 w 2878882"/>
              <a:gd name="connsiteY306" fmla="*/ 3182278 h 3310938"/>
              <a:gd name="connsiteX307" fmla="*/ 703730 w 2878882"/>
              <a:gd name="connsiteY307" fmla="*/ 3173253 h 3310938"/>
              <a:gd name="connsiteX308" fmla="*/ 720131 w 2878882"/>
              <a:gd name="connsiteY308" fmla="*/ 3117693 h 3310938"/>
              <a:gd name="connsiteX309" fmla="*/ 735601 w 2878882"/>
              <a:gd name="connsiteY309" fmla="*/ 3089238 h 3310938"/>
              <a:gd name="connsiteX310" fmla="*/ 780000 w 2878882"/>
              <a:gd name="connsiteY310" fmla="*/ 3059567 h 3310938"/>
              <a:gd name="connsiteX311" fmla="*/ 829565 w 2878882"/>
              <a:gd name="connsiteY311" fmla="*/ 3070594 h 3310938"/>
              <a:gd name="connsiteX312" fmla="*/ 859395 w 2878882"/>
              <a:gd name="connsiteY312" fmla="*/ 3071785 h 3310938"/>
              <a:gd name="connsiteX313" fmla="*/ 880321 w 2878882"/>
              <a:gd name="connsiteY313" fmla="*/ 3063750 h 3310938"/>
              <a:gd name="connsiteX314" fmla="*/ 942472 w 2878882"/>
              <a:gd name="connsiteY314" fmla="*/ 3039015 h 3310938"/>
              <a:gd name="connsiteX315" fmla="*/ 983899 w 2878882"/>
              <a:gd name="connsiteY315" fmla="*/ 3026651 h 3310938"/>
              <a:gd name="connsiteX316" fmla="*/ 1066386 w 2878882"/>
              <a:gd name="connsiteY316" fmla="*/ 2977948 h 3310938"/>
              <a:gd name="connsiteX317" fmla="*/ 1099810 w 2878882"/>
              <a:gd name="connsiteY317" fmla="*/ 2961325 h 3310938"/>
              <a:gd name="connsiteX318" fmla="*/ 1171460 w 2878882"/>
              <a:gd name="connsiteY318" fmla="*/ 2919657 h 3310938"/>
              <a:gd name="connsiteX319" fmla="*/ 1219947 w 2878882"/>
              <a:gd name="connsiteY319" fmla="*/ 2887862 h 3310938"/>
              <a:gd name="connsiteX320" fmla="*/ 1313557 w 2878882"/>
              <a:gd name="connsiteY320" fmla="*/ 2825369 h 3310938"/>
              <a:gd name="connsiteX321" fmla="*/ 1370143 w 2878882"/>
              <a:gd name="connsiteY321" fmla="*/ 2781654 h 3310938"/>
              <a:gd name="connsiteX322" fmla="*/ 1372424 w 2878882"/>
              <a:gd name="connsiteY322" fmla="*/ 2787377 h 3310938"/>
              <a:gd name="connsiteX323" fmla="*/ 1360441 w 2878882"/>
              <a:gd name="connsiteY323" fmla="*/ 2807846 h 3310938"/>
              <a:gd name="connsiteX324" fmla="*/ 1281375 w 2878882"/>
              <a:gd name="connsiteY324" fmla="*/ 2900809 h 3310938"/>
              <a:gd name="connsiteX325" fmla="*/ 1185935 w 2878882"/>
              <a:gd name="connsiteY325" fmla="*/ 2997720 h 3310938"/>
              <a:gd name="connsiteX326" fmla="*/ 1124671 w 2878882"/>
              <a:gd name="connsiteY326" fmla="*/ 3057406 h 3310938"/>
              <a:gd name="connsiteX327" fmla="*/ 1063604 w 2878882"/>
              <a:gd name="connsiteY327" fmla="*/ 3110437 h 3310938"/>
              <a:gd name="connsiteX328" fmla="*/ 956217 w 2878882"/>
              <a:gd name="connsiteY328" fmla="*/ 3192652 h 3310938"/>
              <a:gd name="connsiteX329" fmla="*/ 858368 w 2878882"/>
              <a:gd name="connsiteY329" fmla="*/ 3250271 h 3310938"/>
              <a:gd name="connsiteX330" fmla="*/ 850890 w 2878882"/>
              <a:gd name="connsiteY330" fmla="*/ 3254048 h 3310938"/>
              <a:gd name="connsiteX331" fmla="*/ 870910 w 2878882"/>
              <a:gd name="connsiteY331" fmla="*/ 3252806 h 3310938"/>
              <a:gd name="connsiteX332" fmla="*/ 882425 w 2878882"/>
              <a:gd name="connsiteY332" fmla="*/ 3253453 h 3310938"/>
              <a:gd name="connsiteX333" fmla="*/ 909562 w 2878882"/>
              <a:gd name="connsiteY333" fmla="*/ 3255449 h 3310938"/>
              <a:gd name="connsiteX334" fmla="*/ 915196 w 2878882"/>
              <a:gd name="connsiteY334" fmla="*/ 3253979 h 3310938"/>
              <a:gd name="connsiteX335" fmla="*/ 917902 w 2878882"/>
              <a:gd name="connsiteY335" fmla="*/ 3250816 h 3310938"/>
              <a:gd name="connsiteX336" fmla="*/ 921869 w 2878882"/>
              <a:gd name="connsiteY336" fmla="*/ 3249561 h 3310938"/>
              <a:gd name="connsiteX337" fmla="*/ 953201 w 2878882"/>
              <a:gd name="connsiteY337" fmla="*/ 3249732 h 3310938"/>
              <a:gd name="connsiteX338" fmla="*/ 956015 w 2878882"/>
              <a:gd name="connsiteY338" fmla="*/ 3250677 h 3310938"/>
              <a:gd name="connsiteX339" fmla="*/ 958936 w 2878882"/>
              <a:gd name="connsiteY339" fmla="*/ 3250176 h 3310938"/>
              <a:gd name="connsiteX340" fmla="*/ 966028 w 2878882"/>
              <a:gd name="connsiteY340" fmla="*/ 3245702 h 3310938"/>
              <a:gd name="connsiteX341" fmla="*/ 974311 w 2878882"/>
              <a:gd name="connsiteY341" fmla="*/ 3244415 h 3310938"/>
              <a:gd name="connsiteX342" fmla="*/ 982422 w 2878882"/>
              <a:gd name="connsiteY342" fmla="*/ 3246513 h 3310938"/>
              <a:gd name="connsiteX343" fmla="*/ 989039 w 2878882"/>
              <a:gd name="connsiteY343" fmla="*/ 3251659 h 3310938"/>
              <a:gd name="connsiteX344" fmla="*/ 991878 w 2878882"/>
              <a:gd name="connsiteY344" fmla="*/ 3252489 h 3310938"/>
              <a:gd name="connsiteX345" fmla="*/ 1029826 w 2878882"/>
              <a:gd name="connsiteY345" fmla="*/ 3254017 h 3310938"/>
              <a:gd name="connsiteX346" fmla="*/ 1045251 w 2878882"/>
              <a:gd name="connsiteY346" fmla="*/ 3261419 h 3310938"/>
              <a:gd name="connsiteX347" fmla="*/ 1084638 w 2878882"/>
              <a:gd name="connsiteY347" fmla="*/ 3251925 h 3310938"/>
              <a:gd name="connsiteX348" fmla="*/ 1109462 w 2878882"/>
              <a:gd name="connsiteY348" fmla="*/ 3248129 h 3310938"/>
              <a:gd name="connsiteX349" fmla="*/ 1118435 w 2878882"/>
              <a:gd name="connsiteY349" fmla="*/ 3246196 h 3310938"/>
              <a:gd name="connsiteX350" fmla="*/ 1133119 w 2878882"/>
              <a:gd name="connsiteY350" fmla="*/ 3244897 h 3310938"/>
              <a:gd name="connsiteX351" fmla="*/ 1137086 w 2878882"/>
              <a:gd name="connsiteY351" fmla="*/ 3249086 h 3310938"/>
              <a:gd name="connsiteX352" fmla="*/ 1142435 w 2878882"/>
              <a:gd name="connsiteY352" fmla="*/ 3251241 h 3310938"/>
              <a:gd name="connsiteX353" fmla="*/ 1148202 w 2878882"/>
              <a:gd name="connsiteY353" fmla="*/ 3250974 h 3310938"/>
              <a:gd name="connsiteX354" fmla="*/ 1153329 w 2878882"/>
              <a:gd name="connsiteY354" fmla="*/ 3248332 h 3310938"/>
              <a:gd name="connsiteX355" fmla="*/ 1163728 w 2878882"/>
              <a:gd name="connsiteY355" fmla="*/ 3243775 h 3310938"/>
              <a:gd name="connsiteX356" fmla="*/ 1179477 w 2878882"/>
              <a:gd name="connsiteY356" fmla="*/ 3229276 h 3310938"/>
              <a:gd name="connsiteX357" fmla="*/ 1281135 w 2878882"/>
              <a:gd name="connsiteY357" fmla="*/ 3128537 h 3310938"/>
              <a:gd name="connsiteX358" fmla="*/ 1326878 w 2878882"/>
              <a:gd name="connsiteY358" fmla="*/ 3084099 h 3310938"/>
              <a:gd name="connsiteX359" fmla="*/ 1386633 w 2878882"/>
              <a:gd name="connsiteY359" fmla="*/ 3020155 h 3310938"/>
              <a:gd name="connsiteX360" fmla="*/ 1429524 w 2878882"/>
              <a:gd name="connsiteY360" fmla="*/ 2967960 h 3310938"/>
              <a:gd name="connsiteX361" fmla="*/ 1538185 w 2878882"/>
              <a:gd name="connsiteY361" fmla="*/ 2840332 h 3310938"/>
              <a:gd name="connsiteX362" fmla="*/ 1570005 w 2878882"/>
              <a:gd name="connsiteY362" fmla="*/ 2788999 h 3310938"/>
              <a:gd name="connsiteX363" fmla="*/ 1602002 w 2878882"/>
              <a:gd name="connsiteY363" fmla="*/ 2752020 h 3310938"/>
              <a:gd name="connsiteX364" fmla="*/ 1660826 w 2878882"/>
              <a:gd name="connsiteY364" fmla="*/ 2668925 h 3310938"/>
              <a:gd name="connsiteX365" fmla="*/ 1721411 w 2878882"/>
              <a:gd name="connsiteY365" fmla="*/ 2582603 h 3310938"/>
              <a:gd name="connsiteX366" fmla="*/ 1757591 w 2878882"/>
              <a:gd name="connsiteY366" fmla="*/ 2530884 h 3310938"/>
              <a:gd name="connsiteX367" fmla="*/ 1821618 w 2878882"/>
              <a:gd name="connsiteY367" fmla="*/ 2439556 h 3310938"/>
              <a:gd name="connsiteX368" fmla="*/ 1862912 w 2878882"/>
              <a:gd name="connsiteY368" fmla="*/ 2387558 h 3310938"/>
              <a:gd name="connsiteX369" fmla="*/ 1871119 w 2878882"/>
              <a:gd name="connsiteY369" fmla="*/ 2383426 h 3310938"/>
              <a:gd name="connsiteX370" fmla="*/ 1883002 w 2878882"/>
              <a:gd name="connsiteY370" fmla="*/ 2374877 h 3310938"/>
              <a:gd name="connsiteX371" fmla="*/ 1910848 w 2878882"/>
              <a:gd name="connsiteY371" fmla="*/ 2352436 h 3310938"/>
              <a:gd name="connsiteX372" fmla="*/ 1911171 w 2878882"/>
              <a:gd name="connsiteY372" fmla="*/ 2340015 h 3310938"/>
              <a:gd name="connsiteX373" fmla="*/ 1965749 w 2878882"/>
              <a:gd name="connsiteY373" fmla="*/ 2304120 h 3310938"/>
              <a:gd name="connsiteX374" fmla="*/ 1967922 w 2878882"/>
              <a:gd name="connsiteY374" fmla="*/ 2306852 h 3310938"/>
              <a:gd name="connsiteX375" fmla="*/ 1993734 w 2878882"/>
              <a:gd name="connsiteY375" fmla="*/ 2284861 h 3310938"/>
              <a:gd name="connsiteX376" fmla="*/ 2041930 w 2878882"/>
              <a:gd name="connsiteY376" fmla="*/ 2233940 h 3310938"/>
              <a:gd name="connsiteX377" fmla="*/ 2053356 w 2878882"/>
              <a:gd name="connsiteY377" fmla="*/ 2224199 h 3310938"/>
              <a:gd name="connsiteX378" fmla="*/ 2061722 w 2878882"/>
              <a:gd name="connsiteY378" fmla="*/ 2218388 h 3310938"/>
              <a:gd name="connsiteX379" fmla="*/ 2101432 w 2878882"/>
              <a:gd name="connsiteY379" fmla="*/ 2181023 h 3310938"/>
              <a:gd name="connsiteX380" fmla="*/ 2115887 w 2878882"/>
              <a:gd name="connsiteY380" fmla="*/ 2154501 h 3310938"/>
              <a:gd name="connsiteX381" fmla="*/ 2124513 w 2878882"/>
              <a:gd name="connsiteY381" fmla="*/ 2141801 h 3310938"/>
              <a:gd name="connsiteX382" fmla="*/ 2121211 w 2878882"/>
              <a:gd name="connsiteY382" fmla="*/ 2166212 h 3310938"/>
              <a:gd name="connsiteX383" fmla="*/ 2123987 w 2878882"/>
              <a:gd name="connsiteY383" fmla="*/ 2169242 h 3310938"/>
              <a:gd name="connsiteX384" fmla="*/ 2137143 w 2878882"/>
              <a:gd name="connsiteY384" fmla="*/ 2142770 h 3310938"/>
              <a:gd name="connsiteX385" fmla="*/ 2141129 w 2878882"/>
              <a:gd name="connsiteY385" fmla="*/ 2164831 h 3310938"/>
              <a:gd name="connsiteX386" fmla="*/ 2077185 w 2878882"/>
              <a:gd name="connsiteY386" fmla="*/ 2274075 h 3310938"/>
              <a:gd name="connsiteX387" fmla="*/ 2026461 w 2878882"/>
              <a:gd name="connsiteY387" fmla="*/ 2369408 h 3310938"/>
              <a:gd name="connsiteX388" fmla="*/ 2004293 w 2878882"/>
              <a:gd name="connsiteY388" fmla="*/ 2399029 h 3310938"/>
              <a:gd name="connsiteX389" fmla="*/ 1945507 w 2878882"/>
              <a:gd name="connsiteY389" fmla="*/ 2489070 h 3310938"/>
              <a:gd name="connsiteX390" fmla="*/ 1927154 w 2878882"/>
              <a:gd name="connsiteY390" fmla="*/ 2521574 h 3310938"/>
              <a:gd name="connsiteX391" fmla="*/ 1843640 w 2878882"/>
              <a:gd name="connsiteY391" fmla="*/ 2644437 h 3310938"/>
              <a:gd name="connsiteX392" fmla="*/ 1776014 w 2878882"/>
              <a:gd name="connsiteY392" fmla="*/ 2748744 h 3310938"/>
              <a:gd name="connsiteX393" fmla="*/ 1703800 w 2878882"/>
              <a:gd name="connsiteY393" fmla="*/ 2846802 h 3310938"/>
              <a:gd name="connsiteX394" fmla="*/ 1581811 w 2878882"/>
              <a:gd name="connsiteY394" fmla="*/ 2996035 h 3310938"/>
              <a:gd name="connsiteX395" fmla="*/ 1521796 w 2878882"/>
              <a:gd name="connsiteY395" fmla="*/ 3073896 h 3310938"/>
              <a:gd name="connsiteX396" fmla="*/ 1472378 w 2878882"/>
              <a:gd name="connsiteY396" fmla="*/ 3126863 h 3310938"/>
              <a:gd name="connsiteX397" fmla="*/ 1405455 w 2878882"/>
              <a:gd name="connsiteY397" fmla="*/ 3198172 h 3310938"/>
              <a:gd name="connsiteX398" fmla="*/ 1331200 w 2878882"/>
              <a:gd name="connsiteY398" fmla="*/ 3272534 h 3310938"/>
              <a:gd name="connsiteX399" fmla="*/ 1364484 w 2878882"/>
              <a:gd name="connsiteY399" fmla="*/ 3282782 h 3310938"/>
              <a:gd name="connsiteX400" fmla="*/ 1365460 w 2878882"/>
              <a:gd name="connsiteY400" fmla="*/ 3283029 h 3310938"/>
              <a:gd name="connsiteX401" fmla="*/ 1366214 w 2878882"/>
              <a:gd name="connsiteY401" fmla="*/ 3283694 h 3310938"/>
              <a:gd name="connsiteX402" fmla="*/ 1388350 w 2878882"/>
              <a:gd name="connsiteY402" fmla="*/ 3289328 h 3310938"/>
              <a:gd name="connsiteX403" fmla="*/ 1391208 w 2878882"/>
              <a:gd name="connsiteY403" fmla="*/ 3289690 h 3310938"/>
              <a:gd name="connsiteX404" fmla="*/ 1419156 w 2878882"/>
              <a:gd name="connsiteY404" fmla="*/ 3302206 h 3310938"/>
              <a:gd name="connsiteX405" fmla="*/ 1451008 w 2878882"/>
              <a:gd name="connsiteY405" fmla="*/ 3296382 h 3310938"/>
              <a:gd name="connsiteX406" fmla="*/ 1455590 w 2878882"/>
              <a:gd name="connsiteY406" fmla="*/ 3296629 h 3310938"/>
              <a:gd name="connsiteX407" fmla="*/ 1476180 w 2878882"/>
              <a:gd name="connsiteY407" fmla="*/ 3299272 h 3310938"/>
              <a:gd name="connsiteX408" fmla="*/ 1480952 w 2878882"/>
              <a:gd name="connsiteY408" fmla="*/ 3310939 h 3310938"/>
              <a:gd name="connsiteX409" fmla="*/ 1497512 w 2878882"/>
              <a:gd name="connsiteY409" fmla="*/ 3299582 h 3310938"/>
              <a:gd name="connsiteX410" fmla="*/ 1506111 w 2878882"/>
              <a:gd name="connsiteY410" fmla="*/ 3297060 h 3310938"/>
              <a:gd name="connsiteX411" fmla="*/ 1519128 w 2878882"/>
              <a:gd name="connsiteY411" fmla="*/ 3292136 h 3310938"/>
              <a:gd name="connsiteX412" fmla="*/ 1526645 w 2878882"/>
              <a:gd name="connsiteY412" fmla="*/ 3288321 h 3310938"/>
              <a:gd name="connsiteX413" fmla="*/ 1529123 w 2878882"/>
              <a:gd name="connsiteY413" fmla="*/ 3283213 h 3310938"/>
              <a:gd name="connsiteX414" fmla="*/ 1534186 w 2878882"/>
              <a:gd name="connsiteY414" fmla="*/ 3280627 h 3310938"/>
              <a:gd name="connsiteX415" fmla="*/ 1538533 w 2878882"/>
              <a:gd name="connsiteY415" fmla="*/ 3286933 h 3310938"/>
              <a:gd name="connsiteX416" fmla="*/ 1552463 w 2878882"/>
              <a:gd name="connsiteY416" fmla="*/ 3273447 h 3310938"/>
              <a:gd name="connsiteX417" fmla="*/ 1564891 w 2878882"/>
              <a:gd name="connsiteY417" fmla="*/ 3258649 h 3310938"/>
              <a:gd name="connsiteX418" fmla="*/ 1571450 w 2878882"/>
              <a:gd name="connsiteY418" fmla="*/ 3249238 h 3310938"/>
              <a:gd name="connsiteX419" fmla="*/ 1626141 w 2878882"/>
              <a:gd name="connsiteY419" fmla="*/ 3167676 h 3310938"/>
              <a:gd name="connsiteX420" fmla="*/ 1641674 w 2878882"/>
              <a:gd name="connsiteY420" fmla="*/ 3157752 h 3310938"/>
              <a:gd name="connsiteX421" fmla="*/ 1668608 w 2878882"/>
              <a:gd name="connsiteY421" fmla="*/ 3127161 h 3310938"/>
              <a:gd name="connsiteX422" fmla="*/ 1719954 w 2878882"/>
              <a:gd name="connsiteY422" fmla="*/ 3072495 h 3310938"/>
              <a:gd name="connsiteX423" fmla="*/ 1769543 w 2878882"/>
              <a:gd name="connsiteY423" fmla="*/ 3008532 h 3310938"/>
              <a:gd name="connsiteX424" fmla="*/ 1778055 w 2878882"/>
              <a:gd name="connsiteY424" fmla="*/ 2990236 h 3310938"/>
              <a:gd name="connsiteX425" fmla="*/ 1797155 w 2878882"/>
              <a:gd name="connsiteY425" fmla="*/ 2971199 h 3310938"/>
              <a:gd name="connsiteX426" fmla="*/ 1805603 w 2878882"/>
              <a:gd name="connsiteY426" fmla="*/ 2937839 h 3310938"/>
              <a:gd name="connsiteX427" fmla="*/ 1857912 w 2878882"/>
              <a:gd name="connsiteY427" fmla="*/ 2873242 h 3310938"/>
              <a:gd name="connsiteX428" fmla="*/ 1864826 w 2878882"/>
              <a:gd name="connsiteY428" fmla="*/ 2873920 h 3310938"/>
              <a:gd name="connsiteX429" fmla="*/ 1872488 w 2878882"/>
              <a:gd name="connsiteY429" fmla="*/ 2851511 h 3310938"/>
              <a:gd name="connsiteX430" fmla="*/ 1901507 w 2878882"/>
              <a:gd name="connsiteY430" fmla="*/ 2820616 h 3310938"/>
              <a:gd name="connsiteX431" fmla="*/ 1952225 w 2878882"/>
              <a:gd name="connsiteY431" fmla="*/ 2752787 h 3310938"/>
              <a:gd name="connsiteX432" fmla="*/ 2031144 w 2878882"/>
              <a:gd name="connsiteY432" fmla="*/ 2617763 h 3310938"/>
              <a:gd name="connsiteX433" fmla="*/ 2061988 w 2878882"/>
              <a:gd name="connsiteY433" fmla="*/ 2566348 h 3310938"/>
              <a:gd name="connsiteX434" fmla="*/ 2117770 w 2878882"/>
              <a:gd name="connsiteY434" fmla="*/ 2467929 h 3310938"/>
              <a:gd name="connsiteX435" fmla="*/ 2162023 w 2878882"/>
              <a:gd name="connsiteY435" fmla="*/ 2407838 h 3310938"/>
              <a:gd name="connsiteX436" fmla="*/ 2198096 w 2878882"/>
              <a:gd name="connsiteY436" fmla="*/ 2324457 h 3310938"/>
              <a:gd name="connsiteX437" fmla="*/ 2203470 w 2878882"/>
              <a:gd name="connsiteY437" fmla="*/ 2346194 h 3310938"/>
              <a:gd name="connsiteX438" fmla="*/ 2215302 w 2878882"/>
              <a:gd name="connsiteY438" fmla="*/ 2312606 h 3310938"/>
              <a:gd name="connsiteX439" fmla="*/ 2255823 w 2878882"/>
              <a:gd name="connsiteY439" fmla="*/ 2250119 h 3310938"/>
              <a:gd name="connsiteX440" fmla="*/ 2276496 w 2878882"/>
              <a:gd name="connsiteY440" fmla="*/ 2211436 h 3310938"/>
              <a:gd name="connsiteX441" fmla="*/ 2329001 w 2878882"/>
              <a:gd name="connsiteY441" fmla="*/ 2116470 h 3310938"/>
              <a:gd name="connsiteX442" fmla="*/ 2360745 w 2878882"/>
              <a:gd name="connsiteY442" fmla="*/ 2061075 h 3310938"/>
              <a:gd name="connsiteX443" fmla="*/ 2381804 w 2878882"/>
              <a:gd name="connsiteY443" fmla="*/ 1993037 h 3310938"/>
              <a:gd name="connsiteX444" fmla="*/ 2396601 w 2878882"/>
              <a:gd name="connsiteY444" fmla="*/ 2001276 h 3310938"/>
              <a:gd name="connsiteX445" fmla="*/ 2439575 w 2878882"/>
              <a:gd name="connsiteY445" fmla="*/ 1922528 h 3310938"/>
              <a:gd name="connsiteX446" fmla="*/ 2483316 w 2878882"/>
              <a:gd name="connsiteY446" fmla="*/ 1845738 h 3310938"/>
              <a:gd name="connsiteX447" fmla="*/ 2508931 w 2878882"/>
              <a:gd name="connsiteY447" fmla="*/ 1793695 h 3310938"/>
              <a:gd name="connsiteX448" fmla="*/ 2566386 w 2878882"/>
              <a:gd name="connsiteY448" fmla="*/ 1736583 h 3310938"/>
              <a:gd name="connsiteX449" fmla="*/ 997429 w 2878882"/>
              <a:gd name="connsiteY449" fmla="*/ 1730790 h 3310938"/>
              <a:gd name="connsiteX450" fmla="*/ 1038077 w 2878882"/>
              <a:gd name="connsiteY450" fmla="*/ 1658208 h 3310938"/>
              <a:gd name="connsiteX451" fmla="*/ 1061874 w 2878882"/>
              <a:gd name="connsiteY451" fmla="*/ 1627054 h 3310938"/>
              <a:gd name="connsiteX452" fmla="*/ 1088459 w 2878882"/>
              <a:gd name="connsiteY452" fmla="*/ 1584613 h 3310938"/>
              <a:gd name="connsiteX453" fmla="*/ 1143911 w 2878882"/>
              <a:gd name="connsiteY453" fmla="*/ 1487708 h 3310938"/>
              <a:gd name="connsiteX454" fmla="*/ 1187912 w 2878882"/>
              <a:gd name="connsiteY454" fmla="*/ 1420101 h 3310938"/>
              <a:gd name="connsiteX455" fmla="*/ 1251330 w 2878882"/>
              <a:gd name="connsiteY455" fmla="*/ 1316738 h 3310938"/>
              <a:gd name="connsiteX456" fmla="*/ 1307840 w 2878882"/>
              <a:gd name="connsiteY456" fmla="*/ 1227920 h 3310938"/>
              <a:gd name="connsiteX457" fmla="*/ 1347854 w 2878882"/>
              <a:gd name="connsiteY457" fmla="*/ 1176682 h 3310938"/>
              <a:gd name="connsiteX458" fmla="*/ 1383363 w 2878882"/>
              <a:gd name="connsiteY458" fmla="*/ 1116870 h 3310938"/>
              <a:gd name="connsiteX459" fmla="*/ 1449405 w 2878882"/>
              <a:gd name="connsiteY459" fmla="*/ 1012031 h 3310938"/>
              <a:gd name="connsiteX460" fmla="*/ 1558224 w 2878882"/>
              <a:gd name="connsiteY460" fmla="*/ 883952 h 3310938"/>
              <a:gd name="connsiteX461" fmla="*/ 1601660 w 2878882"/>
              <a:gd name="connsiteY461" fmla="*/ 850827 h 3310938"/>
              <a:gd name="connsiteX462" fmla="*/ 1610995 w 2878882"/>
              <a:gd name="connsiteY462" fmla="*/ 849141 h 3310938"/>
              <a:gd name="connsiteX463" fmla="*/ 1559352 w 2878882"/>
              <a:gd name="connsiteY463" fmla="*/ 938308 h 3310938"/>
              <a:gd name="connsiteX464" fmla="*/ 1430811 w 2878882"/>
              <a:gd name="connsiteY464" fmla="*/ 1153576 h 3310938"/>
              <a:gd name="connsiteX465" fmla="*/ 1330319 w 2878882"/>
              <a:gd name="connsiteY465" fmla="*/ 1310071 h 3310938"/>
              <a:gd name="connsiteX466" fmla="*/ 1241298 w 2878882"/>
              <a:gd name="connsiteY466" fmla="*/ 1448150 h 3310938"/>
              <a:gd name="connsiteX467" fmla="*/ 1211557 w 2878882"/>
              <a:gd name="connsiteY467" fmla="*/ 1482803 h 3310938"/>
              <a:gd name="connsiteX468" fmla="*/ 1200530 w 2878882"/>
              <a:gd name="connsiteY468" fmla="*/ 1498101 h 3310938"/>
              <a:gd name="connsiteX469" fmla="*/ 1120786 w 2878882"/>
              <a:gd name="connsiteY469" fmla="*/ 1619335 h 3310938"/>
              <a:gd name="connsiteX470" fmla="*/ 1078459 w 2878882"/>
              <a:gd name="connsiteY470" fmla="*/ 1675402 h 3310938"/>
              <a:gd name="connsiteX471" fmla="*/ 1022132 w 2878882"/>
              <a:gd name="connsiteY471" fmla="*/ 1736614 h 3310938"/>
              <a:gd name="connsiteX472" fmla="*/ 977226 w 2878882"/>
              <a:gd name="connsiteY472" fmla="*/ 1788860 h 3310938"/>
              <a:gd name="connsiteX473" fmla="*/ 972714 w 2878882"/>
              <a:gd name="connsiteY473" fmla="*/ 1781318 h 3310938"/>
              <a:gd name="connsiteX474" fmla="*/ 997429 w 2878882"/>
              <a:gd name="connsiteY474" fmla="*/ 1730790 h 3310938"/>
              <a:gd name="connsiteX475" fmla="*/ 635191 w 2878882"/>
              <a:gd name="connsiteY475" fmla="*/ 2973119 h 3310938"/>
              <a:gd name="connsiteX476" fmla="*/ 569371 w 2878882"/>
              <a:gd name="connsiteY476" fmla="*/ 3202507 h 3310938"/>
              <a:gd name="connsiteX477" fmla="*/ 558244 w 2878882"/>
              <a:gd name="connsiteY477" fmla="*/ 3227843 h 3310938"/>
              <a:gd name="connsiteX478" fmla="*/ 496052 w 2878882"/>
              <a:gd name="connsiteY478" fmla="*/ 3033945 h 3310938"/>
              <a:gd name="connsiteX479" fmla="*/ 514912 w 2878882"/>
              <a:gd name="connsiteY479" fmla="*/ 2839476 h 3310938"/>
              <a:gd name="connsiteX480" fmla="*/ 552421 w 2878882"/>
              <a:gd name="connsiteY480" fmla="*/ 2780665 h 3310938"/>
              <a:gd name="connsiteX481" fmla="*/ 567514 w 2878882"/>
              <a:gd name="connsiteY481" fmla="*/ 2795577 h 3310938"/>
              <a:gd name="connsiteX482" fmla="*/ 599005 w 2878882"/>
              <a:gd name="connsiteY482" fmla="*/ 2816491 h 3310938"/>
              <a:gd name="connsiteX483" fmla="*/ 597395 w 2878882"/>
              <a:gd name="connsiteY483" fmla="*/ 2858495 h 3310938"/>
              <a:gd name="connsiteX484" fmla="*/ 636934 w 2878882"/>
              <a:gd name="connsiteY484" fmla="*/ 2933998 h 3310938"/>
              <a:gd name="connsiteX485" fmla="*/ 635191 w 2878882"/>
              <a:gd name="connsiteY485" fmla="*/ 2973119 h 3310938"/>
              <a:gd name="connsiteX486" fmla="*/ 834096 w 2878882"/>
              <a:gd name="connsiteY486" fmla="*/ 2562501 h 3310938"/>
              <a:gd name="connsiteX487" fmla="*/ 800578 w 2878882"/>
              <a:gd name="connsiteY487" fmla="*/ 2624405 h 3310938"/>
              <a:gd name="connsiteX488" fmla="*/ 780951 w 2878882"/>
              <a:gd name="connsiteY488" fmla="*/ 2662321 h 3310938"/>
              <a:gd name="connsiteX489" fmla="*/ 704117 w 2878882"/>
              <a:gd name="connsiteY489" fmla="*/ 2817454 h 3310938"/>
              <a:gd name="connsiteX490" fmla="*/ 687792 w 2878882"/>
              <a:gd name="connsiteY490" fmla="*/ 2786553 h 3310938"/>
              <a:gd name="connsiteX491" fmla="*/ 671010 w 2878882"/>
              <a:gd name="connsiteY491" fmla="*/ 2723097 h 3310938"/>
              <a:gd name="connsiteX492" fmla="*/ 684883 w 2878882"/>
              <a:gd name="connsiteY492" fmla="*/ 2676092 h 3310938"/>
              <a:gd name="connsiteX493" fmla="*/ 763453 w 2878882"/>
              <a:gd name="connsiteY493" fmla="*/ 2613980 h 3310938"/>
              <a:gd name="connsiteX494" fmla="*/ 825414 w 2878882"/>
              <a:gd name="connsiteY494" fmla="*/ 2549383 h 3310938"/>
              <a:gd name="connsiteX495" fmla="*/ 838697 w 2878882"/>
              <a:gd name="connsiteY495" fmla="*/ 2541607 h 3310938"/>
              <a:gd name="connsiteX496" fmla="*/ 834096 w 2878882"/>
              <a:gd name="connsiteY496" fmla="*/ 2562501 h 3310938"/>
              <a:gd name="connsiteX497" fmla="*/ 966319 w 2878882"/>
              <a:gd name="connsiteY497" fmla="*/ 2194952 h 3310938"/>
              <a:gd name="connsiteX498" fmla="*/ 899530 w 2878882"/>
              <a:gd name="connsiteY498" fmla="*/ 2265259 h 3310938"/>
              <a:gd name="connsiteX499" fmla="*/ 823297 w 2878882"/>
              <a:gd name="connsiteY499" fmla="*/ 2344812 h 3310938"/>
              <a:gd name="connsiteX500" fmla="*/ 763067 w 2878882"/>
              <a:gd name="connsiteY500" fmla="*/ 2393674 h 3310938"/>
              <a:gd name="connsiteX501" fmla="*/ 717818 w 2878882"/>
              <a:gd name="connsiteY501" fmla="*/ 2432293 h 3310938"/>
              <a:gd name="connsiteX502" fmla="*/ 690865 w 2878882"/>
              <a:gd name="connsiteY502" fmla="*/ 2450501 h 3310938"/>
              <a:gd name="connsiteX503" fmla="*/ 713078 w 2878882"/>
              <a:gd name="connsiteY503" fmla="*/ 2358590 h 3310938"/>
              <a:gd name="connsiteX504" fmla="*/ 753168 w 2878882"/>
              <a:gd name="connsiteY504" fmla="*/ 2250449 h 3310938"/>
              <a:gd name="connsiteX505" fmla="*/ 797422 w 2878882"/>
              <a:gd name="connsiteY505" fmla="*/ 2193216 h 3310938"/>
              <a:gd name="connsiteX506" fmla="*/ 825376 w 2878882"/>
              <a:gd name="connsiteY506" fmla="*/ 2160211 h 3310938"/>
              <a:gd name="connsiteX507" fmla="*/ 897375 w 2878882"/>
              <a:gd name="connsiteY507" fmla="*/ 2096153 h 3310938"/>
              <a:gd name="connsiteX508" fmla="*/ 972707 w 2878882"/>
              <a:gd name="connsiteY508" fmla="*/ 2014806 h 3310938"/>
              <a:gd name="connsiteX509" fmla="*/ 976028 w 2878882"/>
              <a:gd name="connsiteY509" fmla="*/ 2028203 h 3310938"/>
              <a:gd name="connsiteX510" fmla="*/ 1042919 w 2878882"/>
              <a:gd name="connsiteY510" fmla="*/ 1966167 h 3310938"/>
              <a:gd name="connsiteX511" fmla="*/ 1066329 w 2878882"/>
              <a:gd name="connsiteY511" fmla="*/ 1929359 h 3310938"/>
              <a:gd name="connsiteX512" fmla="*/ 1088181 w 2878882"/>
              <a:gd name="connsiteY512" fmla="*/ 1913605 h 3310938"/>
              <a:gd name="connsiteX513" fmla="*/ 1152296 w 2878882"/>
              <a:gd name="connsiteY513" fmla="*/ 1833823 h 3310938"/>
              <a:gd name="connsiteX514" fmla="*/ 1229897 w 2878882"/>
              <a:gd name="connsiteY514" fmla="*/ 1726221 h 3310938"/>
              <a:gd name="connsiteX515" fmla="*/ 1259353 w 2878882"/>
              <a:gd name="connsiteY515" fmla="*/ 1685725 h 3310938"/>
              <a:gd name="connsiteX516" fmla="*/ 1338013 w 2878882"/>
              <a:gd name="connsiteY516" fmla="*/ 1576976 h 3310938"/>
              <a:gd name="connsiteX517" fmla="*/ 1340243 w 2878882"/>
              <a:gd name="connsiteY517" fmla="*/ 1573319 h 3310938"/>
              <a:gd name="connsiteX518" fmla="*/ 1372665 w 2878882"/>
              <a:gd name="connsiteY518" fmla="*/ 1523165 h 3310938"/>
              <a:gd name="connsiteX519" fmla="*/ 1397774 w 2878882"/>
              <a:gd name="connsiteY519" fmla="*/ 1480280 h 3310938"/>
              <a:gd name="connsiteX520" fmla="*/ 1460831 w 2878882"/>
              <a:gd name="connsiteY520" fmla="*/ 1376823 h 3310938"/>
              <a:gd name="connsiteX521" fmla="*/ 1500801 w 2878882"/>
              <a:gd name="connsiteY521" fmla="*/ 1317175 h 3310938"/>
              <a:gd name="connsiteX522" fmla="*/ 1524788 w 2878882"/>
              <a:gd name="connsiteY522" fmla="*/ 1278340 h 3310938"/>
              <a:gd name="connsiteX523" fmla="*/ 1528248 w 2878882"/>
              <a:gd name="connsiteY523" fmla="*/ 1270361 h 3310938"/>
              <a:gd name="connsiteX524" fmla="*/ 1547894 w 2878882"/>
              <a:gd name="connsiteY524" fmla="*/ 1224745 h 3310938"/>
              <a:gd name="connsiteX525" fmla="*/ 1547906 w 2878882"/>
              <a:gd name="connsiteY525" fmla="*/ 1242267 h 3310938"/>
              <a:gd name="connsiteX526" fmla="*/ 1581773 w 2878882"/>
              <a:gd name="connsiteY526" fmla="*/ 1190865 h 3310938"/>
              <a:gd name="connsiteX527" fmla="*/ 1618695 w 2878882"/>
              <a:gd name="connsiteY527" fmla="*/ 1126946 h 3310938"/>
              <a:gd name="connsiteX528" fmla="*/ 1672252 w 2878882"/>
              <a:gd name="connsiteY528" fmla="*/ 1030339 h 3310938"/>
              <a:gd name="connsiteX529" fmla="*/ 1722184 w 2878882"/>
              <a:gd name="connsiteY529" fmla="*/ 951788 h 3310938"/>
              <a:gd name="connsiteX530" fmla="*/ 1771933 w 2878882"/>
              <a:gd name="connsiteY530" fmla="*/ 864642 h 3310938"/>
              <a:gd name="connsiteX531" fmla="*/ 1843792 w 2878882"/>
              <a:gd name="connsiteY531" fmla="*/ 739752 h 3310938"/>
              <a:gd name="connsiteX532" fmla="*/ 1867697 w 2878882"/>
              <a:gd name="connsiteY532" fmla="*/ 697405 h 3310938"/>
              <a:gd name="connsiteX533" fmla="*/ 1932477 w 2878882"/>
              <a:gd name="connsiteY533" fmla="*/ 619817 h 3310938"/>
              <a:gd name="connsiteX534" fmla="*/ 1993304 w 2878882"/>
              <a:gd name="connsiteY534" fmla="*/ 581881 h 3310938"/>
              <a:gd name="connsiteX535" fmla="*/ 2080829 w 2878882"/>
              <a:gd name="connsiteY535" fmla="*/ 521676 h 3310938"/>
              <a:gd name="connsiteX536" fmla="*/ 2136845 w 2878882"/>
              <a:gd name="connsiteY536" fmla="*/ 490148 h 3310938"/>
              <a:gd name="connsiteX537" fmla="*/ 2201531 w 2878882"/>
              <a:gd name="connsiteY537" fmla="*/ 445292 h 3310938"/>
              <a:gd name="connsiteX538" fmla="*/ 2196258 w 2878882"/>
              <a:gd name="connsiteY538" fmla="*/ 460679 h 3310938"/>
              <a:gd name="connsiteX539" fmla="*/ 2150432 w 2878882"/>
              <a:gd name="connsiteY539" fmla="*/ 544174 h 3310938"/>
              <a:gd name="connsiteX540" fmla="*/ 2107364 w 2878882"/>
              <a:gd name="connsiteY540" fmla="*/ 617789 h 3310938"/>
              <a:gd name="connsiteX541" fmla="*/ 2088066 w 2878882"/>
              <a:gd name="connsiteY541" fmla="*/ 660921 h 3310938"/>
              <a:gd name="connsiteX542" fmla="*/ 2082965 w 2878882"/>
              <a:gd name="connsiteY542" fmla="*/ 653551 h 3310938"/>
              <a:gd name="connsiteX543" fmla="*/ 2019749 w 2878882"/>
              <a:gd name="connsiteY543" fmla="*/ 789202 h 3310938"/>
              <a:gd name="connsiteX544" fmla="*/ 2016663 w 2878882"/>
              <a:gd name="connsiteY544" fmla="*/ 787010 h 3310938"/>
              <a:gd name="connsiteX545" fmla="*/ 2019242 w 2878882"/>
              <a:gd name="connsiteY545" fmla="*/ 760576 h 3310938"/>
              <a:gd name="connsiteX546" fmla="*/ 1980223 w 2878882"/>
              <a:gd name="connsiteY546" fmla="*/ 826796 h 3310938"/>
              <a:gd name="connsiteX547" fmla="*/ 1973284 w 2878882"/>
              <a:gd name="connsiteY547" fmla="*/ 840928 h 3310938"/>
              <a:gd name="connsiteX548" fmla="*/ 1939816 w 2878882"/>
              <a:gd name="connsiteY548" fmla="*/ 905309 h 3310938"/>
              <a:gd name="connsiteX549" fmla="*/ 1933536 w 2878882"/>
              <a:gd name="connsiteY549" fmla="*/ 916406 h 3310938"/>
              <a:gd name="connsiteX550" fmla="*/ 1887216 w 2878882"/>
              <a:gd name="connsiteY550" fmla="*/ 982600 h 3310938"/>
              <a:gd name="connsiteX551" fmla="*/ 1831523 w 2878882"/>
              <a:gd name="connsiteY551" fmla="*/ 1067673 h 3310938"/>
              <a:gd name="connsiteX552" fmla="*/ 1782396 w 2878882"/>
              <a:gd name="connsiteY552" fmla="*/ 1146383 h 3310938"/>
              <a:gd name="connsiteX553" fmla="*/ 1705555 w 2878882"/>
              <a:gd name="connsiteY553" fmla="*/ 1260088 h 3310938"/>
              <a:gd name="connsiteX554" fmla="*/ 1614817 w 2878882"/>
              <a:gd name="connsiteY554" fmla="*/ 1406013 h 3310938"/>
              <a:gd name="connsiteX555" fmla="*/ 1596495 w 2878882"/>
              <a:gd name="connsiteY555" fmla="*/ 1431806 h 3310938"/>
              <a:gd name="connsiteX556" fmla="*/ 1510757 w 2878882"/>
              <a:gd name="connsiteY556" fmla="*/ 1555175 h 3310938"/>
              <a:gd name="connsiteX557" fmla="*/ 1483969 w 2878882"/>
              <a:gd name="connsiteY557" fmla="*/ 1582591 h 3310938"/>
              <a:gd name="connsiteX558" fmla="*/ 1449614 w 2878882"/>
              <a:gd name="connsiteY558" fmla="*/ 1635533 h 3310938"/>
              <a:gd name="connsiteX559" fmla="*/ 1363007 w 2878882"/>
              <a:gd name="connsiteY559" fmla="*/ 1741482 h 3310938"/>
              <a:gd name="connsiteX560" fmla="*/ 1332201 w 2878882"/>
              <a:gd name="connsiteY560" fmla="*/ 1795273 h 3310938"/>
              <a:gd name="connsiteX561" fmla="*/ 1322549 w 2878882"/>
              <a:gd name="connsiteY561" fmla="*/ 1787402 h 3310938"/>
              <a:gd name="connsiteX562" fmla="*/ 1319222 w 2878882"/>
              <a:gd name="connsiteY562" fmla="*/ 1790786 h 3310938"/>
              <a:gd name="connsiteX563" fmla="*/ 1309336 w 2878882"/>
              <a:gd name="connsiteY563" fmla="*/ 1811687 h 3310938"/>
              <a:gd name="connsiteX564" fmla="*/ 1291750 w 2878882"/>
              <a:gd name="connsiteY564" fmla="*/ 1826700 h 3310938"/>
              <a:gd name="connsiteX565" fmla="*/ 1266971 w 2878882"/>
              <a:gd name="connsiteY565" fmla="*/ 1854395 h 3310938"/>
              <a:gd name="connsiteX566" fmla="*/ 1183241 w 2878882"/>
              <a:gd name="connsiteY566" fmla="*/ 1958942 h 3310938"/>
              <a:gd name="connsiteX567" fmla="*/ 1082179 w 2878882"/>
              <a:gd name="connsiteY567" fmla="*/ 2075049 h 3310938"/>
              <a:gd name="connsiteX568" fmla="*/ 966319 w 2878882"/>
              <a:gd name="connsiteY568" fmla="*/ 2194952 h 3310938"/>
              <a:gd name="connsiteX569" fmla="*/ 2247857 w 2878882"/>
              <a:gd name="connsiteY569" fmla="*/ 1339077 h 3310938"/>
              <a:gd name="connsiteX570" fmla="*/ 2211740 w 2878882"/>
              <a:gd name="connsiteY570" fmla="*/ 1436115 h 3310938"/>
              <a:gd name="connsiteX571" fmla="*/ 2139095 w 2878882"/>
              <a:gd name="connsiteY571" fmla="*/ 1592034 h 3310938"/>
              <a:gd name="connsiteX572" fmla="*/ 2006669 w 2878882"/>
              <a:gd name="connsiteY572" fmla="*/ 1852164 h 3310938"/>
              <a:gd name="connsiteX573" fmla="*/ 1927008 w 2878882"/>
              <a:gd name="connsiteY573" fmla="*/ 1990502 h 3310938"/>
              <a:gd name="connsiteX574" fmla="*/ 1854528 w 2878882"/>
              <a:gd name="connsiteY574" fmla="*/ 2106064 h 3310938"/>
              <a:gd name="connsiteX575" fmla="*/ 1778663 w 2878882"/>
              <a:gd name="connsiteY575" fmla="*/ 2235119 h 3310938"/>
              <a:gd name="connsiteX576" fmla="*/ 1723357 w 2878882"/>
              <a:gd name="connsiteY576" fmla="*/ 2295939 h 3310938"/>
              <a:gd name="connsiteX577" fmla="*/ 1655680 w 2878882"/>
              <a:gd name="connsiteY577" fmla="*/ 2362069 h 3310938"/>
              <a:gd name="connsiteX578" fmla="*/ 1617763 w 2878882"/>
              <a:gd name="connsiteY578" fmla="*/ 2386335 h 3310938"/>
              <a:gd name="connsiteX579" fmla="*/ 1609366 w 2878882"/>
              <a:gd name="connsiteY579" fmla="*/ 2392602 h 3310938"/>
              <a:gd name="connsiteX580" fmla="*/ 1554542 w 2878882"/>
              <a:gd name="connsiteY580" fmla="*/ 2440881 h 3310938"/>
              <a:gd name="connsiteX581" fmla="*/ 1464057 w 2878882"/>
              <a:gd name="connsiteY581" fmla="*/ 2506979 h 3310938"/>
              <a:gd name="connsiteX582" fmla="*/ 1393224 w 2878882"/>
              <a:gd name="connsiteY582" fmla="*/ 2560980 h 3310938"/>
              <a:gd name="connsiteX583" fmla="*/ 1329882 w 2878882"/>
              <a:gd name="connsiteY583" fmla="*/ 2604886 h 3310938"/>
              <a:gd name="connsiteX584" fmla="*/ 1212475 w 2878882"/>
              <a:gd name="connsiteY584" fmla="*/ 2679984 h 3310938"/>
              <a:gd name="connsiteX585" fmla="*/ 1080139 w 2878882"/>
              <a:gd name="connsiteY585" fmla="*/ 2770228 h 3310938"/>
              <a:gd name="connsiteX586" fmla="*/ 979849 w 2878882"/>
              <a:gd name="connsiteY586" fmla="*/ 2827911 h 3310938"/>
              <a:gd name="connsiteX587" fmla="*/ 883857 w 2878882"/>
              <a:gd name="connsiteY587" fmla="*/ 2876480 h 3310938"/>
              <a:gd name="connsiteX588" fmla="*/ 834502 w 2878882"/>
              <a:gd name="connsiteY588" fmla="*/ 2890866 h 3310938"/>
              <a:gd name="connsiteX589" fmla="*/ 831282 w 2878882"/>
              <a:gd name="connsiteY589" fmla="*/ 2876924 h 3310938"/>
              <a:gd name="connsiteX590" fmla="*/ 886392 w 2878882"/>
              <a:gd name="connsiteY590" fmla="*/ 2771451 h 3310938"/>
              <a:gd name="connsiteX591" fmla="*/ 928713 w 2878882"/>
              <a:gd name="connsiteY591" fmla="*/ 2691910 h 3310938"/>
              <a:gd name="connsiteX592" fmla="*/ 966383 w 2878882"/>
              <a:gd name="connsiteY592" fmla="*/ 2632092 h 3310938"/>
              <a:gd name="connsiteX593" fmla="*/ 1018400 w 2878882"/>
              <a:gd name="connsiteY593" fmla="*/ 2537887 h 3310938"/>
              <a:gd name="connsiteX594" fmla="*/ 1055993 w 2878882"/>
              <a:gd name="connsiteY594" fmla="*/ 2481567 h 3310938"/>
              <a:gd name="connsiteX595" fmla="*/ 1114975 w 2878882"/>
              <a:gd name="connsiteY595" fmla="*/ 2393572 h 3310938"/>
              <a:gd name="connsiteX596" fmla="*/ 1151428 w 2878882"/>
              <a:gd name="connsiteY596" fmla="*/ 2343120 h 3310938"/>
              <a:gd name="connsiteX597" fmla="*/ 1206189 w 2878882"/>
              <a:gd name="connsiteY597" fmla="*/ 2271863 h 3310938"/>
              <a:gd name="connsiteX598" fmla="*/ 1207368 w 2878882"/>
              <a:gd name="connsiteY598" fmla="*/ 2270044 h 3310938"/>
              <a:gd name="connsiteX599" fmla="*/ 1283720 w 2878882"/>
              <a:gd name="connsiteY599" fmla="*/ 2166485 h 3310938"/>
              <a:gd name="connsiteX600" fmla="*/ 1323741 w 2878882"/>
              <a:gd name="connsiteY600" fmla="*/ 2105646 h 3310938"/>
              <a:gd name="connsiteX601" fmla="*/ 1384085 w 2878882"/>
              <a:gd name="connsiteY601" fmla="*/ 2032551 h 3310938"/>
              <a:gd name="connsiteX602" fmla="*/ 1408294 w 2878882"/>
              <a:gd name="connsiteY602" fmla="*/ 1999223 h 3310938"/>
              <a:gd name="connsiteX603" fmla="*/ 1483652 w 2878882"/>
              <a:gd name="connsiteY603" fmla="*/ 1912736 h 3310938"/>
              <a:gd name="connsiteX604" fmla="*/ 1545904 w 2878882"/>
              <a:gd name="connsiteY604" fmla="*/ 1831327 h 3310938"/>
              <a:gd name="connsiteX605" fmla="*/ 1572426 w 2878882"/>
              <a:gd name="connsiteY605" fmla="*/ 1804050 h 3310938"/>
              <a:gd name="connsiteX606" fmla="*/ 1603878 w 2878882"/>
              <a:gd name="connsiteY606" fmla="*/ 1758624 h 3310938"/>
              <a:gd name="connsiteX607" fmla="*/ 1624848 w 2878882"/>
              <a:gd name="connsiteY607" fmla="*/ 1747553 h 3310938"/>
              <a:gd name="connsiteX608" fmla="*/ 1716899 w 2878882"/>
              <a:gd name="connsiteY608" fmla="*/ 1657309 h 3310938"/>
              <a:gd name="connsiteX609" fmla="*/ 1783010 w 2878882"/>
              <a:gd name="connsiteY609" fmla="*/ 1590570 h 3310938"/>
              <a:gd name="connsiteX610" fmla="*/ 1830287 w 2878882"/>
              <a:gd name="connsiteY610" fmla="*/ 1547539 h 3310938"/>
              <a:gd name="connsiteX611" fmla="*/ 1917635 w 2878882"/>
              <a:gd name="connsiteY611" fmla="*/ 1479951 h 3310938"/>
              <a:gd name="connsiteX612" fmla="*/ 2028470 w 2878882"/>
              <a:gd name="connsiteY612" fmla="*/ 1389878 h 3310938"/>
              <a:gd name="connsiteX613" fmla="*/ 2159387 w 2878882"/>
              <a:gd name="connsiteY613" fmla="*/ 1321675 h 3310938"/>
              <a:gd name="connsiteX614" fmla="*/ 2209947 w 2878882"/>
              <a:gd name="connsiteY614" fmla="*/ 1305223 h 3310938"/>
              <a:gd name="connsiteX615" fmla="*/ 2247147 w 2878882"/>
              <a:gd name="connsiteY615" fmla="*/ 1314653 h 3310938"/>
              <a:gd name="connsiteX616" fmla="*/ 2247857 w 2878882"/>
              <a:gd name="connsiteY616" fmla="*/ 1339077 h 3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Lst>
            <a:rect l="l" t="t" r="r" b="b"/>
            <a:pathLst>
              <a:path w="2878882" h="3310938">
                <a:moveTo>
                  <a:pt x="2566386" y="1736583"/>
                </a:moveTo>
                <a:cubicBezTo>
                  <a:pt x="2578845" y="1725004"/>
                  <a:pt x="2591862" y="1715879"/>
                  <a:pt x="2604372" y="1704516"/>
                </a:cubicBezTo>
                <a:cubicBezTo>
                  <a:pt x="2610450" y="1699002"/>
                  <a:pt x="2615703" y="1689940"/>
                  <a:pt x="2621743" y="1684116"/>
                </a:cubicBezTo>
                <a:cubicBezTo>
                  <a:pt x="2635685" y="1670642"/>
                  <a:pt x="2649754" y="1657505"/>
                  <a:pt x="2664020" y="1645502"/>
                </a:cubicBezTo>
                <a:cubicBezTo>
                  <a:pt x="2674159" y="1636972"/>
                  <a:pt x="2684977" y="1631807"/>
                  <a:pt x="2694971" y="1622764"/>
                </a:cubicBezTo>
                <a:cubicBezTo>
                  <a:pt x="2704528" y="1614119"/>
                  <a:pt x="2713293" y="1602002"/>
                  <a:pt x="2722628" y="1592186"/>
                </a:cubicBezTo>
                <a:cubicBezTo>
                  <a:pt x="2728616" y="1585893"/>
                  <a:pt x="2738351" y="1574194"/>
                  <a:pt x="2740645" y="1576703"/>
                </a:cubicBezTo>
                <a:cubicBezTo>
                  <a:pt x="2749974" y="1586919"/>
                  <a:pt x="2757642" y="1575518"/>
                  <a:pt x="2766837" y="1567844"/>
                </a:cubicBezTo>
                <a:cubicBezTo>
                  <a:pt x="2785070" y="1552628"/>
                  <a:pt x="2803676" y="1539319"/>
                  <a:pt x="2822220" y="1525884"/>
                </a:cubicBezTo>
                <a:cubicBezTo>
                  <a:pt x="2835230" y="1516460"/>
                  <a:pt x="2848399" y="1507709"/>
                  <a:pt x="2861866" y="1498576"/>
                </a:cubicBezTo>
                <a:cubicBezTo>
                  <a:pt x="2861150" y="1497550"/>
                  <a:pt x="2860840" y="1496289"/>
                  <a:pt x="2861004" y="1495046"/>
                </a:cubicBezTo>
                <a:cubicBezTo>
                  <a:pt x="2861353" y="1492733"/>
                  <a:pt x="2861308" y="1490369"/>
                  <a:pt x="2860871" y="1488069"/>
                </a:cubicBezTo>
                <a:cubicBezTo>
                  <a:pt x="2859990" y="1487226"/>
                  <a:pt x="2859192" y="1486459"/>
                  <a:pt x="2858190" y="1485509"/>
                </a:cubicBezTo>
                <a:cubicBezTo>
                  <a:pt x="2858678" y="1484919"/>
                  <a:pt x="2859097" y="1484355"/>
                  <a:pt x="2859534" y="1483779"/>
                </a:cubicBezTo>
                <a:cubicBezTo>
                  <a:pt x="2857367" y="1479317"/>
                  <a:pt x="2854603" y="1475172"/>
                  <a:pt x="2851321" y="1471459"/>
                </a:cubicBezTo>
                <a:cubicBezTo>
                  <a:pt x="2845497" y="1461515"/>
                  <a:pt x="2842816" y="1450038"/>
                  <a:pt x="2843627" y="1438549"/>
                </a:cubicBezTo>
                <a:cubicBezTo>
                  <a:pt x="2843247" y="1435678"/>
                  <a:pt x="2843900" y="1432769"/>
                  <a:pt x="2845471" y="1430342"/>
                </a:cubicBezTo>
                <a:cubicBezTo>
                  <a:pt x="2847043" y="1427908"/>
                  <a:pt x="2849426" y="1426121"/>
                  <a:pt x="2852202" y="1425291"/>
                </a:cubicBezTo>
                <a:cubicBezTo>
                  <a:pt x="2856277" y="1423935"/>
                  <a:pt x="2860320" y="1421134"/>
                  <a:pt x="2854635" y="1414720"/>
                </a:cubicBezTo>
                <a:cubicBezTo>
                  <a:pt x="2847607" y="1406786"/>
                  <a:pt x="2840142" y="1397210"/>
                  <a:pt x="2851619" y="1385245"/>
                </a:cubicBezTo>
                <a:cubicBezTo>
                  <a:pt x="2853038" y="1383122"/>
                  <a:pt x="2853716" y="1380593"/>
                  <a:pt x="2853532" y="1378046"/>
                </a:cubicBezTo>
                <a:cubicBezTo>
                  <a:pt x="2853482" y="1370783"/>
                  <a:pt x="2854876" y="1365143"/>
                  <a:pt x="2862829" y="1363780"/>
                </a:cubicBezTo>
                <a:cubicBezTo>
                  <a:pt x="2863476" y="1363780"/>
                  <a:pt x="2864103" y="1363584"/>
                  <a:pt x="2864623" y="1363210"/>
                </a:cubicBezTo>
                <a:cubicBezTo>
                  <a:pt x="2865149" y="1362836"/>
                  <a:pt x="2865542" y="1362310"/>
                  <a:pt x="2865745" y="1361695"/>
                </a:cubicBezTo>
                <a:cubicBezTo>
                  <a:pt x="2865947" y="1361087"/>
                  <a:pt x="2865960" y="1360428"/>
                  <a:pt x="2865770" y="1359820"/>
                </a:cubicBezTo>
                <a:cubicBezTo>
                  <a:pt x="2865580" y="1359205"/>
                  <a:pt x="2865200" y="1358666"/>
                  <a:pt x="2864686" y="1358279"/>
                </a:cubicBezTo>
                <a:cubicBezTo>
                  <a:pt x="2854648" y="1347677"/>
                  <a:pt x="2865421" y="1349496"/>
                  <a:pt x="2870143" y="1348121"/>
                </a:cubicBezTo>
                <a:cubicBezTo>
                  <a:pt x="2873343" y="1347183"/>
                  <a:pt x="2878876" y="1346644"/>
                  <a:pt x="2877012" y="1342690"/>
                </a:cubicBezTo>
                <a:cubicBezTo>
                  <a:pt x="2874034" y="1336378"/>
                  <a:pt x="2877513" y="1331605"/>
                  <a:pt x="2877855" y="1326143"/>
                </a:cubicBezTo>
                <a:cubicBezTo>
                  <a:pt x="2880105" y="1313855"/>
                  <a:pt x="2878641" y="1301173"/>
                  <a:pt x="2873647" y="1289722"/>
                </a:cubicBezTo>
                <a:cubicBezTo>
                  <a:pt x="2872893" y="1288435"/>
                  <a:pt x="2872367" y="1287022"/>
                  <a:pt x="2872088" y="1285552"/>
                </a:cubicBezTo>
                <a:cubicBezTo>
                  <a:pt x="2864129" y="1291217"/>
                  <a:pt x="2855358" y="1295641"/>
                  <a:pt x="2846067" y="1298670"/>
                </a:cubicBezTo>
                <a:cubicBezTo>
                  <a:pt x="2818461" y="1308930"/>
                  <a:pt x="2793277" y="1324787"/>
                  <a:pt x="2772091" y="1345244"/>
                </a:cubicBezTo>
                <a:cubicBezTo>
                  <a:pt x="2766989" y="1349490"/>
                  <a:pt x="2760962" y="1348742"/>
                  <a:pt x="2755062" y="1350383"/>
                </a:cubicBezTo>
                <a:cubicBezTo>
                  <a:pt x="2754017" y="1342563"/>
                  <a:pt x="2754739" y="1334616"/>
                  <a:pt x="2757173" y="1327112"/>
                </a:cubicBezTo>
                <a:cubicBezTo>
                  <a:pt x="2759600" y="1319615"/>
                  <a:pt x="2763681" y="1312752"/>
                  <a:pt x="2769112" y="1307035"/>
                </a:cubicBezTo>
                <a:cubicBezTo>
                  <a:pt x="2774930" y="1302542"/>
                  <a:pt x="2779626" y="1296756"/>
                  <a:pt x="2782814" y="1290127"/>
                </a:cubicBezTo>
                <a:cubicBezTo>
                  <a:pt x="2786001" y="1283499"/>
                  <a:pt x="2787592" y="1276217"/>
                  <a:pt x="2787459" y="1268865"/>
                </a:cubicBezTo>
                <a:cubicBezTo>
                  <a:pt x="2792231" y="1264537"/>
                  <a:pt x="2796458" y="1259651"/>
                  <a:pt x="2800045" y="1254302"/>
                </a:cubicBezTo>
                <a:cubicBezTo>
                  <a:pt x="2809557" y="1236367"/>
                  <a:pt x="2818652" y="1217831"/>
                  <a:pt x="2827410" y="1199034"/>
                </a:cubicBezTo>
                <a:cubicBezTo>
                  <a:pt x="2833589" y="1185783"/>
                  <a:pt x="2839375" y="1171910"/>
                  <a:pt x="2845212" y="1158126"/>
                </a:cubicBezTo>
                <a:cubicBezTo>
                  <a:pt x="2838088" y="1144222"/>
                  <a:pt x="2832720" y="1129488"/>
                  <a:pt x="2829222" y="1114265"/>
                </a:cubicBezTo>
                <a:cubicBezTo>
                  <a:pt x="2828918" y="1111001"/>
                  <a:pt x="2827435" y="1107960"/>
                  <a:pt x="2825052" y="1105710"/>
                </a:cubicBezTo>
                <a:cubicBezTo>
                  <a:pt x="2822669" y="1103460"/>
                  <a:pt x="2819545" y="1102155"/>
                  <a:pt x="2816269" y="1102047"/>
                </a:cubicBezTo>
                <a:cubicBezTo>
                  <a:pt x="2813898" y="1102047"/>
                  <a:pt x="2811573" y="1101413"/>
                  <a:pt x="2809532" y="1100215"/>
                </a:cubicBezTo>
                <a:cubicBezTo>
                  <a:pt x="2807491" y="1099018"/>
                  <a:pt x="2805806" y="1097294"/>
                  <a:pt x="2804646" y="1095221"/>
                </a:cubicBezTo>
                <a:cubicBezTo>
                  <a:pt x="2801496" y="1090830"/>
                  <a:pt x="2798061" y="1086653"/>
                  <a:pt x="2794367" y="1082705"/>
                </a:cubicBezTo>
                <a:cubicBezTo>
                  <a:pt x="2788866" y="1075785"/>
                  <a:pt x="2783017" y="1065569"/>
                  <a:pt x="2787282" y="1057590"/>
                </a:cubicBezTo>
                <a:cubicBezTo>
                  <a:pt x="2788815" y="1055613"/>
                  <a:pt x="2789531" y="1053116"/>
                  <a:pt x="2789272" y="1050619"/>
                </a:cubicBezTo>
                <a:cubicBezTo>
                  <a:pt x="2789018" y="1048128"/>
                  <a:pt x="2787808" y="1045828"/>
                  <a:pt x="2785900" y="1044199"/>
                </a:cubicBezTo>
                <a:cubicBezTo>
                  <a:pt x="2781597" y="1038312"/>
                  <a:pt x="2782338" y="1033109"/>
                  <a:pt x="2789246" y="1030789"/>
                </a:cubicBezTo>
                <a:cubicBezTo>
                  <a:pt x="2797219" y="1028096"/>
                  <a:pt x="2802624" y="1020282"/>
                  <a:pt x="2811852" y="1019420"/>
                </a:cubicBezTo>
                <a:cubicBezTo>
                  <a:pt x="2807346" y="1014756"/>
                  <a:pt x="2801712" y="1011340"/>
                  <a:pt x="2795501" y="1009496"/>
                </a:cubicBezTo>
                <a:cubicBezTo>
                  <a:pt x="2793949" y="1008932"/>
                  <a:pt x="2792567" y="1007994"/>
                  <a:pt x="2791464" y="1006764"/>
                </a:cubicBezTo>
                <a:cubicBezTo>
                  <a:pt x="2790368" y="1005541"/>
                  <a:pt x="2789595" y="1004058"/>
                  <a:pt x="2789208" y="1002455"/>
                </a:cubicBezTo>
                <a:cubicBezTo>
                  <a:pt x="2788106" y="1004400"/>
                  <a:pt x="2786965" y="1006302"/>
                  <a:pt x="2785906" y="1008298"/>
                </a:cubicBezTo>
                <a:cubicBezTo>
                  <a:pt x="2784595" y="1010034"/>
                  <a:pt x="2783435" y="1011885"/>
                  <a:pt x="2782440" y="1013818"/>
                </a:cubicBezTo>
                <a:cubicBezTo>
                  <a:pt x="2768764" y="1056316"/>
                  <a:pt x="2743699" y="1085303"/>
                  <a:pt x="2726354" y="1123473"/>
                </a:cubicBezTo>
                <a:cubicBezTo>
                  <a:pt x="2715156" y="1148113"/>
                  <a:pt x="2703894" y="1172867"/>
                  <a:pt x="2691543" y="1196163"/>
                </a:cubicBezTo>
                <a:cubicBezTo>
                  <a:pt x="2678317" y="1216322"/>
                  <a:pt x="2666225" y="1237204"/>
                  <a:pt x="2655331" y="1258713"/>
                </a:cubicBezTo>
                <a:cubicBezTo>
                  <a:pt x="2639456" y="1298607"/>
                  <a:pt x="2615881" y="1326377"/>
                  <a:pt x="2598029" y="1362437"/>
                </a:cubicBezTo>
                <a:cubicBezTo>
                  <a:pt x="2587249" y="1384218"/>
                  <a:pt x="2577375" y="1407014"/>
                  <a:pt x="2567039" y="1429296"/>
                </a:cubicBezTo>
                <a:cubicBezTo>
                  <a:pt x="2566164" y="1431280"/>
                  <a:pt x="2565004" y="1433117"/>
                  <a:pt x="2563604" y="1434765"/>
                </a:cubicBezTo>
                <a:cubicBezTo>
                  <a:pt x="2536081" y="1468461"/>
                  <a:pt x="2514134" y="1506340"/>
                  <a:pt x="2498589" y="1546975"/>
                </a:cubicBezTo>
                <a:cubicBezTo>
                  <a:pt x="2495211" y="1554719"/>
                  <a:pt x="2486928" y="1557406"/>
                  <a:pt x="2482036" y="1564586"/>
                </a:cubicBezTo>
                <a:cubicBezTo>
                  <a:pt x="2469298" y="1583256"/>
                  <a:pt x="2457821" y="1604594"/>
                  <a:pt x="2444601" y="1622028"/>
                </a:cubicBezTo>
                <a:cubicBezTo>
                  <a:pt x="2435361" y="1632650"/>
                  <a:pt x="2425145" y="1642384"/>
                  <a:pt x="2414093" y="1651098"/>
                </a:cubicBezTo>
                <a:cubicBezTo>
                  <a:pt x="2404098" y="1664590"/>
                  <a:pt x="2393401" y="1677550"/>
                  <a:pt x="2382045" y="1689921"/>
                </a:cubicBezTo>
                <a:cubicBezTo>
                  <a:pt x="2354217" y="1717057"/>
                  <a:pt x="2326009" y="1742724"/>
                  <a:pt x="2297802" y="1768301"/>
                </a:cubicBezTo>
                <a:cubicBezTo>
                  <a:pt x="2290298" y="1774436"/>
                  <a:pt x="2282415" y="1780095"/>
                  <a:pt x="2274201" y="1785241"/>
                </a:cubicBezTo>
                <a:cubicBezTo>
                  <a:pt x="2271464" y="1787193"/>
                  <a:pt x="2267927" y="1788125"/>
                  <a:pt x="2266121" y="1791376"/>
                </a:cubicBezTo>
                <a:cubicBezTo>
                  <a:pt x="2255316" y="1810882"/>
                  <a:pt x="2241266" y="1815255"/>
                  <a:pt x="2228667" y="1826459"/>
                </a:cubicBezTo>
                <a:cubicBezTo>
                  <a:pt x="2212900" y="1840478"/>
                  <a:pt x="2197804" y="1857639"/>
                  <a:pt x="2182100" y="1872044"/>
                </a:cubicBezTo>
                <a:cubicBezTo>
                  <a:pt x="2172417" y="1880219"/>
                  <a:pt x="2162302" y="1887875"/>
                  <a:pt x="2151814" y="1894985"/>
                </a:cubicBezTo>
                <a:lnTo>
                  <a:pt x="2149875" y="1890625"/>
                </a:lnTo>
                <a:cubicBezTo>
                  <a:pt x="2166244" y="1858076"/>
                  <a:pt x="2182614" y="1825521"/>
                  <a:pt x="2198989" y="1792973"/>
                </a:cubicBezTo>
                <a:cubicBezTo>
                  <a:pt x="2203698" y="1783619"/>
                  <a:pt x="2208540" y="1774410"/>
                  <a:pt x="2213147" y="1764949"/>
                </a:cubicBezTo>
                <a:cubicBezTo>
                  <a:pt x="2229415" y="1731494"/>
                  <a:pt x="2246108" y="1698451"/>
                  <a:pt x="2261710" y="1664343"/>
                </a:cubicBezTo>
                <a:cubicBezTo>
                  <a:pt x="2283042" y="1617694"/>
                  <a:pt x="2303601" y="1570284"/>
                  <a:pt x="2324324" y="1523058"/>
                </a:cubicBezTo>
                <a:cubicBezTo>
                  <a:pt x="2335446" y="1497708"/>
                  <a:pt x="2347316" y="1472758"/>
                  <a:pt x="2356968" y="1446407"/>
                </a:cubicBezTo>
                <a:cubicBezTo>
                  <a:pt x="2384402" y="1371525"/>
                  <a:pt x="2385872" y="1304038"/>
                  <a:pt x="2364490" y="1244067"/>
                </a:cubicBezTo>
                <a:cubicBezTo>
                  <a:pt x="2354331" y="1215549"/>
                  <a:pt x="2344540" y="1186594"/>
                  <a:pt x="2334381" y="1158069"/>
                </a:cubicBezTo>
                <a:cubicBezTo>
                  <a:pt x="2333082" y="1153576"/>
                  <a:pt x="2330775" y="1149438"/>
                  <a:pt x="2327644" y="1145965"/>
                </a:cubicBezTo>
                <a:cubicBezTo>
                  <a:pt x="2309070" y="1129310"/>
                  <a:pt x="2292345" y="1108866"/>
                  <a:pt x="2266641" y="1110609"/>
                </a:cubicBezTo>
                <a:cubicBezTo>
                  <a:pt x="2251089" y="1111661"/>
                  <a:pt x="2237419" y="1099613"/>
                  <a:pt x="2222171" y="1096749"/>
                </a:cubicBezTo>
                <a:cubicBezTo>
                  <a:pt x="2212361" y="1095291"/>
                  <a:pt x="2202361" y="1095798"/>
                  <a:pt x="2192741" y="1098225"/>
                </a:cubicBezTo>
                <a:cubicBezTo>
                  <a:pt x="2183127" y="1100659"/>
                  <a:pt x="2174084" y="1104975"/>
                  <a:pt x="2166143" y="1110919"/>
                </a:cubicBezTo>
                <a:cubicBezTo>
                  <a:pt x="2157372" y="1116699"/>
                  <a:pt x="2147650" y="1111166"/>
                  <a:pt x="2138372" y="1115051"/>
                </a:cubicBezTo>
                <a:cubicBezTo>
                  <a:pt x="2107154" y="1127219"/>
                  <a:pt x="2076710" y="1141288"/>
                  <a:pt x="2047215" y="1157176"/>
                </a:cubicBezTo>
                <a:cubicBezTo>
                  <a:pt x="2016682" y="1174534"/>
                  <a:pt x="1986491" y="1197183"/>
                  <a:pt x="1956255" y="1218388"/>
                </a:cubicBezTo>
                <a:cubicBezTo>
                  <a:pt x="1950704" y="1223978"/>
                  <a:pt x="1945507" y="1229910"/>
                  <a:pt x="1940691" y="1236139"/>
                </a:cubicBezTo>
                <a:cubicBezTo>
                  <a:pt x="1934917" y="1241742"/>
                  <a:pt x="1927655" y="1250817"/>
                  <a:pt x="1923003" y="1249815"/>
                </a:cubicBezTo>
                <a:cubicBezTo>
                  <a:pt x="1902419" y="1245386"/>
                  <a:pt x="1886436" y="1266058"/>
                  <a:pt x="1868666" y="1291407"/>
                </a:cubicBezTo>
                <a:cubicBezTo>
                  <a:pt x="1870460" y="1275184"/>
                  <a:pt x="1872006" y="1261121"/>
                  <a:pt x="1873559" y="1247059"/>
                </a:cubicBezTo>
                <a:cubicBezTo>
                  <a:pt x="1874186" y="1248586"/>
                  <a:pt x="1874814" y="1250113"/>
                  <a:pt x="1875441" y="1251640"/>
                </a:cubicBezTo>
                <a:cubicBezTo>
                  <a:pt x="1885302" y="1242122"/>
                  <a:pt x="1893731" y="1231221"/>
                  <a:pt x="1900455" y="1219276"/>
                </a:cubicBezTo>
                <a:cubicBezTo>
                  <a:pt x="1913301" y="1188178"/>
                  <a:pt x="1934277" y="1174432"/>
                  <a:pt x="1948479" y="1147549"/>
                </a:cubicBezTo>
                <a:cubicBezTo>
                  <a:pt x="1958600" y="1128398"/>
                  <a:pt x="1967643" y="1107852"/>
                  <a:pt x="1978030" y="1089093"/>
                </a:cubicBezTo>
                <a:cubicBezTo>
                  <a:pt x="1986408" y="1073959"/>
                  <a:pt x="1996542" y="1061228"/>
                  <a:pt x="2005091" y="1046284"/>
                </a:cubicBezTo>
                <a:cubicBezTo>
                  <a:pt x="2022557" y="1015738"/>
                  <a:pt x="2039687" y="984717"/>
                  <a:pt x="2056474" y="953220"/>
                </a:cubicBezTo>
                <a:cubicBezTo>
                  <a:pt x="2059143" y="946819"/>
                  <a:pt x="2061151" y="940165"/>
                  <a:pt x="2062463" y="933359"/>
                </a:cubicBezTo>
                <a:cubicBezTo>
                  <a:pt x="2066000" y="932351"/>
                  <a:pt x="2069827" y="932845"/>
                  <a:pt x="2072850" y="929987"/>
                </a:cubicBezTo>
                <a:cubicBezTo>
                  <a:pt x="2076513" y="925525"/>
                  <a:pt x="2079650" y="920652"/>
                  <a:pt x="2082192" y="915462"/>
                </a:cubicBezTo>
                <a:cubicBezTo>
                  <a:pt x="2100304" y="885359"/>
                  <a:pt x="2123239" y="858166"/>
                  <a:pt x="2135204" y="824311"/>
                </a:cubicBezTo>
                <a:cubicBezTo>
                  <a:pt x="2148645" y="786300"/>
                  <a:pt x="2171720" y="771977"/>
                  <a:pt x="2186746" y="740404"/>
                </a:cubicBezTo>
                <a:cubicBezTo>
                  <a:pt x="2202481" y="707342"/>
                  <a:pt x="2221443" y="677639"/>
                  <a:pt x="2239004" y="646491"/>
                </a:cubicBezTo>
                <a:cubicBezTo>
                  <a:pt x="2254955" y="618207"/>
                  <a:pt x="2271223" y="590354"/>
                  <a:pt x="2286787" y="561576"/>
                </a:cubicBezTo>
                <a:cubicBezTo>
                  <a:pt x="2303024" y="531544"/>
                  <a:pt x="2318271" y="500231"/>
                  <a:pt x="2334552" y="470261"/>
                </a:cubicBezTo>
                <a:cubicBezTo>
                  <a:pt x="2345205" y="450660"/>
                  <a:pt x="2357303" y="432959"/>
                  <a:pt x="2367988" y="413396"/>
                </a:cubicBezTo>
                <a:cubicBezTo>
                  <a:pt x="2372862" y="403028"/>
                  <a:pt x="2377114" y="392368"/>
                  <a:pt x="2380720" y="381487"/>
                </a:cubicBezTo>
                <a:cubicBezTo>
                  <a:pt x="2381278" y="379225"/>
                  <a:pt x="2382159" y="377051"/>
                  <a:pt x="2383337" y="375042"/>
                </a:cubicBezTo>
                <a:cubicBezTo>
                  <a:pt x="2405588" y="353261"/>
                  <a:pt x="2416628" y="307730"/>
                  <a:pt x="2442281" y="293411"/>
                </a:cubicBezTo>
                <a:cubicBezTo>
                  <a:pt x="2458625" y="284284"/>
                  <a:pt x="2475033" y="276016"/>
                  <a:pt x="2491358" y="266613"/>
                </a:cubicBezTo>
                <a:cubicBezTo>
                  <a:pt x="2499958" y="261659"/>
                  <a:pt x="2508393" y="253994"/>
                  <a:pt x="2516993" y="249450"/>
                </a:cubicBezTo>
                <a:cubicBezTo>
                  <a:pt x="2522468" y="246556"/>
                  <a:pt x="2527950" y="243810"/>
                  <a:pt x="2533425" y="240981"/>
                </a:cubicBezTo>
                <a:cubicBezTo>
                  <a:pt x="2532114" y="240903"/>
                  <a:pt x="2530795" y="241058"/>
                  <a:pt x="2529528" y="241438"/>
                </a:cubicBezTo>
                <a:cubicBezTo>
                  <a:pt x="2522798" y="242879"/>
                  <a:pt x="2515801" y="242450"/>
                  <a:pt x="2509293" y="240195"/>
                </a:cubicBezTo>
                <a:cubicBezTo>
                  <a:pt x="2502784" y="237941"/>
                  <a:pt x="2497024" y="233947"/>
                  <a:pt x="2492625" y="228649"/>
                </a:cubicBezTo>
                <a:cubicBezTo>
                  <a:pt x="2483449" y="220486"/>
                  <a:pt x="2483772" y="213934"/>
                  <a:pt x="2491643" y="203383"/>
                </a:cubicBezTo>
                <a:cubicBezTo>
                  <a:pt x="2493665" y="200677"/>
                  <a:pt x="2496694" y="198483"/>
                  <a:pt x="2496028" y="194094"/>
                </a:cubicBezTo>
                <a:cubicBezTo>
                  <a:pt x="2491098" y="194579"/>
                  <a:pt x="2489780" y="199582"/>
                  <a:pt x="2486725" y="202171"/>
                </a:cubicBezTo>
                <a:cubicBezTo>
                  <a:pt x="2480667" y="207304"/>
                  <a:pt x="2474355" y="214186"/>
                  <a:pt x="2466357" y="210516"/>
                </a:cubicBezTo>
                <a:cubicBezTo>
                  <a:pt x="2459823" y="207355"/>
                  <a:pt x="2452719" y="205522"/>
                  <a:pt x="2445469" y="205121"/>
                </a:cubicBezTo>
                <a:cubicBezTo>
                  <a:pt x="2433403" y="204576"/>
                  <a:pt x="2427990" y="196353"/>
                  <a:pt x="2430830" y="183590"/>
                </a:cubicBezTo>
                <a:cubicBezTo>
                  <a:pt x="2431685" y="179771"/>
                  <a:pt x="2432629" y="175974"/>
                  <a:pt x="2434227" y="169233"/>
                </a:cubicBezTo>
                <a:cubicBezTo>
                  <a:pt x="2428922" y="175000"/>
                  <a:pt x="2430640" y="181667"/>
                  <a:pt x="2424834" y="184544"/>
                </a:cubicBezTo>
                <a:cubicBezTo>
                  <a:pt x="2424245" y="178480"/>
                  <a:pt x="2422920" y="173685"/>
                  <a:pt x="2416602" y="179023"/>
                </a:cubicBezTo>
                <a:cubicBezTo>
                  <a:pt x="2415759" y="179740"/>
                  <a:pt x="2413421" y="180001"/>
                  <a:pt x="2412996" y="179415"/>
                </a:cubicBezTo>
                <a:cubicBezTo>
                  <a:pt x="2408091" y="172576"/>
                  <a:pt x="2400607" y="176782"/>
                  <a:pt x="2394770" y="174794"/>
                </a:cubicBezTo>
                <a:cubicBezTo>
                  <a:pt x="2388236" y="172568"/>
                  <a:pt x="2380226" y="178345"/>
                  <a:pt x="2374985" y="171173"/>
                </a:cubicBezTo>
                <a:cubicBezTo>
                  <a:pt x="2367893" y="161448"/>
                  <a:pt x="2355744" y="165326"/>
                  <a:pt x="2347043" y="159777"/>
                </a:cubicBezTo>
                <a:cubicBezTo>
                  <a:pt x="2345040" y="158500"/>
                  <a:pt x="2343291" y="162910"/>
                  <a:pt x="2341460" y="163507"/>
                </a:cubicBezTo>
                <a:cubicBezTo>
                  <a:pt x="2337448" y="164809"/>
                  <a:pt x="2335959" y="170902"/>
                  <a:pt x="2331840" y="170255"/>
                </a:cubicBezTo>
                <a:cubicBezTo>
                  <a:pt x="2325743" y="168204"/>
                  <a:pt x="2320179" y="164837"/>
                  <a:pt x="2315540" y="160394"/>
                </a:cubicBezTo>
                <a:cubicBezTo>
                  <a:pt x="2310635" y="163497"/>
                  <a:pt x="2305742" y="166719"/>
                  <a:pt x="2300901" y="170271"/>
                </a:cubicBezTo>
                <a:cubicBezTo>
                  <a:pt x="2293125" y="175975"/>
                  <a:pt x="2285564" y="183194"/>
                  <a:pt x="2277795" y="188979"/>
                </a:cubicBezTo>
                <a:cubicBezTo>
                  <a:pt x="2263764" y="199421"/>
                  <a:pt x="2249676" y="209475"/>
                  <a:pt x="2235569" y="219332"/>
                </a:cubicBezTo>
                <a:cubicBezTo>
                  <a:pt x="2224447" y="227100"/>
                  <a:pt x="2213071" y="233217"/>
                  <a:pt x="2202145" y="241994"/>
                </a:cubicBezTo>
                <a:cubicBezTo>
                  <a:pt x="2166954" y="268803"/>
                  <a:pt x="2127859" y="290051"/>
                  <a:pt x="2086222" y="304994"/>
                </a:cubicBezTo>
                <a:cubicBezTo>
                  <a:pt x="2083903" y="305927"/>
                  <a:pt x="2081615" y="309427"/>
                  <a:pt x="2079251" y="310771"/>
                </a:cubicBezTo>
                <a:cubicBezTo>
                  <a:pt x="2066570" y="317964"/>
                  <a:pt x="2053806" y="324162"/>
                  <a:pt x="2041195" y="332042"/>
                </a:cubicBezTo>
                <a:cubicBezTo>
                  <a:pt x="2028945" y="339696"/>
                  <a:pt x="2016840" y="348964"/>
                  <a:pt x="2005047" y="357265"/>
                </a:cubicBezTo>
                <a:cubicBezTo>
                  <a:pt x="1996346" y="329928"/>
                  <a:pt x="1987442" y="302897"/>
                  <a:pt x="1979380" y="274986"/>
                </a:cubicBezTo>
                <a:cubicBezTo>
                  <a:pt x="1980185" y="269209"/>
                  <a:pt x="1982505" y="263748"/>
                  <a:pt x="1986104" y="259156"/>
                </a:cubicBezTo>
                <a:cubicBezTo>
                  <a:pt x="2004521" y="238322"/>
                  <a:pt x="2023216" y="218287"/>
                  <a:pt x="2041867" y="198141"/>
                </a:cubicBezTo>
                <a:cubicBezTo>
                  <a:pt x="2060968" y="177508"/>
                  <a:pt x="2080088" y="156932"/>
                  <a:pt x="2099226" y="136413"/>
                </a:cubicBezTo>
                <a:cubicBezTo>
                  <a:pt x="2097845" y="134977"/>
                  <a:pt x="2096622" y="133400"/>
                  <a:pt x="2095570" y="131710"/>
                </a:cubicBezTo>
                <a:cubicBezTo>
                  <a:pt x="2094936" y="130303"/>
                  <a:pt x="2093979" y="129066"/>
                  <a:pt x="2092775" y="128101"/>
                </a:cubicBezTo>
                <a:cubicBezTo>
                  <a:pt x="2091571" y="127136"/>
                  <a:pt x="2090151" y="126471"/>
                  <a:pt x="2088643" y="126160"/>
                </a:cubicBezTo>
                <a:cubicBezTo>
                  <a:pt x="2087128" y="125849"/>
                  <a:pt x="2085563" y="125901"/>
                  <a:pt x="2084080" y="126313"/>
                </a:cubicBezTo>
                <a:cubicBezTo>
                  <a:pt x="2082591" y="126725"/>
                  <a:pt x="2081222" y="127483"/>
                  <a:pt x="2080088" y="128527"/>
                </a:cubicBezTo>
                <a:cubicBezTo>
                  <a:pt x="2067578" y="135595"/>
                  <a:pt x="2053572" y="139592"/>
                  <a:pt x="2039218" y="140188"/>
                </a:cubicBezTo>
                <a:cubicBezTo>
                  <a:pt x="2033356" y="140834"/>
                  <a:pt x="2027316" y="138771"/>
                  <a:pt x="2022563" y="145115"/>
                </a:cubicBezTo>
                <a:cubicBezTo>
                  <a:pt x="2020725" y="147565"/>
                  <a:pt x="2017151" y="148224"/>
                  <a:pt x="2015833" y="144886"/>
                </a:cubicBezTo>
                <a:cubicBezTo>
                  <a:pt x="2014077" y="140444"/>
                  <a:pt x="2011618" y="143180"/>
                  <a:pt x="2009280" y="143389"/>
                </a:cubicBezTo>
                <a:cubicBezTo>
                  <a:pt x="2003095" y="144376"/>
                  <a:pt x="1996776" y="144134"/>
                  <a:pt x="1990680" y="142675"/>
                </a:cubicBezTo>
                <a:cubicBezTo>
                  <a:pt x="1984590" y="141216"/>
                  <a:pt x="1978842" y="138569"/>
                  <a:pt x="1973772" y="134886"/>
                </a:cubicBezTo>
                <a:cubicBezTo>
                  <a:pt x="1967935" y="130115"/>
                  <a:pt x="1960850" y="127125"/>
                  <a:pt x="1953359" y="126275"/>
                </a:cubicBezTo>
                <a:cubicBezTo>
                  <a:pt x="1945894" y="125116"/>
                  <a:pt x="1935640" y="126836"/>
                  <a:pt x="1935716" y="112969"/>
                </a:cubicBezTo>
                <a:cubicBezTo>
                  <a:pt x="1931704" y="115700"/>
                  <a:pt x="1930209" y="121513"/>
                  <a:pt x="1925170" y="119579"/>
                </a:cubicBezTo>
                <a:cubicBezTo>
                  <a:pt x="1916723" y="116407"/>
                  <a:pt x="1908116" y="113680"/>
                  <a:pt x="1899384" y="111410"/>
                </a:cubicBezTo>
                <a:cubicBezTo>
                  <a:pt x="1859274" y="157486"/>
                  <a:pt x="1819330" y="204023"/>
                  <a:pt x="1779544" y="251022"/>
                </a:cubicBezTo>
                <a:cubicBezTo>
                  <a:pt x="1760012" y="274100"/>
                  <a:pt x="1740975" y="298712"/>
                  <a:pt x="1722235" y="323784"/>
                </a:cubicBezTo>
                <a:cubicBezTo>
                  <a:pt x="1684040" y="374877"/>
                  <a:pt x="1646053" y="426419"/>
                  <a:pt x="1608264" y="478405"/>
                </a:cubicBezTo>
                <a:cubicBezTo>
                  <a:pt x="1584879" y="510497"/>
                  <a:pt x="1562736" y="545562"/>
                  <a:pt x="1538565" y="575531"/>
                </a:cubicBezTo>
                <a:cubicBezTo>
                  <a:pt x="1515865" y="603682"/>
                  <a:pt x="1500325" y="642524"/>
                  <a:pt x="1475115" y="668824"/>
                </a:cubicBezTo>
                <a:cubicBezTo>
                  <a:pt x="1443707" y="698052"/>
                  <a:pt x="1419289" y="733978"/>
                  <a:pt x="1403661" y="773935"/>
                </a:cubicBezTo>
                <a:cubicBezTo>
                  <a:pt x="1402274" y="776996"/>
                  <a:pt x="1400081" y="779620"/>
                  <a:pt x="1397324" y="781528"/>
                </a:cubicBezTo>
                <a:cubicBezTo>
                  <a:pt x="1368571" y="803696"/>
                  <a:pt x="1345256" y="846638"/>
                  <a:pt x="1314799" y="862912"/>
                </a:cubicBezTo>
                <a:cubicBezTo>
                  <a:pt x="1309799" y="865580"/>
                  <a:pt x="1305483" y="876664"/>
                  <a:pt x="1300305" y="881430"/>
                </a:cubicBezTo>
                <a:cubicBezTo>
                  <a:pt x="1290260" y="890670"/>
                  <a:pt x="1279658" y="897451"/>
                  <a:pt x="1269607" y="906672"/>
                </a:cubicBezTo>
                <a:cubicBezTo>
                  <a:pt x="1262097" y="912451"/>
                  <a:pt x="1256032" y="919898"/>
                  <a:pt x="1251907" y="928422"/>
                </a:cubicBezTo>
                <a:cubicBezTo>
                  <a:pt x="1242306" y="954380"/>
                  <a:pt x="1213667" y="974507"/>
                  <a:pt x="1202196" y="962548"/>
                </a:cubicBezTo>
                <a:cubicBezTo>
                  <a:pt x="1172892" y="983646"/>
                  <a:pt x="1147340" y="1021321"/>
                  <a:pt x="1113720" y="1036176"/>
                </a:cubicBezTo>
                <a:cubicBezTo>
                  <a:pt x="1125780" y="990705"/>
                  <a:pt x="1136015" y="950552"/>
                  <a:pt x="1147105" y="910709"/>
                </a:cubicBezTo>
                <a:cubicBezTo>
                  <a:pt x="1161973" y="857316"/>
                  <a:pt x="1177810" y="804273"/>
                  <a:pt x="1192646" y="750874"/>
                </a:cubicBezTo>
                <a:cubicBezTo>
                  <a:pt x="1201601" y="718661"/>
                  <a:pt x="1209725" y="686125"/>
                  <a:pt x="1217755" y="653601"/>
                </a:cubicBezTo>
                <a:cubicBezTo>
                  <a:pt x="1233440" y="590057"/>
                  <a:pt x="1249701" y="526607"/>
                  <a:pt x="1264011" y="462777"/>
                </a:cubicBezTo>
                <a:cubicBezTo>
                  <a:pt x="1276071" y="408972"/>
                  <a:pt x="1286718" y="354742"/>
                  <a:pt x="1296123" y="300605"/>
                </a:cubicBezTo>
                <a:cubicBezTo>
                  <a:pt x="1307137" y="246691"/>
                  <a:pt x="1315059" y="192191"/>
                  <a:pt x="1319856" y="137373"/>
                </a:cubicBezTo>
                <a:cubicBezTo>
                  <a:pt x="1321510" y="107322"/>
                  <a:pt x="1321662" y="77660"/>
                  <a:pt x="1321238" y="48163"/>
                </a:cubicBezTo>
                <a:cubicBezTo>
                  <a:pt x="1318753" y="48309"/>
                  <a:pt x="1316275" y="47833"/>
                  <a:pt x="1314026" y="46780"/>
                </a:cubicBezTo>
                <a:cubicBezTo>
                  <a:pt x="1295425" y="37858"/>
                  <a:pt x="1276521" y="29612"/>
                  <a:pt x="1258155" y="20195"/>
                </a:cubicBezTo>
                <a:cubicBezTo>
                  <a:pt x="1253028" y="17569"/>
                  <a:pt x="1248915" y="15656"/>
                  <a:pt x="1243022" y="20498"/>
                </a:cubicBezTo>
                <a:cubicBezTo>
                  <a:pt x="1242882" y="14106"/>
                  <a:pt x="1243662" y="9555"/>
                  <a:pt x="1235258" y="11564"/>
                </a:cubicBezTo>
                <a:cubicBezTo>
                  <a:pt x="1229067" y="13621"/>
                  <a:pt x="1222349" y="13405"/>
                  <a:pt x="1216297" y="10954"/>
                </a:cubicBezTo>
                <a:cubicBezTo>
                  <a:pt x="1209953" y="6839"/>
                  <a:pt x="1203324" y="3178"/>
                  <a:pt x="1196461" y="0"/>
                </a:cubicBezTo>
                <a:cubicBezTo>
                  <a:pt x="1195447" y="32902"/>
                  <a:pt x="1194363" y="65833"/>
                  <a:pt x="1195472" y="97682"/>
                </a:cubicBezTo>
                <a:cubicBezTo>
                  <a:pt x="1197304" y="124878"/>
                  <a:pt x="1195390" y="152196"/>
                  <a:pt x="1189800" y="178872"/>
                </a:cubicBezTo>
                <a:cubicBezTo>
                  <a:pt x="1180117" y="221358"/>
                  <a:pt x="1174464" y="264635"/>
                  <a:pt x="1165883" y="307417"/>
                </a:cubicBezTo>
                <a:cubicBezTo>
                  <a:pt x="1151865" y="377241"/>
                  <a:pt x="1138601" y="447377"/>
                  <a:pt x="1121845" y="516581"/>
                </a:cubicBezTo>
                <a:cubicBezTo>
                  <a:pt x="1102357" y="597085"/>
                  <a:pt x="1079834" y="676866"/>
                  <a:pt x="1057888" y="756698"/>
                </a:cubicBezTo>
                <a:cubicBezTo>
                  <a:pt x="1043109" y="810458"/>
                  <a:pt x="1027272" y="863863"/>
                  <a:pt x="1011511" y="917262"/>
                </a:cubicBezTo>
                <a:cubicBezTo>
                  <a:pt x="996593" y="967783"/>
                  <a:pt x="981212" y="1018115"/>
                  <a:pt x="965914" y="1068484"/>
                </a:cubicBezTo>
                <a:cubicBezTo>
                  <a:pt x="955413" y="1103067"/>
                  <a:pt x="956262" y="1135128"/>
                  <a:pt x="971142" y="1155293"/>
                </a:cubicBezTo>
                <a:cubicBezTo>
                  <a:pt x="935786" y="1189959"/>
                  <a:pt x="901805" y="1223287"/>
                  <a:pt x="867038" y="1257376"/>
                </a:cubicBezTo>
                <a:cubicBezTo>
                  <a:pt x="867456" y="1260399"/>
                  <a:pt x="868185" y="1265697"/>
                  <a:pt x="868882" y="1270748"/>
                </a:cubicBezTo>
                <a:cubicBezTo>
                  <a:pt x="867329" y="1272586"/>
                  <a:pt x="866075" y="1274626"/>
                  <a:pt x="865758" y="1274373"/>
                </a:cubicBezTo>
                <a:cubicBezTo>
                  <a:pt x="849033" y="1261109"/>
                  <a:pt x="833703" y="1287301"/>
                  <a:pt x="819279" y="1300318"/>
                </a:cubicBezTo>
                <a:cubicBezTo>
                  <a:pt x="796750" y="1321852"/>
                  <a:pt x="775856" y="1345034"/>
                  <a:pt x="756768" y="1369668"/>
                </a:cubicBezTo>
                <a:cubicBezTo>
                  <a:pt x="730138" y="1402394"/>
                  <a:pt x="704592" y="1437890"/>
                  <a:pt x="678108" y="1470996"/>
                </a:cubicBezTo>
                <a:cubicBezTo>
                  <a:pt x="657423" y="1496853"/>
                  <a:pt x="635299" y="1519262"/>
                  <a:pt x="615146" y="1546189"/>
                </a:cubicBezTo>
                <a:cubicBezTo>
                  <a:pt x="595126" y="1572933"/>
                  <a:pt x="576792" y="1603434"/>
                  <a:pt x="557683" y="1632225"/>
                </a:cubicBezTo>
                <a:cubicBezTo>
                  <a:pt x="551800" y="1641085"/>
                  <a:pt x="545815" y="1649767"/>
                  <a:pt x="539853" y="1658487"/>
                </a:cubicBezTo>
                <a:cubicBezTo>
                  <a:pt x="499283" y="1716671"/>
                  <a:pt x="463883" y="1778295"/>
                  <a:pt x="434056" y="1842651"/>
                </a:cubicBezTo>
                <a:cubicBezTo>
                  <a:pt x="426086" y="1860168"/>
                  <a:pt x="418493" y="1868780"/>
                  <a:pt x="405548" y="1862544"/>
                </a:cubicBezTo>
                <a:cubicBezTo>
                  <a:pt x="379500" y="1849990"/>
                  <a:pt x="358507" y="1825262"/>
                  <a:pt x="333827" y="1809856"/>
                </a:cubicBezTo>
                <a:cubicBezTo>
                  <a:pt x="328678" y="1806807"/>
                  <a:pt x="323172" y="1804405"/>
                  <a:pt x="317433" y="1802707"/>
                </a:cubicBezTo>
                <a:cubicBezTo>
                  <a:pt x="314450" y="1813259"/>
                  <a:pt x="311545" y="1823836"/>
                  <a:pt x="308998" y="1834521"/>
                </a:cubicBezTo>
                <a:cubicBezTo>
                  <a:pt x="297300" y="1883642"/>
                  <a:pt x="282966" y="1932065"/>
                  <a:pt x="271692" y="1981339"/>
                </a:cubicBezTo>
                <a:cubicBezTo>
                  <a:pt x="283594" y="1985680"/>
                  <a:pt x="294751" y="1991840"/>
                  <a:pt x="304764" y="1999603"/>
                </a:cubicBezTo>
                <a:cubicBezTo>
                  <a:pt x="305540" y="2000205"/>
                  <a:pt x="306147" y="2001346"/>
                  <a:pt x="306996" y="2001618"/>
                </a:cubicBezTo>
                <a:cubicBezTo>
                  <a:pt x="334547" y="2010338"/>
                  <a:pt x="355487" y="2035605"/>
                  <a:pt x="378423" y="2055929"/>
                </a:cubicBezTo>
                <a:cubicBezTo>
                  <a:pt x="392910" y="2068763"/>
                  <a:pt x="407721" y="2080835"/>
                  <a:pt x="422856" y="2092148"/>
                </a:cubicBezTo>
                <a:cubicBezTo>
                  <a:pt x="425981" y="2094473"/>
                  <a:pt x="431118" y="2091983"/>
                  <a:pt x="435376" y="2090975"/>
                </a:cubicBezTo>
                <a:cubicBezTo>
                  <a:pt x="437145" y="2090557"/>
                  <a:pt x="439923" y="2086248"/>
                  <a:pt x="440750" y="2087027"/>
                </a:cubicBezTo>
                <a:cubicBezTo>
                  <a:pt x="461443" y="2106572"/>
                  <a:pt x="469082" y="2061234"/>
                  <a:pt x="483494" y="2050010"/>
                </a:cubicBezTo>
                <a:cubicBezTo>
                  <a:pt x="484825" y="2048071"/>
                  <a:pt x="485644" y="2045828"/>
                  <a:pt x="485876" y="2043489"/>
                </a:cubicBezTo>
                <a:cubicBezTo>
                  <a:pt x="492425" y="1998583"/>
                  <a:pt x="522927" y="1977143"/>
                  <a:pt x="534868" y="1936945"/>
                </a:cubicBezTo>
                <a:cubicBezTo>
                  <a:pt x="537165" y="1929214"/>
                  <a:pt x="545817" y="1924175"/>
                  <a:pt x="551534" y="1917882"/>
                </a:cubicBezTo>
                <a:cubicBezTo>
                  <a:pt x="554979" y="1914809"/>
                  <a:pt x="558056" y="1911349"/>
                  <a:pt x="560700" y="1907559"/>
                </a:cubicBezTo>
                <a:cubicBezTo>
                  <a:pt x="574562" y="1883287"/>
                  <a:pt x="587642" y="1857817"/>
                  <a:pt x="601964" y="1834311"/>
                </a:cubicBezTo>
                <a:cubicBezTo>
                  <a:pt x="615305" y="1812416"/>
                  <a:pt x="629773" y="1792276"/>
                  <a:pt x="643918" y="1771704"/>
                </a:cubicBezTo>
                <a:cubicBezTo>
                  <a:pt x="660002" y="1748313"/>
                  <a:pt x="676036" y="1724776"/>
                  <a:pt x="692519" y="1702228"/>
                </a:cubicBezTo>
                <a:cubicBezTo>
                  <a:pt x="723357" y="1660053"/>
                  <a:pt x="753618" y="1616160"/>
                  <a:pt x="785780" y="1577445"/>
                </a:cubicBezTo>
                <a:cubicBezTo>
                  <a:pt x="816630" y="1540314"/>
                  <a:pt x="849306" y="1507810"/>
                  <a:pt x="881690" y="1475147"/>
                </a:cubicBezTo>
                <a:cubicBezTo>
                  <a:pt x="917927" y="1438612"/>
                  <a:pt x="954494" y="1403338"/>
                  <a:pt x="991396" y="1369332"/>
                </a:cubicBezTo>
                <a:cubicBezTo>
                  <a:pt x="1004546" y="1358786"/>
                  <a:pt x="1018590" y="1349420"/>
                  <a:pt x="1033375" y="1341333"/>
                </a:cubicBezTo>
                <a:cubicBezTo>
                  <a:pt x="1033964" y="1343380"/>
                  <a:pt x="1034560" y="1345434"/>
                  <a:pt x="1035149" y="1347481"/>
                </a:cubicBezTo>
                <a:cubicBezTo>
                  <a:pt x="1016239" y="1379275"/>
                  <a:pt x="997036" y="1410645"/>
                  <a:pt x="978481" y="1442941"/>
                </a:cubicBezTo>
                <a:cubicBezTo>
                  <a:pt x="945957" y="1499514"/>
                  <a:pt x="913377" y="1556063"/>
                  <a:pt x="881671" y="1613745"/>
                </a:cubicBezTo>
                <a:cubicBezTo>
                  <a:pt x="855092" y="1662100"/>
                  <a:pt x="829711" y="1712057"/>
                  <a:pt x="803810" y="1761311"/>
                </a:cubicBezTo>
                <a:cubicBezTo>
                  <a:pt x="802137" y="1763840"/>
                  <a:pt x="800787" y="1766571"/>
                  <a:pt x="799798" y="1769442"/>
                </a:cubicBezTo>
                <a:cubicBezTo>
                  <a:pt x="792054" y="1803740"/>
                  <a:pt x="790907" y="1800920"/>
                  <a:pt x="771147" y="1826586"/>
                </a:cubicBezTo>
                <a:cubicBezTo>
                  <a:pt x="756191" y="1848963"/>
                  <a:pt x="743301" y="1872659"/>
                  <a:pt x="732635" y="1897368"/>
                </a:cubicBezTo>
                <a:cubicBezTo>
                  <a:pt x="703001" y="1957333"/>
                  <a:pt x="674217" y="2018247"/>
                  <a:pt x="644304" y="2077876"/>
                </a:cubicBezTo>
                <a:cubicBezTo>
                  <a:pt x="637739" y="2088890"/>
                  <a:pt x="629792" y="2099024"/>
                  <a:pt x="620666" y="2108035"/>
                </a:cubicBezTo>
                <a:cubicBezTo>
                  <a:pt x="614310" y="2115450"/>
                  <a:pt x="607560" y="2121756"/>
                  <a:pt x="600969" y="2128511"/>
                </a:cubicBezTo>
                <a:cubicBezTo>
                  <a:pt x="599163" y="2130362"/>
                  <a:pt x="597186" y="2133379"/>
                  <a:pt x="595513" y="2133645"/>
                </a:cubicBezTo>
                <a:cubicBezTo>
                  <a:pt x="568357" y="2137853"/>
                  <a:pt x="542423" y="2161130"/>
                  <a:pt x="516475" y="2179673"/>
                </a:cubicBezTo>
                <a:cubicBezTo>
                  <a:pt x="481492" y="2204668"/>
                  <a:pt x="446270" y="2225625"/>
                  <a:pt x="410952" y="2246463"/>
                </a:cubicBezTo>
                <a:cubicBezTo>
                  <a:pt x="395676" y="2255614"/>
                  <a:pt x="381087" y="2265868"/>
                  <a:pt x="367298" y="2277135"/>
                </a:cubicBezTo>
                <a:cubicBezTo>
                  <a:pt x="327993" y="2306807"/>
                  <a:pt x="285530" y="2332043"/>
                  <a:pt x="240683" y="2352386"/>
                </a:cubicBezTo>
                <a:cubicBezTo>
                  <a:pt x="216080" y="2364851"/>
                  <a:pt x="191711" y="2382735"/>
                  <a:pt x="167196" y="2397824"/>
                </a:cubicBezTo>
                <a:cubicBezTo>
                  <a:pt x="161925" y="2422585"/>
                  <a:pt x="153593" y="2446382"/>
                  <a:pt x="147563" y="2470888"/>
                </a:cubicBezTo>
                <a:cubicBezTo>
                  <a:pt x="141312" y="2490515"/>
                  <a:pt x="136101" y="2510465"/>
                  <a:pt x="131954" y="2530643"/>
                </a:cubicBezTo>
                <a:cubicBezTo>
                  <a:pt x="129106" y="2551626"/>
                  <a:pt x="123493" y="2571836"/>
                  <a:pt x="119208" y="2592414"/>
                </a:cubicBezTo>
                <a:cubicBezTo>
                  <a:pt x="116796" y="2603992"/>
                  <a:pt x="113554" y="2615368"/>
                  <a:pt x="111206" y="2626965"/>
                </a:cubicBezTo>
                <a:cubicBezTo>
                  <a:pt x="112864" y="2625457"/>
                  <a:pt x="114669" y="2624113"/>
                  <a:pt x="116596" y="2622966"/>
                </a:cubicBezTo>
                <a:cubicBezTo>
                  <a:pt x="127410" y="2615342"/>
                  <a:pt x="139289" y="2609360"/>
                  <a:pt x="151849" y="2605203"/>
                </a:cubicBezTo>
                <a:cubicBezTo>
                  <a:pt x="164462" y="2602845"/>
                  <a:pt x="177030" y="2581444"/>
                  <a:pt x="189805" y="2592084"/>
                </a:cubicBezTo>
                <a:cubicBezTo>
                  <a:pt x="193700" y="2595329"/>
                  <a:pt x="202142" y="2589866"/>
                  <a:pt x="208127" y="2585563"/>
                </a:cubicBezTo>
                <a:cubicBezTo>
                  <a:pt x="227459" y="2573699"/>
                  <a:pt x="245351" y="2559637"/>
                  <a:pt x="261443" y="2543654"/>
                </a:cubicBezTo>
                <a:cubicBezTo>
                  <a:pt x="281196" y="2521549"/>
                  <a:pt x="299362" y="2528856"/>
                  <a:pt x="318117" y="2518913"/>
                </a:cubicBezTo>
                <a:cubicBezTo>
                  <a:pt x="323682" y="2517373"/>
                  <a:pt x="328738" y="2514381"/>
                  <a:pt x="332763" y="2510237"/>
                </a:cubicBezTo>
                <a:cubicBezTo>
                  <a:pt x="336788" y="2506099"/>
                  <a:pt x="339638" y="2500959"/>
                  <a:pt x="341019" y="2495357"/>
                </a:cubicBezTo>
                <a:cubicBezTo>
                  <a:pt x="342258" y="2491332"/>
                  <a:pt x="351392" y="2490933"/>
                  <a:pt x="360566" y="2487492"/>
                </a:cubicBezTo>
                <a:cubicBezTo>
                  <a:pt x="366729" y="2464285"/>
                  <a:pt x="380336" y="2476326"/>
                  <a:pt x="391392" y="2469190"/>
                </a:cubicBezTo>
                <a:cubicBezTo>
                  <a:pt x="409592" y="2457434"/>
                  <a:pt x="427988" y="2447326"/>
                  <a:pt x="446357" y="2437642"/>
                </a:cubicBezTo>
                <a:cubicBezTo>
                  <a:pt x="462838" y="2428738"/>
                  <a:pt x="479784" y="2420721"/>
                  <a:pt x="497120" y="2413624"/>
                </a:cubicBezTo>
                <a:cubicBezTo>
                  <a:pt x="505570" y="2410271"/>
                  <a:pt x="507746" y="2417673"/>
                  <a:pt x="503081" y="2431679"/>
                </a:cubicBezTo>
                <a:cubicBezTo>
                  <a:pt x="486534" y="2481326"/>
                  <a:pt x="470113" y="2531042"/>
                  <a:pt x="453817" y="2580829"/>
                </a:cubicBezTo>
                <a:cubicBezTo>
                  <a:pt x="447497" y="2600190"/>
                  <a:pt x="442951" y="2620799"/>
                  <a:pt x="435415" y="2639069"/>
                </a:cubicBezTo>
                <a:cubicBezTo>
                  <a:pt x="430485" y="2650268"/>
                  <a:pt x="423398" y="2660388"/>
                  <a:pt x="414560" y="2668849"/>
                </a:cubicBezTo>
                <a:cubicBezTo>
                  <a:pt x="409515" y="2671922"/>
                  <a:pt x="405409" y="2676314"/>
                  <a:pt x="402691" y="2681561"/>
                </a:cubicBezTo>
                <a:cubicBezTo>
                  <a:pt x="399974" y="2686802"/>
                  <a:pt x="398748" y="2692696"/>
                  <a:pt x="399147" y="2698584"/>
                </a:cubicBezTo>
                <a:cubicBezTo>
                  <a:pt x="353360" y="2704281"/>
                  <a:pt x="310251" y="2746222"/>
                  <a:pt x="266145" y="2772902"/>
                </a:cubicBezTo>
                <a:cubicBezTo>
                  <a:pt x="228858" y="2795457"/>
                  <a:pt x="191434" y="2816319"/>
                  <a:pt x="154104" y="2838367"/>
                </a:cubicBezTo>
                <a:cubicBezTo>
                  <a:pt x="133464" y="2850560"/>
                  <a:pt x="112921" y="2863976"/>
                  <a:pt x="92286" y="2876227"/>
                </a:cubicBezTo>
                <a:cubicBezTo>
                  <a:pt x="78508" y="2884408"/>
                  <a:pt x="64521" y="2890353"/>
                  <a:pt x="50840" y="2899301"/>
                </a:cubicBezTo>
                <a:cubicBezTo>
                  <a:pt x="48977" y="2900524"/>
                  <a:pt x="47110" y="2901633"/>
                  <a:pt x="45246" y="2902818"/>
                </a:cubicBezTo>
                <a:cubicBezTo>
                  <a:pt x="41938" y="2916146"/>
                  <a:pt x="40550" y="2929632"/>
                  <a:pt x="37595" y="2942946"/>
                </a:cubicBezTo>
                <a:cubicBezTo>
                  <a:pt x="32453" y="2966084"/>
                  <a:pt x="17883" y="2987156"/>
                  <a:pt x="21911" y="3012328"/>
                </a:cubicBezTo>
                <a:cubicBezTo>
                  <a:pt x="21941" y="3013779"/>
                  <a:pt x="21695" y="3015224"/>
                  <a:pt x="21183" y="3016581"/>
                </a:cubicBezTo>
                <a:cubicBezTo>
                  <a:pt x="12160" y="3047025"/>
                  <a:pt x="5287" y="3078066"/>
                  <a:pt x="612" y="3109474"/>
                </a:cubicBezTo>
                <a:cubicBezTo>
                  <a:pt x="411" y="3111223"/>
                  <a:pt x="207" y="3112966"/>
                  <a:pt x="0" y="3114715"/>
                </a:cubicBezTo>
                <a:cubicBezTo>
                  <a:pt x="12683" y="3106971"/>
                  <a:pt x="25296" y="3097027"/>
                  <a:pt x="38039" y="3090582"/>
                </a:cubicBezTo>
                <a:cubicBezTo>
                  <a:pt x="65818" y="3076526"/>
                  <a:pt x="93695" y="3064928"/>
                  <a:pt x="121523" y="3051994"/>
                </a:cubicBezTo>
                <a:cubicBezTo>
                  <a:pt x="124326" y="3050695"/>
                  <a:pt x="127035" y="3046797"/>
                  <a:pt x="129870" y="3045048"/>
                </a:cubicBezTo>
                <a:cubicBezTo>
                  <a:pt x="135947" y="3041309"/>
                  <a:pt x="142054" y="3037919"/>
                  <a:pt x="148189" y="3034883"/>
                </a:cubicBezTo>
                <a:cubicBezTo>
                  <a:pt x="155340" y="3031340"/>
                  <a:pt x="162578" y="3029173"/>
                  <a:pt x="169660" y="3024939"/>
                </a:cubicBezTo>
                <a:cubicBezTo>
                  <a:pt x="184207" y="3016251"/>
                  <a:pt x="198618" y="3005725"/>
                  <a:pt x="213189" y="2997531"/>
                </a:cubicBezTo>
                <a:cubicBezTo>
                  <a:pt x="232734" y="2986535"/>
                  <a:pt x="253108" y="2984298"/>
                  <a:pt x="271197" y="2959037"/>
                </a:cubicBezTo>
                <a:cubicBezTo>
                  <a:pt x="273368" y="2956008"/>
                  <a:pt x="276840" y="2955640"/>
                  <a:pt x="279713" y="2954132"/>
                </a:cubicBezTo>
                <a:cubicBezTo>
                  <a:pt x="302247" y="2942332"/>
                  <a:pt x="324966" y="2932490"/>
                  <a:pt x="347256" y="2918231"/>
                </a:cubicBezTo>
                <a:cubicBezTo>
                  <a:pt x="369333" y="2904105"/>
                  <a:pt x="373768" y="2906196"/>
                  <a:pt x="375552" y="2940957"/>
                </a:cubicBezTo>
                <a:cubicBezTo>
                  <a:pt x="377235" y="2973714"/>
                  <a:pt x="379624" y="3006099"/>
                  <a:pt x="381799" y="3040117"/>
                </a:cubicBezTo>
                <a:cubicBezTo>
                  <a:pt x="393670" y="3023108"/>
                  <a:pt x="398242" y="3024806"/>
                  <a:pt x="397784" y="3043451"/>
                </a:cubicBezTo>
                <a:cubicBezTo>
                  <a:pt x="397406" y="3049376"/>
                  <a:pt x="397572" y="3055327"/>
                  <a:pt x="398282" y="3061221"/>
                </a:cubicBezTo>
                <a:cubicBezTo>
                  <a:pt x="405138" y="3101020"/>
                  <a:pt x="410839" y="3141946"/>
                  <a:pt x="419798" y="3179793"/>
                </a:cubicBezTo>
                <a:cubicBezTo>
                  <a:pt x="422924" y="3192538"/>
                  <a:pt x="426716" y="3205111"/>
                  <a:pt x="431158" y="3217463"/>
                </a:cubicBezTo>
                <a:cubicBezTo>
                  <a:pt x="433106" y="3217393"/>
                  <a:pt x="435000" y="3216810"/>
                  <a:pt x="436651" y="3215770"/>
                </a:cubicBezTo>
                <a:cubicBezTo>
                  <a:pt x="438302" y="3214738"/>
                  <a:pt x="439652" y="3213286"/>
                  <a:pt x="440564" y="3211562"/>
                </a:cubicBezTo>
                <a:cubicBezTo>
                  <a:pt x="442203" y="3208983"/>
                  <a:pt x="441978" y="3204097"/>
                  <a:pt x="445713" y="3204281"/>
                </a:cubicBezTo>
                <a:cubicBezTo>
                  <a:pt x="449538" y="3204471"/>
                  <a:pt x="449444" y="3209515"/>
                  <a:pt x="451299" y="3212234"/>
                </a:cubicBezTo>
                <a:cubicBezTo>
                  <a:pt x="454624" y="3217101"/>
                  <a:pt x="453307" y="3224827"/>
                  <a:pt x="460476" y="3227514"/>
                </a:cubicBezTo>
                <a:cubicBezTo>
                  <a:pt x="471481" y="3233636"/>
                  <a:pt x="484402" y="3235334"/>
                  <a:pt x="496617" y="3232273"/>
                </a:cubicBezTo>
                <a:cubicBezTo>
                  <a:pt x="498620" y="3231544"/>
                  <a:pt x="501219" y="3231664"/>
                  <a:pt x="501800" y="3233971"/>
                </a:cubicBezTo>
                <a:cubicBezTo>
                  <a:pt x="504236" y="3243655"/>
                  <a:pt x="510095" y="3238179"/>
                  <a:pt x="512884" y="3235410"/>
                </a:cubicBezTo>
                <a:cubicBezTo>
                  <a:pt x="518134" y="3230194"/>
                  <a:pt x="521796" y="3231044"/>
                  <a:pt x="526754" y="3234840"/>
                </a:cubicBezTo>
                <a:cubicBezTo>
                  <a:pt x="540176" y="3245125"/>
                  <a:pt x="555438" y="3239599"/>
                  <a:pt x="570233" y="3238312"/>
                </a:cubicBezTo>
                <a:cubicBezTo>
                  <a:pt x="576754" y="3237742"/>
                  <a:pt x="583352" y="3233414"/>
                  <a:pt x="588586" y="3243699"/>
                </a:cubicBezTo>
                <a:cubicBezTo>
                  <a:pt x="590849" y="3247432"/>
                  <a:pt x="594252" y="3250328"/>
                  <a:pt x="598295" y="3251963"/>
                </a:cubicBezTo>
                <a:cubicBezTo>
                  <a:pt x="602345" y="3253598"/>
                  <a:pt x="606806" y="3253871"/>
                  <a:pt x="611021" y="3252755"/>
                </a:cubicBezTo>
                <a:cubicBezTo>
                  <a:pt x="620615" y="3248586"/>
                  <a:pt x="630685" y="3245632"/>
                  <a:pt x="641009" y="3243959"/>
                </a:cubicBezTo>
                <a:cubicBezTo>
                  <a:pt x="654622" y="3241893"/>
                  <a:pt x="668444" y="3241526"/>
                  <a:pt x="682145" y="3242869"/>
                </a:cubicBezTo>
                <a:cubicBezTo>
                  <a:pt x="688685" y="3222659"/>
                  <a:pt x="695333" y="3202494"/>
                  <a:pt x="701867" y="3182278"/>
                </a:cubicBezTo>
                <a:cubicBezTo>
                  <a:pt x="703096" y="3179432"/>
                  <a:pt x="703730" y="3176358"/>
                  <a:pt x="703730" y="3173253"/>
                </a:cubicBezTo>
                <a:cubicBezTo>
                  <a:pt x="693014" y="3147840"/>
                  <a:pt x="711601" y="3134728"/>
                  <a:pt x="720131" y="3117693"/>
                </a:cubicBezTo>
                <a:cubicBezTo>
                  <a:pt x="725803" y="3108498"/>
                  <a:pt x="730962" y="3098998"/>
                  <a:pt x="735601" y="3089238"/>
                </a:cubicBezTo>
                <a:cubicBezTo>
                  <a:pt x="750411" y="3049611"/>
                  <a:pt x="758206" y="3046391"/>
                  <a:pt x="780000" y="3059567"/>
                </a:cubicBezTo>
                <a:cubicBezTo>
                  <a:pt x="795660" y="3066386"/>
                  <a:pt x="812492" y="3070125"/>
                  <a:pt x="829565" y="3070594"/>
                </a:cubicBezTo>
                <a:cubicBezTo>
                  <a:pt x="839407" y="3072330"/>
                  <a:pt x="849445" y="3072736"/>
                  <a:pt x="859395" y="3071785"/>
                </a:cubicBezTo>
                <a:cubicBezTo>
                  <a:pt x="866151" y="3071038"/>
                  <a:pt x="873572" y="3064466"/>
                  <a:pt x="880321" y="3063750"/>
                </a:cubicBezTo>
                <a:cubicBezTo>
                  <a:pt x="902198" y="3058794"/>
                  <a:pt x="923174" y="3050454"/>
                  <a:pt x="942472" y="3039015"/>
                </a:cubicBezTo>
                <a:cubicBezTo>
                  <a:pt x="956230" y="3032589"/>
                  <a:pt x="970236" y="3033799"/>
                  <a:pt x="983899" y="3026651"/>
                </a:cubicBezTo>
                <a:cubicBezTo>
                  <a:pt x="1013450" y="3014185"/>
                  <a:pt x="1041195" y="2997803"/>
                  <a:pt x="1066386" y="2977948"/>
                </a:cubicBezTo>
                <a:cubicBezTo>
                  <a:pt x="1076735" y="2968733"/>
                  <a:pt x="1088675" y="2967548"/>
                  <a:pt x="1099810" y="2961325"/>
                </a:cubicBezTo>
                <a:cubicBezTo>
                  <a:pt x="1123727" y="2947959"/>
                  <a:pt x="1147612" y="2934074"/>
                  <a:pt x="1171460" y="2919657"/>
                </a:cubicBezTo>
                <a:cubicBezTo>
                  <a:pt x="1187684" y="2909802"/>
                  <a:pt x="1203800" y="2898572"/>
                  <a:pt x="1219947" y="2887862"/>
                </a:cubicBezTo>
                <a:cubicBezTo>
                  <a:pt x="1251165" y="2867152"/>
                  <a:pt x="1282459" y="2847068"/>
                  <a:pt x="1313557" y="2825369"/>
                </a:cubicBezTo>
                <a:cubicBezTo>
                  <a:pt x="1332581" y="2812092"/>
                  <a:pt x="1351289" y="2796312"/>
                  <a:pt x="1370143" y="2781654"/>
                </a:cubicBezTo>
                <a:cubicBezTo>
                  <a:pt x="1370904" y="2783562"/>
                  <a:pt x="1371664" y="2785469"/>
                  <a:pt x="1372424" y="2787377"/>
                </a:cubicBezTo>
                <a:cubicBezTo>
                  <a:pt x="1368958" y="2794494"/>
                  <a:pt x="1364953" y="2801338"/>
                  <a:pt x="1360441" y="2807846"/>
                </a:cubicBezTo>
                <a:cubicBezTo>
                  <a:pt x="1334255" y="2839318"/>
                  <a:pt x="1308303" y="2871670"/>
                  <a:pt x="1281375" y="2900809"/>
                </a:cubicBezTo>
                <a:cubicBezTo>
                  <a:pt x="1250050" y="2934708"/>
                  <a:pt x="1217856" y="2965793"/>
                  <a:pt x="1185935" y="2997720"/>
                </a:cubicBezTo>
                <a:cubicBezTo>
                  <a:pt x="1165623" y="3018038"/>
                  <a:pt x="1145293" y="3038368"/>
                  <a:pt x="1124671" y="3057406"/>
                </a:cubicBezTo>
                <a:cubicBezTo>
                  <a:pt x="1104525" y="3076012"/>
                  <a:pt x="1084182" y="3094049"/>
                  <a:pt x="1063604" y="3110437"/>
                </a:cubicBezTo>
                <a:cubicBezTo>
                  <a:pt x="1027963" y="3138822"/>
                  <a:pt x="992328" y="3167866"/>
                  <a:pt x="956217" y="3192652"/>
                </a:cubicBezTo>
                <a:cubicBezTo>
                  <a:pt x="924759" y="3213762"/>
                  <a:pt x="892090" y="3233002"/>
                  <a:pt x="858368" y="3250271"/>
                </a:cubicBezTo>
                <a:cubicBezTo>
                  <a:pt x="855884" y="3251577"/>
                  <a:pt x="853381" y="3252775"/>
                  <a:pt x="850890" y="3254048"/>
                </a:cubicBezTo>
                <a:cubicBezTo>
                  <a:pt x="857557" y="3253940"/>
                  <a:pt x="864256" y="3253034"/>
                  <a:pt x="870910" y="3252806"/>
                </a:cubicBezTo>
                <a:cubicBezTo>
                  <a:pt x="874789" y="3252667"/>
                  <a:pt x="877989" y="3255151"/>
                  <a:pt x="882425" y="3253453"/>
                </a:cubicBezTo>
                <a:cubicBezTo>
                  <a:pt x="891545" y="3249967"/>
                  <a:pt x="901659" y="3242337"/>
                  <a:pt x="909562" y="3255449"/>
                </a:cubicBezTo>
                <a:cubicBezTo>
                  <a:pt x="910772" y="3257464"/>
                  <a:pt x="913744" y="3257388"/>
                  <a:pt x="915196" y="3253979"/>
                </a:cubicBezTo>
                <a:cubicBezTo>
                  <a:pt x="915785" y="3252692"/>
                  <a:pt x="916723" y="3251602"/>
                  <a:pt x="917902" y="3250816"/>
                </a:cubicBezTo>
                <a:cubicBezTo>
                  <a:pt x="919087" y="3250037"/>
                  <a:pt x="920456" y="3249599"/>
                  <a:pt x="921869" y="3249561"/>
                </a:cubicBezTo>
                <a:cubicBezTo>
                  <a:pt x="932319" y="3248693"/>
                  <a:pt x="942985" y="3242983"/>
                  <a:pt x="953201" y="3249732"/>
                </a:cubicBezTo>
                <a:cubicBezTo>
                  <a:pt x="954044" y="3250277"/>
                  <a:pt x="955013" y="3250601"/>
                  <a:pt x="956015" y="3250677"/>
                </a:cubicBezTo>
                <a:cubicBezTo>
                  <a:pt x="957016" y="3250753"/>
                  <a:pt x="958017" y="3250582"/>
                  <a:pt x="958936" y="3250176"/>
                </a:cubicBezTo>
                <a:cubicBezTo>
                  <a:pt x="960970" y="3248218"/>
                  <a:pt x="963385" y="3246697"/>
                  <a:pt x="966028" y="3245702"/>
                </a:cubicBezTo>
                <a:cubicBezTo>
                  <a:pt x="968670" y="3244713"/>
                  <a:pt x="971490" y="3244276"/>
                  <a:pt x="974311" y="3244415"/>
                </a:cubicBezTo>
                <a:cubicBezTo>
                  <a:pt x="977131" y="3244555"/>
                  <a:pt x="979894" y="3245271"/>
                  <a:pt x="982422" y="3246513"/>
                </a:cubicBezTo>
                <a:cubicBezTo>
                  <a:pt x="984957" y="3247762"/>
                  <a:pt x="987207" y="3249511"/>
                  <a:pt x="989039" y="3251659"/>
                </a:cubicBezTo>
                <a:cubicBezTo>
                  <a:pt x="989710" y="3252274"/>
                  <a:pt x="991035" y="3252001"/>
                  <a:pt x="991878" y="3252489"/>
                </a:cubicBezTo>
                <a:cubicBezTo>
                  <a:pt x="1003938" y="3259391"/>
                  <a:pt x="1017088" y="3249644"/>
                  <a:pt x="1029826" y="3254017"/>
                </a:cubicBezTo>
                <a:cubicBezTo>
                  <a:pt x="1035612" y="3256006"/>
                  <a:pt x="1040283" y="3262528"/>
                  <a:pt x="1045251" y="3261419"/>
                </a:cubicBezTo>
                <a:cubicBezTo>
                  <a:pt x="1058357" y="3258497"/>
                  <a:pt x="1072464" y="3261818"/>
                  <a:pt x="1084638" y="3251925"/>
                </a:cubicBezTo>
                <a:cubicBezTo>
                  <a:pt x="1092034" y="3245917"/>
                  <a:pt x="1101147" y="3241291"/>
                  <a:pt x="1109462" y="3248129"/>
                </a:cubicBezTo>
                <a:cubicBezTo>
                  <a:pt x="1114272" y="3252090"/>
                  <a:pt x="1115685" y="3250493"/>
                  <a:pt x="1118435" y="3246196"/>
                </a:cubicBezTo>
                <a:cubicBezTo>
                  <a:pt x="1122884" y="3239263"/>
                  <a:pt x="1127979" y="3238382"/>
                  <a:pt x="1133119" y="3244897"/>
                </a:cubicBezTo>
                <a:cubicBezTo>
                  <a:pt x="1134127" y="3246564"/>
                  <a:pt x="1135476" y="3247996"/>
                  <a:pt x="1137086" y="3249086"/>
                </a:cubicBezTo>
                <a:cubicBezTo>
                  <a:pt x="1138696" y="3250182"/>
                  <a:pt x="1140521" y="3250918"/>
                  <a:pt x="1142435" y="3251241"/>
                </a:cubicBezTo>
                <a:cubicBezTo>
                  <a:pt x="1144355" y="3251571"/>
                  <a:pt x="1146320" y="3251475"/>
                  <a:pt x="1148202" y="3250974"/>
                </a:cubicBezTo>
                <a:cubicBezTo>
                  <a:pt x="1150078" y="3250474"/>
                  <a:pt x="1151827" y="3249574"/>
                  <a:pt x="1153329" y="3248332"/>
                </a:cubicBezTo>
                <a:cubicBezTo>
                  <a:pt x="1156212" y="3246595"/>
                  <a:pt x="1160173" y="3242876"/>
                  <a:pt x="1163728" y="3243775"/>
                </a:cubicBezTo>
                <a:cubicBezTo>
                  <a:pt x="1169039" y="3239168"/>
                  <a:pt x="1174312" y="3234421"/>
                  <a:pt x="1179477" y="3229276"/>
                </a:cubicBezTo>
                <a:cubicBezTo>
                  <a:pt x="1211620" y="3193983"/>
                  <a:pt x="1245550" y="3160357"/>
                  <a:pt x="1281135" y="3128537"/>
                </a:cubicBezTo>
                <a:cubicBezTo>
                  <a:pt x="1296946" y="3115906"/>
                  <a:pt x="1310172" y="3095950"/>
                  <a:pt x="1326878" y="3084099"/>
                </a:cubicBezTo>
                <a:cubicBezTo>
                  <a:pt x="1350117" y="3066152"/>
                  <a:pt x="1370295" y="3044560"/>
                  <a:pt x="1386633" y="3020155"/>
                </a:cubicBezTo>
                <a:cubicBezTo>
                  <a:pt x="1399916" y="3001947"/>
                  <a:pt x="1414232" y="2984520"/>
                  <a:pt x="1429524" y="2967960"/>
                </a:cubicBezTo>
                <a:cubicBezTo>
                  <a:pt x="1465932" y="2925943"/>
                  <a:pt x="1502429" y="2884104"/>
                  <a:pt x="1538185" y="2840332"/>
                </a:cubicBezTo>
                <a:cubicBezTo>
                  <a:pt x="1549858" y="2826035"/>
                  <a:pt x="1558743" y="2804792"/>
                  <a:pt x="1570005" y="2788999"/>
                </a:cubicBezTo>
                <a:cubicBezTo>
                  <a:pt x="1579910" y="2775108"/>
                  <a:pt x="1591907" y="2765620"/>
                  <a:pt x="1602002" y="2752020"/>
                </a:cubicBezTo>
                <a:cubicBezTo>
                  <a:pt x="1621965" y="2725118"/>
                  <a:pt x="1641269" y="2696740"/>
                  <a:pt x="1660826" y="2668925"/>
                </a:cubicBezTo>
                <a:cubicBezTo>
                  <a:pt x="1681036" y="2640185"/>
                  <a:pt x="1701233" y="2611407"/>
                  <a:pt x="1721411" y="2582603"/>
                </a:cubicBezTo>
                <a:cubicBezTo>
                  <a:pt x="1733484" y="2565385"/>
                  <a:pt x="1745544" y="2548147"/>
                  <a:pt x="1757591" y="2530884"/>
                </a:cubicBezTo>
                <a:cubicBezTo>
                  <a:pt x="1778904" y="2500389"/>
                  <a:pt x="1799982" y="2469380"/>
                  <a:pt x="1821618" y="2439556"/>
                </a:cubicBezTo>
                <a:cubicBezTo>
                  <a:pt x="1834920" y="2421222"/>
                  <a:pt x="1848995" y="2404498"/>
                  <a:pt x="1862912" y="2387558"/>
                </a:cubicBezTo>
                <a:cubicBezTo>
                  <a:pt x="1865136" y="2384852"/>
                  <a:pt x="1868394" y="2385150"/>
                  <a:pt x="1871119" y="2383426"/>
                </a:cubicBezTo>
                <a:cubicBezTo>
                  <a:pt x="1875226" y="2380783"/>
                  <a:pt x="1879193" y="2377925"/>
                  <a:pt x="1883002" y="2374877"/>
                </a:cubicBezTo>
                <a:cubicBezTo>
                  <a:pt x="1891677" y="2368020"/>
                  <a:pt x="1900315" y="2360941"/>
                  <a:pt x="1910848" y="2352436"/>
                </a:cubicBezTo>
                <a:cubicBezTo>
                  <a:pt x="1910962" y="2348013"/>
                  <a:pt x="1911114" y="2342106"/>
                  <a:pt x="1911171" y="2340015"/>
                </a:cubicBezTo>
                <a:cubicBezTo>
                  <a:pt x="1929271" y="2328107"/>
                  <a:pt x="1946090" y="2317048"/>
                  <a:pt x="1965749" y="2304120"/>
                </a:cubicBezTo>
                <a:cubicBezTo>
                  <a:pt x="1965368" y="2303645"/>
                  <a:pt x="1967751" y="2306630"/>
                  <a:pt x="1967922" y="2306852"/>
                </a:cubicBezTo>
                <a:cubicBezTo>
                  <a:pt x="1978126" y="2298245"/>
                  <a:pt x="1986199" y="2292523"/>
                  <a:pt x="1993734" y="2284861"/>
                </a:cubicBezTo>
                <a:cubicBezTo>
                  <a:pt x="2009939" y="2268390"/>
                  <a:pt x="2025833" y="2250804"/>
                  <a:pt x="2041930" y="2233940"/>
                </a:cubicBezTo>
                <a:cubicBezTo>
                  <a:pt x="2045479" y="2230410"/>
                  <a:pt x="2049301" y="2227153"/>
                  <a:pt x="2053356" y="2224199"/>
                </a:cubicBezTo>
                <a:cubicBezTo>
                  <a:pt x="2056177" y="2222013"/>
                  <a:pt x="2060657" y="2221373"/>
                  <a:pt x="2061722" y="2218388"/>
                </a:cubicBezTo>
                <a:cubicBezTo>
                  <a:pt x="2071640" y="2190561"/>
                  <a:pt x="2088896" y="2195599"/>
                  <a:pt x="2101432" y="2181023"/>
                </a:cubicBezTo>
                <a:cubicBezTo>
                  <a:pt x="2107015" y="2172626"/>
                  <a:pt x="2111857" y="2163747"/>
                  <a:pt x="2115887" y="2154501"/>
                </a:cubicBezTo>
                <a:cubicBezTo>
                  <a:pt x="2117725" y="2151161"/>
                  <a:pt x="2119994" y="2148398"/>
                  <a:pt x="2124513" y="2141801"/>
                </a:cubicBezTo>
                <a:cubicBezTo>
                  <a:pt x="2122973" y="2153183"/>
                  <a:pt x="2122092" y="2159698"/>
                  <a:pt x="2121211" y="2166212"/>
                </a:cubicBezTo>
                <a:lnTo>
                  <a:pt x="2123987" y="2169242"/>
                </a:lnTo>
                <a:cubicBezTo>
                  <a:pt x="2128125" y="2160914"/>
                  <a:pt x="2132263" y="2152594"/>
                  <a:pt x="2137143" y="2142770"/>
                </a:cubicBezTo>
                <a:cubicBezTo>
                  <a:pt x="2138227" y="2148766"/>
                  <a:pt x="2139798" y="2157480"/>
                  <a:pt x="2141129" y="2164831"/>
                </a:cubicBezTo>
                <a:cubicBezTo>
                  <a:pt x="2119271" y="2202602"/>
                  <a:pt x="2099562" y="2240848"/>
                  <a:pt x="2077185" y="2274075"/>
                </a:cubicBezTo>
                <a:cubicBezTo>
                  <a:pt x="2057989" y="2304583"/>
                  <a:pt x="2041037" y="2336441"/>
                  <a:pt x="2026461" y="2369408"/>
                </a:cubicBezTo>
                <a:cubicBezTo>
                  <a:pt x="2020858" y="2381145"/>
                  <a:pt x="2010180" y="2387400"/>
                  <a:pt x="2004293" y="2399029"/>
                </a:cubicBezTo>
                <a:cubicBezTo>
                  <a:pt x="1986941" y="2433320"/>
                  <a:pt x="1961908" y="2453289"/>
                  <a:pt x="1945507" y="2489070"/>
                </a:cubicBezTo>
                <a:cubicBezTo>
                  <a:pt x="1940272" y="2500376"/>
                  <a:pt x="1934138" y="2511245"/>
                  <a:pt x="1927154" y="2521574"/>
                </a:cubicBezTo>
                <a:cubicBezTo>
                  <a:pt x="1899447" y="2562774"/>
                  <a:pt x="1871227" y="2603016"/>
                  <a:pt x="1843640" y="2644437"/>
                </a:cubicBezTo>
                <a:cubicBezTo>
                  <a:pt x="1820825" y="2678703"/>
                  <a:pt x="1799221" y="2715289"/>
                  <a:pt x="1776014" y="2748744"/>
                </a:cubicBezTo>
                <a:cubicBezTo>
                  <a:pt x="1752528" y="2782611"/>
                  <a:pt x="1726487" y="2811699"/>
                  <a:pt x="1703800" y="2846802"/>
                </a:cubicBezTo>
                <a:cubicBezTo>
                  <a:pt x="1666168" y="2905030"/>
                  <a:pt x="1619646" y="2938580"/>
                  <a:pt x="1581811" y="2996035"/>
                </a:cubicBezTo>
                <a:cubicBezTo>
                  <a:pt x="1563306" y="3023108"/>
                  <a:pt x="1543267" y="3049104"/>
                  <a:pt x="1521796" y="3073896"/>
                </a:cubicBezTo>
                <a:cubicBezTo>
                  <a:pt x="1505864" y="3093015"/>
                  <a:pt x="1488880" y="3109271"/>
                  <a:pt x="1472378" y="3126863"/>
                </a:cubicBezTo>
                <a:cubicBezTo>
                  <a:pt x="1450070" y="3150641"/>
                  <a:pt x="1427946" y="3175053"/>
                  <a:pt x="1405455" y="3198172"/>
                </a:cubicBezTo>
                <a:cubicBezTo>
                  <a:pt x="1380853" y="3223452"/>
                  <a:pt x="1355802" y="3247324"/>
                  <a:pt x="1331200" y="3272534"/>
                </a:cubicBezTo>
                <a:cubicBezTo>
                  <a:pt x="1342132" y="3276324"/>
                  <a:pt x="1351682" y="3285298"/>
                  <a:pt x="1364484" y="3282782"/>
                </a:cubicBezTo>
                <a:cubicBezTo>
                  <a:pt x="1364826" y="3282788"/>
                  <a:pt x="1365162" y="3282871"/>
                  <a:pt x="1365460" y="3283029"/>
                </a:cubicBezTo>
                <a:cubicBezTo>
                  <a:pt x="1365764" y="3283187"/>
                  <a:pt x="1366024" y="3283416"/>
                  <a:pt x="1366214" y="3283694"/>
                </a:cubicBezTo>
                <a:cubicBezTo>
                  <a:pt x="1371886" y="3292377"/>
                  <a:pt x="1377970" y="3299139"/>
                  <a:pt x="1388350" y="3289328"/>
                </a:cubicBezTo>
                <a:cubicBezTo>
                  <a:pt x="1388845" y="3288859"/>
                  <a:pt x="1390334" y="3289303"/>
                  <a:pt x="1391208" y="3289690"/>
                </a:cubicBezTo>
                <a:cubicBezTo>
                  <a:pt x="1400550" y="3293822"/>
                  <a:pt x="1409872" y="3298036"/>
                  <a:pt x="1419156" y="3302206"/>
                </a:cubicBezTo>
                <a:cubicBezTo>
                  <a:pt x="1425861" y="3282452"/>
                  <a:pt x="1439030" y="3281229"/>
                  <a:pt x="1451008" y="3296382"/>
                </a:cubicBezTo>
                <a:cubicBezTo>
                  <a:pt x="1453372" y="3299373"/>
                  <a:pt x="1453613" y="3299266"/>
                  <a:pt x="1455590" y="3296629"/>
                </a:cubicBezTo>
                <a:cubicBezTo>
                  <a:pt x="1464234" y="3285101"/>
                  <a:pt x="1469260" y="3298740"/>
                  <a:pt x="1476180" y="3299272"/>
                </a:cubicBezTo>
                <a:cubicBezTo>
                  <a:pt x="1483310" y="3299817"/>
                  <a:pt x="1478785" y="3306433"/>
                  <a:pt x="1480952" y="3310939"/>
                </a:cubicBezTo>
                <a:cubicBezTo>
                  <a:pt x="1483183" y="3299893"/>
                  <a:pt x="1489134" y="3297954"/>
                  <a:pt x="1497512" y="3299582"/>
                </a:cubicBezTo>
                <a:cubicBezTo>
                  <a:pt x="1499933" y="3300058"/>
                  <a:pt x="1504331" y="3304678"/>
                  <a:pt x="1506111" y="3297060"/>
                </a:cubicBezTo>
                <a:cubicBezTo>
                  <a:pt x="1508057" y="3288720"/>
                  <a:pt x="1512379" y="3286363"/>
                  <a:pt x="1519128" y="3292136"/>
                </a:cubicBezTo>
                <a:cubicBezTo>
                  <a:pt x="1522855" y="3295330"/>
                  <a:pt x="1526562" y="3297326"/>
                  <a:pt x="1526645" y="3288321"/>
                </a:cubicBezTo>
                <a:cubicBezTo>
                  <a:pt x="1526892" y="3286394"/>
                  <a:pt x="1527766" y="3284601"/>
                  <a:pt x="1529123" y="3283213"/>
                </a:cubicBezTo>
                <a:cubicBezTo>
                  <a:pt x="1530485" y="3281825"/>
                  <a:pt x="1532259" y="3280919"/>
                  <a:pt x="1534186" y="3280627"/>
                </a:cubicBezTo>
                <a:cubicBezTo>
                  <a:pt x="1537380" y="3280475"/>
                  <a:pt x="1537773" y="3284069"/>
                  <a:pt x="1538533" y="3286933"/>
                </a:cubicBezTo>
                <a:cubicBezTo>
                  <a:pt x="1543191" y="3282484"/>
                  <a:pt x="1547824" y="3277934"/>
                  <a:pt x="1552463" y="3273447"/>
                </a:cubicBezTo>
                <a:cubicBezTo>
                  <a:pt x="1556918" y="3268789"/>
                  <a:pt x="1561069" y="3263846"/>
                  <a:pt x="1564891" y="3258649"/>
                </a:cubicBezTo>
                <a:cubicBezTo>
                  <a:pt x="1566830" y="3255347"/>
                  <a:pt x="1569023" y="3252198"/>
                  <a:pt x="1571450" y="3249238"/>
                </a:cubicBezTo>
                <a:cubicBezTo>
                  <a:pt x="1594879" y="3229415"/>
                  <a:pt x="1619956" y="3212735"/>
                  <a:pt x="1626141" y="3167676"/>
                </a:cubicBezTo>
                <a:cubicBezTo>
                  <a:pt x="1631737" y="3165084"/>
                  <a:pt x="1636966" y="3161744"/>
                  <a:pt x="1641674" y="3157752"/>
                </a:cubicBezTo>
                <a:cubicBezTo>
                  <a:pt x="1650902" y="3147980"/>
                  <a:pt x="1659717" y="3130609"/>
                  <a:pt x="1668608" y="3127161"/>
                </a:cubicBezTo>
                <a:cubicBezTo>
                  <a:pt x="1689705" y="3118973"/>
                  <a:pt x="1701867" y="3085753"/>
                  <a:pt x="1719954" y="3072495"/>
                </a:cubicBezTo>
                <a:cubicBezTo>
                  <a:pt x="1739707" y="3058008"/>
                  <a:pt x="1747914" y="3018355"/>
                  <a:pt x="1769543" y="3008532"/>
                </a:cubicBezTo>
                <a:cubicBezTo>
                  <a:pt x="1772953" y="3006979"/>
                  <a:pt x="1776166" y="2994495"/>
                  <a:pt x="1778055" y="2990236"/>
                </a:cubicBezTo>
                <a:cubicBezTo>
                  <a:pt x="1785476" y="2985046"/>
                  <a:pt x="1791940" y="2978601"/>
                  <a:pt x="1797155" y="2971199"/>
                </a:cubicBezTo>
                <a:cubicBezTo>
                  <a:pt x="1801104" y="2960393"/>
                  <a:pt x="1803936" y="2949214"/>
                  <a:pt x="1805603" y="2937839"/>
                </a:cubicBezTo>
                <a:cubicBezTo>
                  <a:pt x="1821903" y="2944803"/>
                  <a:pt x="1847924" y="2910683"/>
                  <a:pt x="1857912" y="2873242"/>
                </a:cubicBezTo>
                <a:cubicBezTo>
                  <a:pt x="1861004" y="2873546"/>
                  <a:pt x="1864135" y="2873857"/>
                  <a:pt x="1864826" y="2873920"/>
                </a:cubicBezTo>
                <a:cubicBezTo>
                  <a:pt x="1867919" y="2864800"/>
                  <a:pt x="1872088" y="2851365"/>
                  <a:pt x="1872488" y="2851511"/>
                </a:cubicBezTo>
                <a:cubicBezTo>
                  <a:pt x="1886829" y="2856720"/>
                  <a:pt x="1892349" y="2831238"/>
                  <a:pt x="1901507" y="2820616"/>
                </a:cubicBezTo>
                <a:cubicBezTo>
                  <a:pt x="1920151" y="2799361"/>
                  <a:pt x="1937110" y="2776686"/>
                  <a:pt x="1952225" y="2752787"/>
                </a:cubicBezTo>
                <a:cubicBezTo>
                  <a:pt x="1979355" y="2709123"/>
                  <a:pt x="2004895" y="2662866"/>
                  <a:pt x="2031144" y="2617763"/>
                </a:cubicBezTo>
                <a:cubicBezTo>
                  <a:pt x="2040168" y="2599904"/>
                  <a:pt x="2050479" y="2582718"/>
                  <a:pt x="2061988" y="2566348"/>
                </a:cubicBezTo>
                <a:cubicBezTo>
                  <a:pt x="2085164" y="2536360"/>
                  <a:pt x="2103948" y="2503221"/>
                  <a:pt x="2117770" y="2467929"/>
                </a:cubicBezTo>
                <a:cubicBezTo>
                  <a:pt x="2138816" y="2466617"/>
                  <a:pt x="2147650" y="2428643"/>
                  <a:pt x="2162023" y="2407838"/>
                </a:cubicBezTo>
                <a:cubicBezTo>
                  <a:pt x="2176504" y="2386886"/>
                  <a:pt x="2198394" y="2367044"/>
                  <a:pt x="2198096" y="2324457"/>
                </a:cubicBezTo>
                <a:cubicBezTo>
                  <a:pt x="2200346" y="2333570"/>
                  <a:pt x="2201404" y="2337841"/>
                  <a:pt x="2203470" y="2346194"/>
                </a:cubicBezTo>
                <a:cubicBezTo>
                  <a:pt x="2206461" y="2334685"/>
                  <a:pt x="2210416" y="2323449"/>
                  <a:pt x="2215302" y="2312606"/>
                </a:cubicBezTo>
                <a:cubicBezTo>
                  <a:pt x="2228293" y="2290983"/>
                  <a:pt x="2242591" y="2271413"/>
                  <a:pt x="2255823" y="2250119"/>
                </a:cubicBezTo>
                <a:cubicBezTo>
                  <a:pt x="2263269" y="2238142"/>
                  <a:pt x="2269493" y="2224199"/>
                  <a:pt x="2276496" y="2211436"/>
                </a:cubicBezTo>
                <a:cubicBezTo>
                  <a:pt x="2293923" y="2179686"/>
                  <a:pt x="2311427" y="2148024"/>
                  <a:pt x="2329001" y="2116470"/>
                </a:cubicBezTo>
                <a:cubicBezTo>
                  <a:pt x="2338127" y="2097211"/>
                  <a:pt x="2348735" y="2078687"/>
                  <a:pt x="2360745" y="2061075"/>
                </a:cubicBezTo>
                <a:cubicBezTo>
                  <a:pt x="2385200" y="2030814"/>
                  <a:pt x="2385809" y="2032367"/>
                  <a:pt x="2381804" y="1993037"/>
                </a:cubicBezTo>
                <a:cubicBezTo>
                  <a:pt x="2387856" y="1996409"/>
                  <a:pt x="2392387" y="1998925"/>
                  <a:pt x="2396601" y="2001276"/>
                </a:cubicBezTo>
                <a:cubicBezTo>
                  <a:pt x="2410949" y="1974925"/>
                  <a:pt x="2425075" y="1948466"/>
                  <a:pt x="2439575" y="1922528"/>
                </a:cubicBezTo>
                <a:cubicBezTo>
                  <a:pt x="2453999" y="1896716"/>
                  <a:pt x="2469177" y="1871898"/>
                  <a:pt x="2483316" y="1845738"/>
                </a:cubicBezTo>
                <a:cubicBezTo>
                  <a:pt x="2490521" y="1827765"/>
                  <a:pt x="2499083" y="1810369"/>
                  <a:pt x="2508931" y="1793695"/>
                </a:cubicBezTo>
                <a:cubicBezTo>
                  <a:pt x="2526695" y="1773314"/>
                  <a:pt x="2545897" y="1754226"/>
                  <a:pt x="2566386" y="1736583"/>
                </a:cubicBezTo>
                <a:close/>
                <a:moveTo>
                  <a:pt x="997429" y="1730790"/>
                </a:moveTo>
                <a:cubicBezTo>
                  <a:pt x="1010605" y="1706113"/>
                  <a:pt x="1023996" y="1681587"/>
                  <a:pt x="1038077" y="1658208"/>
                </a:cubicBezTo>
                <a:cubicBezTo>
                  <a:pt x="1045143" y="1646484"/>
                  <a:pt x="1054238" y="1638043"/>
                  <a:pt x="1061874" y="1627054"/>
                </a:cubicBezTo>
                <a:cubicBezTo>
                  <a:pt x="1072629" y="1614183"/>
                  <a:pt x="1081577" y="1599905"/>
                  <a:pt x="1088459" y="1584613"/>
                </a:cubicBezTo>
                <a:cubicBezTo>
                  <a:pt x="1102313" y="1544928"/>
                  <a:pt x="1127415" y="1523362"/>
                  <a:pt x="1143911" y="1487708"/>
                </a:cubicBezTo>
                <a:cubicBezTo>
                  <a:pt x="1157055" y="1464215"/>
                  <a:pt x="1171752" y="1441629"/>
                  <a:pt x="1187912" y="1420101"/>
                </a:cubicBezTo>
                <a:cubicBezTo>
                  <a:pt x="1209326" y="1386101"/>
                  <a:pt x="1230068" y="1350992"/>
                  <a:pt x="1251330" y="1316738"/>
                </a:cubicBezTo>
                <a:cubicBezTo>
                  <a:pt x="1269949" y="1286750"/>
                  <a:pt x="1288429" y="1256432"/>
                  <a:pt x="1307840" y="1227920"/>
                </a:cubicBezTo>
                <a:cubicBezTo>
                  <a:pt x="1320433" y="1209421"/>
                  <a:pt x="1335243" y="1195156"/>
                  <a:pt x="1347854" y="1176682"/>
                </a:cubicBezTo>
                <a:cubicBezTo>
                  <a:pt x="1360460" y="1158221"/>
                  <a:pt x="1371347" y="1136535"/>
                  <a:pt x="1383363" y="1116870"/>
                </a:cubicBezTo>
                <a:cubicBezTo>
                  <a:pt x="1403123" y="1080550"/>
                  <a:pt x="1425183" y="1045536"/>
                  <a:pt x="1449405" y="1012031"/>
                </a:cubicBezTo>
                <a:cubicBezTo>
                  <a:pt x="1485179" y="968328"/>
                  <a:pt x="1516815" y="912274"/>
                  <a:pt x="1558224" y="883952"/>
                </a:cubicBezTo>
                <a:cubicBezTo>
                  <a:pt x="1572825" y="873965"/>
                  <a:pt x="1587148" y="861632"/>
                  <a:pt x="1601660" y="850827"/>
                </a:cubicBezTo>
                <a:cubicBezTo>
                  <a:pt x="1603935" y="849128"/>
                  <a:pt x="1606559" y="849851"/>
                  <a:pt x="1610995" y="849141"/>
                </a:cubicBezTo>
                <a:cubicBezTo>
                  <a:pt x="1592604" y="880936"/>
                  <a:pt x="1576184" y="909936"/>
                  <a:pt x="1559352" y="938308"/>
                </a:cubicBezTo>
                <a:cubicBezTo>
                  <a:pt x="1516657" y="1010294"/>
                  <a:pt x="1474260" y="1082787"/>
                  <a:pt x="1430811" y="1153576"/>
                </a:cubicBezTo>
                <a:cubicBezTo>
                  <a:pt x="1398059" y="1206937"/>
                  <a:pt x="1363844" y="1257953"/>
                  <a:pt x="1330319" y="1310071"/>
                </a:cubicBezTo>
                <a:cubicBezTo>
                  <a:pt x="1300673" y="1356157"/>
                  <a:pt x="1271350" y="1402825"/>
                  <a:pt x="1241298" y="1448150"/>
                </a:cubicBezTo>
                <a:cubicBezTo>
                  <a:pt x="1232102" y="1460305"/>
                  <a:pt x="1222172" y="1471877"/>
                  <a:pt x="1211557" y="1482803"/>
                </a:cubicBezTo>
                <a:cubicBezTo>
                  <a:pt x="1207583" y="1487682"/>
                  <a:pt x="1203901" y="1492790"/>
                  <a:pt x="1200530" y="1498101"/>
                </a:cubicBezTo>
                <a:cubicBezTo>
                  <a:pt x="1173957" y="1538533"/>
                  <a:pt x="1147695" y="1579549"/>
                  <a:pt x="1120786" y="1619335"/>
                </a:cubicBezTo>
                <a:cubicBezTo>
                  <a:pt x="1107719" y="1638791"/>
                  <a:pt x="1093593" y="1657505"/>
                  <a:pt x="1078459" y="1675402"/>
                </a:cubicBezTo>
                <a:cubicBezTo>
                  <a:pt x="1060093" y="1696949"/>
                  <a:pt x="1040796" y="1715853"/>
                  <a:pt x="1022132" y="1736614"/>
                </a:cubicBezTo>
                <a:cubicBezTo>
                  <a:pt x="1006980" y="1753478"/>
                  <a:pt x="992182" y="1771407"/>
                  <a:pt x="977226" y="1788860"/>
                </a:cubicBezTo>
                <a:cubicBezTo>
                  <a:pt x="975718" y="1786344"/>
                  <a:pt x="974216" y="1783834"/>
                  <a:pt x="972714" y="1781318"/>
                </a:cubicBezTo>
                <a:cubicBezTo>
                  <a:pt x="980920" y="1764442"/>
                  <a:pt x="988741" y="1747065"/>
                  <a:pt x="997429" y="1730790"/>
                </a:cubicBezTo>
                <a:close/>
                <a:moveTo>
                  <a:pt x="635191" y="2973119"/>
                </a:moveTo>
                <a:cubicBezTo>
                  <a:pt x="613942" y="3049833"/>
                  <a:pt x="591647" y="3126173"/>
                  <a:pt x="569371" y="3202507"/>
                </a:cubicBezTo>
                <a:cubicBezTo>
                  <a:pt x="566222" y="3211182"/>
                  <a:pt x="562503" y="3219649"/>
                  <a:pt x="558244" y="3227843"/>
                </a:cubicBezTo>
                <a:cubicBezTo>
                  <a:pt x="520089" y="3180135"/>
                  <a:pt x="499673" y="3116305"/>
                  <a:pt x="496052" y="3033945"/>
                </a:cubicBezTo>
                <a:cubicBezTo>
                  <a:pt x="495408" y="2968638"/>
                  <a:pt x="501731" y="2903446"/>
                  <a:pt x="514912" y="2839476"/>
                </a:cubicBezTo>
                <a:cubicBezTo>
                  <a:pt x="520577" y="2806782"/>
                  <a:pt x="532717" y="2784664"/>
                  <a:pt x="552421" y="2780665"/>
                </a:cubicBezTo>
                <a:cubicBezTo>
                  <a:pt x="558039" y="2779525"/>
                  <a:pt x="564244" y="2788004"/>
                  <a:pt x="567514" y="2795577"/>
                </a:cubicBezTo>
                <a:cubicBezTo>
                  <a:pt x="574422" y="2811585"/>
                  <a:pt x="577946" y="2833747"/>
                  <a:pt x="599005" y="2816491"/>
                </a:cubicBezTo>
                <a:cubicBezTo>
                  <a:pt x="583092" y="2844654"/>
                  <a:pt x="585063" y="2841175"/>
                  <a:pt x="597395" y="2858495"/>
                </a:cubicBezTo>
                <a:cubicBezTo>
                  <a:pt x="613201" y="2882196"/>
                  <a:pt x="626452" y="2907508"/>
                  <a:pt x="636934" y="2933998"/>
                </a:cubicBezTo>
                <a:cubicBezTo>
                  <a:pt x="639704" y="2946977"/>
                  <a:pt x="639108" y="2960444"/>
                  <a:pt x="635191" y="2973119"/>
                </a:cubicBezTo>
                <a:close/>
                <a:moveTo>
                  <a:pt x="834096" y="2562501"/>
                </a:moveTo>
                <a:cubicBezTo>
                  <a:pt x="827467" y="2585290"/>
                  <a:pt x="816041" y="2606400"/>
                  <a:pt x="800578" y="2624405"/>
                </a:cubicBezTo>
                <a:cubicBezTo>
                  <a:pt x="792580" y="2636237"/>
                  <a:pt x="785996" y="2648962"/>
                  <a:pt x="780951" y="2662321"/>
                </a:cubicBezTo>
                <a:cubicBezTo>
                  <a:pt x="756134" y="2712380"/>
                  <a:pt x="731342" y="2762471"/>
                  <a:pt x="704117" y="2817454"/>
                </a:cubicBezTo>
                <a:cubicBezTo>
                  <a:pt x="697722" y="2807688"/>
                  <a:pt x="692259" y="2797339"/>
                  <a:pt x="687792" y="2786553"/>
                </a:cubicBezTo>
                <a:cubicBezTo>
                  <a:pt x="681340" y="2766349"/>
                  <a:pt x="676625" y="2744238"/>
                  <a:pt x="671010" y="2723097"/>
                </a:cubicBezTo>
                <a:cubicBezTo>
                  <a:pt x="664381" y="2698134"/>
                  <a:pt x="666840" y="2690028"/>
                  <a:pt x="684883" y="2676092"/>
                </a:cubicBezTo>
                <a:cubicBezTo>
                  <a:pt x="711151" y="2655813"/>
                  <a:pt x="737749" y="2636959"/>
                  <a:pt x="763453" y="2613980"/>
                </a:cubicBezTo>
                <a:cubicBezTo>
                  <a:pt x="784652" y="2595025"/>
                  <a:pt x="804684" y="2570696"/>
                  <a:pt x="825414" y="2549383"/>
                </a:cubicBezTo>
                <a:cubicBezTo>
                  <a:pt x="829406" y="2546113"/>
                  <a:pt x="833887" y="2543489"/>
                  <a:pt x="838697" y="2541607"/>
                </a:cubicBezTo>
                <a:cubicBezTo>
                  <a:pt x="837537" y="2548654"/>
                  <a:pt x="836004" y="2555625"/>
                  <a:pt x="834096" y="2562501"/>
                </a:cubicBezTo>
                <a:close/>
                <a:moveTo>
                  <a:pt x="966319" y="2194952"/>
                </a:moveTo>
                <a:cubicBezTo>
                  <a:pt x="943974" y="2218109"/>
                  <a:pt x="921793" y="2241824"/>
                  <a:pt x="899530" y="2265259"/>
                </a:cubicBezTo>
                <a:cubicBezTo>
                  <a:pt x="874167" y="2291959"/>
                  <a:pt x="849160" y="2320147"/>
                  <a:pt x="823297" y="2344812"/>
                </a:cubicBezTo>
                <a:cubicBezTo>
                  <a:pt x="803784" y="2363413"/>
                  <a:pt x="783118" y="2377184"/>
                  <a:pt x="763067" y="2393674"/>
                </a:cubicBezTo>
                <a:cubicBezTo>
                  <a:pt x="747908" y="2406139"/>
                  <a:pt x="732983" y="2419866"/>
                  <a:pt x="717818" y="2432293"/>
                </a:cubicBezTo>
                <a:cubicBezTo>
                  <a:pt x="710695" y="2438124"/>
                  <a:pt x="703267" y="2442205"/>
                  <a:pt x="690865" y="2450501"/>
                </a:cubicBezTo>
                <a:cubicBezTo>
                  <a:pt x="699332" y="2414764"/>
                  <a:pt x="704383" y="2385771"/>
                  <a:pt x="713078" y="2358590"/>
                </a:cubicBezTo>
                <a:cubicBezTo>
                  <a:pt x="724878" y="2321725"/>
                  <a:pt x="738510" y="2285457"/>
                  <a:pt x="753168" y="2250449"/>
                </a:cubicBezTo>
                <a:cubicBezTo>
                  <a:pt x="762357" y="2227647"/>
                  <a:pt x="777668" y="2207843"/>
                  <a:pt x="797422" y="2193216"/>
                </a:cubicBezTo>
                <a:cubicBezTo>
                  <a:pt x="807764" y="2183121"/>
                  <a:pt x="817125" y="2172075"/>
                  <a:pt x="825376" y="2160211"/>
                </a:cubicBezTo>
                <a:cubicBezTo>
                  <a:pt x="834540" y="2162740"/>
                  <a:pt x="886246" y="2120324"/>
                  <a:pt x="897375" y="2096153"/>
                </a:cubicBezTo>
                <a:cubicBezTo>
                  <a:pt x="914492" y="2100747"/>
                  <a:pt x="953359" y="2059428"/>
                  <a:pt x="972707" y="2014806"/>
                </a:cubicBezTo>
                <a:cubicBezTo>
                  <a:pt x="973905" y="2019623"/>
                  <a:pt x="974830" y="2023374"/>
                  <a:pt x="976028" y="2028203"/>
                </a:cubicBezTo>
                <a:cubicBezTo>
                  <a:pt x="998380" y="2007803"/>
                  <a:pt x="1021232" y="1988975"/>
                  <a:pt x="1042919" y="1966167"/>
                </a:cubicBezTo>
                <a:cubicBezTo>
                  <a:pt x="1051931" y="1956686"/>
                  <a:pt x="1058465" y="1938707"/>
                  <a:pt x="1066329" y="1929359"/>
                </a:cubicBezTo>
                <a:cubicBezTo>
                  <a:pt x="1074321" y="1925158"/>
                  <a:pt x="1081672" y="1919860"/>
                  <a:pt x="1088181" y="1913605"/>
                </a:cubicBezTo>
                <a:cubicBezTo>
                  <a:pt x="1109905" y="1887964"/>
                  <a:pt x="1131446" y="1861613"/>
                  <a:pt x="1152296" y="1833823"/>
                </a:cubicBezTo>
                <a:cubicBezTo>
                  <a:pt x="1178552" y="1798835"/>
                  <a:pt x="1204047" y="1762122"/>
                  <a:pt x="1229897" y="1726221"/>
                </a:cubicBezTo>
                <a:cubicBezTo>
                  <a:pt x="1239676" y="1712640"/>
                  <a:pt x="1249555" y="1699262"/>
                  <a:pt x="1259353" y="1685725"/>
                </a:cubicBezTo>
                <a:cubicBezTo>
                  <a:pt x="1285584" y="1649501"/>
                  <a:pt x="1311801" y="1613251"/>
                  <a:pt x="1338013" y="1576976"/>
                </a:cubicBezTo>
                <a:cubicBezTo>
                  <a:pt x="1339001" y="1575924"/>
                  <a:pt x="1339762" y="1574682"/>
                  <a:pt x="1340243" y="1573319"/>
                </a:cubicBezTo>
                <a:cubicBezTo>
                  <a:pt x="1343773" y="1543673"/>
                  <a:pt x="1362082" y="1540207"/>
                  <a:pt x="1372665" y="1523165"/>
                </a:cubicBezTo>
                <a:cubicBezTo>
                  <a:pt x="1381284" y="1509286"/>
                  <a:pt x="1389269" y="1494362"/>
                  <a:pt x="1397774" y="1480280"/>
                </a:cubicBezTo>
                <a:cubicBezTo>
                  <a:pt x="1418694" y="1445634"/>
                  <a:pt x="1439518" y="1410823"/>
                  <a:pt x="1460831" y="1376823"/>
                </a:cubicBezTo>
                <a:cubicBezTo>
                  <a:pt x="1473734" y="1356245"/>
                  <a:pt x="1487594" y="1337277"/>
                  <a:pt x="1500801" y="1317175"/>
                </a:cubicBezTo>
                <a:cubicBezTo>
                  <a:pt x="1509027" y="1304646"/>
                  <a:pt x="1516866" y="1291407"/>
                  <a:pt x="1524788" y="1278340"/>
                </a:cubicBezTo>
                <a:cubicBezTo>
                  <a:pt x="1526499" y="1275957"/>
                  <a:pt x="1527678" y="1273238"/>
                  <a:pt x="1528248" y="1270361"/>
                </a:cubicBezTo>
                <a:cubicBezTo>
                  <a:pt x="1523096" y="1244860"/>
                  <a:pt x="1536474" y="1235461"/>
                  <a:pt x="1547894" y="1224745"/>
                </a:cubicBezTo>
                <a:cubicBezTo>
                  <a:pt x="1547894" y="1228408"/>
                  <a:pt x="1547900" y="1232692"/>
                  <a:pt x="1547906" y="1242267"/>
                </a:cubicBezTo>
                <a:cubicBezTo>
                  <a:pt x="1560505" y="1223249"/>
                  <a:pt x="1571526" y="1207672"/>
                  <a:pt x="1581773" y="1190865"/>
                </a:cubicBezTo>
                <a:cubicBezTo>
                  <a:pt x="1594429" y="1170110"/>
                  <a:pt x="1606610" y="1148563"/>
                  <a:pt x="1618695" y="1126946"/>
                </a:cubicBezTo>
                <a:cubicBezTo>
                  <a:pt x="1636636" y="1094854"/>
                  <a:pt x="1653804" y="1061646"/>
                  <a:pt x="1672252" y="1030339"/>
                </a:cubicBezTo>
                <a:cubicBezTo>
                  <a:pt x="1688248" y="1003184"/>
                  <a:pt x="1705986" y="978671"/>
                  <a:pt x="1722184" y="951788"/>
                </a:cubicBezTo>
                <a:cubicBezTo>
                  <a:pt x="1739238" y="923479"/>
                  <a:pt x="1755310" y="893642"/>
                  <a:pt x="1771933" y="864642"/>
                </a:cubicBezTo>
                <a:cubicBezTo>
                  <a:pt x="1795831" y="822936"/>
                  <a:pt x="1819786" y="781306"/>
                  <a:pt x="1843792" y="739752"/>
                </a:cubicBezTo>
                <a:cubicBezTo>
                  <a:pt x="1852620" y="726139"/>
                  <a:pt x="1860599" y="712000"/>
                  <a:pt x="1867697" y="697405"/>
                </a:cubicBezTo>
                <a:cubicBezTo>
                  <a:pt x="1884681" y="657505"/>
                  <a:pt x="1910297" y="644400"/>
                  <a:pt x="1932477" y="619817"/>
                </a:cubicBezTo>
                <a:cubicBezTo>
                  <a:pt x="1952776" y="597326"/>
                  <a:pt x="1973195" y="598675"/>
                  <a:pt x="1993304" y="581881"/>
                </a:cubicBezTo>
                <a:cubicBezTo>
                  <a:pt x="2021137" y="559929"/>
                  <a:pt x="2050378" y="539814"/>
                  <a:pt x="2080829" y="521676"/>
                </a:cubicBezTo>
                <a:cubicBezTo>
                  <a:pt x="2099372" y="509825"/>
                  <a:pt x="2118289" y="501859"/>
                  <a:pt x="2136845" y="490148"/>
                </a:cubicBezTo>
                <a:cubicBezTo>
                  <a:pt x="2157340" y="477220"/>
                  <a:pt x="2177613" y="461991"/>
                  <a:pt x="2201531" y="445292"/>
                </a:cubicBezTo>
                <a:cubicBezTo>
                  <a:pt x="2200289" y="450584"/>
                  <a:pt x="2198520" y="455736"/>
                  <a:pt x="2196258" y="460679"/>
                </a:cubicBezTo>
                <a:cubicBezTo>
                  <a:pt x="2176479" y="485794"/>
                  <a:pt x="2160997" y="514002"/>
                  <a:pt x="2150432" y="544174"/>
                </a:cubicBezTo>
                <a:cubicBezTo>
                  <a:pt x="2141465" y="571488"/>
                  <a:pt x="2121578" y="592712"/>
                  <a:pt x="2107364" y="617789"/>
                </a:cubicBezTo>
                <a:cubicBezTo>
                  <a:pt x="2100152" y="630521"/>
                  <a:pt x="2094740" y="645787"/>
                  <a:pt x="2088066" y="660921"/>
                </a:cubicBezTo>
                <a:cubicBezTo>
                  <a:pt x="2088332" y="661308"/>
                  <a:pt x="2086095" y="658076"/>
                  <a:pt x="2082965" y="653551"/>
                </a:cubicBezTo>
                <a:cubicBezTo>
                  <a:pt x="2058509" y="695960"/>
                  <a:pt x="2028229" y="730138"/>
                  <a:pt x="2019749" y="789202"/>
                </a:cubicBezTo>
                <a:cubicBezTo>
                  <a:pt x="2018723" y="788473"/>
                  <a:pt x="2017696" y="787738"/>
                  <a:pt x="2016663" y="787010"/>
                </a:cubicBezTo>
                <a:cubicBezTo>
                  <a:pt x="2017348" y="780000"/>
                  <a:pt x="2018032" y="772991"/>
                  <a:pt x="2019242" y="760576"/>
                </a:cubicBezTo>
                <a:cubicBezTo>
                  <a:pt x="2004635" y="785311"/>
                  <a:pt x="1992353" y="805946"/>
                  <a:pt x="1980223" y="826796"/>
                </a:cubicBezTo>
                <a:cubicBezTo>
                  <a:pt x="1978366" y="831720"/>
                  <a:pt x="1976041" y="836447"/>
                  <a:pt x="1973284" y="840928"/>
                </a:cubicBezTo>
                <a:cubicBezTo>
                  <a:pt x="1956857" y="856302"/>
                  <a:pt x="1948758" y="881132"/>
                  <a:pt x="1939816" y="905309"/>
                </a:cubicBezTo>
                <a:cubicBezTo>
                  <a:pt x="1938669" y="909473"/>
                  <a:pt x="1936514" y="913282"/>
                  <a:pt x="1933536" y="916406"/>
                </a:cubicBezTo>
                <a:cubicBezTo>
                  <a:pt x="1912660" y="927775"/>
                  <a:pt x="1902578" y="960520"/>
                  <a:pt x="1887216" y="982600"/>
                </a:cubicBezTo>
                <a:cubicBezTo>
                  <a:pt x="1868159" y="1009990"/>
                  <a:pt x="1849857" y="1038920"/>
                  <a:pt x="1831523" y="1067673"/>
                </a:cubicBezTo>
                <a:cubicBezTo>
                  <a:pt x="1814976" y="1093618"/>
                  <a:pt x="1799202" y="1120926"/>
                  <a:pt x="1782396" y="1146383"/>
                </a:cubicBezTo>
                <a:cubicBezTo>
                  <a:pt x="1757053" y="1184775"/>
                  <a:pt x="1730588" y="1221177"/>
                  <a:pt x="1705555" y="1260088"/>
                </a:cubicBezTo>
                <a:cubicBezTo>
                  <a:pt x="1674812" y="1307872"/>
                  <a:pt x="1645122" y="1357462"/>
                  <a:pt x="1614817" y="1406013"/>
                </a:cubicBezTo>
                <a:cubicBezTo>
                  <a:pt x="1609075" y="1415215"/>
                  <a:pt x="1602541" y="1423079"/>
                  <a:pt x="1596495" y="1431806"/>
                </a:cubicBezTo>
                <a:cubicBezTo>
                  <a:pt x="1567945" y="1472999"/>
                  <a:pt x="1539706" y="1514832"/>
                  <a:pt x="1510757" y="1555175"/>
                </a:cubicBezTo>
                <a:cubicBezTo>
                  <a:pt x="1502677" y="1565106"/>
                  <a:pt x="1493709" y="1574283"/>
                  <a:pt x="1483969" y="1582591"/>
                </a:cubicBezTo>
                <a:cubicBezTo>
                  <a:pt x="1472073" y="1601552"/>
                  <a:pt x="1461788" y="1627536"/>
                  <a:pt x="1449614" y="1635533"/>
                </a:cubicBezTo>
                <a:cubicBezTo>
                  <a:pt x="1414974" y="1658297"/>
                  <a:pt x="1393338" y="1710707"/>
                  <a:pt x="1363007" y="1741482"/>
                </a:cubicBezTo>
                <a:cubicBezTo>
                  <a:pt x="1347151" y="1755576"/>
                  <a:pt x="1336333" y="1774461"/>
                  <a:pt x="1332201" y="1795273"/>
                </a:cubicBezTo>
                <a:cubicBezTo>
                  <a:pt x="1327847" y="1791724"/>
                  <a:pt x="1325053" y="1789449"/>
                  <a:pt x="1322549" y="1787402"/>
                </a:cubicBezTo>
                <a:cubicBezTo>
                  <a:pt x="1320914" y="1789012"/>
                  <a:pt x="1319577" y="1789658"/>
                  <a:pt x="1319222" y="1790786"/>
                </a:cubicBezTo>
                <a:cubicBezTo>
                  <a:pt x="1317441" y="1798372"/>
                  <a:pt x="1314070" y="1805495"/>
                  <a:pt x="1309336" y="1811687"/>
                </a:cubicBezTo>
                <a:cubicBezTo>
                  <a:pt x="1304602" y="1817879"/>
                  <a:pt x="1298607" y="1822999"/>
                  <a:pt x="1291750" y="1826700"/>
                </a:cubicBezTo>
                <a:cubicBezTo>
                  <a:pt x="1281325" y="1833741"/>
                  <a:pt x="1272807" y="1843253"/>
                  <a:pt x="1266971" y="1854395"/>
                </a:cubicBezTo>
                <a:cubicBezTo>
                  <a:pt x="1242813" y="1892089"/>
                  <a:pt x="1214751" y="1927129"/>
                  <a:pt x="1183241" y="1958942"/>
                </a:cubicBezTo>
                <a:cubicBezTo>
                  <a:pt x="1149412" y="1997214"/>
                  <a:pt x="1116357" y="2037938"/>
                  <a:pt x="1082179" y="2075049"/>
                </a:cubicBezTo>
                <a:cubicBezTo>
                  <a:pt x="1044015" y="2116496"/>
                  <a:pt x="1004926" y="2154932"/>
                  <a:pt x="966319" y="2194952"/>
                </a:cubicBezTo>
                <a:close/>
                <a:moveTo>
                  <a:pt x="2247857" y="1339077"/>
                </a:moveTo>
                <a:cubicBezTo>
                  <a:pt x="2236659" y="1371930"/>
                  <a:pt x="2225346" y="1405144"/>
                  <a:pt x="2211740" y="1436115"/>
                </a:cubicBezTo>
                <a:cubicBezTo>
                  <a:pt x="2188501" y="1488988"/>
                  <a:pt x="2164343" y="1541208"/>
                  <a:pt x="2139095" y="1592034"/>
                </a:cubicBezTo>
                <a:cubicBezTo>
                  <a:pt x="2095633" y="1679527"/>
                  <a:pt x="2051696" y="1766552"/>
                  <a:pt x="2006669" y="1852164"/>
                </a:cubicBezTo>
                <a:cubicBezTo>
                  <a:pt x="1981503" y="1900011"/>
                  <a:pt x="1954158" y="1945285"/>
                  <a:pt x="1927008" y="1990502"/>
                </a:cubicBezTo>
                <a:cubicBezTo>
                  <a:pt x="1903383" y="2029845"/>
                  <a:pt x="1878210" y="2066792"/>
                  <a:pt x="1854528" y="2106064"/>
                </a:cubicBezTo>
                <a:cubicBezTo>
                  <a:pt x="1828899" y="2148588"/>
                  <a:pt x="1805394" y="2194731"/>
                  <a:pt x="1778663" y="2235119"/>
                </a:cubicBezTo>
                <a:cubicBezTo>
                  <a:pt x="1762287" y="2257173"/>
                  <a:pt x="1743757" y="2277547"/>
                  <a:pt x="1723357" y="2295939"/>
                </a:cubicBezTo>
                <a:cubicBezTo>
                  <a:pt x="1701017" y="2318810"/>
                  <a:pt x="1678589" y="2341650"/>
                  <a:pt x="1655680" y="2362069"/>
                </a:cubicBezTo>
                <a:cubicBezTo>
                  <a:pt x="1643785" y="2371265"/>
                  <a:pt x="1631091" y="2379383"/>
                  <a:pt x="1617763" y="2386335"/>
                </a:cubicBezTo>
                <a:cubicBezTo>
                  <a:pt x="1614886" y="2388154"/>
                  <a:pt x="1610868" y="2389269"/>
                  <a:pt x="1609366" y="2392602"/>
                </a:cubicBezTo>
                <a:cubicBezTo>
                  <a:pt x="1594676" y="2425221"/>
                  <a:pt x="1572629" y="2423751"/>
                  <a:pt x="1554542" y="2440881"/>
                </a:cubicBezTo>
                <a:cubicBezTo>
                  <a:pt x="1525897" y="2464918"/>
                  <a:pt x="1495667" y="2487004"/>
                  <a:pt x="1464057" y="2506979"/>
                </a:cubicBezTo>
                <a:cubicBezTo>
                  <a:pt x="1440355" y="2524319"/>
                  <a:pt x="1416938" y="2543717"/>
                  <a:pt x="1393224" y="2560980"/>
                </a:cubicBezTo>
                <a:cubicBezTo>
                  <a:pt x="1372196" y="2576291"/>
                  <a:pt x="1350415" y="2587299"/>
                  <a:pt x="1329882" y="2604886"/>
                </a:cubicBezTo>
                <a:cubicBezTo>
                  <a:pt x="1291370" y="2637859"/>
                  <a:pt x="1251431" y="2653379"/>
                  <a:pt x="1212475" y="2679984"/>
                </a:cubicBezTo>
                <a:cubicBezTo>
                  <a:pt x="1168367" y="2710105"/>
                  <a:pt x="1124411" y="2741760"/>
                  <a:pt x="1080139" y="2770228"/>
                </a:cubicBezTo>
                <a:cubicBezTo>
                  <a:pt x="1046918" y="2791597"/>
                  <a:pt x="1013342" y="2809760"/>
                  <a:pt x="979849" y="2827911"/>
                </a:cubicBezTo>
                <a:cubicBezTo>
                  <a:pt x="947903" y="2845224"/>
                  <a:pt x="915886" y="2861790"/>
                  <a:pt x="883857" y="2876480"/>
                </a:cubicBezTo>
                <a:cubicBezTo>
                  <a:pt x="867957" y="2883008"/>
                  <a:pt x="851416" y="2887830"/>
                  <a:pt x="834502" y="2890866"/>
                </a:cubicBezTo>
                <a:cubicBezTo>
                  <a:pt x="832962" y="2891215"/>
                  <a:pt x="830116" y="2879218"/>
                  <a:pt x="831282" y="2876924"/>
                </a:cubicBezTo>
                <a:cubicBezTo>
                  <a:pt x="849319" y="2841377"/>
                  <a:pt x="867906" y="2806477"/>
                  <a:pt x="886392" y="2771451"/>
                </a:cubicBezTo>
                <a:cubicBezTo>
                  <a:pt x="900429" y="2744846"/>
                  <a:pt x="914029" y="2717609"/>
                  <a:pt x="928713" y="2691910"/>
                </a:cubicBezTo>
                <a:cubicBezTo>
                  <a:pt x="940627" y="2671061"/>
                  <a:pt x="954418" y="2652885"/>
                  <a:pt x="966383" y="2632092"/>
                </a:cubicBezTo>
                <a:cubicBezTo>
                  <a:pt x="984127" y="2601267"/>
                  <a:pt x="1000522" y="2568477"/>
                  <a:pt x="1018400" y="2537887"/>
                </a:cubicBezTo>
                <a:cubicBezTo>
                  <a:pt x="1030092" y="2517874"/>
                  <a:pt x="1043432" y="2500306"/>
                  <a:pt x="1055993" y="2481567"/>
                </a:cubicBezTo>
                <a:cubicBezTo>
                  <a:pt x="1075652" y="2452231"/>
                  <a:pt x="1095145" y="2422572"/>
                  <a:pt x="1114975" y="2393572"/>
                </a:cubicBezTo>
                <a:cubicBezTo>
                  <a:pt x="1126845" y="2376214"/>
                  <a:pt x="1139082" y="2359496"/>
                  <a:pt x="1151428" y="2343120"/>
                </a:cubicBezTo>
                <a:cubicBezTo>
                  <a:pt x="1169552" y="2319076"/>
                  <a:pt x="1187925" y="2295596"/>
                  <a:pt x="1206189" y="2271863"/>
                </a:cubicBezTo>
                <a:cubicBezTo>
                  <a:pt x="1206677" y="2271324"/>
                  <a:pt x="1207070" y="2270710"/>
                  <a:pt x="1207368" y="2270044"/>
                </a:cubicBezTo>
                <a:cubicBezTo>
                  <a:pt x="1225429" y="2219434"/>
                  <a:pt x="1260215" y="2205415"/>
                  <a:pt x="1283720" y="2166485"/>
                </a:cubicBezTo>
                <a:cubicBezTo>
                  <a:pt x="1295970" y="2145508"/>
                  <a:pt x="1309330" y="2125203"/>
                  <a:pt x="1323741" y="2105646"/>
                </a:cubicBezTo>
                <a:cubicBezTo>
                  <a:pt x="1343304" y="2080011"/>
                  <a:pt x="1364085" y="2057210"/>
                  <a:pt x="1384085" y="2032551"/>
                </a:cubicBezTo>
                <a:cubicBezTo>
                  <a:pt x="1392463" y="2022227"/>
                  <a:pt x="1399808" y="2009147"/>
                  <a:pt x="1408294" y="1999223"/>
                </a:cubicBezTo>
                <a:cubicBezTo>
                  <a:pt x="1433270" y="1969988"/>
                  <a:pt x="1458974" y="1942731"/>
                  <a:pt x="1483652" y="1912736"/>
                </a:cubicBezTo>
                <a:cubicBezTo>
                  <a:pt x="1504895" y="1886918"/>
                  <a:pt x="1524908" y="1857874"/>
                  <a:pt x="1545904" y="1831327"/>
                </a:cubicBezTo>
                <a:cubicBezTo>
                  <a:pt x="1554180" y="1820851"/>
                  <a:pt x="1564187" y="1814602"/>
                  <a:pt x="1572426" y="1804050"/>
                </a:cubicBezTo>
                <a:cubicBezTo>
                  <a:pt x="1583846" y="1789424"/>
                  <a:pt x="1594334" y="1772566"/>
                  <a:pt x="1603878" y="1758624"/>
                </a:cubicBezTo>
                <a:cubicBezTo>
                  <a:pt x="1611407" y="1756057"/>
                  <a:pt x="1618480" y="1752318"/>
                  <a:pt x="1624848" y="1747553"/>
                </a:cubicBezTo>
                <a:cubicBezTo>
                  <a:pt x="1655699" y="1718166"/>
                  <a:pt x="1686308" y="1687747"/>
                  <a:pt x="1716899" y="1657309"/>
                </a:cubicBezTo>
                <a:cubicBezTo>
                  <a:pt x="1739004" y="1635312"/>
                  <a:pt x="1760804" y="1612142"/>
                  <a:pt x="1783010" y="1590570"/>
                </a:cubicBezTo>
                <a:cubicBezTo>
                  <a:pt x="1798581" y="1575442"/>
                  <a:pt x="1815293" y="1564219"/>
                  <a:pt x="1830287" y="1547539"/>
                </a:cubicBezTo>
                <a:cubicBezTo>
                  <a:pt x="1858229" y="1516467"/>
                  <a:pt x="1888876" y="1505021"/>
                  <a:pt x="1917635" y="1479951"/>
                </a:cubicBezTo>
                <a:cubicBezTo>
                  <a:pt x="1954208" y="1448055"/>
                  <a:pt x="1991142" y="1417211"/>
                  <a:pt x="2028470" y="1389878"/>
                </a:cubicBezTo>
                <a:cubicBezTo>
                  <a:pt x="2068978" y="1361581"/>
                  <a:pt x="2112985" y="1338653"/>
                  <a:pt x="2159387" y="1321675"/>
                </a:cubicBezTo>
                <a:cubicBezTo>
                  <a:pt x="2175478" y="1314083"/>
                  <a:pt x="2192468" y="1308550"/>
                  <a:pt x="2209947" y="1305223"/>
                </a:cubicBezTo>
                <a:cubicBezTo>
                  <a:pt x="2222983" y="1304843"/>
                  <a:pt x="2235867" y="1308107"/>
                  <a:pt x="2247147" y="1314653"/>
                </a:cubicBezTo>
                <a:cubicBezTo>
                  <a:pt x="2249701" y="1315863"/>
                  <a:pt x="2250265" y="1332011"/>
                  <a:pt x="2247857" y="1339077"/>
                </a:cubicBezTo>
                <a:close/>
              </a:path>
            </a:pathLst>
          </a:custGeom>
          <a:solidFill>
            <a:schemeClr val="accent1"/>
          </a:solidFill>
          <a:ln w="6319"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5EF95CBE-B148-6F8E-7AEA-AF404A3F5BB1}"/>
              </a:ext>
            </a:extLst>
          </p:cNvPr>
          <p:cNvSpPr/>
          <p:nvPr/>
        </p:nvSpPr>
        <p:spPr>
          <a:xfrm>
            <a:off x="9567498" y="1849595"/>
            <a:ext cx="334581" cy="415106"/>
          </a:xfrm>
          <a:custGeom>
            <a:avLst/>
            <a:gdLst>
              <a:gd name="connsiteX0" fmla="*/ 0 w 334581"/>
              <a:gd name="connsiteY0" fmla="*/ 415106 h 415106"/>
              <a:gd name="connsiteX1" fmla="*/ 13720 w 334581"/>
              <a:gd name="connsiteY1" fmla="*/ 396883 h 415106"/>
              <a:gd name="connsiteX2" fmla="*/ 80180 w 334581"/>
              <a:gd name="connsiteY2" fmla="*/ 306218 h 415106"/>
              <a:gd name="connsiteX3" fmla="*/ 179462 w 334581"/>
              <a:gd name="connsiteY3" fmla="*/ 185559 h 415106"/>
              <a:gd name="connsiteX4" fmla="*/ 258444 w 334581"/>
              <a:gd name="connsiteY4" fmla="*/ 86877 h 415106"/>
              <a:gd name="connsiteX5" fmla="*/ 270695 w 334581"/>
              <a:gd name="connsiteY5" fmla="*/ 75121 h 415106"/>
              <a:gd name="connsiteX6" fmla="*/ 334582 w 334581"/>
              <a:gd name="connsiteY6" fmla="*/ 19679 h 415106"/>
              <a:gd name="connsiteX7" fmla="*/ 329094 w 334581"/>
              <a:gd name="connsiteY7" fmla="*/ 16949 h 415106"/>
              <a:gd name="connsiteX8" fmla="*/ 323269 w 334581"/>
              <a:gd name="connsiteY8" fmla="*/ 15407 h 415106"/>
              <a:gd name="connsiteX9" fmla="*/ 317781 w 334581"/>
              <a:gd name="connsiteY9" fmla="*/ 17888 h 415106"/>
              <a:gd name="connsiteX10" fmla="*/ 306431 w 334581"/>
              <a:gd name="connsiteY10" fmla="*/ 16485 h 415106"/>
              <a:gd name="connsiteX11" fmla="*/ 288915 w 334581"/>
              <a:gd name="connsiteY11" fmla="*/ 5358 h 415106"/>
              <a:gd name="connsiteX12" fmla="*/ 268299 w 334581"/>
              <a:gd name="connsiteY12" fmla="*/ 7779 h 415106"/>
              <a:gd name="connsiteX13" fmla="*/ 252760 w 334581"/>
              <a:gd name="connsiteY13" fmla="*/ 10063 h 415106"/>
              <a:gd name="connsiteX14" fmla="*/ 218931 w 334581"/>
              <a:gd name="connsiteY14" fmla="*/ 2127 h 415106"/>
              <a:gd name="connsiteX15" fmla="*/ 216998 w 334581"/>
              <a:gd name="connsiteY15" fmla="*/ 1604 h 415106"/>
              <a:gd name="connsiteX16" fmla="*/ 215046 w 334581"/>
              <a:gd name="connsiteY16" fmla="*/ 2046 h 415106"/>
              <a:gd name="connsiteX17" fmla="*/ 201484 w 334581"/>
              <a:gd name="connsiteY17" fmla="*/ 4238 h 415106"/>
              <a:gd name="connsiteX18" fmla="*/ 188233 w 334581"/>
              <a:gd name="connsiteY18" fmla="*/ 619 h 415106"/>
              <a:gd name="connsiteX19" fmla="*/ 169563 w 334581"/>
              <a:gd name="connsiteY19" fmla="*/ 2939 h 415106"/>
              <a:gd name="connsiteX20" fmla="*/ 117045 w 334581"/>
              <a:gd name="connsiteY20" fmla="*/ 16613 h 415106"/>
              <a:gd name="connsiteX21" fmla="*/ 100156 w 334581"/>
              <a:gd name="connsiteY21" fmla="*/ 22277 h 415106"/>
              <a:gd name="connsiteX22" fmla="*/ 97462 w 334581"/>
              <a:gd name="connsiteY22" fmla="*/ 25597 h 415106"/>
              <a:gd name="connsiteX23" fmla="*/ 92944 w 334581"/>
              <a:gd name="connsiteY23" fmla="*/ 30145 h 415106"/>
              <a:gd name="connsiteX24" fmla="*/ 90555 w 334581"/>
              <a:gd name="connsiteY24" fmla="*/ 36601 h 415106"/>
              <a:gd name="connsiteX25" fmla="*/ 82620 w 334581"/>
              <a:gd name="connsiteY25" fmla="*/ 66994 h 415106"/>
              <a:gd name="connsiteX26" fmla="*/ 61644 w 334581"/>
              <a:gd name="connsiteY26" fmla="*/ 153571 h 415106"/>
              <a:gd name="connsiteX27" fmla="*/ 45762 w 334581"/>
              <a:gd name="connsiteY27" fmla="*/ 217856 h 415106"/>
              <a:gd name="connsiteX28" fmla="*/ 31693 w 334581"/>
              <a:gd name="connsiteY28" fmla="*/ 286823 h 415106"/>
              <a:gd name="connsiteX29" fmla="*/ 15355 w 334581"/>
              <a:gd name="connsiteY29" fmla="*/ 352122 h 415106"/>
              <a:gd name="connsiteX30" fmla="*/ 8511 w 334581"/>
              <a:gd name="connsiteY30" fmla="*/ 366041 h 415106"/>
              <a:gd name="connsiteX31" fmla="*/ 4924 w 334581"/>
              <a:gd name="connsiteY31" fmla="*/ 394682 h 415106"/>
              <a:gd name="connsiteX32" fmla="*/ 0 w 334581"/>
              <a:gd name="connsiteY32" fmla="*/ 415106 h 41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4581" h="415106">
                <a:moveTo>
                  <a:pt x="0" y="415106"/>
                </a:moveTo>
                <a:cubicBezTo>
                  <a:pt x="4576" y="409048"/>
                  <a:pt x="9164" y="403001"/>
                  <a:pt x="13720" y="396883"/>
                </a:cubicBezTo>
                <a:cubicBezTo>
                  <a:pt x="36003" y="366947"/>
                  <a:pt x="57436" y="334975"/>
                  <a:pt x="80180" y="306218"/>
                </a:cubicBezTo>
                <a:cubicBezTo>
                  <a:pt x="112837" y="264925"/>
                  <a:pt x="146469" y="226042"/>
                  <a:pt x="179462" y="185559"/>
                </a:cubicBezTo>
                <a:cubicBezTo>
                  <a:pt x="205946" y="153070"/>
                  <a:pt x="232062" y="119635"/>
                  <a:pt x="258444" y="86877"/>
                </a:cubicBezTo>
                <a:cubicBezTo>
                  <a:pt x="261835" y="82295"/>
                  <a:pt x="265980" y="78320"/>
                  <a:pt x="270695" y="75121"/>
                </a:cubicBezTo>
                <a:cubicBezTo>
                  <a:pt x="294409" y="59629"/>
                  <a:pt x="315905" y="40976"/>
                  <a:pt x="334582" y="19679"/>
                </a:cubicBezTo>
                <a:cubicBezTo>
                  <a:pt x="332668" y="18938"/>
                  <a:pt x="330836" y="18024"/>
                  <a:pt x="329094" y="16949"/>
                </a:cubicBezTo>
                <a:cubicBezTo>
                  <a:pt x="327389" y="15780"/>
                  <a:pt x="325329" y="15236"/>
                  <a:pt x="323269" y="15407"/>
                </a:cubicBezTo>
                <a:cubicBezTo>
                  <a:pt x="321210" y="15578"/>
                  <a:pt x="319271" y="16454"/>
                  <a:pt x="317781" y="17888"/>
                </a:cubicBezTo>
                <a:cubicBezTo>
                  <a:pt x="313523" y="21733"/>
                  <a:pt x="309777" y="20375"/>
                  <a:pt x="306431" y="16485"/>
                </a:cubicBezTo>
                <a:cubicBezTo>
                  <a:pt x="302046" y="10873"/>
                  <a:pt x="295860" y="6944"/>
                  <a:pt x="288915" y="5358"/>
                </a:cubicBezTo>
                <a:cubicBezTo>
                  <a:pt x="281969" y="3772"/>
                  <a:pt x="274687" y="4627"/>
                  <a:pt x="268299" y="7779"/>
                </a:cubicBezTo>
                <a:cubicBezTo>
                  <a:pt x="263229" y="9769"/>
                  <a:pt x="257747" y="12636"/>
                  <a:pt x="252760" y="10063"/>
                </a:cubicBezTo>
                <a:cubicBezTo>
                  <a:pt x="242081" y="4556"/>
                  <a:pt x="228760" y="10929"/>
                  <a:pt x="218931" y="2127"/>
                </a:cubicBezTo>
                <a:cubicBezTo>
                  <a:pt x="218342" y="1797"/>
                  <a:pt x="217676" y="1618"/>
                  <a:pt x="216998" y="1604"/>
                </a:cubicBezTo>
                <a:cubicBezTo>
                  <a:pt x="216320" y="1589"/>
                  <a:pt x="215654" y="1741"/>
                  <a:pt x="215046" y="2046"/>
                </a:cubicBezTo>
                <a:cubicBezTo>
                  <a:pt x="210737" y="3737"/>
                  <a:pt x="206110" y="4484"/>
                  <a:pt x="201484" y="4238"/>
                </a:cubicBezTo>
                <a:cubicBezTo>
                  <a:pt x="196858" y="3992"/>
                  <a:pt x="192339" y="2758"/>
                  <a:pt x="188233" y="619"/>
                </a:cubicBezTo>
                <a:cubicBezTo>
                  <a:pt x="181927" y="-706"/>
                  <a:pt x="175355" y="110"/>
                  <a:pt x="169563" y="2939"/>
                </a:cubicBezTo>
                <a:cubicBezTo>
                  <a:pt x="152452" y="8898"/>
                  <a:pt x="134891" y="13470"/>
                  <a:pt x="117045" y="16613"/>
                </a:cubicBezTo>
                <a:cubicBezTo>
                  <a:pt x="111100" y="17378"/>
                  <a:pt x="105359" y="19303"/>
                  <a:pt x="100156" y="22277"/>
                </a:cubicBezTo>
                <a:cubicBezTo>
                  <a:pt x="99256" y="23373"/>
                  <a:pt x="98369" y="24523"/>
                  <a:pt x="97462" y="25597"/>
                </a:cubicBezTo>
                <a:cubicBezTo>
                  <a:pt x="96068" y="27219"/>
                  <a:pt x="94554" y="28738"/>
                  <a:pt x="92944" y="30145"/>
                </a:cubicBezTo>
                <a:cubicBezTo>
                  <a:pt x="91841" y="32170"/>
                  <a:pt x="91036" y="34345"/>
                  <a:pt x="90555" y="36601"/>
                </a:cubicBezTo>
                <a:cubicBezTo>
                  <a:pt x="88413" y="46908"/>
                  <a:pt x="85136" y="56833"/>
                  <a:pt x="82620" y="66994"/>
                </a:cubicBezTo>
                <a:cubicBezTo>
                  <a:pt x="75484" y="95815"/>
                  <a:pt x="68139" y="124599"/>
                  <a:pt x="61644" y="153571"/>
                </a:cubicBezTo>
                <a:cubicBezTo>
                  <a:pt x="56808" y="175158"/>
                  <a:pt x="50034" y="196385"/>
                  <a:pt x="45762" y="217856"/>
                </a:cubicBezTo>
                <a:cubicBezTo>
                  <a:pt x="41187" y="240844"/>
                  <a:pt x="37612" y="264074"/>
                  <a:pt x="31693" y="286823"/>
                </a:cubicBezTo>
                <a:cubicBezTo>
                  <a:pt x="26047" y="308529"/>
                  <a:pt x="23157" y="330903"/>
                  <a:pt x="15355" y="352122"/>
                </a:cubicBezTo>
                <a:cubicBezTo>
                  <a:pt x="13448" y="357313"/>
                  <a:pt x="7598" y="361610"/>
                  <a:pt x="8511" y="366041"/>
                </a:cubicBezTo>
                <a:cubicBezTo>
                  <a:pt x="9443" y="375736"/>
                  <a:pt x="8220" y="385517"/>
                  <a:pt x="4924" y="394682"/>
                </a:cubicBezTo>
                <a:cubicBezTo>
                  <a:pt x="3397" y="401516"/>
                  <a:pt x="1724" y="408316"/>
                  <a:pt x="0" y="415106"/>
                </a:cubicBezTo>
                <a:close/>
              </a:path>
            </a:pathLst>
          </a:custGeom>
          <a:solidFill>
            <a:srgbClr val="5E74D7"/>
          </a:solidFill>
          <a:ln w="6319"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B4F17D05-EB0B-994D-A937-B764EB071240}"/>
              </a:ext>
            </a:extLst>
          </p:cNvPr>
          <p:cNvSpPr/>
          <p:nvPr/>
        </p:nvSpPr>
        <p:spPr>
          <a:xfrm>
            <a:off x="11281929" y="3594332"/>
            <a:ext cx="428988" cy="1343362"/>
          </a:xfrm>
          <a:custGeom>
            <a:avLst/>
            <a:gdLst>
              <a:gd name="connsiteX0" fmla="*/ 8403 w 428988"/>
              <a:gd name="connsiteY0" fmla="*/ 1280334 h 1343362"/>
              <a:gd name="connsiteX1" fmla="*/ 17389 w 428988"/>
              <a:gd name="connsiteY1" fmla="*/ 1342820 h 1343362"/>
              <a:gd name="connsiteX2" fmla="*/ 27484 w 428988"/>
              <a:gd name="connsiteY2" fmla="*/ 1343067 h 1343362"/>
              <a:gd name="connsiteX3" fmla="*/ 35381 w 428988"/>
              <a:gd name="connsiteY3" fmla="*/ 1338042 h 1343362"/>
              <a:gd name="connsiteX4" fmla="*/ 42067 w 428988"/>
              <a:gd name="connsiteY4" fmla="*/ 1311558 h 1343362"/>
              <a:gd name="connsiteX5" fmla="*/ 43093 w 428988"/>
              <a:gd name="connsiteY5" fmla="*/ 1309790 h 1343362"/>
              <a:gd name="connsiteX6" fmla="*/ 47447 w 428988"/>
              <a:gd name="connsiteY6" fmla="*/ 1300816 h 1343362"/>
              <a:gd name="connsiteX7" fmla="*/ 45349 w 428988"/>
              <a:gd name="connsiteY7" fmla="*/ 1291069 h 1343362"/>
              <a:gd name="connsiteX8" fmla="*/ 43898 w 428988"/>
              <a:gd name="connsiteY8" fmla="*/ 1285929 h 1343362"/>
              <a:gd name="connsiteX9" fmla="*/ 45115 w 428988"/>
              <a:gd name="connsiteY9" fmla="*/ 1280720 h 1343362"/>
              <a:gd name="connsiteX10" fmla="*/ 48702 w 428988"/>
              <a:gd name="connsiteY10" fmla="*/ 1276759 h 1343362"/>
              <a:gd name="connsiteX11" fmla="*/ 53759 w 428988"/>
              <a:gd name="connsiteY11" fmla="*/ 1275023 h 1343362"/>
              <a:gd name="connsiteX12" fmla="*/ 65388 w 428988"/>
              <a:gd name="connsiteY12" fmla="*/ 1260878 h 1343362"/>
              <a:gd name="connsiteX13" fmla="*/ 80471 w 428988"/>
              <a:gd name="connsiteY13" fmla="*/ 1221434 h 1343362"/>
              <a:gd name="connsiteX14" fmla="*/ 82664 w 428988"/>
              <a:gd name="connsiteY14" fmla="*/ 1217739 h 1343362"/>
              <a:gd name="connsiteX15" fmla="*/ 83266 w 428988"/>
              <a:gd name="connsiteY15" fmla="*/ 1213481 h 1343362"/>
              <a:gd name="connsiteX16" fmla="*/ 84711 w 428988"/>
              <a:gd name="connsiteY16" fmla="*/ 1184335 h 1343362"/>
              <a:gd name="connsiteX17" fmla="*/ 91118 w 428988"/>
              <a:gd name="connsiteY17" fmla="*/ 1170931 h 1343362"/>
              <a:gd name="connsiteX18" fmla="*/ 106309 w 428988"/>
              <a:gd name="connsiteY18" fmla="*/ 1149099 h 1343362"/>
              <a:gd name="connsiteX19" fmla="*/ 111740 w 428988"/>
              <a:gd name="connsiteY19" fmla="*/ 1141703 h 1343362"/>
              <a:gd name="connsiteX20" fmla="*/ 125378 w 428988"/>
              <a:gd name="connsiteY20" fmla="*/ 1129472 h 1343362"/>
              <a:gd name="connsiteX21" fmla="*/ 126595 w 428988"/>
              <a:gd name="connsiteY21" fmla="*/ 1099180 h 1343362"/>
              <a:gd name="connsiteX22" fmla="*/ 125632 w 428988"/>
              <a:gd name="connsiteY22" fmla="*/ 1096657 h 1343362"/>
              <a:gd name="connsiteX23" fmla="*/ 125733 w 428988"/>
              <a:gd name="connsiteY23" fmla="*/ 1093964 h 1343362"/>
              <a:gd name="connsiteX24" fmla="*/ 126899 w 428988"/>
              <a:gd name="connsiteY24" fmla="*/ 1091524 h 1343362"/>
              <a:gd name="connsiteX25" fmla="*/ 128933 w 428988"/>
              <a:gd name="connsiteY25" fmla="*/ 1089750 h 1343362"/>
              <a:gd name="connsiteX26" fmla="*/ 136342 w 428988"/>
              <a:gd name="connsiteY26" fmla="*/ 1092196 h 1343362"/>
              <a:gd name="connsiteX27" fmla="*/ 137159 w 428988"/>
              <a:gd name="connsiteY27" fmla="*/ 1093039 h 1343362"/>
              <a:gd name="connsiteX28" fmla="*/ 138249 w 428988"/>
              <a:gd name="connsiteY28" fmla="*/ 1093476 h 1343362"/>
              <a:gd name="connsiteX29" fmla="*/ 139428 w 428988"/>
              <a:gd name="connsiteY29" fmla="*/ 1093413 h 1343362"/>
              <a:gd name="connsiteX30" fmla="*/ 140474 w 428988"/>
              <a:gd name="connsiteY30" fmla="*/ 1092868 h 1343362"/>
              <a:gd name="connsiteX31" fmla="*/ 147179 w 428988"/>
              <a:gd name="connsiteY31" fmla="*/ 1058912 h 1343362"/>
              <a:gd name="connsiteX32" fmla="*/ 151108 w 428988"/>
              <a:gd name="connsiteY32" fmla="*/ 1050426 h 1343362"/>
              <a:gd name="connsiteX33" fmla="*/ 157312 w 428988"/>
              <a:gd name="connsiteY33" fmla="*/ 1029735 h 1343362"/>
              <a:gd name="connsiteX34" fmla="*/ 157369 w 428988"/>
              <a:gd name="connsiteY34" fmla="*/ 1026801 h 1343362"/>
              <a:gd name="connsiteX35" fmla="*/ 159144 w 428988"/>
              <a:gd name="connsiteY35" fmla="*/ 1020165 h 1343362"/>
              <a:gd name="connsiteX36" fmla="*/ 163580 w 428988"/>
              <a:gd name="connsiteY36" fmla="*/ 1020957 h 1343362"/>
              <a:gd name="connsiteX37" fmla="*/ 166184 w 428988"/>
              <a:gd name="connsiteY37" fmla="*/ 1024627 h 1343362"/>
              <a:gd name="connsiteX38" fmla="*/ 170595 w 428988"/>
              <a:gd name="connsiteY38" fmla="*/ 1030622 h 1343362"/>
              <a:gd name="connsiteX39" fmla="*/ 177851 w 428988"/>
              <a:gd name="connsiteY39" fmla="*/ 1032270 h 1343362"/>
              <a:gd name="connsiteX40" fmla="*/ 179968 w 428988"/>
              <a:gd name="connsiteY40" fmla="*/ 1028664 h 1343362"/>
              <a:gd name="connsiteX41" fmla="*/ 177401 w 428988"/>
              <a:gd name="connsiteY41" fmla="*/ 1023860 h 1343362"/>
              <a:gd name="connsiteX42" fmla="*/ 174974 w 428988"/>
              <a:gd name="connsiteY42" fmla="*/ 1015051 h 1343362"/>
              <a:gd name="connsiteX43" fmla="*/ 176096 w 428988"/>
              <a:gd name="connsiteY43" fmla="*/ 1005988 h 1343362"/>
              <a:gd name="connsiteX44" fmla="*/ 180602 w 428988"/>
              <a:gd name="connsiteY44" fmla="*/ 998041 h 1343362"/>
              <a:gd name="connsiteX45" fmla="*/ 187814 w 428988"/>
              <a:gd name="connsiteY45" fmla="*/ 992427 h 1343362"/>
              <a:gd name="connsiteX46" fmla="*/ 193638 w 428988"/>
              <a:gd name="connsiteY46" fmla="*/ 987952 h 1343362"/>
              <a:gd name="connsiteX47" fmla="*/ 195406 w 428988"/>
              <a:gd name="connsiteY47" fmla="*/ 980817 h 1343362"/>
              <a:gd name="connsiteX48" fmla="*/ 196534 w 428988"/>
              <a:gd name="connsiteY48" fmla="*/ 956741 h 1343362"/>
              <a:gd name="connsiteX49" fmla="*/ 196642 w 428988"/>
              <a:gd name="connsiteY49" fmla="*/ 949358 h 1343362"/>
              <a:gd name="connsiteX50" fmla="*/ 193270 w 428988"/>
              <a:gd name="connsiteY50" fmla="*/ 942792 h 1343362"/>
              <a:gd name="connsiteX51" fmla="*/ 180310 w 428988"/>
              <a:gd name="connsiteY51" fmla="*/ 922773 h 1343362"/>
              <a:gd name="connsiteX52" fmla="*/ 182763 w 428988"/>
              <a:gd name="connsiteY52" fmla="*/ 898120 h 1343362"/>
              <a:gd name="connsiteX53" fmla="*/ 176825 w 428988"/>
              <a:gd name="connsiteY53" fmla="*/ 889191 h 1343362"/>
              <a:gd name="connsiteX54" fmla="*/ 178073 w 428988"/>
              <a:gd name="connsiteY54" fmla="*/ 883101 h 1343362"/>
              <a:gd name="connsiteX55" fmla="*/ 173010 w 428988"/>
              <a:gd name="connsiteY55" fmla="*/ 844303 h 1343362"/>
              <a:gd name="connsiteX56" fmla="*/ 171159 w 428988"/>
              <a:gd name="connsiteY56" fmla="*/ 832034 h 1343362"/>
              <a:gd name="connsiteX57" fmla="*/ 174245 w 428988"/>
              <a:gd name="connsiteY57" fmla="*/ 820018 h 1343362"/>
              <a:gd name="connsiteX58" fmla="*/ 175760 w 428988"/>
              <a:gd name="connsiteY58" fmla="*/ 808345 h 1343362"/>
              <a:gd name="connsiteX59" fmla="*/ 175386 w 428988"/>
              <a:gd name="connsiteY59" fmla="*/ 801032 h 1343362"/>
              <a:gd name="connsiteX60" fmla="*/ 179125 w 428988"/>
              <a:gd name="connsiteY60" fmla="*/ 794739 h 1343362"/>
              <a:gd name="connsiteX61" fmla="*/ 177877 w 428988"/>
              <a:gd name="connsiteY61" fmla="*/ 781278 h 1343362"/>
              <a:gd name="connsiteX62" fmla="*/ 172211 w 428988"/>
              <a:gd name="connsiteY62" fmla="*/ 773198 h 1343362"/>
              <a:gd name="connsiteX63" fmla="*/ 185330 w 428988"/>
              <a:gd name="connsiteY63" fmla="*/ 724273 h 1343362"/>
              <a:gd name="connsiteX64" fmla="*/ 185913 w 428988"/>
              <a:gd name="connsiteY64" fmla="*/ 710141 h 1343362"/>
              <a:gd name="connsiteX65" fmla="*/ 185469 w 428988"/>
              <a:gd name="connsiteY65" fmla="*/ 703081 h 1343362"/>
              <a:gd name="connsiteX66" fmla="*/ 186236 w 428988"/>
              <a:gd name="connsiteY66" fmla="*/ 667440 h 1343362"/>
              <a:gd name="connsiteX67" fmla="*/ 175019 w 428988"/>
              <a:gd name="connsiteY67" fmla="*/ 666983 h 1343362"/>
              <a:gd name="connsiteX68" fmla="*/ 185291 w 428988"/>
              <a:gd name="connsiteY68" fmla="*/ 633243 h 1343362"/>
              <a:gd name="connsiteX69" fmla="*/ 189113 w 428988"/>
              <a:gd name="connsiteY69" fmla="*/ 603984 h 1343362"/>
              <a:gd name="connsiteX70" fmla="*/ 198835 w 428988"/>
              <a:gd name="connsiteY70" fmla="*/ 546358 h 1343362"/>
              <a:gd name="connsiteX71" fmla="*/ 200140 w 428988"/>
              <a:gd name="connsiteY71" fmla="*/ 540565 h 1343362"/>
              <a:gd name="connsiteX72" fmla="*/ 203588 w 428988"/>
              <a:gd name="connsiteY72" fmla="*/ 535730 h 1343362"/>
              <a:gd name="connsiteX73" fmla="*/ 213087 w 428988"/>
              <a:gd name="connsiteY73" fmla="*/ 512706 h 1343362"/>
              <a:gd name="connsiteX74" fmla="*/ 214570 w 428988"/>
              <a:gd name="connsiteY74" fmla="*/ 507598 h 1343362"/>
              <a:gd name="connsiteX75" fmla="*/ 227099 w 428988"/>
              <a:gd name="connsiteY75" fmla="*/ 482477 h 1343362"/>
              <a:gd name="connsiteX76" fmla="*/ 233734 w 428988"/>
              <a:gd name="connsiteY76" fmla="*/ 451829 h 1343362"/>
              <a:gd name="connsiteX77" fmla="*/ 238994 w 428988"/>
              <a:gd name="connsiteY77" fmla="*/ 435397 h 1343362"/>
              <a:gd name="connsiteX78" fmla="*/ 241345 w 428988"/>
              <a:gd name="connsiteY78" fmla="*/ 432811 h 1343362"/>
              <a:gd name="connsiteX79" fmla="*/ 242505 w 428988"/>
              <a:gd name="connsiteY79" fmla="*/ 429516 h 1343362"/>
              <a:gd name="connsiteX80" fmla="*/ 242283 w 428988"/>
              <a:gd name="connsiteY80" fmla="*/ 426024 h 1343362"/>
              <a:gd name="connsiteX81" fmla="*/ 240712 w 428988"/>
              <a:gd name="connsiteY81" fmla="*/ 422899 h 1343362"/>
              <a:gd name="connsiteX82" fmla="*/ 245813 w 428988"/>
              <a:gd name="connsiteY82" fmla="*/ 413064 h 1343362"/>
              <a:gd name="connsiteX83" fmla="*/ 253868 w 428988"/>
              <a:gd name="connsiteY83" fmla="*/ 393919 h 1343362"/>
              <a:gd name="connsiteX84" fmla="*/ 248209 w 428988"/>
              <a:gd name="connsiteY84" fmla="*/ 370027 h 1343362"/>
              <a:gd name="connsiteX85" fmla="*/ 247696 w 428988"/>
              <a:gd name="connsiteY85" fmla="*/ 353277 h 1343362"/>
              <a:gd name="connsiteX86" fmla="*/ 247537 w 428988"/>
              <a:gd name="connsiteY86" fmla="*/ 342072 h 1343362"/>
              <a:gd name="connsiteX87" fmla="*/ 258526 w 428988"/>
              <a:gd name="connsiteY87" fmla="*/ 339988 h 1343362"/>
              <a:gd name="connsiteX88" fmla="*/ 281727 w 428988"/>
              <a:gd name="connsiteY88" fmla="*/ 338061 h 1343362"/>
              <a:gd name="connsiteX89" fmla="*/ 311602 w 428988"/>
              <a:gd name="connsiteY89" fmla="*/ 323403 h 1343362"/>
              <a:gd name="connsiteX90" fmla="*/ 317362 w 428988"/>
              <a:gd name="connsiteY90" fmla="*/ 315601 h 1343362"/>
              <a:gd name="connsiteX91" fmla="*/ 317236 w 428988"/>
              <a:gd name="connsiteY91" fmla="*/ 312971 h 1343362"/>
              <a:gd name="connsiteX92" fmla="*/ 318193 w 428988"/>
              <a:gd name="connsiteY92" fmla="*/ 310519 h 1343362"/>
              <a:gd name="connsiteX93" fmla="*/ 320069 w 428988"/>
              <a:gd name="connsiteY93" fmla="*/ 308668 h 1343362"/>
              <a:gd name="connsiteX94" fmla="*/ 322534 w 428988"/>
              <a:gd name="connsiteY94" fmla="*/ 307743 h 1343362"/>
              <a:gd name="connsiteX95" fmla="*/ 331755 w 428988"/>
              <a:gd name="connsiteY95" fmla="*/ 288211 h 1343362"/>
              <a:gd name="connsiteX96" fmla="*/ 328947 w 428988"/>
              <a:gd name="connsiteY96" fmla="*/ 277121 h 1343362"/>
              <a:gd name="connsiteX97" fmla="*/ 332249 w 428988"/>
              <a:gd name="connsiteY97" fmla="*/ 247836 h 1343362"/>
              <a:gd name="connsiteX98" fmla="*/ 348175 w 428988"/>
              <a:gd name="connsiteY98" fmla="*/ 235199 h 1343362"/>
              <a:gd name="connsiteX99" fmla="*/ 356489 w 428988"/>
              <a:gd name="connsiteY99" fmla="*/ 236194 h 1343362"/>
              <a:gd name="connsiteX100" fmla="*/ 353872 w 428988"/>
              <a:gd name="connsiteY100" fmla="*/ 226954 h 1343362"/>
              <a:gd name="connsiteX101" fmla="*/ 360571 w 428988"/>
              <a:gd name="connsiteY101" fmla="*/ 209171 h 1343362"/>
              <a:gd name="connsiteX102" fmla="*/ 383144 w 428988"/>
              <a:gd name="connsiteY102" fmla="*/ 209336 h 1343362"/>
              <a:gd name="connsiteX103" fmla="*/ 390660 w 428988"/>
              <a:gd name="connsiteY103" fmla="*/ 208436 h 1343362"/>
              <a:gd name="connsiteX104" fmla="*/ 388075 w 428988"/>
              <a:gd name="connsiteY104" fmla="*/ 201567 h 1343362"/>
              <a:gd name="connsiteX105" fmla="*/ 376953 w 428988"/>
              <a:gd name="connsiteY105" fmla="*/ 188575 h 1343362"/>
              <a:gd name="connsiteX106" fmla="*/ 373714 w 428988"/>
              <a:gd name="connsiteY106" fmla="*/ 184361 h 1343362"/>
              <a:gd name="connsiteX107" fmla="*/ 373125 w 428988"/>
              <a:gd name="connsiteY107" fmla="*/ 179075 h 1343362"/>
              <a:gd name="connsiteX108" fmla="*/ 375337 w 428988"/>
              <a:gd name="connsiteY108" fmla="*/ 174246 h 1343362"/>
              <a:gd name="connsiteX109" fmla="*/ 379722 w 428988"/>
              <a:gd name="connsiteY109" fmla="*/ 171242 h 1343362"/>
              <a:gd name="connsiteX110" fmla="*/ 384957 w 428988"/>
              <a:gd name="connsiteY110" fmla="*/ 167896 h 1343362"/>
              <a:gd name="connsiteX111" fmla="*/ 386719 w 428988"/>
              <a:gd name="connsiteY111" fmla="*/ 161945 h 1343362"/>
              <a:gd name="connsiteX112" fmla="*/ 388772 w 428988"/>
              <a:gd name="connsiteY112" fmla="*/ 128231 h 1343362"/>
              <a:gd name="connsiteX113" fmla="*/ 404964 w 428988"/>
              <a:gd name="connsiteY113" fmla="*/ 75896 h 1343362"/>
              <a:gd name="connsiteX114" fmla="*/ 418786 w 428988"/>
              <a:gd name="connsiteY114" fmla="*/ 59362 h 1343362"/>
              <a:gd name="connsiteX115" fmla="*/ 424394 w 428988"/>
              <a:gd name="connsiteY115" fmla="*/ 38556 h 1343362"/>
              <a:gd name="connsiteX116" fmla="*/ 428989 w 428988"/>
              <a:gd name="connsiteY116" fmla="*/ 0 h 1343362"/>
              <a:gd name="connsiteX117" fmla="*/ 353403 w 428988"/>
              <a:gd name="connsiteY117" fmla="*/ 101138 h 1343362"/>
              <a:gd name="connsiteX118" fmla="*/ 337661 w 428988"/>
              <a:gd name="connsiteY118" fmla="*/ 119231 h 1343362"/>
              <a:gd name="connsiteX119" fmla="*/ 261904 w 428988"/>
              <a:gd name="connsiteY119" fmla="*/ 222987 h 1343362"/>
              <a:gd name="connsiteX120" fmla="*/ 121550 w 428988"/>
              <a:gd name="connsiteY120" fmla="*/ 425941 h 1343362"/>
              <a:gd name="connsiteX121" fmla="*/ 51408 w 428988"/>
              <a:gd name="connsiteY121" fmla="*/ 570269 h 1343362"/>
              <a:gd name="connsiteX122" fmla="*/ 29018 w 428988"/>
              <a:gd name="connsiteY122" fmla="*/ 699931 h 1343362"/>
              <a:gd name="connsiteX123" fmla="*/ 34525 w 428988"/>
              <a:gd name="connsiteY123" fmla="*/ 737125 h 1343362"/>
              <a:gd name="connsiteX124" fmla="*/ 88723 w 428988"/>
              <a:gd name="connsiteY124" fmla="*/ 825285 h 1343362"/>
              <a:gd name="connsiteX125" fmla="*/ 94635 w 428988"/>
              <a:gd name="connsiteY125" fmla="*/ 839645 h 1343362"/>
              <a:gd name="connsiteX126" fmla="*/ 72024 w 428988"/>
              <a:gd name="connsiteY126" fmla="*/ 911321 h 1343362"/>
              <a:gd name="connsiteX127" fmla="*/ 26166 w 428988"/>
              <a:gd name="connsiteY127" fmla="*/ 1047010 h 1343362"/>
              <a:gd name="connsiteX128" fmla="*/ 12794 w 428988"/>
              <a:gd name="connsiteY128" fmla="*/ 1128414 h 1343362"/>
              <a:gd name="connsiteX129" fmla="*/ 2705 w 428988"/>
              <a:gd name="connsiteY129" fmla="*/ 1207897 h 1343362"/>
              <a:gd name="connsiteX130" fmla="*/ 8403 w 428988"/>
              <a:gd name="connsiteY130" fmla="*/ 1280334 h 134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28988" h="1343362">
                <a:moveTo>
                  <a:pt x="8403" y="1280334"/>
                </a:moveTo>
                <a:cubicBezTo>
                  <a:pt x="5754" y="1301589"/>
                  <a:pt x="8853" y="1323174"/>
                  <a:pt x="17389" y="1342820"/>
                </a:cubicBezTo>
                <a:cubicBezTo>
                  <a:pt x="20729" y="1342174"/>
                  <a:pt x="24176" y="1342262"/>
                  <a:pt x="27484" y="1343067"/>
                </a:cubicBezTo>
                <a:cubicBezTo>
                  <a:pt x="30843" y="1344151"/>
                  <a:pt x="33816" y="1342206"/>
                  <a:pt x="35381" y="1338042"/>
                </a:cubicBezTo>
                <a:cubicBezTo>
                  <a:pt x="38600" y="1329461"/>
                  <a:pt x="47846" y="1322477"/>
                  <a:pt x="42067" y="1311558"/>
                </a:cubicBezTo>
                <a:cubicBezTo>
                  <a:pt x="41921" y="1311279"/>
                  <a:pt x="42618" y="1310252"/>
                  <a:pt x="43093" y="1309790"/>
                </a:cubicBezTo>
                <a:cubicBezTo>
                  <a:pt x="45508" y="1307369"/>
                  <a:pt x="47042" y="1304213"/>
                  <a:pt x="47447" y="1300816"/>
                </a:cubicBezTo>
                <a:cubicBezTo>
                  <a:pt x="47859" y="1297425"/>
                  <a:pt x="47118" y="1293997"/>
                  <a:pt x="45349" y="1291069"/>
                </a:cubicBezTo>
                <a:cubicBezTo>
                  <a:pt x="44437" y="1289510"/>
                  <a:pt x="43936" y="1287736"/>
                  <a:pt x="43898" y="1285929"/>
                </a:cubicBezTo>
                <a:cubicBezTo>
                  <a:pt x="43854" y="1284117"/>
                  <a:pt x="44272" y="1282323"/>
                  <a:pt x="45115" y="1280720"/>
                </a:cubicBezTo>
                <a:cubicBezTo>
                  <a:pt x="45952" y="1279117"/>
                  <a:pt x="47187" y="1277754"/>
                  <a:pt x="48702" y="1276759"/>
                </a:cubicBezTo>
                <a:cubicBezTo>
                  <a:pt x="50210" y="1275758"/>
                  <a:pt x="51953" y="1275162"/>
                  <a:pt x="53759" y="1275023"/>
                </a:cubicBezTo>
                <a:cubicBezTo>
                  <a:pt x="63525" y="1274199"/>
                  <a:pt x="63436" y="1267691"/>
                  <a:pt x="65388" y="1260878"/>
                </a:cubicBezTo>
                <a:cubicBezTo>
                  <a:pt x="69267" y="1247316"/>
                  <a:pt x="68773" y="1231941"/>
                  <a:pt x="80471" y="1221434"/>
                </a:cubicBezTo>
                <a:cubicBezTo>
                  <a:pt x="81441" y="1220357"/>
                  <a:pt x="82182" y="1219102"/>
                  <a:pt x="82664" y="1217739"/>
                </a:cubicBezTo>
                <a:cubicBezTo>
                  <a:pt x="83146" y="1216377"/>
                  <a:pt x="83348" y="1214926"/>
                  <a:pt x="83266" y="1213481"/>
                </a:cubicBezTo>
                <a:cubicBezTo>
                  <a:pt x="82163" y="1203721"/>
                  <a:pt x="86454" y="1194209"/>
                  <a:pt x="84711" y="1184335"/>
                </a:cubicBezTo>
                <a:cubicBezTo>
                  <a:pt x="83779" y="1179062"/>
                  <a:pt x="85269" y="1172218"/>
                  <a:pt x="91118" y="1170931"/>
                </a:cubicBezTo>
                <a:cubicBezTo>
                  <a:pt x="102817" y="1168365"/>
                  <a:pt x="104401" y="1158852"/>
                  <a:pt x="106309" y="1149099"/>
                </a:cubicBezTo>
                <a:cubicBezTo>
                  <a:pt x="106987" y="1145652"/>
                  <a:pt x="106562" y="1141507"/>
                  <a:pt x="111740" y="1141703"/>
                </a:cubicBezTo>
                <a:cubicBezTo>
                  <a:pt x="119611" y="1141995"/>
                  <a:pt x="121772" y="1136786"/>
                  <a:pt x="125378" y="1129472"/>
                </a:cubicBezTo>
                <a:cubicBezTo>
                  <a:pt x="130841" y="1118414"/>
                  <a:pt x="136449" y="1109763"/>
                  <a:pt x="126595" y="1099180"/>
                </a:cubicBezTo>
                <a:cubicBezTo>
                  <a:pt x="126107" y="1098413"/>
                  <a:pt x="125777" y="1097557"/>
                  <a:pt x="125632" y="1096657"/>
                </a:cubicBezTo>
                <a:cubicBezTo>
                  <a:pt x="125479" y="1095764"/>
                  <a:pt x="125517" y="1094845"/>
                  <a:pt x="125733" y="1093964"/>
                </a:cubicBezTo>
                <a:cubicBezTo>
                  <a:pt x="125955" y="1093077"/>
                  <a:pt x="126354" y="1092253"/>
                  <a:pt x="126899" y="1091524"/>
                </a:cubicBezTo>
                <a:cubicBezTo>
                  <a:pt x="127450" y="1090802"/>
                  <a:pt x="128141" y="1090200"/>
                  <a:pt x="128933" y="1089750"/>
                </a:cubicBezTo>
                <a:cubicBezTo>
                  <a:pt x="132571" y="1086961"/>
                  <a:pt x="134314" y="1089851"/>
                  <a:pt x="136342" y="1092196"/>
                </a:cubicBezTo>
                <a:cubicBezTo>
                  <a:pt x="136551" y="1092532"/>
                  <a:pt x="136830" y="1092823"/>
                  <a:pt x="137159" y="1093039"/>
                </a:cubicBezTo>
                <a:cubicBezTo>
                  <a:pt x="137489" y="1093261"/>
                  <a:pt x="137863" y="1093406"/>
                  <a:pt x="138249" y="1093476"/>
                </a:cubicBezTo>
                <a:cubicBezTo>
                  <a:pt x="138642" y="1093539"/>
                  <a:pt x="139041" y="1093514"/>
                  <a:pt x="139428" y="1093413"/>
                </a:cubicBezTo>
                <a:cubicBezTo>
                  <a:pt x="139808" y="1093311"/>
                  <a:pt x="140169" y="1093121"/>
                  <a:pt x="140474" y="1092868"/>
                </a:cubicBezTo>
                <a:cubicBezTo>
                  <a:pt x="131848" y="1079661"/>
                  <a:pt x="141361" y="1069584"/>
                  <a:pt x="147179" y="1058912"/>
                </a:cubicBezTo>
                <a:cubicBezTo>
                  <a:pt x="148687" y="1056136"/>
                  <a:pt x="151539" y="1054134"/>
                  <a:pt x="151108" y="1050426"/>
                </a:cubicBezTo>
                <a:cubicBezTo>
                  <a:pt x="150201" y="1042606"/>
                  <a:pt x="146057" y="1033816"/>
                  <a:pt x="157312" y="1029735"/>
                </a:cubicBezTo>
                <a:cubicBezTo>
                  <a:pt x="157585" y="1029633"/>
                  <a:pt x="157565" y="1027758"/>
                  <a:pt x="157369" y="1026801"/>
                </a:cubicBezTo>
                <a:cubicBezTo>
                  <a:pt x="156830" y="1024208"/>
                  <a:pt x="154479" y="1020951"/>
                  <a:pt x="159144" y="1020165"/>
                </a:cubicBezTo>
                <a:cubicBezTo>
                  <a:pt x="160664" y="1019836"/>
                  <a:pt x="162262" y="1020121"/>
                  <a:pt x="163580" y="1020957"/>
                </a:cubicBezTo>
                <a:cubicBezTo>
                  <a:pt x="164891" y="1021788"/>
                  <a:pt x="165829" y="1023106"/>
                  <a:pt x="166184" y="1024627"/>
                </a:cubicBezTo>
                <a:cubicBezTo>
                  <a:pt x="166888" y="1027092"/>
                  <a:pt x="168453" y="1029221"/>
                  <a:pt x="170595" y="1030622"/>
                </a:cubicBezTo>
                <a:cubicBezTo>
                  <a:pt x="172737" y="1032029"/>
                  <a:pt x="175317" y="1032612"/>
                  <a:pt x="177851" y="1032270"/>
                </a:cubicBezTo>
                <a:cubicBezTo>
                  <a:pt x="178555" y="1031065"/>
                  <a:pt x="179246" y="1029849"/>
                  <a:pt x="179968" y="1028664"/>
                </a:cubicBezTo>
                <a:cubicBezTo>
                  <a:pt x="179220" y="1027010"/>
                  <a:pt x="178365" y="1025406"/>
                  <a:pt x="177401" y="1023860"/>
                </a:cubicBezTo>
                <a:cubicBezTo>
                  <a:pt x="176020" y="1021110"/>
                  <a:pt x="175196" y="1018118"/>
                  <a:pt x="174974" y="1015051"/>
                </a:cubicBezTo>
                <a:cubicBezTo>
                  <a:pt x="174746" y="1011984"/>
                  <a:pt x="175126" y="1008904"/>
                  <a:pt x="176096" y="1005988"/>
                </a:cubicBezTo>
                <a:cubicBezTo>
                  <a:pt x="177059" y="1003067"/>
                  <a:pt x="178593" y="1000367"/>
                  <a:pt x="180602" y="998041"/>
                </a:cubicBezTo>
                <a:cubicBezTo>
                  <a:pt x="182617" y="995716"/>
                  <a:pt x="185063" y="993808"/>
                  <a:pt x="187814" y="992427"/>
                </a:cubicBezTo>
                <a:cubicBezTo>
                  <a:pt x="190203" y="991634"/>
                  <a:pt x="192256" y="990056"/>
                  <a:pt x="193638" y="987952"/>
                </a:cubicBezTo>
                <a:cubicBezTo>
                  <a:pt x="195013" y="985842"/>
                  <a:pt x="195641" y="983326"/>
                  <a:pt x="195406" y="980817"/>
                </a:cubicBezTo>
                <a:cubicBezTo>
                  <a:pt x="194392" y="972787"/>
                  <a:pt x="194772" y="964644"/>
                  <a:pt x="196534" y="956741"/>
                </a:cubicBezTo>
                <a:cubicBezTo>
                  <a:pt x="197174" y="954326"/>
                  <a:pt x="197206" y="951791"/>
                  <a:pt x="196642" y="949358"/>
                </a:cubicBezTo>
                <a:cubicBezTo>
                  <a:pt x="196071" y="946930"/>
                  <a:pt x="194912" y="944674"/>
                  <a:pt x="193270" y="942792"/>
                </a:cubicBezTo>
                <a:cubicBezTo>
                  <a:pt x="187681" y="937032"/>
                  <a:pt x="183276" y="930232"/>
                  <a:pt x="180310" y="922773"/>
                </a:cubicBezTo>
                <a:cubicBezTo>
                  <a:pt x="174683" y="912753"/>
                  <a:pt x="172217" y="906549"/>
                  <a:pt x="182763" y="898120"/>
                </a:cubicBezTo>
                <a:cubicBezTo>
                  <a:pt x="176273" y="897353"/>
                  <a:pt x="172319" y="895889"/>
                  <a:pt x="176825" y="889191"/>
                </a:cubicBezTo>
                <a:cubicBezTo>
                  <a:pt x="178073" y="887340"/>
                  <a:pt x="179220" y="884850"/>
                  <a:pt x="178073" y="883101"/>
                </a:cubicBezTo>
                <a:cubicBezTo>
                  <a:pt x="170392" y="871421"/>
                  <a:pt x="179556" y="856737"/>
                  <a:pt x="173010" y="844303"/>
                </a:cubicBezTo>
                <a:cubicBezTo>
                  <a:pt x="171578" y="840380"/>
                  <a:pt x="170950" y="836210"/>
                  <a:pt x="171159" y="832034"/>
                </a:cubicBezTo>
                <a:cubicBezTo>
                  <a:pt x="171375" y="827864"/>
                  <a:pt x="172420" y="823776"/>
                  <a:pt x="174245" y="820018"/>
                </a:cubicBezTo>
                <a:cubicBezTo>
                  <a:pt x="176020" y="816400"/>
                  <a:pt x="176552" y="812293"/>
                  <a:pt x="175760" y="808345"/>
                </a:cubicBezTo>
                <a:cubicBezTo>
                  <a:pt x="174917" y="805994"/>
                  <a:pt x="174784" y="803452"/>
                  <a:pt x="175386" y="801032"/>
                </a:cubicBezTo>
                <a:cubicBezTo>
                  <a:pt x="175982" y="798611"/>
                  <a:pt x="177287" y="796418"/>
                  <a:pt x="179125" y="794739"/>
                </a:cubicBezTo>
                <a:cubicBezTo>
                  <a:pt x="183257" y="790112"/>
                  <a:pt x="183644" y="784916"/>
                  <a:pt x="177877" y="781278"/>
                </a:cubicBezTo>
                <a:cubicBezTo>
                  <a:pt x="174930" y="779427"/>
                  <a:pt x="171970" y="777133"/>
                  <a:pt x="172211" y="773198"/>
                </a:cubicBezTo>
                <a:cubicBezTo>
                  <a:pt x="170709" y="755852"/>
                  <a:pt x="175348" y="738532"/>
                  <a:pt x="185330" y="724273"/>
                </a:cubicBezTo>
                <a:cubicBezTo>
                  <a:pt x="188638" y="720528"/>
                  <a:pt x="196559" y="715084"/>
                  <a:pt x="185913" y="710141"/>
                </a:cubicBezTo>
                <a:cubicBezTo>
                  <a:pt x="183733" y="709127"/>
                  <a:pt x="184632" y="705413"/>
                  <a:pt x="185469" y="703081"/>
                </a:cubicBezTo>
                <a:cubicBezTo>
                  <a:pt x="188752" y="691458"/>
                  <a:pt x="189018" y="679196"/>
                  <a:pt x="186236" y="667440"/>
                </a:cubicBezTo>
                <a:cubicBezTo>
                  <a:pt x="182497" y="667326"/>
                  <a:pt x="178770" y="666964"/>
                  <a:pt x="175019" y="666983"/>
                </a:cubicBezTo>
                <a:cubicBezTo>
                  <a:pt x="177389" y="655443"/>
                  <a:pt x="180830" y="644150"/>
                  <a:pt x="185291" y="633243"/>
                </a:cubicBezTo>
                <a:cubicBezTo>
                  <a:pt x="186407" y="623446"/>
                  <a:pt x="188213" y="613807"/>
                  <a:pt x="189113" y="603984"/>
                </a:cubicBezTo>
                <a:cubicBezTo>
                  <a:pt x="190894" y="584616"/>
                  <a:pt x="200153" y="566339"/>
                  <a:pt x="198835" y="546358"/>
                </a:cubicBezTo>
                <a:cubicBezTo>
                  <a:pt x="198879" y="544362"/>
                  <a:pt x="199322" y="542391"/>
                  <a:pt x="200140" y="540565"/>
                </a:cubicBezTo>
                <a:cubicBezTo>
                  <a:pt x="200951" y="538740"/>
                  <a:pt x="202130" y="537099"/>
                  <a:pt x="203588" y="535730"/>
                </a:cubicBezTo>
                <a:cubicBezTo>
                  <a:pt x="209393" y="529253"/>
                  <a:pt x="218797" y="524513"/>
                  <a:pt x="213087" y="512706"/>
                </a:cubicBezTo>
                <a:cubicBezTo>
                  <a:pt x="212561" y="511610"/>
                  <a:pt x="213905" y="509278"/>
                  <a:pt x="214570" y="507598"/>
                </a:cubicBezTo>
                <a:cubicBezTo>
                  <a:pt x="218043" y="498872"/>
                  <a:pt x="223214" y="491026"/>
                  <a:pt x="227099" y="482477"/>
                </a:cubicBezTo>
                <a:cubicBezTo>
                  <a:pt x="231859" y="472984"/>
                  <a:pt x="234140" y="462438"/>
                  <a:pt x="233734" y="451829"/>
                </a:cubicBezTo>
                <a:cubicBezTo>
                  <a:pt x="233468" y="446253"/>
                  <a:pt x="232461" y="439776"/>
                  <a:pt x="238994" y="435397"/>
                </a:cubicBezTo>
                <a:cubicBezTo>
                  <a:pt x="239945" y="434706"/>
                  <a:pt x="240743" y="433825"/>
                  <a:pt x="241345" y="432811"/>
                </a:cubicBezTo>
                <a:cubicBezTo>
                  <a:pt x="241948" y="431803"/>
                  <a:pt x="242341" y="430682"/>
                  <a:pt x="242505" y="429516"/>
                </a:cubicBezTo>
                <a:cubicBezTo>
                  <a:pt x="242664" y="428350"/>
                  <a:pt x="242588" y="427158"/>
                  <a:pt x="242283" y="426024"/>
                </a:cubicBezTo>
                <a:cubicBezTo>
                  <a:pt x="241973" y="424889"/>
                  <a:pt x="241441" y="423825"/>
                  <a:pt x="240712" y="422899"/>
                </a:cubicBezTo>
                <a:cubicBezTo>
                  <a:pt x="235718" y="415491"/>
                  <a:pt x="239780" y="414122"/>
                  <a:pt x="245813" y="413064"/>
                </a:cubicBezTo>
                <a:cubicBezTo>
                  <a:pt x="257455" y="411023"/>
                  <a:pt x="259318" y="405053"/>
                  <a:pt x="253868" y="393919"/>
                </a:cubicBezTo>
                <a:cubicBezTo>
                  <a:pt x="250370" y="386789"/>
                  <a:pt x="244996" y="379387"/>
                  <a:pt x="248209" y="370027"/>
                </a:cubicBezTo>
                <a:cubicBezTo>
                  <a:pt x="250129" y="364570"/>
                  <a:pt x="249945" y="358600"/>
                  <a:pt x="247696" y="353277"/>
                </a:cubicBezTo>
                <a:cubicBezTo>
                  <a:pt x="246320" y="349722"/>
                  <a:pt x="244565" y="345919"/>
                  <a:pt x="247537" y="342072"/>
                </a:cubicBezTo>
                <a:cubicBezTo>
                  <a:pt x="250744" y="337915"/>
                  <a:pt x="254432" y="339347"/>
                  <a:pt x="258526" y="339988"/>
                </a:cubicBezTo>
                <a:cubicBezTo>
                  <a:pt x="266220" y="342339"/>
                  <a:pt x="274528" y="341648"/>
                  <a:pt x="281727" y="338061"/>
                </a:cubicBezTo>
                <a:cubicBezTo>
                  <a:pt x="290568" y="331160"/>
                  <a:pt x="300739" y="326172"/>
                  <a:pt x="311602" y="323403"/>
                </a:cubicBezTo>
                <a:cubicBezTo>
                  <a:pt x="316500" y="322610"/>
                  <a:pt x="319162" y="322078"/>
                  <a:pt x="317362" y="315601"/>
                </a:cubicBezTo>
                <a:cubicBezTo>
                  <a:pt x="317134" y="314746"/>
                  <a:pt x="317096" y="313846"/>
                  <a:pt x="317236" y="312971"/>
                </a:cubicBezTo>
                <a:cubicBezTo>
                  <a:pt x="317381" y="312097"/>
                  <a:pt x="317705" y="311260"/>
                  <a:pt x="318193" y="310519"/>
                </a:cubicBezTo>
                <a:cubicBezTo>
                  <a:pt x="318681" y="309777"/>
                  <a:pt x="319321" y="309150"/>
                  <a:pt x="320069" y="308668"/>
                </a:cubicBezTo>
                <a:cubicBezTo>
                  <a:pt x="320816" y="308193"/>
                  <a:pt x="321659" y="307876"/>
                  <a:pt x="322534" y="307743"/>
                </a:cubicBezTo>
                <a:cubicBezTo>
                  <a:pt x="331761" y="304809"/>
                  <a:pt x="334537" y="298395"/>
                  <a:pt x="331755" y="288211"/>
                </a:cubicBezTo>
                <a:cubicBezTo>
                  <a:pt x="330734" y="284478"/>
                  <a:pt x="328022" y="280251"/>
                  <a:pt x="328947" y="277121"/>
                </a:cubicBezTo>
                <a:cubicBezTo>
                  <a:pt x="331793" y="267463"/>
                  <a:pt x="329625" y="257716"/>
                  <a:pt x="332249" y="247836"/>
                </a:cubicBezTo>
                <a:cubicBezTo>
                  <a:pt x="335297" y="236340"/>
                  <a:pt x="337883" y="232544"/>
                  <a:pt x="348175" y="235199"/>
                </a:cubicBezTo>
                <a:cubicBezTo>
                  <a:pt x="350919" y="235909"/>
                  <a:pt x="354119" y="239122"/>
                  <a:pt x="356489" y="236194"/>
                </a:cubicBezTo>
                <a:cubicBezTo>
                  <a:pt x="359436" y="232556"/>
                  <a:pt x="355285" y="229622"/>
                  <a:pt x="353872" y="226954"/>
                </a:cubicBezTo>
                <a:cubicBezTo>
                  <a:pt x="349113" y="217955"/>
                  <a:pt x="350836" y="211985"/>
                  <a:pt x="360571" y="209171"/>
                </a:cubicBezTo>
                <a:cubicBezTo>
                  <a:pt x="367890" y="206617"/>
                  <a:pt x="375863" y="206674"/>
                  <a:pt x="383144" y="209336"/>
                </a:cubicBezTo>
                <a:cubicBezTo>
                  <a:pt x="385610" y="210344"/>
                  <a:pt x="388721" y="211022"/>
                  <a:pt x="390660" y="208436"/>
                </a:cubicBezTo>
                <a:cubicBezTo>
                  <a:pt x="393259" y="204963"/>
                  <a:pt x="389513" y="203538"/>
                  <a:pt x="388075" y="201567"/>
                </a:cubicBezTo>
                <a:cubicBezTo>
                  <a:pt x="385229" y="196560"/>
                  <a:pt x="381452" y="192155"/>
                  <a:pt x="376953" y="188575"/>
                </a:cubicBezTo>
                <a:cubicBezTo>
                  <a:pt x="375508" y="187491"/>
                  <a:pt x="374392" y="186034"/>
                  <a:pt x="373714" y="184361"/>
                </a:cubicBezTo>
                <a:cubicBezTo>
                  <a:pt x="373043" y="182687"/>
                  <a:pt x="372840" y="180856"/>
                  <a:pt x="373125" y="179075"/>
                </a:cubicBezTo>
                <a:cubicBezTo>
                  <a:pt x="373410" y="177294"/>
                  <a:pt x="374171" y="175621"/>
                  <a:pt x="375337" y="174246"/>
                </a:cubicBezTo>
                <a:cubicBezTo>
                  <a:pt x="376503" y="172865"/>
                  <a:pt x="378017" y="171825"/>
                  <a:pt x="379722" y="171242"/>
                </a:cubicBezTo>
                <a:cubicBezTo>
                  <a:pt x="381813" y="170792"/>
                  <a:pt x="383670" y="169607"/>
                  <a:pt x="384957" y="167896"/>
                </a:cubicBezTo>
                <a:cubicBezTo>
                  <a:pt x="386243" y="166191"/>
                  <a:pt x="386864" y="164075"/>
                  <a:pt x="386719" y="161945"/>
                </a:cubicBezTo>
                <a:cubicBezTo>
                  <a:pt x="386028" y="150665"/>
                  <a:pt x="386719" y="139346"/>
                  <a:pt x="388772" y="128231"/>
                </a:cubicBezTo>
                <a:cubicBezTo>
                  <a:pt x="390008" y="109478"/>
                  <a:pt x="390920" y="88362"/>
                  <a:pt x="404964" y="75896"/>
                </a:cubicBezTo>
                <a:cubicBezTo>
                  <a:pt x="410712" y="71454"/>
                  <a:pt x="415433" y="65814"/>
                  <a:pt x="418786" y="59362"/>
                </a:cubicBezTo>
                <a:cubicBezTo>
                  <a:pt x="422145" y="52917"/>
                  <a:pt x="424059" y="45813"/>
                  <a:pt x="424394" y="38556"/>
                </a:cubicBezTo>
                <a:cubicBezTo>
                  <a:pt x="425687" y="25723"/>
                  <a:pt x="427595" y="12909"/>
                  <a:pt x="428989" y="0"/>
                </a:cubicBezTo>
                <a:cubicBezTo>
                  <a:pt x="404406" y="34881"/>
                  <a:pt x="378645" y="67531"/>
                  <a:pt x="353403" y="101138"/>
                </a:cubicBezTo>
                <a:cubicBezTo>
                  <a:pt x="348428" y="107773"/>
                  <a:pt x="342610" y="112533"/>
                  <a:pt x="337661" y="119231"/>
                </a:cubicBezTo>
                <a:cubicBezTo>
                  <a:pt x="312299" y="153567"/>
                  <a:pt x="286721" y="187529"/>
                  <a:pt x="261904" y="222987"/>
                </a:cubicBezTo>
                <a:cubicBezTo>
                  <a:pt x="214887" y="290163"/>
                  <a:pt x="168409" y="358429"/>
                  <a:pt x="121550" y="425941"/>
                </a:cubicBezTo>
                <a:cubicBezTo>
                  <a:pt x="91993" y="470791"/>
                  <a:pt x="68411" y="519310"/>
                  <a:pt x="51408" y="570269"/>
                </a:cubicBezTo>
                <a:cubicBezTo>
                  <a:pt x="36553" y="611880"/>
                  <a:pt x="28980" y="655747"/>
                  <a:pt x="29018" y="699931"/>
                </a:cubicBezTo>
                <a:cubicBezTo>
                  <a:pt x="28245" y="712574"/>
                  <a:pt x="30121" y="725243"/>
                  <a:pt x="34525" y="737125"/>
                </a:cubicBezTo>
                <a:cubicBezTo>
                  <a:pt x="51681" y="767900"/>
                  <a:pt x="70610" y="795955"/>
                  <a:pt x="88723" y="825285"/>
                </a:cubicBezTo>
                <a:cubicBezTo>
                  <a:pt x="91276" y="829423"/>
                  <a:pt x="95675" y="835906"/>
                  <a:pt x="94635" y="839645"/>
                </a:cubicBezTo>
                <a:cubicBezTo>
                  <a:pt x="88596" y="863987"/>
                  <a:pt x="81042" y="887923"/>
                  <a:pt x="72024" y="911321"/>
                </a:cubicBezTo>
                <a:cubicBezTo>
                  <a:pt x="51795" y="954726"/>
                  <a:pt x="36414" y="1000234"/>
                  <a:pt x="26166" y="1047010"/>
                </a:cubicBezTo>
                <a:cubicBezTo>
                  <a:pt x="21192" y="1074109"/>
                  <a:pt x="16838" y="1101284"/>
                  <a:pt x="12794" y="1128414"/>
                </a:cubicBezTo>
                <a:cubicBezTo>
                  <a:pt x="7915" y="1154695"/>
                  <a:pt x="4550" y="1181236"/>
                  <a:pt x="2705" y="1207897"/>
                </a:cubicBezTo>
                <a:cubicBezTo>
                  <a:pt x="1964" y="1232936"/>
                  <a:pt x="-5609" y="1263597"/>
                  <a:pt x="8403" y="1280334"/>
                </a:cubicBezTo>
                <a:close/>
              </a:path>
            </a:pathLst>
          </a:custGeom>
          <a:solidFill>
            <a:schemeClr val="accent1"/>
          </a:solidFill>
          <a:ln w="6319" cap="flat">
            <a:noFill/>
            <a:prstDash val="solid"/>
            <a:miter/>
          </a:ln>
        </p:spPr>
        <p:txBody>
          <a:bodyPr rtlCol="0" anchor="ctr"/>
          <a:lstStyle/>
          <a:p>
            <a:endParaRPr lang="en-US" dirty="0"/>
          </a:p>
        </p:txBody>
      </p:sp>
      <p:sp>
        <p:nvSpPr>
          <p:cNvPr id="11" name="Image 3" descr=" ">
            <a:extLst>
              <a:ext uri="{FF2B5EF4-FFF2-40B4-BE49-F238E27FC236}">
                <a16:creationId xmlns:a16="http://schemas.microsoft.com/office/drawing/2014/main" id="{F441E8A2-FCE4-730A-7BEE-48D7EB754E09}"/>
              </a:ext>
            </a:extLst>
          </p:cNvPr>
          <p:cNvSpPr/>
          <p:nvPr/>
        </p:nvSpPr>
        <p:spPr>
          <a:xfrm rot="-212173">
            <a:off x="7688489" y="707811"/>
            <a:ext cx="3428267" cy="2290642"/>
          </a:xfrm>
          <a:custGeom>
            <a:avLst/>
            <a:gdLst>
              <a:gd name="connsiteX0" fmla="*/ 11 w 6857426"/>
              <a:gd name="connsiteY0" fmla="*/ -17 h 4581283"/>
              <a:gd name="connsiteX1" fmla="*/ 6857438 w 6857426"/>
              <a:gd name="connsiteY1" fmla="*/ -17 h 4581283"/>
              <a:gd name="connsiteX2" fmla="*/ 6857438 w 6857426"/>
              <a:gd name="connsiteY2" fmla="*/ 4581267 h 4581283"/>
              <a:gd name="connsiteX3" fmla="*/ 11 w 6857426"/>
              <a:gd name="connsiteY3" fmla="*/ 4581267 h 4581283"/>
            </a:gdLst>
            <a:ahLst/>
            <a:cxnLst>
              <a:cxn ang="0">
                <a:pos x="connsiteX0" y="connsiteY0"/>
              </a:cxn>
              <a:cxn ang="0">
                <a:pos x="connsiteX1" y="connsiteY1"/>
              </a:cxn>
              <a:cxn ang="0">
                <a:pos x="connsiteX2" y="connsiteY2"/>
              </a:cxn>
              <a:cxn ang="0">
                <a:pos x="connsiteX3" y="connsiteY3"/>
              </a:cxn>
            </a:cxnLst>
            <a:rect l="l" t="t" r="r" b="b"/>
            <a:pathLst>
              <a:path w="6857426" h="4581283">
                <a:moveTo>
                  <a:pt x="11" y="-17"/>
                </a:moveTo>
                <a:lnTo>
                  <a:pt x="6857438" y="-17"/>
                </a:lnTo>
                <a:lnTo>
                  <a:pt x="6857438" y="4581267"/>
                </a:lnTo>
                <a:lnTo>
                  <a:pt x="11" y="4581267"/>
                </a:lnTo>
                <a:close/>
              </a:path>
            </a:pathLst>
          </a:custGeom>
          <a:solidFill>
            <a:srgbClr val="FFFCF2"/>
          </a:solidFill>
          <a:ln w="12666" cap="flat">
            <a:noFill/>
            <a:prstDash val="solid"/>
            <a:miter/>
          </a:ln>
        </p:spPr>
        <p:txBody>
          <a:bodyPr rtlCol="0" anchor="ctr"/>
          <a:lstStyle/>
          <a:p>
            <a:endParaRPr lang="en-US" sz="900" dirty="0"/>
          </a:p>
        </p:txBody>
      </p:sp>
      <p:sp>
        <p:nvSpPr>
          <p:cNvPr id="12" name="Image 4" descr=" ">
            <a:extLst>
              <a:ext uri="{FF2B5EF4-FFF2-40B4-BE49-F238E27FC236}">
                <a16:creationId xmlns:a16="http://schemas.microsoft.com/office/drawing/2014/main" id="{4746A373-AB40-60BD-2C7E-448E660DAFF1}"/>
              </a:ext>
            </a:extLst>
          </p:cNvPr>
          <p:cNvSpPr/>
          <p:nvPr userDrawn="1"/>
        </p:nvSpPr>
        <p:spPr>
          <a:xfrm rot="222382">
            <a:off x="7547816" y="3952876"/>
            <a:ext cx="3293757" cy="2193373"/>
          </a:xfrm>
          <a:custGeom>
            <a:avLst/>
            <a:gdLst>
              <a:gd name="connsiteX0" fmla="*/ -12 w 6588372"/>
              <a:gd name="connsiteY0" fmla="*/ 16 h 4386746"/>
              <a:gd name="connsiteX1" fmla="*/ 6588362 w 6588372"/>
              <a:gd name="connsiteY1" fmla="*/ 16 h 4386746"/>
              <a:gd name="connsiteX2" fmla="*/ 6588362 w 6588372"/>
              <a:gd name="connsiteY2" fmla="*/ 4386763 h 4386746"/>
              <a:gd name="connsiteX3" fmla="*/ -11 w 6588372"/>
              <a:gd name="connsiteY3" fmla="*/ 4386763 h 4386746"/>
            </a:gdLst>
            <a:ahLst/>
            <a:cxnLst>
              <a:cxn ang="0">
                <a:pos x="connsiteX0" y="connsiteY0"/>
              </a:cxn>
              <a:cxn ang="0">
                <a:pos x="connsiteX1" y="connsiteY1"/>
              </a:cxn>
              <a:cxn ang="0">
                <a:pos x="connsiteX2" y="connsiteY2"/>
              </a:cxn>
              <a:cxn ang="0">
                <a:pos x="connsiteX3" y="connsiteY3"/>
              </a:cxn>
            </a:cxnLst>
            <a:rect l="l" t="t" r="r" b="b"/>
            <a:pathLst>
              <a:path w="6588372" h="4386746">
                <a:moveTo>
                  <a:pt x="-12" y="16"/>
                </a:moveTo>
                <a:lnTo>
                  <a:pt x="6588362" y="16"/>
                </a:lnTo>
                <a:lnTo>
                  <a:pt x="6588362" y="4386763"/>
                </a:lnTo>
                <a:lnTo>
                  <a:pt x="-11" y="4386763"/>
                </a:lnTo>
                <a:close/>
              </a:path>
            </a:pathLst>
          </a:custGeom>
          <a:solidFill>
            <a:srgbClr val="FFFCF2"/>
          </a:solidFill>
          <a:ln w="12677" cap="flat">
            <a:noFill/>
            <a:prstDash val="solid"/>
            <a:miter/>
          </a:ln>
        </p:spPr>
        <p:txBody>
          <a:bodyPr rtlCol="0" anchor="ctr"/>
          <a:lstStyle/>
          <a:p>
            <a:endParaRPr lang="en-US" sz="900" dirty="0"/>
          </a:p>
        </p:txBody>
      </p:sp>
      <p:sp>
        <p:nvSpPr>
          <p:cNvPr id="33" name="Freeform: Shape 32" descr=" ">
            <a:extLst>
              <a:ext uri="{FF2B5EF4-FFF2-40B4-BE49-F238E27FC236}">
                <a16:creationId xmlns:a16="http://schemas.microsoft.com/office/drawing/2014/main" id="{99B3C5CB-5250-71C9-488E-1FC6D9F732D6}"/>
              </a:ext>
            </a:extLst>
          </p:cNvPr>
          <p:cNvSpPr/>
          <p:nvPr userDrawn="1"/>
        </p:nvSpPr>
        <p:spPr>
          <a:xfrm>
            <a:off x="6229319" y="2129056"/>
            <a:ext cx="2501887" cy="2495566"/>
          </a:xfrm>
          <a:custGeom>
            <a:avLst/>
            <a:gdLst>
              <a:gd name="connsiteX0" fmla="*/ 0 w 5004425"/>
              <a:gd name="connsiteY0" fmla="*/ 0 h 4991132"/>
              <a:gd name="connsiteX1" fmla="*/ 3068831 w 5004425"/>
              <a:gd name="connsiteY1" fmla="*/ 0 h 4991132"/>
              <a:gd name="connsiteX2" fmla="*/ 3180644 w 5004425"/>
              <a:gd name="connsiteY2" fmla="*/ 1804120 h 4991132"/>
              <a:gd name="connsiteX3" fmla="*/ 5004425 w 5004425"/>
              <a:gd name="connsiteY3" fmla="*/ 1691739 h 4991132"/>
              <a:gd name="connsiteX4" fmla="*/ 5004425 w 5004425"/>
              <a:gd name="connsiteY4" fmla="*/ 3717706 h 4991132"/>
              <a:gd name="connsiteX5" fmla="*/ 2912724 w 5004425"/>
              <a:gd name="connsiteY5" fmla="*/ 3582466 h 4991132"/>
              <a:gd name="connsiteX6" fmla="*/ 2821298 w 5004425"/>
              <a:gd name="connsiteY6" fmla="*/ 4991132 h 4991132"/>
              <a:gd name="connsiteX7" fmla="*/ 0 w 5004425"/>
              <a:gd name="connsiteY7" fmla="*/ 4991132 h 4991132"/>
              <a:gd name="connsiteX8" fmla="*/ 0 w 5004425"/>
              <a:gd name="connsiteY8" fmla="*/ 0 h 49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4425" h="4991132">
                <a:moveTo>
                  <a:pt x="0" y="0"/>
                </a:moveTo>
                <a:lnTo>
                  <a:pt x="3068831" y="0"/>
                </a:lnTo>
                <a:lnTo>
                  <a:pt x="3180644" y="1804120"/>
                </a:lnTo>
                <a:lnTo>
                  <a:pt x="5004425" y="1691739"/>
                </a:lnTo>
                <a:lnTo>
                  <a:pt x="5004425" y="3717706"/>
                </a:lnTo>
                <a:lnTo>
                  <a:pt x="2912724" y="3582466"/>
                </a:lnTo>
                <a:lnTo>
                  <a:pt x="2821298" y="4991132"/>
                </a:lnTo>
                <a:lnTo>
                  <a:pt x="0" y="4991132"/>
                </a:lnTo>
                <a:lnTo>
                  <a:pt x="0" y="0"/>
                </a:lnTo>
                <a:close/>
              </a:path>
            </a:pathLst>
          </a:custGeom>
          <a:solidFill>
            <a:srgbClr val="FFFCF2"/>
          </a:solidFill>
          <a:ln w="12692" cap="flat">
            <a:noFill/>
            <a:prstDash val="solid"/>
            <a:miter/>
          </a:ln>
        </p:spPr>
        <p:txBody>
          <a:bodyPr rtlCol="0" anchor="ctr"/>
          <a:lstStyle/>
          <a:p>
            <a:endParaRPr lang="en-US" sz="900" dirty="0"/>
          </a:p>
        </p:txBody>
      </p:sp>
      <p:sp>
        <p:nvSpPr>
          <p:cNvPr id="5" name="Title 1">
            <a:extLst>
              <a:ext uri="{FF2B5EF4-FFF2-40B4-BE49-F238E27FC236}">
                <a16:creationId xmlns:a16="http://schemas.microsoft.com/office/drawing/2014/main" id="{24F6A648-A997-C1C0-6796-3D3AB851D540}"/>
              </a:ext>
            </a:extLst>
          </p:cNvPr>
          <p:cNvSpPr>
            <a:spLocks noGrp="1"/>
          </p:cNvSpPr>
          <p:nvPr>
            <p:ph type="title"/>
          </p:nvPr>
        </p:nvSpPr>
        <p:spPr>
          <a:xfrm>
            <a:off x="838092" y="624205"/>
            <a:ext cx="4798640" cy="2305022"/>
          </a:xfrm>
          <a:prstGeom prst="rect">
            <a:avLst/>
          </a:prstGeom>
        </p:spPr>
        <p:txBody>
          <a:bodyPr anchor="t"/>
          <a:lstStyle>
            <a:lvl1pPr>
              <a:defRPr>
                <a:solidFill>
                  <a:schemeClr val="accent1">
                    <a:lumMod val="50000"/>
                  </a:schemeClr>
                </a:solidFill>
              </a:defRPr>
            </a:lvl1pPr>
          </a:lstStyle>
          <a:p>
            <a:r>
              <a:rPr lang="en-US"/>
              <a:t>Click to edit Master title style</a:t>
            </a:r>
            <a:endParaRPr lang="en-US" dirty="0"/>
          </a:p>
        </p:txBody>
      </p:sp>
      <p:sp>
        <p:nvSpPr>
          <p:cNvPr id="6" name="Text Placeholder 13">
            <a:extLst>
              <a:ext uri="{FF2B5EF4-FFF2-40B4-BE49-F238E27FC236}">
                <a16:creationId xmlns:a16="http://schemas.microsoft.com/office/drawing/2014/main" id="{53F30545-7470-3055-49A5-66E4B4317394}"/>
              </a:ext>
            </a:extLst>
          </p:cNvPr>
          <p:cNvSpPr>
            <a:spLocks noGrp="1"/>
          </p:cNvSpPr>
          <p:nvPr>
            <p:ph type="body" sz="quarter" idx="13"/>
          </p:nvPr>
        </p:nvSpPr>
        <p:spPr>
          <a:xfrm>
            <a:off x="838092" y="3333722"/>
            <a:ext cx="4798640" cy="2843239"/>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Picture Placeholder 36">
            <a:extLst>
              <a:ext uri="{FF2B5EF4-FFF2-40B4-BE49-F238E27FC236}">
                <a16:creationId xmlns:a16="http://schemas.microsoft.com/office/drawing/2014/main" id="{7F802172-075F-AB6C-4C19-DD22515AADE9}"/>
              </a:ext>
            </a:extLst>
          </p:cNvPr>
          <p:cNvSpPr>
            <a:spLocks noGrp="1"/>
          </p:cNvSpPr>
          <p:nvPr>
            <p:ph type="pic" sz="quarter" idx="10" hasCustomPrompt="1"/>
          </p:nvPr>
        </p:nvSpPr>
        <p:spPr>
          <a:xfrm>
            <a:off x="7686039" y="675482"/>
            <a:ext cx="3433261" cy="2299445"/>
          </a:xfrm>
          <a:custGeom>
            <a:avLst/>
            <a:gdLst>
              <a:gd name="connsiteX0" fmla="*/ 6589261 w 6867415"/>
              <a:gd name="connsiteY0" fmla="*/ 0 h 4598889"/>
              <a:gd name="connsiteX1" fmla="*/ 6600633 w 6867415"/>
              <a:gd name="connsiteY1" fmla="*/ 0 h 4598889"/>
              <a:gd name="connsiteX2" fmla="*/ 6867415 w 6867415"/>
              <a:gd name="connsiteY2" fmla="*/ 4304543 h 4598889"/>
              <a:gd name="connsiteX3" fmla="*/ 2090605 w 6867415"/>
              <a:gd name="connsiteY3" fmla="*/ 4598889 h 4598889"/>
              <a:gd name="connsiteX4" fmla="*/ 2090605 w 6867415"/>
              <a:gd name="connsiteY4" fmla="*/ 2907150 h 4598889"/>
              <a:gd name="connsiteX5" fmla="*/ 155011 w 6867415"/>
              <a:gd name="connsiteY5" fmla="*/ 2907150 h 4598889"/>
              <a:gd name="connsiteX6" fmla="*/ 0 w 6867415"/>
              <a:gd name="connsiteY6" fmla="*/ 406020 h 45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7415" h="4598889">
                <a:moveTo>
                  <a:pt x="6589261" y="0"/>
                </a:moveTo>
                <a:lnTo>
                  <a:pt x="6600633" y="0"/>
                </a:lnTo>
                <a:lnTo>
                  <a:pt x="6867415" y="4304543"/>
                </a:lnTo>
                <a:lnTo>
                  <a:pt x="2090605" y="4598889"/>
                </a:lnTo>
                <a:lnTo>
                  <a:pt x="2090605" y="2907150"/>
                </a:lnTo>
                <a:lnTo>
                  <a:pt x="155011" y="2907150"/>
                </a:lnTo>
                <a:lnTo>
                  <a:pt x="0" y="406020"/>
                </a:lnTo>
                <a:close/>
              </a:path>
            </a:pathLst>
          </a:custGeom>
          <a:solidFill>
            <a:schemeClr val="accent1"/>
          </a:solidFill>
        </p:spPr>
        <p:txBody>
          <a:bodyPr wrap="square">
            <a:noAutofit/>
          </a:bodyPr>
          <a:lstStyle>
            <a:lvl1pPr>
              <a:defRPr/>
            </a:lvl1pPr>
          </a:lstStyle>
          <a:p>
            <a:r>
              <a:rPr lang="en-US" dirty="0"/>
              <a:t>  </a:t>
            </a:r>
          </a:p>
        </p:txBody>
      </p:sp>
      <p:sp>
        <p:nvSpPr>
          <p:cNvPr id="42" name="Picture Placeholder 41">
            <a:extLst>
              <a:ext uri="{FF2B5EF4-FFF2-40B4-BE49-F238E27FC236}">
                <a16:creationId xmlns:a16="http://schemas.microsoft.com/office/drawing/2014/main" id="{D8084FB0-6285-0351-4629-B6526727BFB4}"/>
              </a:ext>
            </a:extLst>
          </p:cNvPr>
          <p:cNvSpPr>
            <a:spLocks noGrp="1"/>
          </p:cNvSpPr>
          <p:nvPr>
            <p:ph type="pic" sz="quarter" idx="11" hasCustomPrompt="1"/>
          </p:nvPr>
        </p:nvSpPr>
        <p:spPr>
          <a:xfrm>
            <a:off x="6292819" y="2192556"/>
            <a:ext cx="2374889" cy="2368566"/>
          </a:xfrm>
          <a:custGeom>
            <a:avLst/>
            <a:gdLst>
              <a:gd name="connsiteX0" fmla="*/ 0 w 4750395"/>
              <a:gd name="connsiteY0" fmla="*/ 0 h 4737132"/>
              <a:gd name="connsiteX1" fmla="*/ 4750395 w 4750395"/>
              <a:gd name="connsiteY1" fmla="*/ 0 h 4737132"/>
              <a:gd name="connsiteX2" fmla="*/ 4750395 w 4750395"/>
              <a:gd name="connsiteY2" fmla="*/ 4737132 h 4737132"/>
              <a:gd name="connsiteX3" fmla="*/ 0 w 4750395"/>
              <a:gd name="connsiteY3" fmla="*/ 4737132 h 4737132"/>
            </a:gdLst>
            <a:ahLst/>
            <a:cxnLst>
              <a:cxn ang="0">
                <a:pos x="connsiteX0" y="connsiteY0"/>
              </a:cxn>
              <a:cxn ang="0">
                <a:pos x="connsiteX1" y="connsiteY1"/>
              </a:cxn>
              <a:cxn ang="0">
                <a:pos x="connsiteX2" y="connsiteY2"/>
              </a:cxn>
              <a:cxn ang="0">
                <a:pos x="connsiteX3" y="connsiteY3"/>
              </a:cxn>
            </a:cxnLst>
            <a:rect l="l" t="t" r="r" b="b"/>
            <a:pathLst>
              <a:path w="4750395" h="4737132">
                <a:moveTo>
                  <a:pt x="0" y="0"/>
                </a:moveTo>
                <a:lnTo>
                  <a:pt x="4750395" y="0"/>
                </a:lnTo>
                <a:lnTo>
                  <a:pt x="4750395" y="4737132"/>
                </a:lnTo>
                <a:lnTo>
                  <a:pt x="0" y="4737132"/>
                </a:lnTo>
                <a:close/>
              </a:path>
            </a:pathLst>
          </a:custGeom>
          <a:solidFill>
            <a:schemeClr val="accent1"/>
          </a:solidFill>
        </p:spPr>
        <p:txBody>
          <a:bodyPr wrap="square">
            <a:noAutofit/>
          </a:bodyPr>
          <a:lstStyle>
            <a:lvl1pPr>
              <a:defRPr/>
            </a:lvl1pPr>
          </a:lstStyle>
          <a:p>
            <a:r>
              <a:rPr lang="en-US" dirty="0"/>
              <a:t>  </a:t>
            </a:r>
          </a:p>
        </p:txBody>
      </p:sp>
      <p:sp>
        <p:nvSpPr>
          <p:cNvPr id="45" name="Picture Placeholder 44">
            <a:extLst>
              <a:ext uri="{FF2B5EF4-FFF2-40B4-BE49-F238E27FC236}">
                <a16:creationId xmlns:a16="http://schemas.microsoft.com/office/drawing/2014/main" id="{ECCACB65-F572-05EE-637E-686887B4D20F}"/>
              </a:ext>
            </a:extLst>
          </p:cNvPr>
          <p:cNvSpPr>
            <a:spLocks noGrp="1"/>
          </p:cNvSpPr>
          <p:nvPr>
            <p:ph type="pic" sz="quarter" idx="12" hasCustomPrompt="1"/>
          </p:nvPr>
        </p:nvSpPr>
        <p:spPr>
          <a:xfrm>
            <a:off x="7551769" y="3987912"/>
            <a:ext cx="3292283" cy="2197227"/>
          </a:xfrm>
          <a:custGeom>
            <a:avLst/>
            <a:gdLst>
              <a:gd name="connsiteX0" fmla="*/ 2359179 w 6585423"/>
              <a:gd name="connsiteY0" fmla="*/ 0 h 4394453"/>
              <a:gd name="connsiteX1" fmla="*/ 6585423 w 6585423"/>
              <a:gd name="connsiteY1" fmla="*/ 273248 h 4394453"/>
              <a:gd name="connsiteX2" fmla="*/ 6317941 w 6585423"/>
              <a:gd name="connsiteY2" fmla="*/ 4394453 h 4394453"/>
              <a:gd name="connsiteX3" fmla="*/ 0 w 6585423"/>
              <a:gd name="connsiteY3" fmla="*/ 3985970 h 4394453"/>
              <a:gd name="connsiteX4" fmla="*/ 176052 w 6585423"/>
              <a:gd name="connsiteY4" fmla="*/ 1273426 h 4394453"/>
              <a:gd name="connsiteX5" fmla="*/ 2359179 w 6585423"/>
              <a:gd name="connsiteY5" fmla="*/ 1273426 h 439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5423" h="4394453">
                <a:moveTo>
                  <a:pt x="2359179" y="0"/>
                </a:moveTo>
                <a:lnTo>
                  <a:pt x="6585423" y="273248"/>
                </a:lnTo>
                <a:lnTo>
                  <a:pt x="6317941" y="4394453"/>
                </a:lnTo>
                <a:lnTo>
                  <a:pt x="0" y="3985970"/>
                </a:lnTo>
                <a:lnTo>
                  <a:pt x="176052" y="1273426"/>
                </a:lnTo>
                <a:lnTo>
                  <a:pt x="2359179" y="1273426"/>
                </a:lnTo>
                <a:close/>
              </a:path>
            </a:pathLst>
          </a:custGeom>
          <a:solidFill>
            <a:schemeClr val="accent1"/>
          </a:solidFill>
        </p:spPr>
        <p:txBody>
          <a:bodyPr wrap="square">
            <a:noAutofit/>
          </a:bodyPr>
          <a:lstStyle>
            <a:lvl1pPr>
              <a:defRPr/>
            </a:lvl1pPr>
          </a:lstStyle>
          <a:p>
            <a:r>
              <a:rPr lang="en-US" dirty="0"/>
              <a:t>  </a:t>
            </a:r>
          </a:p>
        </p:txBody>
      </p:sp>
    </p:spTree>
    <p:extLst>
      <p:ext uri="{BB962C8B-B14F-4D97-AF65-F5344CB8AC3E}">
        <p14:creationId xmlns:p14="http://schemas.microsoft.com/office/powerpoint/2010/main" val="376767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Freeform: Shape 8" descr=" ">
            <a:extLst>
              <a:ext uri="{FF2B5EF4-FFF2-40B4-BE49-F238E27FC236}">
                <a16:creationId xmlns:a16="http://schemas.microsoft.com/office/drawing/2014/main" id="{E5511D04-4F28-67FA-95B4-03867578C680}"/>
              </a:ext>
            </a:extLst>
          </p:cNvPr>
          <p:cNvSpPr/>
          <p:nvPr/>
        </p:nvSpPr>
        <p:spPr>
          <a:xfrm>
            <a:off x="1248911" y="1"/>
            <a:ext cx="3616388" cy="1532209"/>
          </a:xfrm>
          <a:custGeom>
            <a:avLst/>
            <a:gdLst>
              <a:gd name="connsiteX0" fmla="*/ 3135911 w 9059994"/>
              <a:gd name="connsiteY0" fmla="*/ 0 h 3838081"/>
              <a:gd name="connsiteX1" fmla="*/ 3578515 w 9059994"/>
              <a:gd name="connsiteY1" fmla="*/ 0 h 3838081"/>
              <a:gd name="connsiteX2" fmla="*/ 3594721 w 9059994"/>
              <a:gd name="connsiteY2" fmla="*/ 82295 h 3838081"/>
              <a:gd name="connsiteX3" fmla="*/ 3934591 w 9059994"/>
              <a:gd name="connsiteY3" fmla="*/ 621770 h 3838081"/>
              <a:gd name="connsiteX4" fmla="*/ 4435043 w 9059994"/>
              <a:gd name="connsiteY4" fmla="*/ 766364 h 3838081"/>
              <a:gd name="connsiteX5" fmla="*/ 4938740 w 9059994"/>
              <a:gd name="connsiteY5" fmla="*/ 500959 h 3838081"/>
              <a:gd name="connsiteX6" fmla="*/ 5389382 w 9059994"/>
              <a:gd name="connsiteY6" fmla="*/ 86221 h 3838081"/>
              <a:gd name="connsiteX7" fmla="*/ 5465312 w 9059994"/>
              <a:gd name="connsiteY7" fmla="*/ 0 h 3838081"/>
              <a:gd name="connsiteX8" fmla="*/ 5935039 w 9059994"/>
              <a:gd name="connsiteY8" fmla="*/ 0 h 3838081"/>
              <a:gd name="connsiteX9" fmla="*/ 5738781 w 9059994"/>
              <a:gd name="connsiteY9" fmla="*/ 257565 h 3838081"/>
              <a:gd name="connsiteX10" fmla="*/ 5179555 w 9059994"/>
              <a:gd name="connsiteY10" fmla="*/ 805602 h 3838081"/>
              <a:gd name="connsiteX11" fmla="*/ 4155418 w 9059994"/>
              <a:gd name="connsiteY11" fmla="*/ 1185644 h 3838081"/>
              <a:gd name="connsiteX12" fmla="*/ 3606270 w 9059994"/>
              <a:gd name="connsiteY12" fmla="*/ 930509 h 3838081"/>
              <a:gd name="connsiteX13" fmla="*/ 3343731 w 9059994"/>
              <a:gd name="connsiteY13" fmla="*/ 526089 h 3838081"/>
              <a:gd name="connsiteX14" fmla="*/ 3153527 w 9059994"/>
              <a:gd name="connsiteY14" fmla="*/ 92570 h 3838081"/>
              <a:gd name="connsiteX15" fmla="*/ 1316203 w 9059994"/>
              <a:gd name="connsiteY15" fmla="*/ 0 h 3838081"/>
              <a:gd name="connsiteX16" fmla="*/ 1816805 w 9059994"/>
              <a:gd name="connsiteY16" fmla="*/ 0 h 3838081"/>
              <a:gd name="connsiteX17" fmla="*/ 1817103 w 9059994"/>
              <a:gd name="connsiteY17" fmla="*/ 7689 h 3838081"/>
              <a:gd name="connsiteX18" fmla="*/ 1872616 w 9059994"/>
              <a:gd name="connsiteY18" fmla="*/ 403774 h 3838081"/>
              <a:gd name="connsiteX19" fmla="*/ 1913225 w 9059994"/>
              <a:gd name="connsiteY19" fmla="*/ 547167 h 3838081"/>
              <a:gd name="connsiteX20" fmla="*/ 2302371 w 9059994"/>
              <a:gd name="connsiteY20" fmla="*/ 1269027 h 3838081"/>
              <a:gd name="connsiteX21" fmla="*/ 2855586 w 9059994"/>
              <a:gd name="connsiteY21" fmla="*/ 1869861 h 3838081"/>
              <a:gd name="connsiteX22" fmla="*/ 3087503 w 9059994"/>
              <a:gd name="connsiteY22" fmla="*/ 1984947 h 3838081"/>
              <a:gd name="connsiteX23" fmla="*/ 3596739 w 9059994"/>
              <a:gd name="connsiteY23" fmla="*/ 2184541 h 3838081"/>
              <a:gd name="connsiteX24" fmla="*/ 3717387 w 9059994"/>
              <a:gd name="connsiteY24" fmla="*/ 2211994 h 3838081"/>
              <a:gd name="connsiteX25" fmla="*/ 4089207 w 9059994"/>
              <a:gd name="connsiteY25" fmla="*/ 2267936 h 3838081"/>
              <a:gd name="connsiteX26" fmla="*/ 4589051 w 9059994"/>
              <a:gd name="connsiteY26" fmla="*/ 2203197 h 3838081"/>
              <a:gd name="connsiteX27" fmla="*/ 4985901 w 9059994"/>
              <a:gd name="connsiteY27" fmla="*/ 2117006 h 3838081"/>
              <a:gd name="connsiteX28" fmla="*/ 5445807 w 9059994"/>
              <a:gd name="connsiteY28" fmla="*/ 1911817 h 3838081"/>
              <a:gd name="connsiteX29" fmla="*/ 5702060 w 9059994"/>
              <a:gd name="connsiteY29" fmla="*/ 1763001 h 3838081"/>
              <a:gd name="connsiteX30" fmla="*/ 6351399 w 9059994"/>
              <a:gd name="connsiteY30" fmla="*/ 1262314 h 3838081"/>
              <a:gd name="connsiteX31" fmla="*/ 6782940 w 9059994"/>
              <a:gd name="connsiteY31" fmla="*/ 757554 h 3838081"/>
              <a:gd name="connsiteX32" fmla="*/ 7114150 w 9059994"/>
              <a:gd name="connsiteY32" fmla="*/ 178715 h 3838081"/>
              <a:gd name="connsiteX33" fmla="*/ 7174432 w 9059994"/>
              <a:gd name="connsiteY33" fmla="*/ 0 h 3838081"/>
              <a:gd name="connsiteX34" fmla="*/ 7673415 w 9059994"/>
              <a:gd name="connsiteY34" fmla="*/ 0 h 3838081"/>
              <a:gd name="connsiteX35" fmla="*/ 7662030 w 9059994"/>
              <a:gd name="connsiteY35" fmla="*/ 55186 h 3838081"/>
              <a:gd name="connsiteX36" fmla="*/ 7133339 w 9059994"/>
              <a:gd name="connsiteY36" fmla="*/ 1159198 h 3838081"/>
              <a:gd name="connsiteX37" fmla="*/ 6531630 w 9059994"/>
              <a:gd name="connsiteY37" fmla="*/ 1881530 h 3838081"/>
              <a:gd name="connsiteX38" fmla="*/ 5962939 w 9059994"/>
              <a:gd name="connsiteY38" fmla="*/ 2360569 h 3838081"/>
              <a:gd name="connsiteX39" fmla="*/ 5604454 w 9059994"/>
              <a:gd name="connsiteY39" fmla="*/ 2566252 h 3838081"/>
              <a:gd name="connsiteX40" fmla="*/ 5096753 w 9059994"/>
              <a:gd name="connsiteY40" fmla="*/ 2794703 h 3838081"/>
              <a:gd name="connsiteX41" fmla="*/ 4539671 w 9059994"/>
              <a:gd name="connsiteY41" fmla="*/ 2955075 h 3838081"/>
              <a:gd name="connsiteX42" fmla="*/ 3821940 w 9059994"/>
              <a:gd name="connsiteY42" fmla="*/ 2944608 h 3838081"/>
              <a:gd name="connsiteX43" fmla="*/ 3623596 w 9059994"/>
              <a:gd name="connsiteY43" fmla="*/ 2934774 h 3838081"/>
              <a:gd name="connsiteX44" fmla="*/ 2776560 w 9059994"/>
              <a:gd name="connsiteY44" fmla="*/ 2533142 h 3838081"/>
              <a:gd name="connsiteX45" fmla="*/ 1764338 w 9059994"/>
              <a:gd name="connsiteY45" fmla="*/ 1474418 h 3838081"/>
              <a:gd name="connsiteX46" fmla="*/ 1356408 w 9059994"/>
              <a:gd name="connsiteY46" fmla="*/ 348438 h 3838081"/>
              <a:gd name="connsiteX47" fmla="*/ 0 w 9059994"/>
              <a:gd name="connsiteY47" fmla="*/ 0 h 3838081"/>
              <a:gd name="connsiteX48" fmla="*/ 524824 w 9059994"/>
              <a:gd name="connsiteY48" fmla="*/ 0 h 3838081"/>
              <a:gd name="connsiteX49" fmla="*/ 548530 w 9059994"/>
              <a:gd name="connsiteY49" fmla="*/ 185575 h 3838081"/>
              <a:gd name="connsiteX50" fmla="*/ 964614 w 9059994"/>
              <a:gd name="connsiteY50" fmla="*/ 1371026 h 3838081"/>
              <a:gd name="connsiteX51" fmla="*/ 1468401 w 9059994"/>
              <a:gd name="connsiteY51" fmla="*/ 2046129 h 3838081"/>
              <a:gd name="connsiteX52" fmla="*/ 2076612 w 9059994"/>
              <a:gd name="connsiteY52" fmla="*/ 2539913 h 3838081"/>
              <a:gd name="connsiteX53" fmla="*/ 2484427 w 9059994"/>
              <a:gd name="connsiteY53" fmla="*/ 2749405 h 3838081"/>
              <a:gd name="connsiteX54" fmla="*/ 3108316 w 9059994"/>
              <a:gd name="connsiteY54" fmla="*/ 3011726 h 3838081"/>
              <a:gd name="connsiteX55" fmla="*/ 4210172 w 9059994"/>
              <a:gd name="connsiteY55" fmla="*/ 3190816 h 3838081"/>
              <a:gd name="connsiteX56" fmla="*/ 4616872 w 9059994"/>
              <a:gd name="connsiteY56" fmla="*/ 3211940 h 3838081"/>
              <a:gd name="connsiteX57" fmla="*/ 5216222 w 9059994"/>
              <a:gd name="connsiteY57" fmla="*/ 3158188 h 3838081"/>
              <a:gd name="connsiteX58" fmla="*/ 5812125 w 9059994"/>
              <a:gd name="connsiteY58" fmla="*/ 3011409 h 3838081"/>
              <a:gd name="connsiteX59" fmla="*/ 6392794 w 9059994"/>
              <a:gd name="connsiteY59" fmla="*/ 2803879 h 3838081"/>
              <a:gd name="connsiteX60" fmla="*/ 6916720 w 9059994"/>
              <a:gd name="connsiteY60" fmla="*/ 2505918 h 3838081"/>
              <a:gd name="connsiteX61" fmla="*/ 7652423 w 9059994"/>
              <a:gd name="connsiteY61" fmla="*/ 1857647 h 3838081"/>
              <a:gd name="connsiteX62" fmla="*/ 8241850 w 9059994"/>
              <a:gd name="connsiteY62" fmla="*/ 1076888 h 3838081"/>
              <a:gd name="connsiteX63" fmla="*/ 8604367 w 9059994"/>
              <a:gd name="connsiteY63" fmla="*/ 208325 h 3838081"/>
              <a:gd name="connsiteX64" fmla="*/ 8657232 w 9059994"/>
              <a:gd name="connsiteY64" fmla="*/ 0 h 3838081"/>
              <a:gd name="connsiteX65" fmla="*/ 9059994 w 9059994"/>
              <a:gd name="connsiteY65" fmla="*/ 0 h 3838081"/>
              <a:gd name="connsiteX66" fmla="*/ 9058074 w 9059994"/>
              <a:gd name="connsiteY66" fmla="*/ 13288 h 3838081"/>
              <a:gd name="connsiteX67" fmla="*/ 8560486 w 9059994"/>
              <a:gd name="connsiteY67" fmla="*/ 1352965 h 3838081"/>
              <a:gd name="connsiteX68" fmla="*/ 7457667 w 9059994"/>
              <a:gd name="connsiteY68" fmla="*/ 2726674 h 3838081"/>
              <a:gd name="connsiteX69" fmla="*/ 6752649 w 9059994"/>
              <a:gd name="connsiteY69" fmla="*/ 3209396 h 3838081"/>
              <a:gd name="connsiteX70" fmla="*/ 6215516 w 9059994"/>
              <a:gd name="connsiteY70" fmla="*/ 3480842 h 3838081"/>
              <a:gd name="connsiteX71" fmla="*/ 5561018 w 9059994"/>
              <a:gd name="connsiteY71" fmla="*/ 3701396 h 3838081"/>
              <a:gd name="connsiteX72" fmla="*/ 4898182 w 9059994"/>
              <a:gd name="connsiteY72" fmla="*/ 3801231 h 3838081"/>
              <a:gd name="connsiteX73" fmla="*/ 4092121 w 9059994"/>
              <a:gd name="connsiteY73" fmla="*/ 3818343 h 3838081"/>
              <a:gd name="connsiteX74" fmla="*/ 3132638 w 9059994"/>
              <a:gd name="connsiteY74" fmla="*/ 3612813 h 3838081"/>
              <a:gd name="connsiteX75" fmla="*/ 2454134 w 9059994"/>
              <a:gd name="connsiteY75" fmla="*/ 3371996 h 3838081"/>
              <a:gd name="connsiteX76" fmla="*/ 1948360 w 9059994"/>
              <a:gd name="connsiteY76" fmla="*/ 3080540 h 3838081"/>
              <a:gd name="connsiteX77" fmla="*/ 1268893 w 9059994"/>
              <a:gd name="connsiteY77" fmla="*/ 2552177 h 3838081"/>
              <a:gd name="connsiteX78" fmla="*/ 967717 w 9059994"/>
              <a:gd name="connsiteY78" fmla="*/ 2202223 h 3838081"/>
              <a:gd name="connsiteX79" fmla="*/ 276275 w 9059994"/>
              <a:gd name="connsiteY79" fmla="*/ 937908 h 3838081"/>
              <a:gd name="connsiteX80" fmla="*/ 38948 w 9059994"/>
              <a:gd name="connsiteY80" fmla="*/ 228591 h 383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059994" h="3838081">
                <a:moveTo>
                  <a:pt x="3135911" y="0"/>
                </a:moveTo>
                <a:lnTo>
                  <a:pt x="3578515" y="0"/>
                </a:lnTo>
                <a:lnTo>
                  <a:pt x="3594721" y="82295"/>
                </a:lnTo>
                <a:cubicBezTo>
                  <a:pt x="3651949" y="291226"/>
                  <a:pt x="3770234" y="486043"/>
                  <a:pt x="3934591" y="621770"/>
                </a:cubicBezTo>
                <a:cubicBezTo>
                  <a:pt x="4079092" y="741099"/>
                  <a:pt x="4246409" y="816998"/>
                  <a:pt x="4435043" y="766364"/>
                </a:cubicBezTo>
                <a:cubicBezTo>
                  <a:pt x="4620217" y="716667"/>
                  <a:pt x="4788116" y="619188"/>
                  <a:pt x="4938740" y="500959"/>
                </a:cubicBezTo>
                <a:cubicBezTo>
                  <a:pt x="5099826" y="374516"/>
                  <a:pt x="5250226" y="236130"/>
                  <a:pt x="5389382" y="86221"/>
                </a:cubicBezTo>
                <a:lnTo>
                  <a:pt x="5465312" y="0"/>
                </a:lnTo>
                <a:lnTo>
                  <a:pt x="5935039" y="0"/>
                </a:lnTo>
                <a:lnTo>
                  <a:pt x="5738781" y="257565"/>
                </a:lnTo>
                <a:cubicBezTo>
                  <a:pt x="5572077" y="457219"/>
                  <a:pt x="5386814" y="641451"/>
                  <a:pt x="5179555" y="805602"/>
                </a:cubicBezTo>
                <a:cubicBezTo>
                  <a:pt x="4881426" y="1041736"/>
                  <a:pt x="4570076" y="1240855"/>
                  <a:pt x="4155418" y="1185644"/>
                </a:cubicBezTo>
                <a:cubicBezTo>
                  <a:pt x="3939419" y="1156883"/>
                  <a:pt x="3763258" y="1081128"/>
                  <a:pt x="3606270" y="930509"/>
                </a:cubicBezTo>
                <a:cubicBezTo>
                  <a:pt x="3484330" y="813510"/>
                  <a:pt x="3431223" y="660590"/>
                  <a:pt x="3343731" y="526089"/>
                </a:cubicBezTo>
                <a:cubicBezTo>
                  <a:pt x="3252371" y="385635"/>
                  <a:pt x="3190258" y="240794"/>
                  <a:pt x="3153527" y="92570"/>
                </a:cubicBezTo>
                <a:close/>
                <a:moveTo>
                  <a:pt x="1316203" y="0"/>
                </a:moveTo>
                <a:lnTo>
                  <a:pt x="1816805" y="0"/>
                </a:lnTo>
                <a:lnTo>
                  <a:pt x="1817103" y="7689"/>
                </a:lnTo>
                <a:cubicBezTo>
                  <a:pt x="1829380" y="139610"/>
                  <a:pt x="1848354" y="271707"/>
                  <a:pt x="1872616" y="403774"/>
                </a:cubicBezTo>
                <a:cubicBezTo>
                  <a:pt x="1881589" y="452637"/>
                  <a:pt x="1888446" y="506039"/>
                  <a:pt x="1913225" y="547167"/>
                </a:cubicBezTo>
                <a:cubicBezTo>
                  <a:pt x="2054304" y="781385"/>
                  <a:pt x="2142164" y="1041669"/>
                  <a:pt x="2302371" y="1269027"/>
                </a:cubicBezTo>
                <a:cubicBezTo>
                  <a:pt x="2462423" y="1496149"/>
                  <a:pt x="2637610" y="1698402"/>
                  <a:pt x="2855586" y="1869861"/>
                </a:cubicBezTo>
                <a:cubicBezTo>
                  <a:pt x="2928401" y="1927119"/>
                  <a:pt x="3019899" y="1929233"/>
                  <a:pt x="3087503" y="1984947"/>
                </a:cubicBezTo>
                <a:cubicBezTo>
                  <a:pt x="3235693" y="2107070"/>
                  <a:pt x="3418080" y="2140864"/>
                  <a:pt x="3596739" y="2184541"/>
                </a:cubicBezTo>
                <a:cubicBezTo>
                  <a:pt x="3636918" y="2194363"/>
                  <a:pt x="3681544" y="2194123"/>
                  <a:pt x="3717387" y="2211994"/>
                </a:cubicBezTo>
                <a:cubicBezTo>
                  <a:pt x="3836527" y="2271404"/>
                  <a:pt x="3954984" y="2276833"/>
                  <a:pt x="4089207" y="2267936"/>
                </a:cubicBezTo>
                <a:cubicBezTo>
                  <a:pt x="4258563" y="2256709"/>
                  <a:pt x="4420392" y="2198932"/>
                  <a:pt x="4589051" y="2203197"/>
                </a:cubicBezTo>
                <a:cubicBezTo>
                  <a:pt x="4729192" y="2206754"/>
                  <a:pt x="4850309" y="2136434"/>
                  <a:pt x="4985901" y="2117006"/>
                </a:cubicBezTo>
                <a:cubicBezTo>
                  <a:pt x="5151316" y="2093313"/>
                  <a:pt x="5310952" y="2036156"/>
                  <a:pt x="5445807" y="1911817"/>
                </a:cubicBezTo>
                <a:cubicBezTo>
                  <a:pt x="5512817" y="1850040"/>
                  <a:pt x="5622857" y="1823854"/>
                  <a:pt x="5702060" y="1763001"/>
                </a:cubicBezTo>
                <a:cubicBezTo>
                  <a:pt x="5918629" y="1596580"/>
                  <a:pt x="6161231" y="1466204"/>
                  <a:pt x="6351399" y="1262314"/>
                </a:cubicBezTo>
                <a:cubicBezTo>
                  <a:pt x="6502973" y="1099794"/>
                  <a:pt x="6645448" y="931976"/>
                  <a:pt x="6782940" y="757554"/>
                </a:cubicBezTo>
                <a:cubicBezTo>
                  <a:pt x="6923323" y="579464"/>
                  <a:pt x="7035505" y="386474"/>
                  <a:pt x="7114150" y="178715"/>
                </a:cubicBezTo>
                <a:lnTo>
                  <a:pt x="7174432" y="0"/>
                </a:lnTo>
                <a:lnTo>
                  <a:pt x="7673415" y="0"/>
                </a:lnTo>
                <a:lnTo>
                  <a:pt x="7662030" y="55186"/>
                </a:lnTo>
                <a:cubicBezTo>
                  <a:pt x="7563612" y="459600"/>
                  <a:pt x="7356790" y="815955"/>
                  <a:pt x="7133339" y="1159198"/>
                </a:cubicBezTo>
                <a:cubicBezTo>
                  <a:pt x="6962538" y="1421552"/>
                  <a:pt x="6756983" y="1658407"/>
                  <a:pt x="6531630" y="1881530"/>
                </a:cubicBezTo>
                <a:cubicBezTo>
                  <a:pt x="6353313" y="2058077"/>
                  <a:pt x="6170610" y="2222726"/>
                  <a:pt x="5962939" y="2360569"/>
                </a:cubicBezTo>
                <a:cubicBezTo>
                  <a:pt x="5846562" y="2437825"/>
                  <a:pt x="5725837" y="2563151"/>
                  <a:pt x="5604454" y="2566252"/>
                </a:cubicBezTo>
                <a:cubicBezTo>
                  <a:pt x="5392131" y="2571681"/>
                  <a:pt x="5281876" y="2745444"/>
                  <a:pt x="5096753" y="2794703"/>
                </a:cubicBezTo>
                <a:cubicBezTo>
                  <a:pt x="4912110" y="2843823"/>
                  <a:pt x="4729649" y="2921586"/>
                  <a:pt x="4539671" y="2955075"/>
                </a:cubicBezTo>
                <a:cubicBezTo>
                  <a:pt x="4302202" y="2996930"/>
                  <a:pt x="4061095" y="2960758"/>
                  <a:pt x="3821940" y="2944608"/>
                </a:cubicBezTo>
                <a:cubicBezTo>
                  <a:pt x="3755970" y="2940165"/>
                  <a:pt x="3690645" y="2959011"/>
                  <a:pt x="3623596" y="2934774"/>
                </a:cubicBezTo>
                <a:cubicBezTo>
                  <a:pt x="3328294" y="2827990"/>
                  <a:pt x="3039037" y="2717776"/>
                  <a:pt x="2776560" y="2533142"/>
                </a:cubicBezTo>
                <a:cubicBezTo>
                  <a:pt x="2366973" y="2245027"/>
                  <a:pt x="2022618" y="1907691"/>
                  <a:pt x="1764338" y="1474418"/>
                </a:cubicBezTo>
                <a:cubicBezTo>
                  <a:pt x="1552633" y="1119282"/>
                  <a:pt x="1422937" y="742772"/>
                  <a:pt x="1356408" y="348438"/>
                </a:cubicBezTo>
                <a:close/>
                <a:moveTo>
                  <a:pt x="0" y="0"/>
                </a:moveTo>
                <a:lnTo>
                  <a:pt x="524824" y="0"/>
                </a:lnTo>
                <a:lnTo>
                  <a:pt x="548530" y="185575"/>
                </a:lnTo>
                <a:cubicBezTo>
                  <a:pt x="630474" y="605495"/>
                  <a:pt x="782189" y="993881"/>
                  <a:pt x="964614" y="1371026"/>
                </a:cubicBezTo>
                <a:cubicBezTo>
                  <a:pt x="1086552" y="1623120"/>
                  <a:pt x="1256281" y="1851673"/>
                  <a:pt x="1468401" y="2046129"/>
                </a:cubicBezTo>
                <a:cubicBezTo>
                  <a:pt x="1661700" y="2223347"/>
                  <a:pt x="1842539" y="2414221"/>
                  <a:pt x="2076612" y="2539913"/>
                </a:cubicBezTo>
                <a:cubicBezTo>
                  <a:pt x="2211253" y="2612220"/>
                  <a:pt x="2353752" y="2670858"/>
                  <a:pt x="2484427" y="2749405"/>
                </a:cubicBezTo>
                <a:cubicBezTo>
                  <a:pt x="2680336" y="2867137"/>
                  <a:pt x="2898083" y="2941963"/>
                  <a:pt x="3108316" y="3011726"/>
                </a:cubicBezTo>
                <a:cubicBezTo>
                  <a:pt x="3460984" y="3128761"/>
                  <a:pt x="3833904" y="3179805"/>
                  <a:pt x="4210172" y="3190816"/>
                </a:cubicBezTo>
                <a:cubicBezTo>
                  <a:pt x="4345080" y="3194778"/>
                  <a:pt x="4482521" y="3207333"/>
                  <a:pt x="4616872" y="3211940"/>
                </a:cubicBezTo>
                <a:cubicBezTo>
                  <a:pt x="4815937" y="3218775"/>
                  <a:pt x="5016752" y="3177198"/>
                  <a:pt x="5216222" y="3158188"/>
                </a:cubicBezTo>
                <a:cubicBezTo>
                  <a:pt x="5424666" y="3138317"/>
                  <a:pt x="5614809" y="3059239"/>
                  <a:pt x="5812125" y="3011409"/>
                </a:cubicBezTo>
                <a:cubicBezTo>
                  <a:pt x="6007186" y="2964112"/>
                  <a:pt x="6200738" y="2875541"/>
                  <a:pt x="6392794" y="2803879"/>
                </a:cubicBezTo>
                <a:cubicBezTo>
                  <a:pt x="6588603" y="2730813"/>
                  <a:pt x="6755449" y="2621586"/>
                  <a:pt x="6916720" y="2505918"/>
                </a:cubicBezTo>
                <a:cubicBezTo>
                  <a:pt x="7182301" y="2315436"/>
                  <a:pt x="7418097" y="2086617"/>
                  <a:pt x="7652423" y="1857647"/>
                </a:cubicBezTo>
                <a:cubicBezTo>
                  <a:pt x="7888941" y="1626512"/>
                  <a:pt x="8084991" y="1360597"/>
                  <a:pt x="8241850" y="1076888"/>
                </a:cubicBezTo>
                <a:cubicBezTo>
                  <a:pt x="8393925" y="801838"/>
                  <a:pt x="8515407" y="511611"/>
                  <a:pt x="8604367" y="208325"/>
                </a:cubicBezTo>
                <a:lnTo>
                  <a:pt x="8657232" y="0"/>
                </a:lnTo>
                <a:lnTo>
                  <a:pt x="9059994" y="0"/>
                </a:lnTo>
                <a:lnTo>
                  <a:pt x="9058074" y="13288"/>
                </a:lnTo>
                <a:cubicBezTo>
                  <a:pt x="8960392" y="480002"/>
                  <a:pt x="8791745" y="927310"/>
                  <a:pt x="8560486" y="1352965"/>
                </a:cubicBezTo>
                <a:cubicBezTo>
                  <a:pt x="8274157" y="1879973"/>
                  <a:pt x="7886875" y="2322903"/>
                  <a:pt x="7457667" y="2726674"/>
                </a:cubicBezTo>
                <a:cubicBezTo>
                  <a:pt x="7254089" y="2918181"/>
                  <a:pt x="7008039" y="3072136"/>
                  <a:pt x="6752649" y="3209396"/>
                </a:cubicBezTo>
                <a:cubicBezTo>
                  <a:pt x="6576245" y="3304207"/>
                  <a:pt x="6394797" y="3393195"/>
                  <a:pt x="6215516" y="3480842"/>
                </a:cubicBezTo>
                <a:cubicBezTo>
                  <a:pt x="6009809" y="3581411"/>
                  <a:pt x="5791098" y="3658756"/>
                  <a:pt x="5561018" y="3701396"/>
                </a:cubicBezTo>
                <a:cubicBezTo>
                  <a:pt x="5340901" y="3742188"/>
                  <a:pt x="5119363" y="3770375"/>
                  <a:pt x="4898182" y="3801231"/>
                </a:cubicBezTo>
                <a:cubicBezTo>
                  <a:pt x="4630698" y="3838556"/>
                  <a:pt x="4358995" y="3853086"/>
                  <a:pt x="4092121" y="3818343"/>
                </a:cubicBezTo>
                <a:cubicBezTo>
                  <a:pt x="3767934" y="3776133"/>
                  <a:pt x="3450299" y="3697839"/>
                  <a:pt x="3132638" y="3612813"/>
                </a:cubicBezTo>
                <a:cubicBezTo>
                  <a:pt x="2897272" y="3549808"/>
                  <a:pt x="2677395" y="3458351"/>
                  <a:pt x="2454134" y="3371996"/>
                </a:cubicBezTo>
                <a:cubicBezTo>
                  <a:pt x="2272572" y="3301764"/>
                  <a:pt x="2106574" y="3194854"/>
                  <a:pt x="1948360" y="3080540"/>
                </a:cubicBezTo>
                <a:cubicBezTo>
                  <a:pt x="1715756" y="2912485"/>
                  <a:pt x="1487996" y="2738065"/>
                  <a:pt x="1268893" y="2552177"/>
                </a:cubicBezTo>
                <a:cubicBezTo>
                  <a:pt x="1149208" y="2450634"/>
                  <a:pt x="1061376" y="2323992"/>
                  <a:pt x="967717" y="2202223"/>
                </a:cubicBezTo>
                <a:cubicBezTo>
                  <a:pt x="671522" y="1817121"/>
                  <a:pt x="432335" y="1403313"/>
                  <a:pt x="276275" y="937908"/>
                </a:cubicBezTo>
                <a:cubicBezTo>
                  <a:pt x="196832" y="701015"/>
                  <a:pt x="97126" y="470727"/>
                  <a:pt x="38948" y="228591"/>
                </a:cubicBezTo>
                <a:close/>
              </a:path>
            </a:pathLst>
          </a:custGeom>
          <a:solidFill>
            <a:schemeClr val="accent2"/>
          </a:solidFill>
          <a:ln w="12665" cap="flat">
            <a:noFill/>
            <a:prstDash val="solid"/>
            <a:miter/>
          </a:ln>
        </p:spPr>
        <p:txBody>
          <a:bodyPr rtlCol="0" anchor="ctr"/>
          <a:lstStyle/>
          <a:p>
            <a:endParaRPr lang="en-US" sz="900" dirty="0"/>
          </a:p>
        </p:txBody>
      </p:sp>
      <p:pic>
        <p:nvPicPr>
          <p:cNvPr id="3" name="Image 0"/>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97787" y="0"/>
            <a:ext cx="6092354" cy="5762352"/>
          </a:xfrm>
          <a:prstGeom prst="rect">
            <a:avLst/>
          </a:prstGeom>
        </p:spPr>
      </p:pic>
      <p:sp>
        <p:nvSpPr>
          <p:cNvPr id="6" name="Title 1">
            <a:extLst>
              <a:ext uri="{FF2B5EF4-FFF2-40B4-BE49-F238E27FC236}">
                <a16:creationId xmlns:a16="http://schemas.microsoft.com/office/drawing/2014/main" id="{1CDC0F74-84C9-AECC-2052-27B08C82EF4F}"/>
              </a:ext>
            </a:extLst>
          </p:cNvPr>
          <p:cNvSpPr>
            <a:spLocks noGrp="1"/>
          </p:cNvSpPr>
          <p:nvPr>
            <p:ph type="title"/>
          </p:nvPr>
        </p:nvSpPr>
        <p:spPr>
          <a:xfrm>
            <a:off x="838092" y="2971890"/>
            <a:ext cx="6489808" cy="2144160"/>
          </a:xfrm>
          <a:prstGeom prst="rect">
            <a:avLst/>
          </a:prstGeom>
        </p:spPr>
        <p:txBody>
          <a:bodyPr anchor="b"/>
          <a:lstStyle>
            <a:lvl1pPr>
              <a:defRPr>
                <a:solidFill>
                  <a:schemeClr val="accent1">
                    <a:lumMod val="50000"/>
                  </a:schemeClr>
                </a:solidFill>
              </a:defRPr>
            </a:lvl1pPr>
          </a:lstStyle>
          <a:p>
            <a:r>
              <a:rPr lang="en-US"/>
              <a:t>Click to edit Master title style</a:t>
            </a:r>
            <a:endParaRPr lang="en-US" dirty="0"/>
          </a:p>
        </p:txBody>
      </p:sp>
      <p:sp>
        <p:nvSpPr>
          <p:cNvPr id="7" name="Text Placeholder 13">
            <a:extLst>
              <a:ext uri="{FF2B5EF4-FFF2-40B4-BE49-F238E27FC236}">
                <a16:creationId xmlns:a16="http://schemas.microsoft.com/office/drawing/2014/main" id="{B8945DF5-6A6B-A57E-AC5A-E64B1563ACC1}"/>
              </a:ext>
            </a:extLst>
          </p:cNvPr>
          <p:cNvSpPr>
            <a:spLocks noGrp="1"/>
          </p:cNvSpPr>
          <p:nvPr>
            <p:ph type="body" sz="quarter" idx="16"/>
          </p:nvPr>
        </p:nvSpPr>
        <p:spPr>
          <a:xfrm>
            <a:off x="838092" y="5397500"/>
            <a:ext cx="6489808" cy="1029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8355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03/12/2025</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900843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59" r:id="rId8"/>
  </p:sldLayoutIdLst>
  <p:hf sldNum="0" hdr="0" ftr="0" dt="0"/>
  <p:txStyles>
    <p:titleStyle>
      <a:lvl1pPr algn="l" defTabSz="914400" rtl="0" eaLnBrk="1" latinLnBrk="0" hangingPunct="1">
        <a:lnSpc>
          <a:spcPct val="90000"/>
        </a:lnSpc>
        <a:spcBef>
          <a:spcPct val="0"/>
        </a:spcBef>
        <a:buNone/>
        <a:defRPr sz="48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2"/>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800" kern="1200">
          <a:solidFill>
            <a:schemeClr val="tx2"/>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tx2"/>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webp"/><Relationship Id="rId3" Type="http://schemas.openxmlformats.org/officeDocument/2006/relationships/image" Target="../media/image38.jpg"/><Relationship Id="rId7" Type="http://schemas.openxmlformats.org/officeDocument/2006/relationships/hyperlink" Target="https://creativecommons.org/licenses/by-nc/3.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forestryimages.org/browse/detail.cfm?imgnum=1570809"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39.jpg"/><Relationship Id="rId10" Type="http://schemas.openxmlformats.org/officeDocument/2006/relationships/hyperlink" Target="https://www.geograph.org.uk/photo/4588141" TargetMode="External"/><Relationship Id="rId4" Type="http://schemas.openxmlformats.org/officeDocument/2006/relationships/hyperlink" Target="https://www.flickr.com/photos/volvob12b/13594272485/" TargetMode="External"/><Relationship Id="rId9"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40.webp"/><Relationship Id="rId7" Type="http://schemas.openxmlformats.org/officeDocument/2006/relationships/hyperlink" Target="https://creativecommons.org/licenses/by-nd/3.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flickr.com/photos/105314487@N06/15351417364" TargetMode="External"/><Relationship Id="rId5" Type="http://schemas.openxmlformats.org/officeDocument/2006/relationships/image" Target="../media/image45.jp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flickr.com/photos/70237334@N04/6379728773" TargetMode="External"/><Relationship Id="rId4" Type="http://schemas.openxmlformats.org/officeDocument/2006/relationships/image" Target="../media/image47.jpg"/></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1.web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webp"/><Relationship Id="rId5" Type="http://schemas.openxmlformats.org/officeDocument/2006/relationships/hyperlink" Target="https://creativecommons.org/licenses/by-nc/3.0/" TargetMode="External"/><Relationship Id="rId4" Type="http://schemas.openxmlformats.org/officeDocument/2006/relationships/hyperlink" Target="https://www.ipmimages.org/browse/detail.cfm?imgnum=1577546"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name="Slide 10">
    <p:bg>
      <p:bgPr>
        <a:solidFill>
          <a:schemeClr val="accent1"/>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14E4B62-E3E6-347D-3061-626750F2A64B}"/>
              </a:ext>
            </a:extLst>
          </p:cNvPr>
          <p:cNvSpPr>
            <a:spLocks noGrp="1"/>
          </p:cNvSpPr>
          <p:nvPr>
            <p:ph type="title"/>
          </p:nvPr>
        </p:nvSpPr>
        <p:spPr>
          <a:xfrm>
            <a:off x="3548517" y="2076946"/>
            <a:ext cx="5094968" cy="2206774"/>
          </a:xfrm>
        </p:spPr>
        <p:txBody>
          <a:bodyPr>
            <a:normAutofit fontScale="90000"/>
          </a:bodyPr>
          <a:lstStyle/>
          <a:p>
            <a:r>
              <a:rPr lang="en-US" dirty="0"/>
              <a:t> </a:t>
            </a:r>
            <a:r>
              <a:rPr lang="en-US" sz="7300" dirty="0"/>
              <a:t>mold attack!!</a:t>
            </a:r>
          </a:p>
        </p:txBody>
      </p:sp>
      <p:sp>
        <p:nvSpPr>
          <p:cNvPr id="22" name="Text Placeholder 21">
            <a:extLst>
              <a:ext uri="{FF2B5EF4-FFF2-40B4-BE49-F238E27FC236}">
                <a16:creationId xmlns:a16="http://schemas.microsoft.com/office/drawing/2014/main" id="{5CBB48B1-6599-565B-1D85-DB777FE5B9ED}"/>
              </a:ext>
            </a:extLst>
          </p:cNvPr>
          <p:cNvSpPr>
            <a:spLocks noGrp="1"/>
          </p:cNvSpPr>
          <p:nvPr>
            <p:ph type="body" sz="quarter" idx="14"/>
          </p:nvPr>
        </p:nvSpPr>
        <p:spPr>
          <a:xfrm>
            <a:off x="3548395" y="4508482"/>
            <a:ext cx="5095212" cy="900280"/>
          </a:xfrm>
        </p:spPr>
        <p:txBody>
          <a:bodyPr/>
          <a:lstStyle/>
          <a:p>
            <a:r>
              <a:rPr lang="en-US" dirty="0"/>
              <a:t>Zain Zayed</a:t>
            </a:r>
          </a:p>
        </p:txBody>
      </p:sp>
      <p:pic>
        <p:nvPicPr>
          <p:cNvPr id="7" name="Picture Placeholder 6">
            <a:extLst>
              <a:ext uri="{FF2B5EF4-FFF2-40B4-BE49-F238E27FC236}">
                <a16:creationId xmlns:a16="http://schemas.microsoft.com/office/drawing/2014/main" id="{4405AAA8-D751-1D4D-9F52-0783D1F4BC63}"/>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l="7856" r="7856"/>
          <a:stretch>
            <a:fillRect/>
          </a:stretch>
        </p:blipFill>
        <p:spPr/>
      </p:pic>
      <p:pic>
        <p:nvPicPr>
          <p:cNvPr id="11" name="Picture Placeholder 10">
            <a:extLst>
              <a:ext uri="{FF2B5EF4-FFF2-40B4-BE49-F238E27FC236}">
                <a16:creationId xmlns:a16="http://schemas.microsoft.com/office/drawing/2014/main" id="{E42812D2-E960-580F-7FDB-700234DB8C20}"/>
              </a:ext>
            </a:extLst>
          </p:cNvPr>
          <p:cNvPicPr>
            <a:picLocks noGrp="1" noChangeAspect="1"/>
          </p:cNvPicPr>
          <p:nvPr>
            <p:ph type="pic" sz="quarter" idx="13"/>
          </p:nvPr>
        </p:nvPicPr>
        <p:blipFill>
          <a:blip r:embed="rId5">
            <a:extLst>
              <a:ext uri="{837473B0-CC2E-450A-ABE3-18F120FF3D39}">
                <a1611:picAttrSrcUrl xmlns:a1611="http://schemas.microsoft.com/office/drawing/2016/11/main" r:id="rId6"/>
              </a:ext>
            </a:extLst>
          </a:blip>
          <a:srcRect l="13389" r="13389"/>
          <a:stretch>
            <a:fillRect/>
          </a:stretch>
        </p:blipFill>
        <p:spPr/>
      </p:pic>
      <p:sp>
        <p:nvSpPr>
          <p:cNvPr id="12" name="TextBox 11">
            <a:extLst>
              <a:ext uri="{FF2B5EF4-FFF2-40B4-BE49-F238E27FC236}">
                <a16:creationId xmlns:a16="http://schemas.microsoft.com/office/drawing/2014/main" id="{4B9D4562-91BF-88D1-7BE8-FA503F0F5126}"/>
              </a:ext>
            </a:extLst>
          </p:cNvPr>
          <p:cNvSpPr txBox="1"/>
          <p:nvPr/>
        </p:nvSpPr>
        <p:spPr>
          <a:xfrm>
            <a:off x="9241805" y="5931435"/>
            <a:ext cx="2950196" cy="230832"/>
          </a:xfrm>
          <a:prstGeom prst="rect">
            <a:avLst/>
          </a:prstGeom>
          <a:noFill/>
        </p:spPr>
        <p:txBody>
          <a:bodyPr wrap="square" rtlCol="0">
            <a:spAutoFit/>
          </a:bodyPr>
          <a:lstStyle/>
          <a:p>
            <a:r>
              <a:rPr lang="en-US" sz="900">
                <a:hlinkClick r:id="rId6" tooltip="https://www.forestryimages.org/browse/detail.cfm?imgnum=1570809"/>
              </a:rPr>
              <a:t>This Photo</a:t>
            </a:r>
            <a:r>
              <a:rPr lang="en-US" sz="900"/>
              <a:t> by Unknown Author is licensed under </a:t>
            </a:r>
            <a:r>
              <a:rPr lang="en-US" sz="900">
                <a:hlinkClick r:id="rId7" tooltip="https://creativecommons.org/licenses/by-nc/3.0/"/>
              </a:rPr>
              <a:t>CC BY-NC</a:t>
            </a:r>
            <a:endParaRPr lang="en-US" sz="900"/>
          </a:p>
        </p:txBody>
      </p:sp>
      <p:pic>
        <p:nvPicPr>
          <p:cNvPr id="16" name="Picture Placeholder 15">
            <a:extLst>
              <a:ext uri="{FF2B5EF4-FFF2-40B4-BE49-F238E27FC236}">
                <a16:creationId xmlns:a16="http://schemas.microsoft.com/office/drawing/2014/main" id="{4686094A-5121-AF46-CADC-2E815826ED95}"/>
              </a:ext>
            </a:extLst>
          </p:cNvPr>
          <p:cNvPicPr>
            <a:picLocks noGrp="1" noChangeAspect="1"/>
          </p:cNvPicPr>
          <p:nvPr>
            <p:ph type="pic" sz="quarter" idx="10"/>
          </p:nvPr>
        </p:nvPicPr>
        <p:blipFill>
          <a:blip r:embed="rId8"/>
          <a:srcRect l="8828" r="8828"/>
          <a:stretch>
            <a:fillRect/>
          </a:stretch>
        </p:blipFill>
        <p:spPr/>
      </p:pic>
      <p:pic>
        <p:nvPicPr>
          <p:cNvPr id="21" name="Picture Placeholder 20">
            <a:extLst>
              <a:ext uri="{FF2B5EF4-FFF2-40B4-BE49-F238E27FC236}">
                <a16:creationId xmlns:a16="http://schemas.microsoft.com/office/drawing/2014/main" id="{8529C228-C7FC-8A3B-55B3-77623D6DDF4F}"/>
              </a:ext>
            </a:extLst>
          </p:cNvPr>
          <p:cNvPicPr>
            <a:picLocks noGrp="1" noChangeAspect="1"/>
          </p:cNvPicPr>
          <p:nvPr>
            <p:ph type="pic" sz="quarter" idx="11"/>
          </p:nvPr>
        </p:nvPicPr>
        <p:blipFill>
          <a:blip r:embed="rId9">
            <a:extLst>
              <a:ext uri="{837473B0-CC2E-450A-ABE3-18F120FF3D39}">
                <a1611:picAttrSrcUrl xmlns:a1611="http://schemas.microsoft.com/office/drawing/2016/11/main" r:id="rId10"/>
              </a:ext>
            </a:extLst>
          </a:blip>
          <a:srcRect l="5746" r="5746"/>
          <a:stretch>
            <a:fillRect/>
          </a:stretch>
        </p:blipFill>
        <p:spPr/>
      </p:pic>
      <p:sp>
        <p:nvSpPr>
          <p:cNvPr id="23" name="TextBox 22">
            <a:extLst>
              <a:ext uri="{FF2B5EF4-FFF2-40B4-BE49-F238E27FC236}">
                <a16:creationId xmlns:a16="http://schemas.microsoft.com/office/drawing/2014/main" id="{2620E628-6F98-32E4-A9BA-7E9C0C84BF08}"/>
              </a:ext>
            </a:extLst>
          </p:cNvPr>
          <p:cNvSpPr txBox="1"/>
          <p:nvPr/>
        </p:nvSpPr>
        <p:spPr>
          <a:xfrm>
            <a:off x="1" y="5767161"/>
            <a:ext cx="2996006" cy="230832"/>
          </a:xfrm>
          <a:prstGeom prst="rect">
            <a:avLst/>
          </a:prstGeom>
          <a:noFill/>
        </p:spPr>
        <p:txBody>
          <a:bodyPr wrap="square" rtlCol="0">
            <a:spAutoFit/>
          </a:bodyPr>
          <a:lstStyle/>
          <a:p>
            <a:r>
              <a:rPr lang="en-US" sz="900">
                <a:hlinkClick r:id="rId10" tooltip="https://www.geograph.org.uk/photo/4588141"/>
              </a:rPr>
              <a:t>This Photo</a:t>
            </a:r>
            <a:r>
              <a:rPr lang="en-US" sz="900"/>
              <a:t> by Unknown Author is licensed under </a:t>
            </a:r>
            <a:r>
              <a:rPr lang="en-US" sz="900">
                <a:hlinkClick r:id="rId11" tooltip="https://creativecommons.org/licenses/by-sa/3.0/"/>
              </a:rPr>
              <a:t>CC BY-SA</a:t>
            </a:r>
            <a:endParaRPr lang="en-US" sz="900"/>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9">
    <p:bg>
      <p:bgPr>
        <a:solidFill>
          <a:srgbClr val="F5F0E5"/>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A2931E6-272A-E85F-33AB-0863537A5850}"/>
              </a:ext>
            </a:extLst>
          </p:cNvPr>
          <p:cNvSpPr>
            <a:spLocks noGrp="1"/>
          </p:cNvSpPr>
          <p:nvPr>
            <p:ph type="title"/>
          </p:nvPr>
        </p:nvSpPr>
        <p:spPr>
          <a:xfrm>
            <a:off x="172278" y="848139"/>
            <a:ext cx="5464378" cy="1510747"/>
          </a:xfrm>
        </p:spPr>
        <p:txBody>
          <a:bodyPr/>
          <a:lstStyle/>
          <a:p>
            <a:r>
              <a:rPr lang="en-US" dirty="0">
                <a:latin typeface="Agency FB" panose="020B0503020202020204" pitchFamily="34" charset="0"/>
              </a:rPr>
              <a:t>What is </a:t>
            </a:r>
            <a:r>
              <a:rPr lang="en-US" dirty="0" err="1">
                <a:latin typeface="Agency FB" panose="020B0503020202020204" pitchFamily="34" charset="0"/>
              </a:rPr>
              <a:t>Mould</a:t>
            </a:r>
            <a:r>
              <a:rPr lang="en-US" dirty="0">
                <a:latin typeface="Agency FB" panose="020B0503020202020204" pitchFamily="34" charset="0"/>
              </a:rPr>
              <a:t> </a:t>
            </a:r>
            <a:r>
              <a:rPr lang="en-US" dirty="0" err="1">
                <a:latin typeface="Agency FB" panose="020B0503020202020204" pitchFamily="34" charset="0"/>
              </a:rPr>
              <a:t>attak</a:t>
            </a:r>
            <a:br>
              <a:rPr lang="en-US" dirty="0"/>
            </a:br>
            <a:endParaRPr lang="en-US" dirty="0"/>
          </a:p>
        </p:txBody>
      </p:sp>
      <p:sp>
        <p:nvSpPr>
          <p:cNvPr id="30" name="Text Placeholder 29">
            <a:extLst>
              <a:ext uri="{FF2B5EF4-FFF2-40B4-BE49-F238E27FC236}">
                <a16:creationId xmlns:a16="http://schemas.microsoft.com/office/drawing/2014/main" id="{A0BD777C-6F0F-E943-FA3A-325E6A94E1F0}"/>
              </a:ext>
            </a:extLst>
          </p:cNvPr>
          <p:cNvSpPr>
            <a:spLocks noGrp="1"/>
          </p:cNvSpPr>
          <p:nvPr>
            <p:ph type="body" sz="quarter" idx="13"/>
          </p:nvPr>
        </p:nvSpPr>
        <p:spPr>
          <a:xfrm>
            <a:off x="838200" y="1868558"/>
            <a:ext cx="4799013" cy="4294118"/>
          </a:xfrm>
        </p:spPr>
        <p:txBody>
          <a:bodyPr/>
          <a:lstStyle/>
          <a:p>
            <a:r>
              <a:rPr lang="en-US" dirty="0" err="1">
                <a:solidFill>
                  <a:schemeClr val="bg2">
                    <a:lumMod val="25000"/>
                  </a:schemeClr>
                </a:solidFill>
                <a:latin typeface="Californian FB" panose="0207040306080B030204" pitchFamily="18" charset="0"/>
              </a:rPr>
              <a:t>Mould</a:t>
            </a:r>
            <a:r>
              <a:rPr lang="en-US" dirty="0">
                <a:solidFill>
                  <a:schemeClr val="bg2">
                    <a:lumMod val="25000"/>
                  </a:schemeClr>
                </a:solidFill>
                <a:latin typeface="Californian FB" panose="0207040306080B030204" pitchFamily="18" charset="0"/>
              </a:rPr>
              <a:t> attack happens when fungi begin to grow in damp environments. These organisms spread through tiny spores that float in the air and settle on surfaces, where they quickly multiply. They feed on organic materials such as wood, paper, and fabrics, and if left untreated, </a:t>
            </a:r>
            <a:r>
              <a:rPr lang="en-US" dirty="0" err="1">
                <a:solidFill>
                  <a:schemeClr val="bg2">
                    <a:lumMod val="25000"/>
                  </a:schemeClr>
                </a:solidFill>
                <a:latin typeface="Californian FB" panose="0207040306080B030204" pitchFamily="18" charset="0"/>
              </a:rPr>
              <a:t>mould</a:t>
            </a:r>
            <a:r>
              <a:rPr lang="en-US" dirty="0">
                <a:solidFill>
                  <a:schemeClr val="bg2">
                    <a:lumMod val="25000"/>
                  </a:schemeClr>
                </a:solidFill>
                <a:latin typeface="Californian FB" panose="0207040306080B030204" pitchFamily="18" charset="0"/>
              </a:rPr>
              <a:t> can cause serious damage to buildings and belongings. Moisture is the key factor that allows </a:t>
            </a:r>
            <a:r>
              <a:rPr lang="en-US" dirty="0" err="1">
                <a:solidFill>
                  <a:schemeClr val="bg2">
                    <a:lumMod val="25000"/>
                  </a:schemeClr>
                </a:solidFill>
                <a:latin typeface="Californian FB" panose="0207040306080B030204" pitchFamily="18" charset="0"/>
              </a:rPr>
              <a:t>mould</a:t>
            </a:r>
            <a:r>
              <a:rPr lang="en-US" dirty="0">
                <a:solidFill>
                  <a:schemeClr val="bg2">
                    <a:lumMod val="25000"/>
                  </a:schemeClr>
                </a:solidFill>
                <a:latin typeface="Californian FB" panose="0207040306080B030204" pitchFamily="18" charset="0"/>
              </a:rPr>
              <a:t> to survive and expand.</a:t>
            </a:r>
          </a:p>
        </p:txBody>
      </p:sp>
      <p:pic>
        <p:nvPicPr>
          <p:cNvPr id="9" name="Picture Placeholder 8">
            <a:extLst>
              <a:ext uri="{FF2B5EF4-FFF2-40B4-BE49-F238E27FC236}">
                <a16:creationId xmlns:a16="http://schemas.microsoft.com/office/drawing/2014/main" id="{A1599AE5-2857-46A7-7905-3A80EB792F2D}"/>
              </a:ext>
            </a:extLst>
          </p:cNvPr>
          <p:cNvPicPr>
            <a:picLocks noGrp="1" noChangeAspect="1"/>
          </p:cNvPicPr>
          <p:nvPr>
            <p:ph type="pic" sz="quarter" idx="11"/>
          </p:nvPr>
        </p:nvPicPr>
        <p:blipFill>
          <a:blip r:embed="rId3"/>
          <a:srcRect l="24150" r="24150"/>
          <a:stretch>
            <a:fillRect/>
          </a:stretch>
        </p:blipFill>
        <p:spPr/>
      </p:pic>
      <p:pic>
        <p:nvPicPr>
          <p:cNvPr id="14" name="Picture Placeholder 13">
            <a:extLst>
              <a:ext uri="{FF2B5EF4-FFF2-40B4-BE49-F238E27FC236}">
                <a16:creationId xmlns:a16="http://schemas.microsoft.com/office/drawing/2014/main" id="{E1E09FB7-B708-0D53-935E-CF7A720B2606}"/>
              </a:ext>
            </a:extLst>
          </p:cNvPr>
          <p:cNvPicPr>
            <a:picLocks noGrp="1" noChangeAspect="1"/>
          </p:cNvPicPr>
          <p:nvPr>
            <p:ph type="pic" sz="quarter" idx="12"/>
          </p:nvPr>
        </p:nvPicPr>
        <p:blipFill>
          <a:blip r:embed="rId4"/>
          <a:srcRect l="2555" r="2555"/>
          <a:stretch>
            <a:fillRect/>
          </a:stretch>
        </p:blip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4">
    <p:bg>
      <p:bgPr>
        <a:solidFill>
          <a:srgbClr val="F5F0E5"/>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045D6A2-DAD9-1041-A8AB-0FB6712331CF}"/>
              </a:ext>
            </a:extLst>
          </p:cNvPr>
          <p:cNvSpPr>
            <a:spLocks noGrp="1"/>
          </p:cNvSpPr>
          <p:nvPr>
            <p:ph type="title"/>
          </p:nvPr>
        </p:nvSpPr>
        <p:spPr>
          <a:xfrm>
            <a:off x="838092" y="624205"/>
            <a:ext cx="4798640" cy="2305022"/>
          </a:xfrm>
        </p:spPr>
        <p:txBody>
          <a:bodyPr/>
          <a:lstStyle/>
          <a:p>
            <a:r>
              <a:rPr lang="en-US" dirty="0"/>
              <a:t>Causes of </a:t>
            </a:r>
            <a:r>
              <a:rPr lang="en-US" dirty="0" err="1"/>
              <a:t>Mould</a:t>
            </a:r>
            <a:r>
              <a:rPr lang="en-US" dirty="0"/>
              <a:t> Growth</a:t>
            </a:r>
          </a:p>
        </p:txBody>
      </p:sp>
      <p:sp>
        <p:nvSpPr>
          <p:cNvPr id="23" name="Text Placeholder 22">
            <a:extLst>
              <a:ext uri="{FF2B5EF4-FFF2-40B4-BE49-F238E27FC236}">
                <a16:creationId xmlns:a16="http://schemas.microsoft.com/office/drawing/2014/main" id="{4F65BBE1-ECEE-C934-2D63-E5F88DE20C7B}"/>
              </a:ext>
            </a:extLst>
          </p:cNvPr>
          <p:cNvSpPr>
            <a:spLocks noGrp="1"/>
          </p:cNvSpPr>
          <p:nvPr>
            <p:ph type="body" sz="quarter" idx="13"/>
          </p:nvPr>
        </p:nvSpPr>
        <p:spPr>
          <a:xfrm>
            <a:off x="782494" y="2391094"/>
            <a:ext cx="4798640" cy="3835902"/>
          </a:xfrm>
        </p:spPr>
        <p:txBody>
          <a:bodyPr/>
          <a:lstStyle/>
          <a:p>
            <a:r>
              <a:rPr lang="en-US" dirty="0" err="1"/>
              <a:t>Mould</a:t>
            </a:r>
            <a:r>
              <a:rPr lang="en-US" dirty="0"/>
              <a:t> growth is usually caused by excess moisture. High indoor humidity, water leaks from roofs or pipes, and flooding that is not properly cleaned all create ideal conditions. Poor ventilation in bathrooms, kitchens, and basements allows damp air to linger, while condensation on cold walls and windows adds to the problem. Building materials that remain wet for long periods also encourage </a:t>
            </a:r>
            <a:r>
              <a:rPr lang="en-US" dirty="0" err="1"/>
              <a:t>mould</a:t>
            </a:r>
            <a:r>
              <a:rPr lang="en-US" dirty="0"/>
              <a:t> to spread.</a:t>
            </a:r>
          </a:p>
        </p:txBody>
      </p:sp>
      <p:pic>
        <p:nvPicPr>
          <p:cNvPr id="8" name="Picture Placeholder 7">
            <a:extLst>
              <a:ext uri="{FF2B5EF4-FFF2-40B4-BE49-F238E27FC236}">
                <a16:creationId xmlns:a16="http://schemas.microsoft.com/office/drawing/2014/main" id="{E991DAEF-DA2E-DBC6-6B9A-13FCFD65400B}"/>
              </a:ext>
            </a:extLst>
          </p:cNvPr>
          <p:cNvPicPr>
            <a:picLocks noGrp="1" noChangeAspect="1"/>
          </p:cNvPicPr>
          <p:nvPr>
            <p:ph type="pic" sz="quarter" idx="10"/>
          </p:nvPr>
        </p:nvPicPr>
        <p:blipFill>
          <a:blip r:embed="rId3"/>
          <a:srcRect t="4386" b="4386"/>
          <a:stretch>
            <a:fillRect/>
          </a:stretch>
        </p:blipFill>
        <p:spPr/>
      </p:pic>
      <p:pic>
        <p:nvPicPr>
          <p:cNvPr id="12" name="Picture Placeholder 11">
            <a:extLst>
              <a:ext uri="{FF2B5EF4-FFF2-40B4-BE49-F238E27FC236}">
                <a16:creationId xmlns:a16="http://schemas.microsoft.com/office/drawing/2014/main" id="{338994C0-9DE2-C2C9-82FE-EE5F3ECF7A73}"/>
              </a:ext>
            </a:extLst>
          </p:cNvPr>
          <p:cNvPicPr>
            <a:picLocks noGrp="1" noChangeAspect="1"/>
          </p:cNvPicPr>
          <p:nvPr>
            <p:ph type="pic" sz="quarter" idx="11"/>
          </p:nvPr>
        </p:nvPicPr>
        <p:blipFill>
          <a:blip r:embed="rId4"/>
          <a:srcRect l="7406" r="7406"/>
          <a:stretch>
            <a:fillRect/>
          </a:stretch>
        </p:blipFill>
        <p:spPr/>
      </p:pic>
      <p:pic>
        <p:nvPicPr>
          <p:cNvPr id="16" name="Picture Placeholder 15">
            <a:extLst>
              <a:ext uri="{FF2B5EF4-FFF2-40B4-BE49-F238E27FC236}">
                <a16:creationId xmlns:a16="http://schemas.microsoft.com/office/drawing/2014/main" id="{9EB10D67-F847-277E-A5F9-8916646C262B}"/>
              </a:ext>
            </a:extLst>
          </p:cNvPr>
          <p:cNvPicPr>
            <a:picLocks noGrp="1" noChangeAspect="1"/>
          </p:cNvPicPr>
          <p:nvPr>
            <p:ph type="pic" sz="quarter" idx="12"/>
          </p:nvPr>
        </p:nvPicPr>
        <p:blipFill>
          <a:blip r:embed="rId5">
            <a:extLst>
              <a:ext uri="{837473B0-CC2E-450A-ABE3-18F120FF3D39}">
                <a1611:picAttrSrcUrl xmlns:a1611="http://schemas.microsoft.com/office/drawing/2016/11/main" r:id="rId6"/>
              </a:ext>
            </a:extLst>
          </a:blip>
          <a:srcRect t="21032" b="21032"/>
          <a:stretch>
            <a:fillRect/>
          </a:stretch>
        </p:blipFill>
        <p:spPr/>
      </p:pic>
      <p:sp>
        <p:nvSpPr>
          <p:cNvPr id="18" name="TextBox 17">
            <a:extLst>
              <a:ext uri="{FF2B5EF4-FFF2-40B4-BE49-F238E27FC236}">
                <a16:creationId xmlns:a16="http://schemas.microsoft.com/office/drawing/2014/main" id="{B3580E67-D020-75F0-C0F6-D538789F09A6}"/>
              </a:ext>
            </a:extLst>
          </p:cNvPr>
          <p:cNvSpPr txBox="1"/>
          <p:nvPr/>
        </p:nvSpPr>
        <p:spPr>
          <a:xfrm>
            <a:off x="7956987" y="6226996"/>
            <a:ext cx="3571300" cy="230832"/>
          </a:xfrm>
          <a:prstGeom prst="rect">
            <a:avLst/>
          </a:prstGeom>
          <a:noFill/>
        </p:spPr>
        <p:txBody>
          <a:bodyPr wrap="square" rtlCol="0">
            <a:spAutoFit/>
          </a:bodyPr>
          <a:lstStyle/>
          <a:p>
            <a:r>
              <a:rPr lang="en-US" sz="900">
                <a:hlinkClick r:id="rId6" tooltip="https://www.flickr.com/photos/105314487@N06/15351417364"/>
              </a:rPr>
              <a:t>This Photo</a:t>
            </a:r>
            <a:r>
              <a:rPr lang="en-US" sz="900"/>
              <a:t> by Unknown Author is licensed under </a:t>
            </a:r>
            <a:r>
              <a:rPr lang="en-US" sz="900">
                <a:hlinkClick r:id="rId7" tooltip="https://creativecommons.org/licenses/by-nd/3.0/"/>
              </a:rPr>
              <a:t>CC BY-ND</a:t>
            </a:r>
            <a:endParaRPr lang="en-US" sz="9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8">
    <p:bg>
      <p:bgPr>
        <a:solidFill>
          <a:srgbClr val="F5F0E5"/>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6AA243-D5EB-351F-6B48-2CEC9E8F07D9}"/>
              </a:ext>
            </a:extLst>
          </p:cNvPr>
          <p:cNvSpPr>
            <a:spLocks noGrp="1"/>
          </p:cNvSpPr>
          <p:nvPr>
            <p:ph type="title"/>
          </p:nvPr>
        </p:nvSpPr>
        <p:spPr>
          <a:xfrm rot="10800000" flipV="1">
            <a:off x="838092" y="1974573"/>
            <a:ext cx="4798564" cy="1590262"/>
          </a:xfrm>
        </p:spPr>
        <p:txBody>
          <a:bodyPr/>
          <a:lstStyle/>
          <a:p>
            <a:r>
              <a:rPr lang="en-US" dirty="0"/>
              <a:t>Common Places Affected</a:t>
            </a:r>
            <a:br>
              <a:rPr lang="en-US" dirty="0"/>
            </a:br>
            <a:endParaRPr lang="en-US" dirty="0"/>
          </a:p>
        </p:txBody>
      </p:sp>
      <p:sp>
        <p:nvSpPr>
          <p:cNvPr id="17" name="Text Placeholder 16">
            <a:extLst>
              <a:ext uri="{FF2B5EF4-FFF2-40B4-BE49-F238E27FC236}">
                <a16:creationId xmlns:a16="http://schemas.microsoft.com/office/drawing/2014/main" id="{C0E631A0-BD0D-76E4-C9D9-BF5292E6DB9F}"/>
              </a:ext>
            </a:extLst>
          </p:cNvPr>
          <p:cNvSpPr>
            <a:spLocks noGrp="1"/>
          </p:cNvSpPr>
          <p:nvPr>
            <p:ph type="body" sz="quarter" idx="11"/>
          </p:nvPr>
        </p:nvSpPr>
        <p:spPr>
          <a:xfrm>
            <a:off x="838092" y="2835966"/>
            <a:ext cx="4798564" cy="3394972"/>
          </a:xfrm>
        </p:spPr>
        <p:txBody>
          <a:bodyPr/>
          <a:lstStyle/>
          <a:p>
            <a:r>
              <a:rPr lang="en-US" dirty="0" err="1"/>
              <a:t>Mould</a:t>
            </a:r>
            <a:r>
              <a:rPr lang="en-US" dirty="0"/>
              <a:t> can appear in many areas of a home or building. Bathrooms and kitchens are especially vulnerable because of steam and water use. Basements often suffer due to poor airflow and damp floors. It can also grow on carpets, curtains, and upholstered furniture, as well as wooden beams, drywall, and wallpaper. Even clothing stored in humid closets can be affected.</a:t>
            </a:r>
          </a:p>
        </p:txBody>
      </p:sp>
      <p:pic>
        <p:nvPicPr>
          <p:cNvPr id="6" name="Picture Placeholder 5">
            <a:extLst>
              <a:ext uri="{FF2B5EF4-FFF2-40B4-BE49-F238E27FC236}">
                <a16:creationId xmlns:a16="http://schemas.microsoft.com/office/drawing/2014/main" id="{2BDFA54C-F914-25FB-30D5-6C94810BADAB}"/>
              </a:ext>
            </a:extLst>
          </p:cNvPr>
          <p:cNvPicPr>
            <a:picLocks noGrp="1" noChangeAspect="1"/>
          </p:cNvPicPr>
          <p:nvPr>
            <p:ph type="pic" sz="quarter" idx="10"/>
          </p:nvPr>
        </p:nvPicPr>
        <p:blipFill>
          <a:blip r:embed="rId3"/>
          <a:srcRect l="21116" r="21116"/>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5F0E5"/>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187F7-49F1-59F6-FD9A-9A71CF9EF6E0}"/>
              </a:ext>
            </a:extLst>
          </p:cNvPr>
          <p:cNvSpPr>
            <a:spLocks noGrp="1"/>
          </p:cNvSpPr>
          <p:nvPr>
            <p:ph type="title"/>
          </p:nvPr>
        </p:nvSpPr>
        <p:spPr>
          <a:xfrm>
            <a:off x="838092" y="624205"/>
            <a:ext cx="4348236" cy="1739900"/>
          </a:xfrm>
        </p:spPr>
        <p:txBody>
          <a:bodyPr/>
          <a:lstStyle/>
          <a:p>
            <a:r>
              <a:rPr lang="en-US" dirty="0">
                <a:latin typeface="Agency FB" panose="020B0503020202020204" pitchFamily="34" charset="0"/>
              </a:rPr>
              <a:t>Signs of </a:t>
            </a:r>
            <a:r>
              <a:rPr lang="en-US" dirty="0" err="1">
                <a:latin typeface="Agency FB" panose="020B0503020202020204" pitchFamily="34" charset="0"/>
              </a:rPr>
              <a:t>Mould</a:t>
            </a:r>
            <a:r>
              <a:rPr lang="en-US" dirty="0">
                <a:latin typeface="Agency FB" panose="020B0503020202020204" pitchFamily="34" charset="0"/>
              </a:rPr>
              <a:t> Attack</a:t>
            </a:r>
          </a:p>
        </p:txBody>
      </p:sp>
      <p:sp>
        <p:nvSpPr>
          <p:cNvPr id="23" name="Text Placeholder 22">
            <a:extLst>
              <a:ext uri="{FF2B5EF4-FFF2-40B4-BE49-F238E27FC236}">
                <a16:creationId xmlns:a16="http://schemas.microsoft.com/office/drawing/2014/main" id="{1A04D542-2F9E-83E2-1283-49BDBECAF737}"/>
              </a:ext>
            </a:extLst>
          </p:cNvPr>
          <p:cNvSpPr>
            <a:spLocks noGrp="1"/>
          </p:cNvSpPr>
          <p:nvPr>
            <p:ph type="body" sz="quarter" idx="12"/>
          </p:nvPr>
        </p:nvSpPr>
        <p:spPr>
          <a:xfrm>
            <a:off x="838092" y="1855304"/>
            <a:ext cx="4348236" cy="3869635"/>
          </a:xfrm>
        </p:spPr>
        <p:txBody>
          <a:bodyPr>
            <a:normAutofit/>
          </a:bodyPr>
          <a:lstStyle/>
          <a:p>
            <a:r>
              <a:rPr lang="en-US" dirty="0"/>
              <a:t>There are several warning signs that </a:t>
            </a:r>
            <a:r>
              <a:rPr lang="en-US" dirty="0" err="1"/>
              <a:t>mould</a:t>
            </a:r>
            <a:r>
              <a:rPr lang="en-US" dirty="0"/>
              <a:t> is present. A musty, unpleasant odor is often the first clue. Discolored patches in shades of green, black, or white may appear on walls or ceilings. Paint and wallpaper can begin to peel, and surfaces may develop a fuzzy or slimy texture. People living in the space may notice increased allergy symptoms, and water stains or damp marks are often visible.</a:t>
            </a:r>
          </a:p>
        </p:txBody>
      </p:sp>
      <p:pic>
        <p:nvPicPr>
          <p:cNvPr id="6" name="Picture Placeholder 5">
            <a:extLst>
              <a:ext uri="{FF2B5EF4-FFF2-40B4-BE49-F238E27FC236}">
                <a16:creationId xmlns:a16="http://schemas.microsoft.com/office/drawing/2014/main" id="{F4A5C54E-BED4-B7FC-22D9-21FF0A0AD701}"/>
              </a:ext>
            </a:extLst>
          </p:cNvPr>
          <p:cNvPicPr>
            <a:picLocks noGrp="1" noChangeAspect="1"/>
          </p:cNvPicPr>
          <p:nvPr>
            <p:ph type="pic" sz="quarter" idx="10"/>
          </p:nvPr>
        </p:nvPicPr>
        <p:blipFill>
          <a:blip r:embed="rId3"/>
          <a:srcRect l="22078" r="22078"/>
          <a:stretch>
            <a:fillRect/>
          </a:stretch>
        </p:blipFill>
        <p:spPr/>
      </p:pic>
      <p:pic>
        <p:nvPicPr>
          <p:cNvPr id="11" name="Picture Placeholder 10">
            <a:extLst>
              <a:ext uri="{FF2B5EF4-FFF2-40B4-BE49-F238E27FC236}">
                <a16:creationId xmlns:a16="http://schemas.microsoft.com/office/drawing/2014/main" id="{1BA50F33-1D86-CBD0-2142-33C47B22A84C}"/>
              </a:ext>
            </a:extLst>
          </p:cNvPr>
          <p:cNvPicPr>
            <a:picLocks noGrp="1" noChangeAspect="1"/>
          </p:cNvPicPr>
          <p:nvPr>
            <p:ph type="pic" sz="quarter" idx="11"/>
          </p:nvPr>
        </p:nvPicPr>
        <p:blipFill>
          <a:blip r:embed="rId4">
            <a:extLst>
              <a:ext uri="{837473B0-CC2E-450A-ABE3-18F120FF3D39}">
                <a1611:picAttrSrcUrl xmlns:a1611="http://schemas.microsoft.com/office/drawing/2016/11/main" r:id="rId5"/>
              </a:ext>
            </a:extLst>
          </a:blip>
          <a:srcRect l="1050" r="1050"/>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1">
    <p:bg>
      <p:bgPr>
        <a:solidFill>
          <a:srgbClr val="F5F0E5"/>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E53AE2-B1CC-1E86-E745-DE7A7104519C}"/>
              </a:ext>
            </a:extLst>
          </p:cNvPr>
          <p:cNvSpPr>
            <a:spLocks noGrp="1"/>
          </p:cNvSpPr>
          <p:nvPr>
            <p:ph type="title"/>
          </p:nvPr>
        </p:nvSpPr>
        <p:spPr>
          <a:xfrm>
            <a:off x="838092" y="516835"/>
            <a:ext cx="4089508" cy="2252869"/>
          </a:xfrm>
        </p:spPr>
        <p:txBody>
          <a:bodyPr/>
          <a:lstStyle/>
          <a:p>
            <a:r>
              <a:rPr lang="en-US" dirty="0">
                <a:latin typeface="Agency FB" panose="020B0503020202020204" pitchFamily="34" charset="0"/>
              </a:rPr>
              <a:t>Treatment Methods</a:t>
            </a:r>
            <a:br>
              <a:rPr lang="en-US" dirty="0"/>
            </a:br>
            <a:endParaRPr lang="en-US" dirty="0"/>
          </a:p>
        </p:txBody>
      </p:sp>
      <p:sp>
        <p:nvSpPr>
          <p:cNvPr id="10" name="Text Placeholder 9">
            <a:extLst>
              <a:ext uri="{FF2B5EF4-FFF2-40B4-BE49-F238E27FC236}">
                <a16:creationId xmlns:a16="http://schemas.microsoft.com/office/drawing/2014/main" id="{F503F5FD-22B0-5868-201C-DA5833945965}"/>
              </a:ext>
            </a:extLst>
          </p:cNvPr>
          <p:cNvSpPr>
            <a:spLocks noGrp="1"/>
          </p:cNvSpPr>
          <p:nvPr>
            <p:ph type="body" sz="quarter" idx="11"/>
          </p:nvPr>
        </p:nvSpPr>
        <p:spPr>
          <a:xfrm>
            <a:off x="769848" y="2251075"/>
            <a:ext cx="4089400" cy="4361760"/>
          </a:xfrm>
        </p:spPr>
        <p:txBody>
          <a:bodyPr/>
          <a:lstStyle/>
          <a:p>
            <a:r>
              <a:rPr lang="en-US" dirty="0"/>
              <a:t>When </a:t>
            </a:r>
            <a:r>
              <a:rPr lang="en-US" dirty="0" err="1"/>
              <a:t>mould</a:t>
            </a:r>
            <a:r>
              <a:rPr lang="en-US" dirty="0"/>
              <a:t> does appear, small areas can be cleaned with vinegar or antifungal sprays. Protective gloves and masks should be worn during cleaning to avoid exposure. Severely damaged materials may need to be removed and replaced. After cleaning, the area must be dried completely, and surfaces can be sealed to prevent regrowth. For large infestations or toxic </a:t>
            </a:r>
            <a:r>
              <a:rPr lang="en-US" dirty="0" err="1"/>
              <a:t>moulds</a:t>
            </a:r>
            <a:r>
              <a:rPr lang="en-US" dirty="0"/>
              <a:t>, professional help is often necessary.</a:t>
            </a:r>
          </a:p>
        </p:txBody>
      </p:sp>
      <p:pic>
        <p:nvPicPr>
          <p:cNvPr id="1026" name="Picture 2" descr="How Long Does Mold Removal Take? Timeframes &amp; Duration">
            <a:extLst>
              <a:ext uri="{FF2B5EF4-FFF2-40B4-BE49-F238E27FC236}">
                <a16:creationId xmlns:a16="http://schemas.microsoft.com/office/drawing/2014/main" id="{A6911495-D7C0-8D42-BB59-30E64134EF6A}"/>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5125" r="251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F5F0E5"/>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64A4EBF-152E-A0A9-08EF-9D62650B647F}"/>
              </a:ext>
            </a:extLst>
          </p:cNvPr>
          <p:cNvSpPr>
            <a:spLocks noGrp="1"/>
          </p:cNvSpPr>
          <p:nvPr>
            <p:ph type="title"/>
          </p:nvPr>
        </p:nvSpPr>
        <p:spPr>
          <a:xfrm>
            <a:off x="838092" y="624205"/>
            <a:ext cx="4798640" cy="2305022"/>
          </a:xfrm>
        </p:spPr>
        <p:txBody>
          <a:bodyPr/>
          <a:lstStyle/>
          <a:p>
            <a:r>
              <a:rPr lang="en-US" dirty="0">
                <a:latin typeface="Agency FB" panose="020B0503020202020204" pitchFamily="34" charset="0"/>
              </a:rPr>
              <a:t>Why Prevention Matters</a:t>
            </a:r>
            <a:br>
              <a:rPr lang="en-US" dirty="0"/>
            </a:br>
            <a:endParaRPr lang="en-US" dirty="0"/>
          </a:p>
        </p:txBody>
      </p:sp>
      <p:sp>
        <p:nvSpPr>
          <p:cNvPr id="23" name="Text Placeholder 22">
            <a:extLst>
              <a:ext uri="{FF2B5EF4-FFF2-40B4-BE49-F238E27FC236}">
                <a16:creationId xmlns:a16="http://schemas.microsoft.com/office/drawing/2014/main" id="{0B726AAF-3EEE-E9E2-13CF-DA5281C107E9}"/>
              </a:ext>
            </a:extLst>
          </p:cNvPr>
          <p:cNvSpPr>
            <a:spLocks noGrp="1"/>
          </p:cNvSpPr>
          <p:nvPr>
            <p:ph type="body" sz="quarter" idx="13"/>
          </p:nvPr>
        </p:nvSpPr>
        <p:spPr>
          <a:xfrm>
            <a:off x="838092" y="1404731"/>
            <a:ext cx="4798640" cy="3156392"/>
          </a:xfrm>
        </p:spPr>
        <p:txBody>
          <a:bodyPr/>
          <a:lstStyle/>
          <a:p>
            <a:r>
              <a:rPr lang="en-US" dirty="0"/>
              <a:t>Preventing </a:t>
            </a:r>
            <a:r>
              <a:rPr lang="en-US" dirty="0" err="1"/>
              <a:t>mould</a:t>
            </a:r>
            <a:r>
              <a:rPr lang="en-US" dirty="0"/>
              <a:t> attack is important for both health and property. It reduces allergies and respiratory problems, keeps homes safe and structurally sound, and saves money on repairs and medical bills. Furniture and belongings are protected from damage, and the overall environment becomes cleaner and healthier. By stopping </a:t>
            </a:r>
            <a:r>
              <a:rPr lang="en-US" dirty="0" err="1"/>
              <a:t>mould</a:t>
            </a:r>
            <a:r>
              <a:rPr lang="en-US" dirty="0"/>
              <a:t> before it spreads,</a:t>
            </a:r>
          </a:p>
        </p:txBody>
      </p:sp>
      <p:pic>
        <p:nvPicPr>
          <p:cNvPr id="6" name="Picture Placeholder 5">
            <a:extLst>
              <a:ext uri="{FF2B5EF4-FFF2-40B4-BE49-F238E27FC236}">
                <a16:creationId xmlns:a16="http://schemas.microsoft.com/office/drawing/2014/main" id="{A187777A-5C48-6226-1656-FE2059A20E87}"/>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666" r="666"/>
          <a:stretch>
            <a:fillRect/>
          </a:stretch>
        </p:blipFill>
        <p:spPr/>
      </p:pic>
      <p:sp>
        <p:nvSpPr>
          <p:cNvPr id="8" name="TextBox 7">
            <a:extLst>
              <a:ext uri="{FF2B5EF4-FFF2-40B4-BE49-F238E27FC236}">
                <a16:creationId xmlns:a16="http://schemas.microsoft.com/office/drawing/2014/main" id="{C186A412-B774-379D-5F7F-A329E69EB0BB}"/>
              </a:ext>
            </a:extLst>
          </p:cNvPr>
          <p:cNvSpPr txBox="1"/>
          <p:nvPr/>
        </p:nvSpPr>
        <p:spPr>
          <a:xfrm>
            <a:off x="7686039" y="2974927"/>
            <a:ext cx="3433261" cy="230832"/>
          </a:xfrm>
          <a:prstGeom prst="rect">
            <a:avLst/>
          </a:prstGeom>
          <a:noFill/>
        </p:spPr>
        <p:txBody>
          <a:bodyPr wrap="square" rtlCol="0">
            <a:spAutoFit/>
          </a:bodyPr>
          <a:lstStyle/>
          <a:p>
            <a:r>
              <a:rPr lang="en-US" sz="900">
                <a:hlinkClick r:id="rId4" tooltip="https://www.ipmimages.org/browse/detail.cfm?imgnum=1577546"/>
              </a:rPr>
              <a:t>This Photo</a:t>
            </a:r>
            <a:r>
              <a:rPr lang="en-US" sz="900"/>
              <a:t> by Unknown Author is licensed under </a:t>
            </a:r>
            <a:r>
              <a:rPr lang="en-US" sz="900">
                <a:hlinkClick r:id="rId5" tooltip="https://creativecommons.org/licenses/by-nc/3.0/"/>
              </a:rPr>
              <a:t>CC BY-NC</a:t>
            </a:r>
            <a:endParaRPr lang="en-US" sz="900"/>
          </a:p>
        </p:txBody>
      </p:sp>
      <p:pic>
        <p:nvPicPr>
          <p:cNvPr id="13" name="Picture Placeholder 12">
            <a:extLst>
              <a:ext uri="{FF2B5EF4-FFF2-40B4-BE49-F238E27FC236}">
                <a16:creationId xmlns:a16="http://schemas.microsoft.com/office/drawing/2014/main" id="{1996D992-528E-3F84-9D55-4894BF69AB5A}"/>
              </a:ext>
            </a:extLst>
          </p:cNvPr>
          <p:cNvPicPr>
            <a:picLocks noGrp="1" noChangeAspect="1"/>
          </p:cNvPicPr>
          <p:nvPr>
            <p:ph type="pic" sz="quarter" idx="11"/>
          </p:nvPr>
        </p:nvPicPr>
        <p:blipFill>
          <a:blip r:embed="rId6"/>
          <a:srcRect l="14006" r="14006"/>
          <a:stretch>
            <a:fillRect/>
          </a:stretch>
        </p:blipFill>
        <p:spPr/>
      </p:pic>
      <p:pic>
        <p:nvPicPr>
          <p:cNvPr id="18" name="Picture Placeholder 17">
            <a:extLst>
              <a:ext uri="{FF2B5EF4-FFF2-40B4-BE49-F238E27FC236}">
                <a16:creationId xmlns:a16="http://schemas.microsoft.com/office/drawing/2014/main" id="{200793D0-B0DC-604E-1B68-08F7522B37F8}"/>
              </a:ext>
            </a:extLst>
          </p:cNvPr>
          <p:cNvPicPr>
            <a:picLocks noGrp="1" noChangeAspect="1"/>
          </p:cNvPicPr>
          <p:nvPr>
            <p:ph type="pic" sz="quarter" idx="12"/>
          </p:nvPr>
        </p:nvPicPr>
        <p:blipFill>
          <a:blip r:embed="rId7"/>
          <a:srcRect l="206" r="206"/>
          <a:stretch>
            <a:fillRect/>
          </a:stretch>
        </p:blip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2">
    <p:bg>
      <p:bgPr>
        <a:solidFill>
          <a:srgbClr val="F5F0E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05A65-8382-E297-F2CA-93BCDD372D5D}"/>
              </a:ext>
            </a:extLst>
          </p:cNvPr>
          <p:cNvSpPr>
            <a:spLocks noGrp="1"/>
          </p:cNvSpPr>
          <p:nvPr>
            <p:ph type="title"/>
          </p:nvPr>
        </p:nvSpPr>
        <p:spPr>
          <a:xfrm>
            <a:off x="838092" y="2971890"/>
            <a:ext cx="6489808" cy="2144160"/>
          </a:xfrm>
        </p:spPr>
        <p:txBody>
          <a:bodyPr/>
          <a:lstStyle/>
          <a:p>
            <a:r>
              <a:rPr lang="en-US" sz="8000" dirty="0">
                <a:latin typeface="Microsoft Himalaya" panose="01010100010101010101" pitchFamily="2" charset="0"/>
                <a:ea typeface="Microsoft Himalaya" panose="01010100010101010101" pitchFamily="2" charset="0"/>
                <a:cs typeface="Microsoft Himalaya" panose="01010100010101010101" pitchFamily="2" charset="0"/>
              </a:rPr>
              <a:t>Thankyou for </a:t>
            </a:r>
            <a:r>
              <a:rPr lang="en-US" sz="8000" dirty="0" err="1">
                <a:latin typeface="Microsoft Himalaya" panose="01010100010101010101" pitchFamily="2" charset="0"/>
                <a:ea typeface="Microsoft Himalaya" panose="01010100010101010101" pitchFamily="2" charset="0"/>
                <a:cs typeface="Microsoft Himalaya" panose="01010100010101010101" pitchFamily="2" charset="0"/>
              </a:rPr>
              <a:t>listning</a:t>
            </a:r>
            <a:endParaRPr lang="en-US"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 Placeholder 3">
            <a:extLst>
              <a:ext uri="{FF2B5EF4-FFF2-40B4-BE49-F238E27FC236}">
                <a16:creationId xmlns:a16="http://schemas.microsoft.com/office/drawing/2014/main" id="{C1E631CD-3B1D-6F35-BBEF-D348983C36C3}"/>
              </a:ext>
            </a:extLst>
          </p:cNvPr>
          <p:cNvSpPr>
            <a:spLocks noGrp="1"/>
          </p:cNvSpPr>
          <p:nvPr>
            <p:ph type="body" sz="quarter" idx="16"/>
          </p:nvPr>
        </p:nvSpPr>
        <p:spPr>
          <a:xfrm>
            <a:off x="838092" y="5397500"/>
            <a:ext cx="6489808" cy="1029179"/>
          </a:xfrm>
        </p:spPr>
        <p:txBody>
          <a:bodyPr>
            <a:normAutofit/>
          </a:bodyPr>
          <a:lstStyle/>
          <a:p>
            <a:r>
              <a:rPr lang="en-US" sz="1000" dirty="0"/>
              <a:t>Zian Zayed</a:t>
            </a: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theme/theme1.xml><?xml version="1.0" encoding="utf-8"?>
<a:theme xmlns:a="http://schemas.openxmlformats.org/drawingml/2006/main" name="Custom">
  <a:themeElements>
    <a:clrScheme name="Custom 3">
      <a:dk1>
        <a:sysClr val="windowText" lastClr="000000"/>
      </a:dk1>
      <a:lt1>
        <a:sysClr val="window" lastClr="FFFFFF"/>
      </a:lt1>
      <a:dk2>
        <a:srgbClr val="3F3F3F"/>
      </a:dk2>
      <a:lt2>
        <a:srgbClr val="F5F0E5"/>
      </a:lt2>
      <a:accent1>
        <a:srgbClr val="5E74D7"/>
      </a:accent1>
      <a:accent2>
        <a:srgbClr val="B7CB7E"/>
      </a:accent2>
      <a:accent3>
        <a:srgbClr val="E08458"/>
      </a:accent3>
      <a:accent4>
        <a:srgbClr val="FDC05F"/>
      </a:accent4>
      <a:accent5>
        <a:srgbClr val="DA7194"/>
      </a:accent5>
      <a:accent6>
        <a:srgbClr val="DA80DC"/>
      </a:accent6>
      <a:hlink>
        <a:srgbClr val="0563C1"/>
      </a:hlink>
      <a:folHlink>
        <a:srgbClr val="954F72"/>
      </a:folHlink>
    </a:clrScheme>
    <a:fontScheme name="Custom 56">
      <a:majorFont>
        <a:latin typeface="Filson pro heavy"/>
        <a:ea typeface=""/>
        <a:cs typeface=""/>
      </a:majorFont>
      <a:minorFont>
        <a:latin typeface="Filson Pro"/>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 Day in My Life_win32_LW_V3" id="{29885868-F2D0-4C69-B3DB-71036D0DA599}" vid="{C74E13A6-7DA1-492C-8C3C-C4AB7E7496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D4E05F-8A6C-4624-A63C-E944F90FE460}">
  <ds:schemaRefs>
    <ds:schemaRef ds:uri="http://purl.org/dc/terms/"/>
    <ds:schemaRef ds:uri="230e9df3-be65-4c73-a93b-d1236ebd677e"/>
    <ds:schemaRef ds:uri="http://www.w3.org/XML/1998/namespace"/>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16c05727-aa75-4e4a-9b5f-8a80a1165891"/>
    <ds:schemaRef ds:uri="71af3243-3dd4-4a8d-8c0d-dd76da1f02a5"/>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24AE578A-C805-4D70-A0B8-B629CBE920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335C8F-C996-4DAA-87D9-CD1A3CA276FD}">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 day in my life slideshow</Template>
  <TotalTime>101</TotalTime>
  <Words>509</Words>
  <Application>Microsoft Office PowerPoint</Application>
  <PresentationFormat>Widescreen</PresentationFormat>
  <Paragraphs>28</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Agency FB</vt:lpstr>
      <vt:lpstr>Arial</vt:lpstr>
      <vt:lpstr>Californian FB</vt:lpstr>
      <vt:lpstr>Filson Pro</vt:lpstr>
      <vt:lpstr>Filson pro heavy</vt:lpstr>
      <vt:lpstr>Microsoft Himalaya</vt:lpstr>
      <vt:lpstr>Custom</vt:lpstr>
      <vt:lpstr> mold attack!!</vt:lpstr>
      <vt:lpstr>What is Mould attak </vt:lpstr>
      <vt:lpstr>Causes of Mould Growth</vt:lpstr>
      <vt:lpstr>Common Places Affected </vt:lpstr>
      <vt:lpstr>Signs of Mould Attack</vt:lpstr>
      <vt:lpstr>Treatment Methods </vt:lpstr>
      <vt:lpstr>Why Prevention Matters </vt:lpstr>
      <vt:lpstr>Thankyou for listning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 Aqrabawi</dc:creator>
  <cp:lastModifiedBy>Dr. Aqrabawi</cp:lastModifiedBy>
  <cp:revision>1</cp:revision>
  <dcterms:created xsi:type="dcterms:W3CDTF">2025-12-03T14:12:53Z</dcterms:created>
  <dcterms:modified xsi:type="dcterms:W3CDTF">2025-12-03T15:54:15Z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