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64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6A8383-4C4F-4AD0-A8E5-0D001FDE3112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339A28-1916-4F6A-9EEB-44B94B1C68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38750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6A8383-4C4F-4AD0-A8E5-0D001FDE3112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339A28-1916-4F6A-9EEB-44B94B1C68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94348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6A8383-4C4F-4AD0-A8E5-0D001FDE3112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339A28-1916-4F6A-9EEB-44B94B1C68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50387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6A8383-4C4F-4AD0-A8E5-0D001FDE3112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339A28-1916-4F6A-9EEB-44B94B1C68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92982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6A8383-4C4F-4AD0-A8E5-0D001FDE3112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339A28-1916-4F6A-9EEB-44B94B1C68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53826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6A8383-4C4F-4AD0-A8E5-0D001FDE3112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339A28-1916-4F6A-9EEB-44B94B1C68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24325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6A8383-4C4F-4AD0-A8E5-0D001FDE3112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339A28-1916-4F6A-9EEB-44B94B1C68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32903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6A8383-4C4F-4AD0-A8E5-0D001FDE3112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339A28-1916-4F6A-9EEB-44B94B1C68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45724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6A8383-4C4F-4AD0-A8E5-0D001FDE3112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339A28-1916-4F6A-9EEB-44B94B1C68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709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6A8383-4C4F-4AD0-A8E5-0D001FDE3112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339A28-1916-4F6A-9EEB-44B94B1C68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74559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6A8383-4C4F-4AD0-A8E5-0D001FDE3112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339A28-1916-4F6A-9EEB-44B94B1C68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03263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6A8383-4C4F-4AD0-A8E5-0D001FDE3112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339A28-1916-4F6A-9EEB-44B94B1C68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92013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ar-JO" dirty="0" smtClean="0"/>
              <a:t>وسائل الإعلام وأهميتها في حياتنا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ar-JO" dirty="0" smtClean="0"/>
              <a:t>اعداد الطالب : سيف ماجد الضرغام </a:t>
            </a:r>
          </a:p>
          <a:p>
            <a:r>
              <a:rPr lang="ar-JO" dirty="0" smtClean="0"/>
              <a:t>الصف : السادس </a:t>
            </a:r>
          </a:p>
          <a:p>
            <a:r>
              <a:rPr lang="ar-JO" dirty="0" smtClean="0"/>
              <a:t>بأشراف المعلمة : اسماء المجالي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00446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JO" dirty="0" smtClean="0"/>
              <a:t>ما هي وسائل الإعلام؟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ar-JO" dirty="0" smtClean="0"/>
              <a:t>وسائل الإعلام هي الطرق التي نستخدمها لنقل الأخبار والمعلومات للآخرين.</a:t>
            </a:r>
          </a:p>
          <a:p>
            <a:pPr algn="r" rtl="1"/>
            <a:r>
              <a:rPr lang="ar-JO" dirty="0" smtClean="0"/>
              <a:t>تشمل: الصحف، التلفزيون، الراديو، الإنترنت ووسائل التواصل الاجتماعي.</a:t>
            </a:r>
          </a:p>
          <a:p>
            <a:pPr marL="0" indent="0" algn="ctr" rtl="1">
              <a:buNone/>
            </a:pPr>
            <a:endParaRPr lang="ar-JO" dirty="0" smtClean="0"/>
          </a:p>
          <a:p>
            <a:pPr marL="0" indent="0" algn="r">
              <a:buNone/>
            </a:pPr>
            <a:endParaRPr lang="ar-JO" dirty="0" smtClean="0"/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2050" name="Picture 2" descr="C:\Users\user\Desktop\موبايل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4600" y="4724400"/>
            <a:ext cx="1123950" cy="1447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3450771"/>
            <a:ext cx="1857375" cy="1409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2" name="Picture 4" descr="C:\Users\user\Desktop\راديو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72200" y="3886200"/>
            <a:ext cx="2043113" cy="1981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3" name="Picture 5" descr="C:\Users\user\Desktop\هاتف ارضي.jfif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62400" y="4016828"/>
            <a:ext cx="1457325" cy="1409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934770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ar-JO" b="1" dirty="0" smtClean="0"/>
              <a:t>أنواع وسائل الإعلام</a:t>
            </a:r>
            <a:br>
              <a:rPr lang="ar-JO" b="1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ar-JO" b="1" dirty="0" smtClean="0"/>
              <a:t>الصحف والمجلات:</a:t>
            </a:r>
            <a:r>
              <a:rPr lang="ar-JO" dirty="0" smtClean="0"/>
              <a:t> تقدم الأخبار والمقالات المفيدة.</a:t>
            </a:r>
            <a:endParaRPr lang="en-US" dirty="0" smtClean="0"/>
          </a:p>
          <a:p>
            <a:pPr marL="0" indent="0" algn="r" rtl="1">
              <a:buNone/>
            </a:pPr>
            <a:endParaRPr lang="ar-JO" dirty="0" smtClean="0"/>
          </a:p>
          <a:p>
            <a:pPr algn="r" rtl="1"/>
            <a:r>
              <a:rPr lang="ar-JO" b="1" dirty="0" smtClean="0"/>
              <a:t>التلفزيون والراديو:</a:t>
            </a:r>
            <a:r>
              <a:rPr lang="ar-JO" dirty="0" smtClean="0"/>
              <a:t> لنقل الأخبار والبرامج التعليمية والترفيهية.</a:t>
            </a:r>
            <a:endParaRPr lang="en-US" dirty="0" smtClean="0"/>
          </a:p>
          <a:p>
            <a:pPr marL="0" indent="0" algn="r" rtl="1">
              <a:buNone/>
            </a:pPr>
            <a:endParaRPr lang="ar-JO" dirty="0" smtClean="0"/>
          </a:p>
          <a:p>
            <a:pPr algn="r" rtl="1"/>
            <a:r>
              <a:rPr lang="ar-JO" b="1" dirty="0" smtClean="0"/>
              <a:t>الإنترنت ووسائل التواصل الاجتماعي:</a:t>
            </a:r>
            <a:r>
              <a:rPr lang="ar-JO" dirty="0" smtClean="0"/>
              <a:t> لمشاركة الأخبار والفيديوهات والصور بسرعة.</a:t>
            </a:r>
            <a:br>
              <a:rPr lang="ar-JO" dirty="0" smtClean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82483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JO" dirty="0" smtClean="0"/>
              <a:t>أهمية وسائل الإعلام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ar-JO" dirty="0" smtClean="0"/>
              <a:t>تبقينا على اطلاع دائم بما يحدث حولنا.</a:t>
            </a:r>
          </a:p>
          <a:p>
            <a:pPr algn="r" rtl="1"/>
            <a:r>
              <a:rPr lang="ar-JO" dirty="0" smtClean="0"/>
              <a:t>تساعد في التعلم وزيادة المعرفة.</a:t>
            </a:r>
          </a:p>
          <a:p>
            <a:pPr algn="r" rtl="1"/>
            <a:r>
              <a:rPr lang="ar-JO" dirty="0" smtClean="0"/>
              <a:t>تعزز التواصل بين الناس.</a:t>
            </a:r>
          </a:p>
          <a:p>
            <a:pPr algn="r" rtl="1"/>
            <a:r>
              <a:rPr lang="ar-JO" dirty="0" smtClean="0"/>
              <a:t>تسهم في نشر القيم والأفكار الإيجابية.</a:t>
            </a:r>
            <a:br>
              <a:rPr lang="ar-JO" dirty="0" smtClean="0"/>
            </a:br>
            <a:endParaRPr lang="en-US" dirty="0"/>
          </a:p>
        </p:txBody>
      </p:sp>
      <p:pic>
        <p:nvPicPr>
          <p:cNvPr id="1026" name="Picture 2" descr="C:\Users\user\Desktop\tv.jf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3962400"/>
            <a:ext cx="7162799" cy="2133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119139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JO" dirty="0" smtClean="0"/>
              <a:t>استخدام وسائل الإعلام بشكل صحيح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ar-JO" dirty="0" smtClean="0"/>
              <a:t>التأكد من صحة الأخبار قبل تصديقها أو نشرها.</a:t>
            </a:r>
          </a:p>
          <a:p>
            <a:pPr algn="r" rtl="1"/>
            <a:r>
              <a:rPr lang="ar-JO" dirty="0" smtClean="0"/>
              <a:t>تجنب نشر معلومات مضللة أو خاطئة.</a:t>
            </a:r>
          </a:p>
          <a:p>
            <a:pPr algn="r" rtl="1"/>
            <a:r>
              <a:rPr lang="ar-JO" dirty="0" smtClean="0"/>
              <a:t>استخدام الإنترنت ووسائل التواصل بطريقة مسؤولة.</a:t>
            </a:r>
          </a:p>
          <a:p>
            <a:pPr marL="0" indent="0" algn="r" rtl="1">
              <a:buNone/>
            </a:pPr>
            <a:r>
              <a:rPr lang="ar-JO" dirty="0" smtClean="0"/>
              <a:t/>
            </a:r>
            <a:br>
              <a:rPr lang="ar-JO" dirty="0" smtClean="0"/>
            </a:br>
            <a:endParaRPr lang="en-US" dirty="0"/>
          </a:p>
        </p:txBody>
      </p:sp>
      <p:pic>
        <p:nvPicPr>
          <p:cNvPr id="3074" name="Picture 2" descr="C:\Users\user\Desktop\وسائل الاعلام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3505200"/>
            <a:ext cx="7543800" cy="2514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618682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ar-JO" b="1" dirty="0" smtClean="0"/>
              <a:t> الخاتمة</a:t>
            </a:r>
            <a:br>
              <a:rPr lang="ar-JO" b="1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ar-JO" dirty="0" smtClean="0"/>
              <a:t>وسائل الإعلام جزء مهم في حياتنا اليومية.</a:t>
            </a:r>
          </a:p>
          <a:p>
            <a:pPr marL="0" indent="0" algn="r" rtl="1">
              <a:buNone/>
            </a:pPr>
            <a:endParaRPr lang="ar-JO" dirty="0" smtClean="0"/>
          </a:p>
          <a:p>
            <a:pPr algn="r" rtl="1"/>
            <a:r>
              <a:rPr lang="ar-JO" dirty="0" smtClean="0"/>
              <a:t>علينا أن نستخدمها بذكاء ومسؤولية للحصول على الفائدة.</a:t>
            </a:r>
          </a:p>
          <a:p>
            <a:pPr marL="0" indent="0" algn="r" rtl="1">
              <a:buNone/>
            </a:pPr>
            <a:endParaRPr lang="ar-JO"/>
          </a:p>
          <a:p>
            <a:pPr marL="0" indent="0" algn="r" rtl="1">
              <a:buNone/>
            </a:pPr>
            <a:endParaRPr lang="ar-JO" dirty="0" smtClean="0"/>
          </a:p>
          <a:p>
            <a:pPr algn="r" rtl="1"/>
            <a:r>
              <a:rPr lang="ar-JO" dirty="0" smtClean="0"/>
              <a:t>شكرًا لكم على الاستماع!</a:t>
            </a:r>
            <a:br>
              <a:rPr lang="ar-JO" dirty="0" smtClean="0"/>
            </a:br>
            <a:endParaRPr lang="ar-JO" b="1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52481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62</TotalTime>
  <Words>160</Words>
  <Application>Microsoft Office PowerPoint</Application>
  <PresentationFormat>On-screen Show (4:3)</PresentationFormat>
  <Paragraphs>31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وسائل الإعلام وأهميتها في حياتنا</vt:lpstr>
      <vt:lpstr>ما هي وسائل الإعلام؟</vt:lpstr>
      <vt:lpstr>أنواع وسائل الإعلام </vt:lpstr>
      <vt:lpstr>أهمية وسائل الإعلام</vt:lpstr>
      <vt:lpstr>استخدام وسائل الإعلام بشكل صحيح</vt:lpstr>
      <vt:lpstr> الخاتمة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وسائل الإعلام وأهميتها في حياتنا</dc:title>
  <dc:creator>user</dc:creator>
  <cp:lastModifiedBy>user</cp:lastModifiedBy>
  <cp:revision>5</cp:revision>
  <dcterms:created xsi:type="dcterms:W3CDTF">2025-11-24T12:24:39Z</dcterms:created>
  <dcterms:modified xsi:type="dcterms:W3CDTF">2025-11-24T13:26:57Z</dcterms:modified>
</cp:coreProperties>
</file>