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0"/>
  </p:notesMasterIdLst>
  <p:handoutMasterIdLst>
    <p:handoutMasterId r:id="rId11"/>
  </p:handoutMasterIdLst>
  <p:sldIdLst>
    <p:sldId id="335" r:id="rId5"/>
    <p:sldId id="336" r:id="rId6"/>
    <p:sldId id="338" r:id="rId7"/>
    <p:sldId id="337" r:id="rId8"/>
    <p:sldId id="34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54"/>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394" autoAdjust="0"/>
  </p:normalViewPr>
  <p:slideViewPr>
    <p:cSldViewPr snapToGrid="0">
      <p:cViewPr varScale="1">
        <p:scale>
          <a:sx n="65" d="100"/>
          <a:sy n="65" d="100"/>
        </p:scale>
        <p:origin x="936" y="78"/>
      </p:cViewPr>
      <p:guideLst>
        <p:guide pos="6504"/>
        <p:guide orient="horz" pos="3696"/>
        <p:guide orient="horz" pos="19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BD88CAC-4FD1-FB92-1D26-05807EA81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CB96D7-F201-492C-AA50-574A730BC27F}" type="datetimeFigureOut">
              <a:rPr lang="en-US" smtClean="0"/>
              <a:t>11/26/2025</a:t>
            </a:fld>
            <a:endParaRPr lang="en-US" dirty="0"/>
          </a:p>
        </p:txBody>
      </p:sp>
      <p:sp>
        <p:nvSpPr>
          <p:cNvPr id="4" name="Footer Placeholder 3">
            <a:extLst>
              <a:ext uri="{FF2B5EF4-FFF2-40B4-BE49-F238E27FC236}">
                <a16:creationId xmlns:a16="http://schemas.microsoft.com/office/drawing/2014/main" id="{88A72C0D-360E-C973-5588-52DC04A86A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340B36-8225-0BC2-989D-2156A5B16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D563E-BCB2-465B-8A3C-AC86CE64F69C}" type="slidenum">
              <a:rPr lang="en-US" smtClean="0"/>
              <a:t>‹#›</a:t>
            </a:fld>
            <a:endParaRPr lang="en-US" dirty="0"/>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16CA8-7DCC-4F2C-A1EF-C632B9D3E96D}" type="datetimeFigureOut">
              <a:rPr lang="en-US" smtClean="0"/>
              <a:t>11/26/2025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90660-4B7D-4C11-96DB-B19FFA8CA93C}" type="slidenum">
              <a:rPr lang="en-US" smtClean="0"/>
              <a:t>‹#›</a:t>
            </a:fld>
            <a:endParaRPr lang="en-US" dirty="0"/>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anchor="b">
            <a:normAutofit/>
          </a:bodyPr>
          <a:lstStyle>
            <a:lvl1pPr algn="l">
              <a:defRPr sz="4000" b="1" baseline="0"/>
            </a:lvl1pPr>
          </a:lstStyle>
          <a:p>
            <a:r>
              <a:rPr lang="en-US" dirty="0"/>
              <a:t>CLICK TO add TITLE</a:t>
            </a:r>
          </a:p>
        </p:txBody>
      </p:sp>
      <p:pic>
        <p:nvPicPr>
          <p:cNvPr id="4" name="Graphic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p:spPr>
        <p:txBody>
          <a:bodyPr>
            <a:normAutofit/>
          </a:bodyPr>
          <a:lstStyle>
            <a:lvl1pPr marL="228600" indent="-228600">
              <a:lnSpc>
                <a:spcPct val="100000"/>
              </a:lnSpc>
              <a:spcBef>
                <a:spcPts val="0"/>
              </a:spcBef>
              <a:spcAft>
                <a:spcPts val="600"/>
              </a:spcAft>
              <a:buFont typeface="Arial" panose="020B0604020202020204" pitchFamily="34" charset="0"/>
              <a:buChar char="•"/>
              <a:defRPr sz="2000"/>
            </a:lvl1pPr>
            <a:lvl2pPr marL="685800" indent="-228600">
              <a:lnSpc>
                <a:spcPct val="100000"/>
              </a:lnSpc>
              <a:spcBef>
                <a:spcPts val="0"/>
              </a:spcBef>
              <a:spcAft>
                <a:spcPts val="600"/>
              </a:spcAft>
              <a:defRPr sz="2000"/>
            </a:lvl2pPr>
            <a:lvl3pPr marL="1143000" indent="-228600">
              <a:lnSpc>
                <a:spcPct val="100000"/>
              </a:lnSpc>
              <a:spcBef>
                <a:spcPts val="0"/>
              </a:spcBef>
              <a:spcAft>
                <a:spcPts val="600"/>
              </a:spcAft>
              <a:defRPr sz="2000"/>
            </a:lvl3pPr>
            <a:lvl4pPr marL="1600200" indent="-228600">
              <a:lnSpc>
                <a:spcPct val="100000"/>
              </a:lnSpc>
              <a:spcBef>
                <a:spcPts val="0"/>
              </a:spcBef>
              <a:spcAft>
                <a:spcPts val="600"/>
              </a:spcAft>
              <a:defRPr sz="2000"/>
            </a:lvl4pPr>
            <a:lvl5pPr marL="2057400" indent="-228600">
              <a:lnSpc>
                <a:spcPct val="100000"/>
              </a:lnSpc>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p:spPr>
        <p:txBody>
          <a:bodyPr>
            <a:normAutofit/>
          </a:bodyPr>
          <a:lstStyle>
            <a:lvl1pPr marL="0" indent="0">
              <a:lnSpc>
                <a:spcPct val="100000"/>
              </a:lnSpc>
              <a:spcBef>
                <a:spcPts val="1000"/>
              </a:spcBef>
              <a:spcAft>
                <a:spcPts val="600"/>
              </a:spcAft>
              <a:buFont typeface="+mj-lt"/>
              <a:buNone/>
              <a:defRPr sz="2000"/>
            </a:lvl1pPr>
            <a:lvl2pPr marL="228600" indent="-228600">
              <a:lnSpc>
                <a:spcPct val="100000"/>
              </a:lnSpc>
              <a:spcBef>
                <a:spcPts val="1000"/>
              </a:spcBef>
              <a:spcAft>
                <a:spcPts val="600"/>
              </a:spcAft>
              <a:buFont typeface="+mj-lt"/>
              <a:buNone/>
              <a:defRPr sz="2000"/>
            </a:lvl2pPr>
            <a:lvl3pPr marL="0" indent="0">
              <a:lnSpc>
                <a:spcPct val="100000"/>
              </a:lnSpc>
              <a:spcBef>
                <a:spcPts val="1000"/>
              </a:spcBef>
              <a:spcAft>
                <a:spcPts val="600"/>
              </a:spcAft>
              <a:buFont typeface="+mj-lt"/>
              <a:buNone/>
              <a:defRPr sz="2000"/>
            </a:lvl3pPr>
            <a:lvl4pPr marL="0" indent="0">
              <a:lnSpc>
                <a:spcPct val="100000"/>
              </a:lnSpc>
              <a:spcBef>
                <a:spcPts val="1000"/>
              </a:spcBef>
              <a:spcAft>
                <a:spcPts val="600"/>
              </a:spcAft>
              <a:buFont typeface="+mj-lt"/>
              <a:buNone/>
              <a:defRPr sz="2000"/>
            </a:lvl4pPr>
            <a:lvl5pPr marL="0" indent="0">
              <a:lnSpc>
                <a:spcPct val="100000"/>
              </a:lnSpc>
              <a:spcBef>
                <a:spcPts val="1000"/>
              </a:spcBef>
              <a:spcAft>
                <a:spcPts val="600"/>
              </a:spcAft>
              <a:buFont typeface="+mj-lt"/>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219634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p:spPr>
        <p:txBody>
          <a:bodyP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500"/>
              </a:spcBef>
              <a:spcAft>
                <a:spcPts val="600"/>
              </a:spcAft>
              <a:defRPr sz="2000"/>
            </a:lvl2pPr>
            <a:lvl3pPr marL="1143000" indent="-228600">
              <a:lnSpc>
                <a:spcPct val="100000"/>
              </a:lnSpc>
              <a:spcBef>
                <a:spcPts val="500"/>
              </a:spcBef>
              <a:spcAft>
                <a:spcPts val="600"/>
              </a:spcAft>
              <a:defRPr sz="2000"/>
            </a:lvl3pPr>
            <a:lvl4pPr marL="1600200" indent="-228600">
              <a:lnSpc>
                <a:spcPct val="100000"/>
              </a:lnSpc>
              <a:spcBef>
                <a:spcPts val="500"/>
              </a:spcBef>
              <a:spcAft>
                <a:spcPts val="600"/>
              </a:spcAft>
              <a:defRPr sz="2000"/>
            </a:lvl4pPr>
            <a:lvl5pPr marL="2057400" indent="-228600">
              <a:lnSpc>
                <a:spcPct val="100000"/>
              </a:lnSpc>
              <a:spcBef>
                <a:spcPts val="50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36768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anchor="b">
            <a:normAutofit/>
          </a:bodyPr>
          <a:lstStyle>
            <a:lvl1pPr>
              <a:defRPr sz="40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a:normAutofit/>
          </a:bodyPr>
          <a:lstStyle>
            <a:lvl1pPr marL="0" indent="0">
              <a:lnSpc>
                <a:spcPts val="2400"/>
              </a:lnSpc>
              <a:spcBef>
                <a:spcPts val="0"/>
              </a:spcBef>
              <a:spcAft>
                <a:spcPts val="1200"/>
              </a:spcAft>
              <a:buFont typeface="Arial" panose="020B0604020202020204" pitchFamily="34" charset="0"/>
              <a:buNone/>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Tree>
    <p:extLst>
      <p:ext uri="{BB962C8B-B14F-4D97-AF65-F5344CB8AC3E}">
        <p14:creationId xmlns:p14="http://schemas.microsoft.com/office/powerpoint/2010/main" val="38281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p:spPr>
        <p:txBody>
          <a:bodyPr anchor="b">
            <a:normAutofit/>
          </a:bodyPr>
          <a:lstStyle>
            <a:lvl1pPr>
              <a:defRPr sz="4000"/>
            </a:lvl1pPr>
          </a:lstStyle>
          <a:p>
            <a:r>
              <a:rPr lang="en-US" dirty="0"/>
              <a:t>Click to add title</a:t>
            </a:r>
          </a:p>
        </p:txBody>
      </p:sp>
      <p:grpSp>
        <p:nvGrpSpPr>
          <p:cNvPr id="815" name="Group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p>
              <a:endParaRPr lang="en-US" dirty="0"/>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p>
              <a:endParaRPr lang="en-US" dirty="0"/>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p>
              <a:endParaRPr lang="en-US" dirty="0"/>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p>
              <a:endParaRPr lang="en-US" dirty="0"/>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p>
              <a:endParaRPr lang="en-US" dirty="0"/>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p>
              <a:endParaRPr lang="en-US" dirty="0"/>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p>
              <a:endParaRPr lang="en-US" dirty="0"/>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p>
              <a:endParaRPr lang="en-US" dirty="0"/>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p>
              <a:endParaRPr lang="en-US" dirty="0"/>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p>
              <a:endParaRPr lang="en-US" dirty="0"/>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p>
              <a:endParaRPr lang="en-US" dirty="0"/>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p>
              <a:endParaRPr lang="en-US" dirty="0"/>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p>
              <a:endParaRPr lang="en-US" dirty="0"/>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p>
              <a:endParaRPr lang="en-US" dirty="0"/>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p>
              <a:endParaRPr lang="en-US" dirty="0"/>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p>
              <a:endParaRPr lang="en-US" dirty="0"/>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p>
              <a:endParaRPr lang="en-US" dirty="0"/>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p>
              <a:endParaRPr lang="en-US" dirty="0"/>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p>
              <a:endParaRPr lang="en-US" dirty="0"/>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p>
              <a:endParaRPr lang="en-US" dirty="0"/>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p>
              <a:endParaRPr lang="en-US" dirty="0"/>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p>
              <a:endParaRPr lang="en-US" dirty="0"/>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p>
              <a:endParaRPr lang="en-US" dirty="0"/>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p>
              <a:endParaRPr lang="en-US" dirty="0"/>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p>
              <a:endParaRPr lang="en-US" dirty="0"/>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p>
              <a:endParaRPr lang="en-US" dirty="0"/>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p>
              <a:endParaRPr lang="en-US" dirty="0"/>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p>
              <a:endParaRPr lang="en-US" dirty="0"/>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p>
              <a:endParaRPr lang="en-US" dirty="0"/>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p>
              <a:endParaRPr lang="en-US" dirty="0"/>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p>
              <a:endParaRPr lang="en-US" dirty="0"/>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p>
              <a:endParaRPr lang="en-US" dirty="0"/>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p>
              <a:endParaRPr lang="en-US" dirty="0"/>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p>
              <a:endParaRPr lang="en-US" dirty="0"/>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p>
              <a:endParaRPr lang="en-US" dirty="0"/>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p>
              <a:endParaRPr lang="en-US" dirty="0"/>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p>
              <a:endParaRPr lang="en-US" dirty="0"/>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p>
              <a:endParaRPr lang="en-US" dirty="0"/>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p>
              <a:endParaRPr lang="en-US" dirty="0"/>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p>
              <a:endParaRPr lang="en-US" dirty="0"/>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p>
              <a:endParaRPr lang="en-US" dirty="0"/>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p>
              <a:endParaRPr lang="en-US" dirty="0"/>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p>
              <a:endParaRPr lang="en-US" dirty="0"/>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p>
              <a:endParaRPr lang="en-US" dirty="0"/>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p>
              <a:endParaRPr lang="en-US" dirty="0"/>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p>
              <a:endParaRPr lang="en-US" dirty="0"/>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p>
              <a:endParaRPr lang="en-US" dirty="0"/>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p>
              <a:endParaRPr lang="en-US" dirty="0"/>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p>
              <a:endParaRPr lang="en-US" dirty="0"/>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p>
              <a:endParaRPr lang="en-US" dirty="0"/>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p>
              <a:endParaRPr lang="en-US" dirty="0"/>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p>
              <a:endParaRPr lang="en-US" dirty="0"/>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p>
              <a:endParaRPr lang="en-US" dirty="0"/>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p>
              <a:endParaRPr lang="en-US" dirty="0"/>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p>
              <a:endParaRPr lang="en-US" dirty="0"/>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p>
              <a:endParaRPr lang="en-US" dirty="0"/>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p>
              <a:endParaRPr lang="en-US" dirty="0"/>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p>
              <a:endParaRPr lang="en-US" dirty="0"/>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p>
              <a:endParaRPr lang="en-US" dirty="0"/>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p>
              <a:endParaRPr lang="en-US" dirty="0"/>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p>
              <a:endParaRPr lang="en-US" dirty="0"/>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p>
              <a:endParaRPr lang="en-US" dirty="0"/>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p>
              <a:endParaRPr lang="en-US" dirty="0"/>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p>
              <a:endParaRPr lang="en-US" dirty="0"/>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p>
              <a:endParaRPr lang="en-US" dirty="0"/>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p>
              <a:endParaRPr lang="en-US" dirty="0"/>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p>
              <a:endParaRPr lang="en-US" dirty="0"/>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p>
              <a:endParaRPr lang="en-US" dirty="0"/>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p>
              <a:endParaRPr lang="en-US" dirty="0"/>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p>
              <a:endParaRPr lang="en-US" dirty="0"/>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p>
              <a:endParaRPr lang="en-US" dirty="0"/>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p>
              <a:endParaRPr lang="en-US" dirty="0"/>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p>
              <a:endParaRPr lang="en-US" dirty="0"/>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p>
              <a:endParaRPr lang="en-US" dirty="0"/>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p>
              <a:endParaRPr lang="en-US" dirty="0"/>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p>
              <a:endParaRPr lang="en-US" dirty="0"/>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p>
              <a:endParaRPr lang="en-US" dirty="0"/>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p>
              <a:endParaRPr lang="en-US" dirty="0"/>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p>
              <a:endParaRPr lang="en-US" dirty="0"/>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p>
              <a:endParaRPr lang="en-US" dirty="0"/>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p>
              <a:endParaRPr lang="en-US" dirty="0"/>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p>
              <a:endParaRPr lang="en-US" dirty="0"/>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p>
              <a:endParaRPr lang="en-US" dirty="0"/>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p>
              <a:endParaRPr lang="en-US" dirty="0"/>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p>
              <a:endParaRPr lang="en-US" dirty="0"/>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p>
              <a:endParaRPr lang="en-US" dirty="0"/>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p>
              <a:endParaRPr lang="en-US" dirty="0"/>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p>
              <a:endParaRPr lang="en-US" dirty="0"/>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p>
              <a:endParaRPr lang="en-US" dirty="0"/>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p>
              <a:endParaRPr lang="en-US" dirty="0"/>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p>
              <a:endParaRPr lang="en-US" dirty="0"/>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p>
              <a:endParaRPr lang="en-US" dirty="0"/>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p>
              <a:endParaRPr lang="en-US" dirty="0"/>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p>
              <a:endParaRPr lang="en-US" dirty="0"/>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p>
              <a:endParaRPr lang="en-US" dirty="0"/>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p>
              <a:endParaRPr lang="en-US" dirty="0"/>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p>
              <a:endParaRPr lang="en-US" dirty="0"/>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p>
              <a:endParaRPr lang="en-US" dirty="0"/>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p>
              <a:endParaRPr lang="en-US" dirty="0"/>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p>
              <a:endParaRPr lang="en-US" dirty="0"/>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p>
              <a:endParaRPr lang="en-US" dirty="0"/>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p>
              <a:endParaRPr lang="en-US" dirty="0"/>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p>
              <a:endParaRPr lang="en-US" dirty="0"/>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p>
              <a:endParaRPr lang="en-US" dirty="0"/>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p>
              <a:endParaRPr lang="en-US" dirty="0"/>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p>
              <a:endParaRPr lang="en-US" dirty="0"/>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p>
              <a:endParaRPr lang="en-US" dirty="0"/>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p>
              <a:endParaRPr lang="en-US" dirty="0"/>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p>
              <a:endParaRPr lang="en-US" dirty="0"/>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p>
              <a:endParaRPr lang="en-US" dirty="0"/>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p>
              <a:endParaRPr lang="en-US" dirty="0"/>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p>
              <a:endParaRPr lang="en-US" dirty="0"/>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p>
              <a:endParaRPr lang="en-US" dirty="0"/>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p>
              <a:endParaRPr lang="en-US" dirty="0"/>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p>
              <a:endParaRPr lang="en-US" dirty="0"/>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p>
              <a:endParaRPr lang="en-US" dirty="0"/>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p>
              <a:endParaRPr lang="en-US" dirty="0"/>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p>
              <a:endParaRPr lang="en-US" dirty="0"/>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p>
              <a:endParaRPr lang="en-US" dirty="0"/>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p>
              <a:endParaRPr lang="en-US" dirty="0"/>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p>
              <a:endParaRPr lang="en-US" dirty="0"/>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p>
              <a:endParaRPr lang="en-US" dirty="0"/>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p>
              <a:endParaRPr lang="en-US" dirty="0"/>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p>
              <a:endParaRPr lang="en-US" dirty="0"/>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p>
              <a:endParaRPr lang="en-US" dirty="0"/>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p>
              <a:endParaRPr lang="en-US" dirty="0"/>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p>
              <a:endParaRPr lang="en-US" dirty="0"/>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p>
              <a:endParaRPr lang="en-US" dirty="0"/>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p>
              <a:endParaRPr lang="en-US" dirty="0"/>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p>
              <a:endParaRPr lang="en-US" dirty="0"/>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p>
              <a:endParaRPr lang="en-US" dirty="0"/>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p>
              <a:endParaRPr lang="en-US" dirty="0"/>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p>
              <a:endParaRPr lang="en-US" dirty="0"/>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p>
              <a:endParaRPr lang="en-US" dirty="0"/>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p>
              <a:endParaRPr lang="en-US" dirty="0"/>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p>
              <a:endParaRPr lang="en-US" dirty="0"/>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p>
              <a:endParaRPr lang="en-US" dirty="0"/>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p>
              <a:endParaRPr lang="en-US" dirty="0"/>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p>
              <a:endParaRPr lang="en-US" dirty="0"/>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p>
              <a:endParaRPr lang="en-US" dirty="0"/>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p>
              <a:endParaRPr lang="en-US" dirty="0"/>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p>
              <a:endParaRPr lang="en-US" dirty="0"/>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p>
              <a:endParaRPr lang="en-US" dirty="0"/>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p>
              <a:endParaRPr lang="en-US" dirty="0"/>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p>
              <a:endParaRPr lang="en-US" dirty="0"/>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p>
              <a:endParaRPr lang="en-US" dirty="0"/>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p>
              <a:endParaRPr lang="en-US" dirty="0"/>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p>
              <a:endParaRPr lang="en-US" dirty="0"/>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p>
              <a:endParaRPr lang="en-US" dirty="0"/>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p>
              <a:endParaRPr lang="en-US" dirty="0"/>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p>
              <a:endParaRPr lang="en-US" dirty="0"/>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p>
              <a:endParaRPr lang="en-US" dirty="0"/>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p>
              <a:endParaRPr lang="en-US" dirty="0"/>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p>
              <a:endParaRPr lang="en-US" dirty="0"/>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p>
              <a:endParaRPr lang="en-US" dirty="0"/>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p>
              <a:endParaRPr lang="en-US" dirty="0"/>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p>
              <a:endParaRPr lang="en-US" dirty="0"/>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p>
              <a:endParaRPr lang="en-US" dirty="0"/>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p>
              <a:endParaRPr lang="en-US" dirty="0"/>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p>
              <a:endParaRPr lang="en-US" dirty="0"/>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p>
              <a:endParaRPr lang="en-US" dirty="0"/>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p>
              <a:endParaRPr lang="en-US" dirty="0"/>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p>
              <a:endParaRPr lang="en-US" dirty="0"/>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p>
              <a:endParaRPr lang="en-US" dirty="0"/>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p>
              <a:endParaRPr lang="en-US" dirty="0"/>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p>
              <a:endParaRPr lang="en-US" dirty="0"/>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p>
              <a:endParaRPr lang="en-US" dirty="0"/>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p>
              <a:endParaRPr lang="en-US" dirty="0"/>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p>
              <a:endParaRPr lang="en-US" dirty="0"/>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p>
              <a:endParaRPr lang="en-US" dirty="0"/>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p>
              <a:endParaRPr lang="en-US" dirty="0"/>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p>
              <a:endParaRPr lang="en-US" dirty="0"/>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p>
              <a:endParaRPr lang="en-US" dirty="0"/>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p>
              <a:endParaRPr lang="en-US" dirty="0"/>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p>
              <a:endParaRPr lang="en-US" dirty="0"/>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p>
              <a:endParaRPr lang="en-US" dirty="0"/>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p>
              <a:endParaRPr lang="en-US" dirty="0"/>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p>
              <a:endParaRPr lang="en-US" dirty="0"/>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p>
              <a:endParaRPr lang="en-US" dirty="0"/>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p>
              <a:endParaRPr lang="en-US" dirty="0"/>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p>
              <a:endParaRPr lang="en-US" dirty="0"/>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p>
              <a:endParaRPr lang="en-US" dirty="0"/>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p>
              <a:endParaRPr lang="en-US" dirty="0"/>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p>
              <a:endParaRPr lang="en-US" dirty="0"/>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p>
              <a:endParaRPr lang="en-US" dirty="0"/>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p>
              <a:endParaRPr lang="en-US" dirty="0"/>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5916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anchor="b">
            <a:normAutofit/>
          </a:bodyPr>
          <a:lstStyle>
            <a:lvl1pPr>
              <a:defRPr sz="28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a:normAutofit/>
          </a:bodyPr>
          <a:lstStyle>
            <a:lvl1pPr marL="228600" indent="-228600">
              <a:lnSpc>
                <a:spcPts val="2400"/>
              </a:lnSpc>
              <a:spcBef>
                <a:spcPts val="0"/>
              </a:spcBef>
              <a:spcAft>
                <a:spcPts val="1200"/>
              </a:spcAft>
              <a:buFont typeface="Arial" panose="020B0604020202020204" pitchFamily="34" charset="0"/>
              <a:buChar char="•"/>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pic>
        <p:nvPicPr>
          <p:cNvPr id="9" name="Graphic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316123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7625969" y="-9144"/>
            <a:ext cx="4581525" cy="6602413"/>
          </a:xfrm>
        </p:spPr>
        <p:txBody>
          <a:bodyPr>
            <a:normAutofit/>
          </a:bodyPr>
          <a:lstStyle>
            <a:lvl1pPr marL="0" indent="0" algn="ctr">
              <a:buNone/>
              <a:defRPr sz="2000"/>
            </a:lvl1pPr>
          </a:lstStyle>
          <a:p>
            <a:r>
              <a:rPr lang="en-US"/>
              <a:t>Click icon to add picture</a:t>
            </a:r>
            <a:endParaRPr lang="en-US" dirty="0"/>
          </a:p>
        </p:txBody>
      </p:sp>
      <p:sp>
        <p:nvSpPr>
          <p:cNvPr id="11" name="Rectangle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44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15240" y="-15240"/>
            <a:ext cx="4581525" cy="6602413"/>
          </a:xfrm>
        </p:spPr>
        <p:txBody>
          <a:bodyPr>
            <a:normAutofit/>
          </a:bodyPr>
          <a:lstStyle>
            <a:lvl1pPr marL="0" indent="0" algn="ctr">
              <a:buNone/>
              <a:defRPr sz="2000"/>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p:spPr>
        <p:txBody>
          <a:bodyPr>
            <a:normAutofit/>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62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5999" y="441960"/>
            <a:ext cx="5641897" cy="3316893"/>
          </a:xfrm>
        </p:spPr>
        <p:txBody>
          <a:bodyPr anchor="b">
            <a:normAutofit/>
          </a:bodyPr>
          <a:lstStyle>
            <a:lvl1pPr>
              <a:defRPr sz="4000"/>
            </a:lvl1pPr>
          </a:lstStyle>
          <a:p>
            <a:r>
              <a:rPr lang="en-US" dirty="0"/>
              <a:t>CLICK TO add TITLE</a:t>
            </a:r>
          </a:p>
        </p:txBody>
      </p:sp>
      <p:sp>
        <p:nvSpPr>
          <p:cNvPr id="675" name="Text Placeholder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4" y="4068392"/>
            <a:ext cx="5580586" cy="2197590"/>
          </a:xfrm>
        </p:spPr>
        <p:txBody>
          <a:bodyPr>
            <a:normAutofit/>
          </a:bodyPr>
          <a:lstStyle>
            <a:lvl1pPr marL="0" indent="0">
              <a:lnSpc>
                <a:spcPts val="2400"/>
              </a:lnSpc>
              <a:buNone/>
              <a:defRPr sz="2800"/>
            </a:lvl1pPr>
            <a:lvl2pPr marL="457200" indent="0">
              <a:lnSpc>
                <a:spcPts val="2400"/>
              </a:lnSpc>
              <a:buNone/>
              <a:defRPr sz="2000"/>
            </a:lvl2pPr>
            <a:lvl3pPr marL="914400" indent="0">
              <a:lnSpc>
                <a:spcPts val="2400"/>
              </a:lnSpc>
              <a:buNone/>
              <a:defRPr sz="2000"/>
            </a:lvl3pPr>
            <a:lvl4pPr marL="1371600" indent="0">
              <a:lnSpc>
                <a:spcPts val="2400"/>
              </a:lnSpc>
              <a:buNone/>
              <a:defRPr sz="2000"/>
            </a:lvl4pPr>
            <a:lvl5pPr marL="1828800" indent="0">
              <a:lnSpc>
                <a:spcPts val="2400"/>
              </a:lnSpc>
              <a:buNone/>
              <a:defRPr sz="2000"/>
            </a:lvl5pPr>
          </a:lstStyle>
          <a:p>
            <a:pPr lvl="0"/>
            <a:r>
              <a:rPr lang="en-US" dirty="0"/>
              <a:t>Click to add text</a:t>
            </a:r>
          </a:p>
        </p:txBody>
      </p:sp>
      <p:pic>
        <p:nvPicPr>
          <p:cNvPr id="7" name="Graphic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33187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228600">
              <a:lnSpc>
                <a:spcPct val="100000"/>
              </a:lnSpc>
              <a:spcBef>
                <a:spcPts val="0"/>
              </a:spcBef>
              <a:spcAft>
                <a:spcPts val="1200"/>
              </a:spcAft>
              <a:defRPr sz="2000"/>
            </a:lvl4pPr>
            <a:lvl5pPr marL="1143000">
              <a:lnSpc>
                <a:spcPct val="100000"/>
              </a:lnSpc>
              <a:spcBef>
                <a:spcPts val="0"/>
              </a:spcBef>
              <a:spcAft>
                <a:spcPts val="1200"/>
              </a:spcAft>
              <a:defRPr sz="2000"/>
            </a:lvl5pPr>
            <a:lvl6pPr marL="1600200">
              <a:defRPr/>
            </a:lvl6pPr>
          </a:lstStyle>
          <a:p>
            <a:pPr lvl="0"/>
            <a:r>
              <a:rPr lang="en-US" dirty="0"/>
              <a:t>Click to add content</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440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3144837" cy="3687763"/>
          </a:xfrm>
        </p:spPr>
        <p:txBody>
          <a:bodyPr>
            <a:normAutofit/>
          </a:bodyPr>
          <a:lstStyle>
            <a:lvl1pPr marL="320040" indent="-320040">
              <a:lnSpc>
                <a:spcPct val="100000"/>
              </a:lnSpc>
              <a:spcBef>
                <a:spcPts val="0"/>
              </a:spcBef>
              <a:spcAft>
                <a:spcPts val="1200"/>
              </a:spcAft>
              <a:buFont typeface="+mj-lt"/>
              <a:buAutoNum type="arabicPeriod"/>
              <a:defRPr sz="2000"/>
            </a:lvl1pPr>
            <a:lvl2pPr marL="685800" indent="-320040">
              <a:lnSpc>
                <a:spcPct val="100000"/>
              </a:lnSpc>
              <a:spcBef>
                <a:spcPts val="0"/>
              </a:spcBef>
              <a:spcAft>
                <a:spcPts val="1200"/>
              </a:spcAft>
              <a:buFont typeface="+mj-lt"/>
              <a:buAutoNum type="alphaLcPeriod"/>
              <a:defRPr sz="2000"/>
            </a:lvl2pPr>
            <a:lvl3pPr marL="1143000" indent="-320040">
              <a:lnSpc>
                <a:spcPct val="100000"/>
              </a:lnSpc>
              <a:spcBef>
                <a:spcPts val="0"/>
              </a:spcBef>
              <a:spcAft>
                <a:spcPts val="1200"/>
              </a:spcAft>
              <a:buFont typeface="+mj-lt"/>
              <a:buAutoNum type="arabicParenR"/>
              <a:defRPr sz="2000"/>
            </a:lvl3pPr>
            <a:lvl4pPr marL="1600200" indent="-320040">
              <a:lnSpc>
                <a:spcPct val="100000"/>
              </a:lnSpc>
              <a:spcBef>
                <a:spcPts val="0"/>
              </a:spcBef>
              <a:spcAft>
                <a:spcPts val="1200"/>
              </a:spcAft>
              <a:buFont typeface="+mj-lt"/>
              <a:buAutoNum type="alphaLcParenR"/>
              <a:defRPr sz="2000"/>
            </a:lvl4pPr>
            <a:lvl5pPr marL="2057400" indent="-320040">
              <a:lnSpc>
                <a:spcPct val="100000"/>
              </a:lnSpc>
              <a:spcBef>
                <a:spcPts val="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4556760" y="2073275"/>
            <a:ext cx="6192838"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209488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5815B7-4DEA-0E4D-6E8B-EDAD6559AF21}"/>
              </a:ext>
              <a:ext uri="{C183D7F6-B498-43B3-948B-1728B52AA6E4}">
                <adec:decorative xmlns:adec="http://schemas.microsoft.com/office/drawing/2017/decorative" val="1"/>
              </a:ext>
            </a:extLst>
          </p:cNvPr>
          <p:cNvSpPr/>
          <p:nvPr userDrawn="1"/>
        </p:nvSpPr>
        <p:spPr>
          <a:xfrm>
            <a:off x="0" y="6593303"/>
            <a:ext cx="2182090" cy="2743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4977245" y="0"/>
            <a:ext cx="7214755" cy="143907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2179320" y="4094802"/>
            <a:ext cx="10027919" cy="2468880"/>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28326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1" name="Content Placeholder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3" y="2026603"/>
            <a:ext cx="6766877" cy="3902075"/>
          </a:xfrm>
        </p:spPr>
        <p:txBody>
          <a:bodyPr/>
          <a:lstStyle>
            <a:lvl1pPr>
              <a:spcBef>
                <a:spcPts val="0"/>
              </a:spcBef>
              <a:spcAft>
                <a:spcPts val="1200"/>
              </a:spcAft>
              <a:defRPr/>
            </a:lvl1pPr>
            <a:lvl2pPr>
              <a:spcBef>
                <a:spcPts val="0"/>
              </a:spcBef>
              <a:spcAft>
                <a:spcPts val="600"/>
              </a:spcAft>
              <a:defRPr/>
            </a:lvl2pPr>
            <a:lvl3pPr>
              <a:spcBef>
                <a:spcPts val="0"/>
              </a:spcBef>
              <a:spcAft>
                <a:spcPts val="600"/>
              </a:spcAft>
              <a:defRPr/>
            </a:lvl3pPr>
            <a:lvl4pPr>
              <a:spcBef>
                <a:spcPts val="0"/>
              </a:spcBef>
              <a:spcAft>
                <a:spcPts val="600"/>
              </a:spcAft>
              <a:defRPr sz="2000"/>
            </a:lvl4pPr>
            <a:lvl5pPr>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42307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000" b="1">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1" r:id="rId13"/>
  </p:sldLayoutIdLst>
  <p:hf hdr="0" ftr="0" dt="0"/>
  <p:txStyles>
    <p:title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E0BCE3-7A85-71CE-E027-A8E454AF1454}"/>
              </a:ext>
            </a:extLst>
          </p:cNvPr>
          <p:cNvSpPr>
            <a:spLocks noGrp="1"/>
          </p:cNvSpPr>
          <p:nvPr>
            <p:ph type="ctrTitle"/>
          </p:nvPr>
        </p:nvSpPr>
        <p:spPr>
          <a:xfrm>
            <a:off x="5599667" y="366533"/>
            <a:ext cx="5221224" cy="3056343"/>
          </a:xfrm>
        </p:spPr>
        <p:txBody>
          <a:bodyPr>
            <a:normAutofit/>
          </a:bodyPr>
          <a:lstStyle/>
          <a:p>
            <a:pPr algn="ctr"/>
            <a:r>
              <a:rPr lang="en-US" sz="6600" cap="none" dirty="0">
                <a:ln w="22225">
                  <a:solidFill>
                    <a:schemeClr val="accent2"/>
                  </a:solidFill>
                  <a:prstDash val="solid"/>
                </a:ln>
                <a:solidFill>
                  <a:schemeClr val="accent2">
                    <a:lumMod val="40000"/>
                    <a:lumOff val="60000"/>
                  </a:schemeClr>
                </a:solidFill>
                <a:latin typeface="+mn-lt"/>
                <a:ea typeface="+mn-ea"/>
                <a:cs typeface="+mn-cs"/>
              </a:rPr>
              <a:t>Respiratory system </a:t>
            </a:r>
          </a:p>
        </p:txBody>
      </p:sp>
      <p:sp>
        <p:nvSpPr>
          <p:cNvPr id="4" name="Rectangle 3">
            <a:extLst>
              <a:ext uri="{FF2B5EF4-FFF2-40B4-BE49-F238E27FC236}">
                <a16:creationId xmlns:a16="http://schemas.microsoft.com/office/drawing/2014/main" id="{2902BD79-6982-38BF-5647-D1B5947594D3}"/>
              </a:ext>
            </a:extLst>
          </p:cNvPr>
          <p:cNvSpPr/>
          <p:nvPr/>
        </p:nvSpPr>
        <p:spPr>
          <a:xfrm>
            <a:off x="5951492" y="5105851"/>
            <a:ext cx="5699734" cy="1200329"/>
          </a:xfrm>
          <a:prstGeom prst="rect">
            <a:avLst/>
          </a:prstGeom>
          <a:noFill/>
        </p:spPr>
        <p:txBody>
          <a:bodyPr wrap="square" lIns="91440" tIns="45720" rIns="91440" bIns="45720">
            <a:spAutoFit/>
          </a:bodyPr>
          <a:lstStyle/>
          <a:p>
            <a:pPr algn="ctr"/>
            <a:r>
              <a:rPr lang="en-US" sz="3600" b="1" cap="none" spc="0" dirty="0" err="1">
                <a:ln w="22225">
                  <a:solidFill>
                    <a:schemeClr val="accent2"/>
                  </a:solidFill>
                  <a:prstDash val="solid"/>
                </a:ln>
                <a:solidFill>
                  <a:schemeClr val="accent2">
                    <a:lumMod val="40000"/>
                    <a:lumOff val="60000"/>
                  </a:schemeClr>
                </a:solidFill>
                <a:effectLst/>
              </a:rPr>
              <a:t>Nardeen</a:t>
            </a:r>
            <a:r>
              <a:rPr lang="en-US" sz="3600" b="1" cap="none" spc="0" dirty="0">
                <a:ln w="22225">
                  <a:solidFill>
                    <a:schemeClr val="accent2"/>
                  </a:solidFill>
                  <a:prstDash val="solid"/>
                </a:ln>
                <a:solidFill>
                  <a:schemeClr val="accent2">
                    <a:lumMod val="40000"/>
                    <a:lumOff val="60000"/>
                  </a:schemeClr>
                </a:solidFill>
                <a:effectLst/>
              </a:rPr>
              <a:t> Abu Joudeh </a:t>
            </a:r>
          </a:p>
          <a:p>
            <a:pPr algn="ctr"/>
            <a:r>
              <a:rPr lang="en-US" sz="3600" b="1" dirty="0">
                <a:ln w="22225">
                  <a:solidFill>
                    <a:schemeClr val="accent2"/>
                  </a:solidFill>
                  <a:prstDash val="solid"/>
                </a:ln>
                <a:solidFill>
                  <a:schemeClr val="accent2">
                    <a:lumMod val="40000"/>
                    <a:lumOff val="60000"/>
                  </a:schemeClr>
                </a:solidFill>
              </a:rPr>
              <a:t>Gr.5A</a:t>
            </a:r>
            <a:endParaRPr lang="en-US" sz="36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954410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870A-EBCD-13FC-D1A2-49C555C48170}"/>
              </a:ext>
            </a:extLst>
          </p:cNvPr>
          <p:cNvSpPr>
            <a:spLocks noGrp="1"/>
          </p:cNvSpPr>
          <p:nvPr>
            <p:ph type="title"/>
          </p:nvPr>
        </p:nvSpPr>
        <p:spPr>
          <a:xfrm>
            <a:off x="893064" y="72518"/>
            <a:ext cx="8297380" cy="1326514"/>
          </a:xfrm>
        </p:spPr>
        <p:txBody>
          <a:bodyPr/>
          <a:lstStyle/>
          <a:p>
            <a:r>
              <a:rPr lang="en-US" dirty="0"/>
              <a:t>What is a respiratory system?</a:t>
            </a:r>
          </a:p>
        </p:txBody>
      </p:sp>
      <p:sp>
        <p:nvSpPr>
          <p:cNvPr id="7" name="Text Placeholder 6">
            <a:extLst>
              <a:ext uri="{FF2B5EF4-FFF2-40B4-BE49-F238E27FC236}">
                <a16:creationId xmlns:a16="http://schemas.microsoft.com/office/drawing/2014/main" id="{70B4EC43-20C2-1DA5-646B-B8D26CF7D003}"/>
              </a:ext>
            </a:extLst>
          </p:cNvPr>
          <p:cNvSpPr>
            <a:spLocks noGrp="1"/>
          </p:cNvSpPr>
          <p:nvPr>
            <p:ph type="body" sz="quarter" idx="13"/>
          </p:nvPr>
        </p:nvSpPr>
        <p:spPr>
          <a:xfrm>
            <a:off x="865631" y="2072640"/>
            <a:ext cx="8324089" cy="3493008"/>
          </a:xfrm>
        </p:spPr>
        <p:txBody>
          <a:bodyPr>
            <a:normAutofit/>
          </a:bodyPr>
          <a:lstStyle/>
          <a:p>
            <a:r>
              <a:rPr lang="en-US" sz="3200" dirty="0"/>
              <a:t>It is the body system that help us breath</a:t>
            </a:r>
          </a:p>
          <a:p>
            <a:pPr marL="0" indent="0">
              <a:buNone/>
            </a:pPr>
            <a:endParaRPr lang="en-US" sz="3200" dirty="0"/>
          </a:p>
          <a:p>
            <a:r>
              <a:rPr lang="en-US" sz="3200" dirty="0"/>
              <a:t>It brings oxygen into our body</a:t>
            </a:r>
          </a:p>
          <a:p>
            <a:pPr marL="0" indent="0">
              <a:buNone/>
            </a:pPr>
            <a:endParaRPr lang="en-US" sz="3200" dirty="0"/>
          </a:p>
          <a:p>
            <a:r>
              <a:rPr lang="en-US" sz="3200" dirty="0"/>
              <a:t>It removes carbon dioxide ( a waste gas)</a:t>
            </a:r>
          </a:p>
          <a:p>
            <a:pPr marL="0" indent="0">
              <a:buNone/>
            </a:pPr>
            <a:endParaRPr lang="en-US" sz="3200" dirty="0"/>
          </a:p>
          <a:p>
            <a:r>
              <a:rPr lang="en-US" sz="3200" dirty="0"/>
              <a:t>Every cell in our body needs oxygen to work</a:t>
            </a:r>
          </a:p>
        </p:txBody>
      </p:sp>
      <p:sp>
        <p:nvSpPr>
          <p:cNvPr id="3" name="Slide Number Placeholder 2">
            <a:extLst>
              <a:ext uri="{FF2B5EF4-FFF2-40B4-BE49-F238E27FC236}">
                <a16:creationId xmlns:a16="http://schemas.microsoft.com/office/drawing/2014/main" id="{089920E1-1F47-D3FB-B5CD-7110B3795525}"/>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2</a:t>
            </a:fld>
            <a:endParaRPr lang="en-US" dirty="0"/>
          </a:p>
        </p:txBody>
      </p:sp>
    </p:spTree>
    <p:extLst>
      <p:ext uri="{BB962C8B-B14F-4D97-AF65-F5344CB8AC3E}">
        <p14:creationId xmlns:p14="http://schemas.microsoft.com/office/powerpoint/2010/main" val="58274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DDD8-3394-6FB2-960C-451DEBD7F640}"/>
              </a:ext>
            </a:extLst>
          </p:cNvPr>
          <p:cNvSpPr>
            <a:spLocks noGrp="1"/>
          </p:cNvSpPr>
          <p:nvPr>
            <p:ph type="title"/>
          </p:nvPr>
        </p:nvSpPr>
        <p:spPr>
          <a:xfrm>
            <a:off x="6508672" y="255784"/>
            <a:ext cx="5864352" cy="3621024"/>
          </a:xfrm>
        </p:spPr>
        <p:txBody>
          <a:bodyPr/>
          <a:lstStyle/>
          <a:p>
            <a:r>
              <a:rPr lang="en-US" dirty="0"/>
              <a:t>Main Organs of the Respiratory System </a:t>
            </a:r>
          </a:p>
        </p:txBody>
      </p:sp>
      <p:pic>
        <p:nvPicPr>
          <p:cNvPr id="3" name="Picture 2" descr="3. Diagram of the respiratory system from the NCERT Science and... |  Download Scientific Diagram">
            <a:extLst>
              <a:ext uri="{FF2B5EF4-FFF2-40B4-BE49-F238E27FC236}">
                <a16:creationId xmlns:a16="http://schemas.microsoft.com/office/drawing/2014/main" id="{366384E5-84C6-C520-BEF6-461EB465A6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772" y="955573"/>
            <a:ext cx="5489472" cy="5489472"/>
          </a:xfrm>
          <a:prstGeom prst="rect">
            <a:avLst/>
          </a:prstGeom>
          <a:noFill/>
          <a:ln>
            <a:noFill/>
          </a:ln>
        </p:spPr>
      </p:pic>
    </p:spTree>
    <p:extLst>
      <p:ext uri="{BB962C8B-B14F-4D97-AF65-F5344CB8AC3E}">
        <p14:creationId xmlns:p14="http://schemas.microsoft.com/office/powerpoint/2010/main" val="3590816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0+ Inhalation And Exhalation Stock Illustrations, Royalty-Free Vector  Graphics &amp; Clip Art - iStock">
            <a:extLst>
              <a:ext uri="{FF2B5EF4-FFF2-40B4-BE49-F238E27FC236}">
                <a16:creationId xmlns:a16="http://schemas.microsoft.com/office/drawing/2014/main" id="{9BCF3792-3FDA-387F-0250-34CAE7D7A2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997913"/>
            <a:ext cx="5852160" cy="4297680"/>
          </a:xfrm>
          <a:prstGeom prst="rect">
            <a:avLst/>
          </a:prstGeom>
          <a:noFill/>
          <a:ln>
            <a:noFill/>
          </a:ln>
        </p:spPr>
      </p:pic>
      <p:sp>
        <p:nvSpPr>
          <p:cNvPr id="8" name="TextBox 7">
            <a:extLst>
              <a:ext uri="{FF2B5EF4-FFF2-40B4-BE49-F238E27FC236}">
                <a16:creationId xmlns:a16="http://schemas.microsoft.com/office/drawing/2014/main" id="{A11ADE41-A9BF-5D7F-5604-CECC962A89A8}"/>
              </a:ext>
            </a:extLst>
          </p:cNvPr>
          <p:cNvSpPr txBox="1"/>
          <p:nvPr/>
        </p:nvSpPr>
        <p:spPr>
          <a:xfrm>
            <a:off x="0" y="1854506"/>
            <a:ext cx="6098458" cy="3785652"/>
          </a:xfrm>
          <a:prstGeom prst="rect">
            <a:avLst/>
          </a:prstGeom>
          <a:noFill/>
        </p:spPr>
        <p:txBody>
          <a:bodyPr wrap="square">
            <a:spAutoFit/>
          </a:bodyPr>
          <a:lstStyle/>
          <a:p>
            <a:r>
              <a:rPr lang="en-US" sz="2400" dirty="0"/>
              <a:t>We need oxygen to live, when we breath IN, oxygen gas from the air moves into the blood vessels in the lungs. Blood carries the oxygen to the heart &amp; then to the other parts of the body.</a:t>
            </a:r>
          </a:p>
          <a:p>
            <a:r>
              <a:rPr lang="en-US" sz="2400" dirty="0"/>
              <a:t>As your body uses up oxygen, it makes carbon dioxide. The blood carries the carbon dioxide back to the lungs. We get rid of Carbon dioxide in the air we breath OUT.</a:t>
            </a:r>
          </a:p>
        </p:txBody>
      </p:sp>
      <p:sp>
        <p:nvSpPr>
          <p:cNvPr id="9" name="Title 1">
            <a:extLst>
              <a:ext uri="{FF2B5EF4-FFF2-40B4-BE49-F238E27FC236}">
                <a16:creationId xmlns:a16="http://schemas.microsoft.com/office/drawing/2014/main" id="{15E7D109-EA0D-325F-C6D1-419E8E63CF7F}"/>
              </a:ext>
            </a:extLst>
          </p:cNvPr>
          <p:cNvSpPr>
            <a:spLocks noGrp="1"/>
          </p:cNvSpPr>
          <p:nvPr>
            <p:ph type="title"/>
          </p:nvPr>
        </p:nvSpPr>
        <p:spPr>
          <a:xfrm>
            <a:off x="243840" y="334656"/>
            <a:ext cx="8297380" cy="1326514"/>
          </a:xfrm>
        </p:spPr>
        <p:txBody>
          <a:bodyPr/>
          <a:lstStyle/>
          <a:p>
            <a:r>
              <a:rPr lang="en-US" dirty="0"/>
              <a:t>Breathing </a:t>
            </a:r>
            <a:endParaRPr lang="en-ZA" dirty="0"/>
          </a:p>
        </p:txBody>
      </p:sp>
    </p:spTree>
    <p:extLst>
      <p:ext uri="{BB962C8B-B14F-4D97-AF65-F5344CB8AC3E}">
        <p14:creationId xmlns:p14="http://schemas.microsoft.com/office/powerpoint/2010/main" val="3786907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8D25-D403-2E2B-50DA-B21A0500AB0E}"/>
              </a:ext>
            </a:extLst>
          </p:cNvPr>
          <p:cNvSpPr>
            <a:spLocks noGrp="1"/>
          </p:cNvSpPr>
          <p:nvPr>
            <p:ph type="title"/>
          </p:nvPr>
        </p:nvSpPr>
        <p:spPr>
          <a:xfrm>
            <a:off x="911352" y="505016"/>
            <a:ext cx="5775656" cy="3284932"/>
          </a:xfrm>
        </p:spPr>
        <p:txBody>
          <a:bodyPr/>
          <a:lstStyle/>
          <a:p>
            <a:r>
              <a:rPr lang="en-US" dirty="0"/>
              <a:t>Fun Facts! </a:t>
            </a:r>
          </a:p>
        </p:txBody>
      </p:sp>
      <p:sp>
        <p:nvSpPr>
          <p:cNvPr id="3" name="Text Placeholder 2">
            <a:extLst>
              <a:ext uri="{FF2B5EF4-FFF2-40B4-BE49-F238E27FC236}">
                <a16:creationId xmlns:a16="http://schemas.microsoft.com/office/drawing/2014/main" id="{1EC6DB3D-3AE2-9478-3245-FE2F98B96EC7}"/>
              </a:ext>
            </a:extLst>
          </p:cNvPr>
          <p:cNvSpPr>
            <a:spLocks noGrp="1"/>
          </p:cNvSpPr>
          <p:nvPr>
            <p:ph type="body" sz="quarter" idx="13"/>
          </p:nvPr>
        </p:nvSpPr>
        <p:spPr>
          <a:xfrm>
            <a:off x="911353" y="4006024"/>
            <a:ext cx="5794248" cy="2346960"/>
          </a:xfrm>
        </p:spPr>
        <p:txBody>
          <a:bodyPr>
            <a:noAutofit/>
          </a:bodyPr>
          <a:lstStyle/>
          <a:p>
            <a:r>
              <a:rPr lang="en-US" sz="2400" b="1" dirty="0"/>
              <a:t>You breath about 20,000 times a day </a:t>
            </a:r>
          </a:p>
          <a:p>
            <a:r>
              <a:rPr lang="en-US" sz="2400" b="1" dirty="0"/>
              <a:t>Your lungs are not the same size –the right lung is bigger</a:t>
            </a:r>
          </a:p>
          <a:p>
            <a:r>
              <a:rPr lang="en-US" sz="2400" b="1" dirty="0"/>
              <a:t>Your lungs are like ballons that fill with air </a:t>
            </a:r>
          </a:p>
          <a:p>
            <a:r>
              <a:rPr lang="en-US" sz="2400" b="1" dirty="0"/>
              <a:t>The diaphragm is a strong muscle that moves every time u breath </a:t>
            </a:r>
          </a:p>
        </p:txBody>
      </p:sp>
    </p:spTree>
    <p:extLst>
      <p:ext uri="{BB962C8B-B14F-4D97-AF65-F5344CB8AC3E}">
        <p14:creationId xmlns:p14="http://schemas.microsoft.com/office/powerpoint/2010/main" val="3493061142"/>
      </p:ext>
    </p:extLst>
  </p:cSld>
  <p:clrMapOvr>
    <a:masterClrMapping/>
  </p:clrMapOvr>
</p:sld>
</file>

<file path=ppt/theme/theme1.xml><?xml version="1.0" encoding="utf-8"?>
<a:theme xmlns:a="http://schemas.openxmlformats.org/drawingml/2006/main" name="Custom">
  <a:themeElements>
    <a:clrScheme name="Custom 82">
      <a:dk1>
        <a:sysClr val="windowText" lastClr="000000"/>
      </a:dk1>
      <a:lt1>
        <a:sysClr val="window" lastClr="FFFFFF"/>
      </a:lt1>
      <a:dk2>
        <a:srgbClr val="0A4054"/>
      </a:dk2>
      <a:lt2>
        <a:srgbClr val="E7E6E6"/>
      </a:lt2>
      <a:accent1>
        <a:srgbClr val="66B2B0"/>
      </a:accent1>
      <a:accent2>
        <a:srgbClr val="F2494C"/>
      </a:accent2>
      <a:accent3>
        <a:srgbClr val="F39891"/>
      </a:accent3>
      <a:accent4>
        <a:srgbClr val="F9AA19"/>
      </a:accent4>
      <a:accent5>
        <a:srgbClr val="F9C996"/>
      </a:accent5>
      <a:accent6>
        <a:srgbClr val="9FD1D0"/>
      </a:accent6>
      <a:hlink>
        <a:srgbClr val="0563C1"/>
      </a:hlink>
      <a:folHlink>
        <a:srgbClr val="954F72"/>
      </a:folHlink>
    </a:clrScheme>
    <a:fontScheme name="Custom 117">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248_Win32_SL_V4" id="{806921AB-1FF9-416C-A3A7-D14200787132}" vid="{8436FA26-ADF6-4DA9-8A70-95C197E774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5040CA-20CC-43C6-BC0C-8D8696B6AF8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CC02FA78-7B40-45E2-B806-470B0FC280F6}">
  <ds:schemaRefs>
    <ds:schemaRef ds:uri="http://schemas.microsoft.com/sharepoint/v3/contenttype/forms"/>
  </ds:schemaRefs>
</ds:datastoreItem>
</file>

<file path=customXml/itemProps3.xml><?xml version="1.0" encoding="utf-8"?>
<ds:datastoreItem xmlns:ds="http://schemas.openxmlformats.org/officeDocument/2006/customXml" ds:itemID="{BFBA14A9-9290-4E1F-A1C4-0305BFA57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{9C02DA76-4E8F-4B46-89B1-43EDBD8C158B}TFb05bf529-a1dc-42d5-b9d6-8a1e9569dd9caf6e7d0f_win32-c3c9796a48f5</Template>
  <TotalTime>38</TotalTime>
  <Words>177</Words>
  <Application>Microsoft Office PowerPoint</Application>
  <PresentationFormat>Widescreen</PresentationFormat>
  <Paragraphs>21</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Avenir Next LT Pro Light</vt:lpstr>
      <vt:lpstr>Calibri</vt:lpstr>
      <vt:lpstr>Posterama</vt:lpstr>
      <vt:lpstr>Custom</vt:lpstr>
      <vt:lpstr>Respiratory system </vt:lpstr>
      <vt:lpstr>What is a respiratory system?</vt:lpstr>
      <vt:lpstr>Main Organs of the Respiratory System </vt:lpstr>
      <vt:lpstr>Breathing </vt:lpstr>
      <vt:lpstr>Fun Facts!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Hania Farraj</dc:creator>
  <cp:lastModifiedBy>Hania Farraj</cp:lastModifiedBy>
  <cp:revision>1</cp:revision>
  <dcterms:created xsi:type="dcterms:W3CDTF">2025-11-26T14:53:09Z</dcterms:created>
  <dcterms:modified xsi:type="dcterms:W3CDTF">2025-11-26T15:31:46Z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