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2" r:id="rId5"/>
  </p:sldMasterIdLst>
  <p:notesMasterIdLst>
    <p:notesMasterId r:id="rId12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428AC-EAE1-45AE-8C65-92583E9D38B6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BD623-FD35-4257-8091-456502453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766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48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77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344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720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597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746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741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352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25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78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493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3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36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65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39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52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A27DD-CFC4-484A-A4D5-8106EA8B22C7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6CC55E8-98C7-4FF7-8D55-BA3A4D788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91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084" r:id="rId2"/>
    <p:sldLayoutId id="2147484085" r:id="rId3"/>
    <p:sldLayoutId id="2147484086" r:id="rId4"/>
    <p:sldLayoutId id="2147484087" r:id="rId5"/>
    <p:sldLayoutId id="2147484088" r:id="rId6"/>
    <p:sldLayoutId id="2147484089" r:id="rId7"/>
    <p:sldLayoutId id="2147484090" r:id="rId8"/>
    <p:sldLayoutId id="2147484091" r:id="rId9"/>
    <p:sldLayoutId id="2147484092" r:id="rId10"/>
    <p:sldLayoutId id="2147484093" r:id="rId11"/>
    <p:sldLayoutId id="2147484094" r:id="rId12"/>
    <p:sldLayoutId id="2147484095" r:id="rId13"/>
    <p:sldLayoutId id="2147484096" r:id="rId14"/>
    <p:sldLayoutId id="2147484097" r:id="rId15"/>
    <p:sldLayoutId id="21474840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137691&amp;picture=&amp;jazyk=I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fantilpedrodevalenciab.blogspot.com/2018/10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reativecommons.org/licenses/by-nc-sa/3.0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C959B-BE64-E009-9B0E-5CB2A047E3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9280" y="2054711"/>
            <a:ext cx="5634117" cy="2119256"/>
          </a:xfrm>
        </p:spPr>
        <p:txBody>
          <a:bodyPr>
            <a:normAutofit/>
          </a:bodyPr>
          <a:lstStyle/>
          <a:p>
            <a:pPr algn="l"/>
            <a:r>
              <a:rPr lang="en-US" sz="4100" dirty="0"/>
              <a:t>The Crocodile</a:t>
            </a:r>
            <a:br>
              <a:rPr lang="en-US" sz="4100" dirty="0"/>
            </a:br>
            <a:r>
              <a:rPr lang="en-US" sz="4100" dirty="0"/>
              <a:t>BY Lewis Carroll</a:t>
            </a:r>
            <a:br>
              <a:rPr lang="en-US" sz="4100" dirty="0"/>
            </a:br>
            <a:r>
              <a:rPr lang="en-US" sz="41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4CE9FF-1DDC-9A50-6355-AF05063B5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4374" y="4263992"/>
            <a:ext cx="3498045" cy="132585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Saif Madaen 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AA330523-F25B-4007-B3E5-ABB5637D1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 descr="A cartoon of a crocodile&#10;&#10;AI-generated content may be incorrect.">
            <a:extLst>
              <a:ext uri="{FF2B5EF4-FFF2-40B4-BE49-F238E27FC236}">
                <a16:creationId xmlns:a16="http://schemas.microsoft.com/office/drawing/2014/main" id="{43B0538C-5F92-C671-C51A-003CE0C32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88603" y="1451843"/>
            <a:ext cx="4887354" cy="395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89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8D2B45-A99E-BAB7-5627-3DAE3F788D0D}"/>
              </a:ext>
            </a:extLst>
          </p:cNvPr>
          <p:cNvSpPr txBox="1"/>
          <p:nvPr/>
        </p:nvSpPr>
        <p:spPr>
          <a:xfrm>
            <a:off x="2435289" y="1306286"/>
            <a:ext cx="418494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How doth the little crocodile</a:t>
            </a:r>
          </a:p>
          <a:p>
            <a:r>
              <a:rPr lang="en-US" sz="2000" dirty="0"/>
              <a:t>Improve his shining tail</a:t>
            </a:r>
          </a:p>
          <a:p>
            <a:r>
              <a:rPr lang="en-US" sz="2000" dirty="0"/>
              <a:t>And pour the waters of the Nile</a:t>
            </a:r>
          </a:p>
          <a:p>
            <a:r>
              <a:rPr lang="en-US" sz="2000" dirty="0"/>
              <a:t>On every golden scale!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How cheerfully he seems to grin</a:t>
            </a:r>
          </a:p>
          <a:p>
            <a:r>
              <a:rPr lang="en-US" sz="2000" dirty="0"/>
              <a:t> How neatly spreads his claws</a:t>
            </a:r>
          </a:p>
          <a:p>
            <a:r>
              <a:rPr lang="en-US" sz="2000" dirty="0"/>
              <a:t>And welcomes little fishes in</a:t>
            </a:r>
          </a:p>
          <a:p>
            <a:r>
              <a:rPr lang="en-US" sz="2000" dirty="0"/>
              <a:t> With gently smiling jaws!</a:t>
            </a:r>
          </a:p>
        </p:txBody>
      </p:sp>
      <p:pic>
        <p:nvPicPr>
          <p:cNvPr id="7" name="Picture 6" descr="A cartoon of a green alligator&#10;&#10;AI-generated content may be incorrect.">
            <a:extLst>
              <a:ext uri="{FF2B5EF4-FFF2-40B4-BE49-F238E27FC236}">
                <a16:creationId xmlns:a16="http://schemas.microsoft.com/office/drawing/2014/main" id="{C66FC955-9EBA-FC6D-D9AF-35791FD609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69313" y="2594586"/>
            <a:ext cx="4184946" cy="15168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C9FC75-55AB-8C76-97D4-FCE19EA208F3}"/>
              </a:ext>
            </a:extLst>
          </p:cNvPr>
          <p:cNvSpPr txBox="1"/>
          <p:nvPr/>
        </p:nvSpPr>
        <p:spPr>
          <a:xfrm>
            <a:off x="1524000" y="6954316"/>
            <a:ext cx="2542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infantilpedrodevalenciab.blogspot.com/2018/10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nc-sa/3.0/"/>
              </a:rPr>
              <a:t>CC BY-SA-NC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291860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7" name="Isosceles Triangle 6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8" name="Isosceles Triangle 6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69" name="Rectangle 68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Isosceles Triangle 69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1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05CB7C3-3E98-6DDE-56D2-99D536A62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6" y="1396999"/>
            <a:ext cx="8319015" cy="2857759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dirty="0"/>
              <a:t>The poem describes a Crocodile that looks polite, Cheerful and kind on the outside,</a:t>
            </a:r>
            <a:br>
              <a:rPr lang="en-US" sz="3000" dirty="0"/>
            </a:br>
            <a:r>
              <a:rPr lang="en-US" sz="3000" dirty="0"/>
              <a:t>but is actually preparing to catch the fish and eat them.</a:t>
            </a:r>
            <a:br>
              <a:rPr lang="en-US" sz="3000" dirty="0"/>
            </a:b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5988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8AF89-E385-2759-4751-6BD64AFD3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Don’t always trust things just because they look nice on outside.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684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0D4C9-678C-E66D-E3C9-377C05818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9063825" cy="3458547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Figurative Language: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- Personification: How cheerfully he seems to grin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- Rhyme: Tail/Nile/scale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-Alliteration: How doth the little crocodile</a:t>
            </a:r>
            <a:br>
              <a:rPr lang="en-US" sz="2800" dirty="0"/>
            </a:br>
            <a:r>
              <a:rPr lang="en-US" sz="2800" dirty="0"/>
              <a:t>                    How cheerfully he seems to grin</a:t>
            </a: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61918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3F7BA-7C6C-8C92-51AC-8DCD0484D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4643535"/>
          </a:xfrm>
        </p:spPr>
        <p:txBody>
          <a:bodyPr/>
          <a:lstStyle/>
          <a:p>
            <a:r>
              <a:rPr lang="en-US" dirty="0"/>
              <a:t>-With gently smiling jaws!</a:t>
            </a:r>
            <a:br>
              <a:rPr lang="en-US" dirty="0"/>
            </a:br>
            <a:r>
              <a:rPr lang="en-US" dirty="0"/>
              <a:t>How funny to see a Crocodile smiling </a:t>
            </a:r>
            <a:br>
              <a:rPr lang="en-US" dirty="0"/>
            </a:br>
            <a:r>
              <a:rPr lang="en-US" dirty="0"/>
              <a:t>politely with sharp canine.</a:t>
            </a:r>
          </a:p>
        </p:txBody>
      </p:sp>
    </p:spTree>
    <p:extLst>
      <p:ext uri="{BB962C8B-B14F-4D97-AF65-F5344CB8AC3E}">
        <p14:creationId xmlns:p14="http://schemas.microsoft.com/office/powerpoint/2010/main" val="21543802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b62aff6-34c3-4467-8535-54d03d61f4dc">4N73XR2XSPRV-660-61847</_dlc_DocId>
    <_dlc_DocIdUrl xmlns="cb62aff6-34c3-4467-8535-54d03d61f4dc">
      <Url>http://portal/sites/Departments/Chairman/ComplianceandRisk/SharedDocuments/_layouts/DocIdRedir.aspx?ID=4N73XR2XSPRV-660-61847</Url>
      <Description>4N73XR2XSPRV-660-61847</Description>
    </_dlc_DocIdUrl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919C1453048C47AD43708D0092D3F1" ma:contentTypeVersion="1" ma:contentTypeDescription="Create a new document." ma:contentTypeScope="" ma:versionID="f1a7f16cfbee4b8b4d4e404826922f31">
  <xsd:schema xmlns:xsd="http://www.w3.org/2001/XMLSchema" xmlns:xs="http://www.w3.org/2001/XMLSchema" xmlns:p="http://schemas.microsoft.com/office/2006/metadata/properties" xmlns:ns1="http://schemas.microsoft.com/sharepoint/v3" xmlns:ns2="cb62aff6-34c3-4467-8535-54d03d61f4dc" targetNamespace="http://schemas.microsoft.com/office/2006/metadata/properties" ma:root="true" ma:fieldsID="07277a811c64db3c4fde5c158f734f84" ns1:_="" ns2:_="">
    <xsd:import namespace="http://schemas.microsoft.com/sharepoint/v3"/>
    <xsd:import namespace="cb62aff6-34c3-4467-8535-54d03d61f4dc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62aff6-34c3-4467-8535-54d03d61f4dc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BC4405-B875-4E2B-96CB-F26D75B46927}">
  <ds:schemaRefs>
    <ds:schemaRef ds:uri="http://www.w3.org/XML/1998/namespace"/>
    <ds:schemaRef ds:uri="http://purl.org/dc/elements/1.1/"/>
    <ds:schemaRef ds:uri="http://purl.org/dc/terms/"/>
    <ds:schemaRef ds:uri="cb62aff6-34c3-4467-8535-54d03d61f4dc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7788CDB-E7F5-4B33-B3EA-78D33DD3A7BF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2703AC7-7DC7-412C-B8A7-C97E8695F4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b62aff6-34c3-4467-8535-54d03d61f4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9BCCD19-C8CC-43B8-84B4-FD3DA0A6E5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1181</TotalTime>
  <Words>172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Facet</vt:lpstr>
      <vt:lpstr>The Crocodile BY Lewis Carroll  </vt:lpstr>
      <vt:lpstr>PowerPoint Presentation</vt:lpstr>
      <vt:lpstr>The poem describes a Crocodile that looks polite, Cheerful and kind on the outside, but is actually preparing to catch the fish and eat them. </vt:lpstr>
      <vt:lpstr>Don’t always trust things just because they look nice on outside. </vt:lpstr>
      <vt:lpstr>Figurative Language:  - Personification: How cheerfully he seems to grin  - Rhyme: Tail/Nile/scale  -Alliteration: How doth the little crocodile                     How cheerfully he seems to grin   </vt:lpstr>
      <vt:lpstr>-With gently smiling jaws! How funny to see a Crocodile smiling  politely with sharp canine.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الدورة التوعوية بأمن المعلومات</dc:title>
  <dc:creator>Odeh Hattar</dc:creator>
  <cp:lastModifiedBy>Haneen Qaqeesh -- Risk Department</cp:lastModifiedBy>
  <cp:revision>177</cp:revision>
  <cp:lastPrinted>2019-11-20T08:14:19Z</cp:lastPrinted>
  <dcterms:created xsi:type="dcterms:W3CDTF">2012-12-15T14:56:11Z</dcterms:created>
  <dcterms:modified xsi:type="dcterms:W3CDTF">2025-11-25T07:24:38Z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4ad1472b-3ecf-4a02-8c46-7e38a050e56d</vt:lpwstr>
  </property>
  <property fmtid="{D5CDD505-2E9C-101B-9397-08002B2CF9AE}" pid="3" name="ContentTypeId">
    <vt:lpwstr>0x0101009C919C1453048C47AD43708D0092D3F1</vt:lpwstr>
  </property>
</Properties>
</file>