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3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C4C78-4FBE-4B0C-A5C7-AB504A92C60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9EDB-BC87-4458-B253-C16696C09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C4C78-4FBE-4B0C-A5C7-AB504A92C60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9EDB-BC87-4458-B253-C16696C09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C4C78-4FBE-4B0C-A5C7-AB504A92C60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9EDB-BC87-4458-B253-C16696C09C7C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C4C78-4FBE-4B0C-A5C7-AB504A92C60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9EDB-BC87-4458-B253-C16696C09C7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C4C78-4FBE-4B0C-A5C7-AB504A92C60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9EDB-BC87-4458-B253-C16696C09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C4C78-4FBE-4B0C-A5C7-AB504A92C60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9EDB-BC87-4458-B253-C16696C09C7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C4C78-4FBE-4B0C-A5C7-AB504A92C60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9EDB-BC87-4458-B253-C16696C09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C4C78-4FBE-4B0C-A5C7-AB504A92C60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9EDB-BC87-4458-B253-C16696C09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C4C78-4FBE-4B0C-A5C7-AB504A92C60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9EDB-BC87-4458-B253-C16696C09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C4C78-4FBE-4B0C-A5C7-AB504A92C60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9EDB-BC87-4458-B253-C16696C09C7C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C4C78-4FBE-4B0C-A5C7-AB504A92C60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9EDB-BC87-4458-B253-C16696C09C7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BBC4C78-4FBE-4B0C-A5C7-AB504A92C60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1859EDB-BC87-4458-B253-C16696C09C7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JO" dirty="0" smtClean="0"/>
              <a:t/>
            </a:r>
            <a:br>
              <a:rPr lang="ar-JO" dirty="0" smtClean="0"/>
            </a:br>
            <a:r>
              <a:rPr lang="ar-JO" dirty="0"/>
              <a:t/>
            </a:r>
            <a:br>
              <a:rPr lang="ar-JO" dirty="0"/>
            </a:br>
            <a:r>
              <a:rPr lang="ar-JO" dirty="0" smtClean="0"/>
              <a:t/>
            </a:r>
            <a:br>
              <a:rPr lang="ar-JO" dirty="0" smtClean="0"/>
            </a:br>
            <a:r>
              <a:rPr lang="ar-JO" dirty="0" smtClean="0"/>
              <a:t>محمية الازرق المـائيـة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 smtClean="0"/>
              <a:t>اعداد الطالب: فهد ماجـد الضرغـام</a:t>
            </a:r>
          </a:p>
          <a:p>
            <a:r>
              <a:rPr lang="ar-JO" dirty="0" smtClean="0"/>
              <a:t>الصف : الخامس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361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b="1" dirty="0" smtClean="0"/>
              <a:t>محمية الأزرق :</a:t>
            </a:r>
            <a:r>
              <a:rPr lang="ar-JO" dirty="0" smtClean="0"/>
              <a:t>.</a:t>
            </a:r>
            <a:r>
              <a:rPr lang="ar-JO" b="1" dirty="0" smtClean="0"/>
              <a:t> </a:t>
            </a:r>
            <a:r>
              <a:rPr lang="ar-JO" dirty="0" smtClean="0"/>
              <a:t>هي واحة مائية طبيعية، وتُعد من أهم محطات توقف الطيور المهاجرة على طريقها بين أفريقيا واسيا. هي واحدة من أهم المحميات الطبيعية في الأردن.</a:t>
            </a:r>
          </a:p>
          <a:p>
            <a:pPr marL="0" indent="0" algn="r" rtl="1">
              <a:buNone/>
            </a:pPr>
            <a:endParaRPr lang="ar-JO" dirty="0" smtClean="0"/>
          </a:p>
          <a:p>
            <a:pPr algn="r" rtl="1"/>
            <a:r>
              <a:rPr lang="ar-JO" dirty="0" smtClean="0"/>
              <a:t>تقع في </a:t>
            </a:r>
            <a:r>
              <a:rPr lang="ar-JO" b="1" dirty="0" smtClean="0"/>
              <a:t>منطقة الأزرق</a:t>
            </a:r>
            <a:r>
              <a:rPr lang="ar-JO" dirty="0" smtClean="0"/>
              <a:t> في الصحراء الشرقية.</a:t>
            </a:r>
          </a:p>
          <a:p>
            <a:pPr marL="0" indent="0" algn="r" rtl="1">
              <a:buNone/>
            </a:pPr>
            <a:endParaRPr lang="ar-JO" dirty="0" smtClean="0"/>
          </a:p>
          <a:p>
            <a:pPr algn="r" rtl="1"/>
            <a:r>
              <a:rPr lang="ar-JO" dirty="0" smtClean="0"/>
              <a:t>تتميّز بوجود </a:t>
            </a:r>
            <a:r>
              <a:rPr lang="ar-JO" b="1" dirty="0" smtClean="0"/>
              <a:t>واحة مائية كبيرة</a:t>
            </a:r>
            <a:r>
              <a:rPr lang="ar-JO" dirty="0" smtClean="0"/>
              <a:t> وسط الصحراء.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b="1" dirty="0" smtClean="0"/>
              <a:t>مقـدمـة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5781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3529013"/>
            <a:ext cx="6934199" cy="249078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b="1" dirty="0" smtClean="0"/>
              <a:t>لماذا سميت بالأزرق؟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43000" y="1981200"/>
            <a:ext cx="7391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JO" sz="2000" dirty="0" smtClean="0"/>
              <a:t>سميت بهذا الاسم بسبب </a:t>
            </a:r>
            <a:r>
              <a:rPr lang="ar-JO" sz="2000" b="1" dirty="0" smtClean="0"/>
              <a:t>لون المياه</a:t>
            </a:r>
            <a:r>
              <a:rPr lang="ar-JO" sz="2000" dirty="0" smtClean="0"/>
              <a:t> و</a:t>
            </a:r>
            <a:r>
              <a:rPr lang="ar-JO" sz="2000" b="1" dirty="0" smtClean="0"/>
              <a:t>الغزلان الزرقاء</a:t>
            </a:r>
            <a:r>
              <a:rPr lang="ar-JO" sz="2000" dirty="0" smtClean="0"/>
              <a:t> التي كانت تعيش فيها قديمًا.</a:t>
            </a:r>
          </a:p>
          <a:p>
            <a:pPr algn="r" rtl="1"/>
            <a:endParaRPr lang="ar-JO" sz="2000" dirty="0" smtClean="0"/>
          </a:p>
          <a:p>
            <a:pPr algn="r" rtl="1"/>
            <a:r>
              <a:rPr lang="ar-JO" sz="2000" dirty="0" smtClean="0"/>
              <a:t>كلمة "الأزرق" تعني أيضًا </a:t>
            </a:r>
            <a:r>
              <a:rPr lang="ar-JO" sz="2000" b="1" dirty="0" smtClean="0"/>
              <a:t>المكان الذي فيه ماء</a:t>
            </a:r>
            <a:r>
              <a:rPr lang="ar-JO" sz="2000" dirty="0" smtClean="0"/>
              <a:t>.</a:t>
            </a:r>
            <a:endParaRPr lang="ar-JO" sz="2000" dirty="0" smtClean="0"/>
          </a:p>
        </p:txBody>
      </p:sp>
    </p:spTree>
    <p:extLst>
      <p:ext uri="{BB962C8B-B14F-4D97-AF65-F5344CB8AC3E}">
        <p14:creationId xmlns:p14="http://schemas.microsoft.com/office/powerpoint/2010/main" val="337106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 smtClean="0"/>
              <a:t>تقع على بعد حوالي </a:t>
            </a:r>
            <a:r>
              <a:rPr lang="ar-JO" b="1" dirty="0" smtClean="0"/>
              <a:t>100 كيلومتر شرق عمّان</a:t>
            </a:r>
            <a:r>
              <a:rPr lang="ar-JO" dirty="0" smtClean="0"/>
              <a:t>.</a:t>
            </a:r>
          </a:p>
          <a:p>
            <a:pPr algn="r" rtl="1"/>
            <a:endParaRPr lang="ar-JO" dirty="0" smtClean="0"/>
          </a:p>
          <a:p>
            <a:pPr algn="r" rtl="1"/>
            <a:r>
              <a:rPr lang="ar-JO" dirty="0" smtClean="0"/>
              <a:t>تبلغ مساحتها نحو </a:t>
            </a:r>
            <a:r>
              <a:rPr lang="ar-JO" b="1" dirty="0" smtClean="0"/>
              <a:t>12 كيلومترًا مربعًا</a:t>
            </a:r>
            <a:r>
              <a:rPr lang="ar-JO" dirty="0" smtClean="0"/>
              <a:t>.</a:t>
            </a:r>
          </a:p>
          <a:p>
            <a:pPr algn="r" rtl="1"/>
            <a:endParaRPr lang="ar-JO" dirty="0" smtClean="0"/>
          </a:p>
          <a:p>
            <a:pPr algn="r" rtl="1"/>
            <a:r>
              <a:rPr lang="ar-JO" dirty="0" smtClean="0"/>
              <a:t>تحتوي على بحيرات وبرك مائية.</a:t>
            </a:r>
          </a:p>
          <a:p>
            <a:pPr marL="0" indent="0" algn="r" rtl="1">
              <a:buNone/>
            </a:pPr>
            <a:endParaRPr lang="ar-JO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b="1" dirty="0" smtClean="0"/>
              <a:t>موقع المحمية</a:t>
            </a:r>
            <a:br>
              <a:rPr lang="ar-JO" b="1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549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JO" b="1" dirty="0" smtClean="0"/>
              <a:t>من النباتات المهمة:</a:t>
            </a:r>
          </a:p>
          <a:p>
            <a:pPr algn="r" rtl="1"/>
            <a:r>
              <a:rPr lang="ar-JO" dirty="0" smtClean="0"/>
              <a:t>القصب</a:t>
            </a:r>
          </a:p>
          <a:p>
            <a:pPr algn="r" rtl="1"/>
            <a:r>
              <a:rPr lang="ar-JO" dirty="0" smtClean="0"/>
              <a:t>الحلفا</a:t>
            </a:r>
          </a:p>
          <a:p>
            <a:pPr algn="r" rtl="1"/>
            <a:r>
              <a:rPr lang="ar-JO" dirty="0" smtClean="0"/>
              <a:t>أشجار الطرفاء</a:t>
            </a:r>
          </a:p>
          <a:p>
            <a:pPr algn="r" rtl="1"/>
            <a:r>
              <a:rPr lang="ar-JO" dirty="0" smtClean="0"/>
              <a:t>أشجار السدر</a:t>
            </a:r>
          </a:p>
          <a:p>
            <a:pPr algn="r" rtl="1"/>
            <a:r>
              <a:rPr lang="ar-JO" dirty="0" smtClean="0"/>
              <a:t>هذه النباتات تحتاج إلى الماء وتعيش في المناطق الرطبة.</a:t>
            </a:r>
          </a:p>
          <a:p>
            <a:pPr algn="r" rtl="1"/>
            <a:r>
              <a:rPr lang="ar-JO" b="1" dirty="0" smtClean="0"/>
              <a:t>تعيش فيها أنواع كثيرة من الحيوانات، مثل:الطيور المهاجرة </a:t>
            </a:r>
            <a:r>
              <a:rPr lang="ar-JO" b="1" dirty="0" smtClean="0"/>
              <a:t>مثل (البط والخشاش</a:t>
            </a:r>
            <a:r>
              <a:rPr lang="ar-JO" b="1" dirty="0" smtClean="0"/>
              <a:t> )و</a:t>
            </a:r>
            <a:r>
              <a:rPr lang="ar-JO" b="1" dirty="0" smtClean="0"/>
              <a:t>الثعالب والسلاحف و</a:t>
            </a:r>
            <a:r>
              <a:rPr lang="ar-JO" b="1" dirty="0" smtClean="0"/>
              <a:t>الضفادع.</a:t>
            </a:r>
          </a:p>
          <a:p>
            <a:pPr algn="r" rtl="1"/>
            <a:endParaRPr lang="ar-JO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b="1" dirty="0" smtClean="0"/>
              <a:t>النباتات والحيوانات  في المحمية:</a:t>
            </a:r>
            <a:br>
              <a:rPr lang="ar-JO" b="1" dirty="0" smtClean="0"/>
            </a:b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1" y="2209800"/>
            <a:ext cx="26670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992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 smtClean="0"/>
              <a:t>تحافظ على الحياة البرية في الأردن.</a:t>
            </a:r>
          </a:p>
          <a:p>
            <a:pPr algn="r" rtl="1"/>
            <a:r>
              <a:rPr lang="ar-JO" dirty="0" smtClean="0"/>
              <a:t>توفر موطنًا آمنًا للطيور المهاجرة.</a:t>
            </a:r>
          </a:p>
          <a:p>
            <a:pPr algn="r" rtl="1"/>
            <a:r>
              <a:rPr lang="ar-JO" dirty="0" smtClean="0"/>
              <a:t>تساعد في حماية النباتات من الانقراض.</a:t>
            </a:r>
          </a:p>
          <a:p>
            <a:pPr algn="r" rtl="1"/>
            <a:r>
              <a:rPr lang="ar-JO" dirty="0" smtClean="0"/>
              <a:t>تُعد مكانًا جميلًا للزيارة والتعليم.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b="1" dirty="0" smtClean="0"/>
              <a:t>أهمية محمية الأزرق</a:t>
            </a:r>
            <a:br>
              <a:rPr lang="ar-JO" b="1" dirty="0" smtClean="0"/>
            </a:b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72000"/>
            <a:ext cx="73914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8979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 smtClean="0"/>
              <a:t>محمية الأزرق كنز طبيعي مهم في الأردن.</a:t>
            </a:r>
          </a:p>
          <a:p>
            <a:pPr algn="r" rtl="1"/>
            <a:r>
              <a:rPr lang="ar-JO" dirty="0" smtClean="0"/>
              <a:t>علينا جميعًا الحفاظ عليها وعدم الإضرار بالطبيعة.</a:t>
            </a:r>
          </a:p>
          <a:p>
            <a:pPr algn="r" rtl="1"/>
            <a:r>
              <a:rPr lang="ar-JO" dirty="0" smtClean="0"/>
              <a:t>زيارة المحمية تجربة ممتعة ومفيدة.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b="1" dirty="0" smtClean="0"/>
              <a:t>الخـاتـمة</a:t>
            </a:r>
            <a:br>
              <a:rPr lang="ar-JO" b="1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319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ar-JO" dirty="0"/>
          </a:p>
          <a:p>
            <a:pPr marL="0" indent="0">
              <a:buNone/>
            </a:pPr>
            <a:endParaRPr lang="ar-JO" dirty="0" smtClean="0"/>
          </a:p>
          <a:p>
            <a:pPr marL="0" indent="0" algn="ctr">
              <a:buNone/>
            </a:pPr>
            <a:r>
              <a:rPr lang="ar-JO" sz="2800" b="1" dirty="0" smtClean="0"/>
              <a:t>شاكرين لحسن الاستماع </a:t>
            </a:r>
            <a:endParaRPr lang="en-US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2972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154</TotalTime>
  <Words>207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Waveform</vt:lpstr>
      <vt:lpstr>   محمية الازرق المـائيـة</vt:lpstr>
      <vt:lpstr>مقـدمـة </vt:lpstr>
      <vt:lpstr>لماذا سميت بالأزرق؟</vt:lpstr>
      <vt:lpstr>موقع المحمية </vt:lpstr>
      <vt:lpstr>النباتات والحيوانات  في المحمية: </vt:lpstr>
      <vt:lpstr>أهمية محمية الأزرق </vt:lpstr>
      <vt:lpstr>الخـاتـمة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محمية الازرق المـائيـة</dc:title>
  <dc:creator>user</dc:creator>
  <cp:lastModifiedBy>user</cp:lastModifiedBy>
  <cp:revision>11</cp:revision>
  <dcterms:created xsi:type="dcterms:W3CDTF">2025-11-24T07:45:39Z</dcterms:created>
  <dcterms:modified xsi:type="dcterms:W3CDTF">2025-11-24T10:19:44Z</dcterms:modified>
</cp:coreProperties>
</file>