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90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7A852-3183-42C0-9B28-F9A092142707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942F5-BB50-4843-B045-A052B76D8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D942F5-BB50-4843-B045-A052B76D8F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38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88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3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3816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15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3760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7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55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95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3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9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7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8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5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6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3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3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>
                <a:latin typeface="Arial"/>
              </a:rPr>
              <a:t>الكائنات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البحرية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المفترسة</a:t>
            </a:r>
            <a:endParaRPr sz="2400" dirty="0">
              <a:latin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sz="2400" dirty="0" err="1">
                <a:latin typeface="Arial"/>
              </a:rPr>
              <a:t>هي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كائنات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تعيش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في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البحر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وتقوم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بصيد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كائنات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أخرى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لتتغذى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عليها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تتميز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بالقوة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والسرعة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والقدرة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على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الصيد</a:t>
            </a:r>
            <a:r>
              <a:rPr sz="2400" dirty="0">
                <a:latin typeface="Arial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10485"/>
          </a:xfrm>
        </p:spPr>
        <p:txBody>
          <a:bodyPr>
            <a:normAutofit/>
          </a:bodyPr>
          <a:lstStyle/>
          <a:p>
            <a:r>
              <a:rPr sz="2800" b="1" dirty="0" err="1">
                <a:latin typeface="Arial"/>
              </a:rPr>
              <a:t>القرش</a:t>
            </a:r>
            <a:endParaRPr sz="2800" b="1" dirty="0">
              <a:latin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9420" y="1600201"/>
            <a:ext cx="4797380" cy="2817254"/>
          </a:xfrm>
        </p:spPr>
        <p:txBody>
          <a:bodyPr/>
          <a:lstStyle/>
          <a:p>
            <a:pPr marL="0" indent="0" algn="r" rtl="1">
              <a:buNone/>
            </a:pPr>
            <a:r>
              <a:rPr sz="2400" dirty="0">
                <a:latin typeface="Arial"/>
              </a:rPr>
              <a:t>🦈 </a:t>
            </a:r>
            <a:r>
              <a:rPr sz="2400" dirty="0" err="1">
                <a:latin typeface="Arial"/>
              </a:rPr>
              <a:t>من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أشهر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الكائنات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المفترسة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في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البحر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له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أسنان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حادة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جدًا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يشم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رائحة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الدم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من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مسافات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بعيدة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يعيش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في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جميع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محيطات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العالم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تقريبًا</a:t>
            </a:r>
            <a:r>
              <a:rPr sz="2400" dirty="0">
                <a:latin typeface="Arial"/>
              </a:rPr>
              <a:t>.</a:t>
            </a:r>
          </a:p>
        </p:txBody>
      </p:sp>
      <p:pic>
        <p:nvPicPr>
          <p:cNvPr id="1028" name="Picture 4" descr="‫معلومات عن سمكة القرش - موسوعة عالم الحيوانات‬‎">
            <a:extLst>
              <a:ext uri="{FF2B5EF4-FFF2-40B4-BE49-F238E27FC236}">
                <a16:creationId xmlns:a16="http://schemas.microsoft.com/office/drawing/2014/main" id="{0C872741-22E7-471C-81D6-C43AC82D2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356" y="2637620"/>
            <a:ext cx="19240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0705" y="422745"/>
            <a:ext cx="5344732" cy="1143000"/>
          </a:xfrm>
        </p:spPr>
        <p:txBody>
          <a:bodyPr>
            <a:normAutofit/>
          </a:bodyPr>
          <a:lstStyle/>
          <a:p>
            <a:r>
              <a:rPr b="1" dirty="0" err="1">
                <a:latin typeface="Arial"/>
              </a:rPr>
              <a:t>الأخطبو</a:t>
            </a:r>
            <a:r>
              <a:rPr lang="ar-JO" b="1" dirty="0">
                <a:latin typeface="Arial"/>
              </a:rPr>
              <a:t>ط</a:t>
            </a:r>
            <a:endParaRPr b="1" dirty="0">
              <a:latin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1931"/>
            <a:ext cx="8049296" cy="4224232"/>
          </a:xfrm>
        </p:spPr>
        <p:txBody>
          <a:bodyPr/>
          <a:lstStyle/>
          <a:p>
            <a:pPr algn="r" rtl="1"/>
            <a:r>
              <a:rPr sz="2400" dirty="0">
                <a:latin typeface="Arial"/>
              </a:rPr>
              <a:t>🐙 </a:t>
            </a:r>
            <a:r>
              <a:rPr sz="2400" dirty="0" err="1">
                <a:latin typeface="Arial"/>
              </a:rPr>
              <a:t>من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أذكى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الكائنات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البحرية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يستخدم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أذرعه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الطويلة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للإمساك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بفريسته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يطلق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الحبر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ليختبئ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من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الأعداء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يعيش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في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قاع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البحر</a:t>
            </a:r>
            <a:r>
              <a:rPr sz="2400" dirty="0">
                <a:latin typeface="Arial"/>
              </a:rPr>
              <a:t>.</a:t>
            </a:r>
            <a:endParaRPr lang="en-US" sz="2400" dirty="0">
              <a:latin typeface="Arial"/>
            </a:endParaRPr>
          </a:p>
          <a:p>
            <a:pPr algn="r" rtl="1"/>
            <a:endParaRPr lang="en-US" sz="2400" dirty="0">
              <a:latin typeface="Arial"/>
            </a:endParaRPr>
          </a:p>
          <a:p>
            <a:pPr algn="r" rtl="1"/>
            <a:endParaRPr lang="en-US" sz="2400" dirty="0">
              <a:latin typeface="Arial"/>
            </a:endParaRPr>
          </a:p>
          <a:p>
            <a:pPr algn="r" rtl="1"/>
            <a:endParaRPr sz="2400" dirty="0">
              <a:latin typeface="Arial"/>
            </a:endParaRPr>
          </a:p>
        </p:txBody>
      </p:sp>
      <p:pic>
        <p:nvPicPr>
          <p:cNvPr id="2050" name="Picture 2" descr="5 Bizarre Animal Abilities You Won’t Believe! - YouTube">
            <a:extLst>
              <a:ext uri="{FF2B5EF4-FFF2-40B4-BE49-F238E27FC236}">
                <a16:creationId xmlns:a16="http://schemas.microsoft.com/office/drawing/2014/main" id="{483BA754-54D5-4534-A01A-3E7348A71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3870"/>
            <a:ext cx="4052317" cy="6412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>
                <a:latin typeface="Arial"/>
              </a:rPr>
              <a:t>سمكة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القرش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المطرقة</a:t>
            </a:r>
            <a:endParaRPr sz="2400" dirty="0">
              <a:latin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02687" cy="1651715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sz="2400" dirty="0">
                <a:latin typeface="Arial"/>
              </a:rPr>
              <a:t>🦈 </a:t>
            </a:r>
            <a:r>
              <a:rPr sz="2400" dirty="0" err="1">
                <a:latin typeface="Arial"/>
              </a:rPr>
              <a:t>لها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رأس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يشبه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المطرقة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تستخدمه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في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البحث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عن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الفريسة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في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الرمال</a:t>
            </a:r>
            <a:r>
              <a:rPr sz="2400" dirty="0">
                <a:latin typeface="Arial"/>
              </a:rPr>
              <a:t>.</a:t>
            </a:r>
          </a:p>
          <a:p>
            <a:pPr algn="r" rtl="1"/>
            <a:r>
              <a:rPr sz="2400" dirty="0" err="1">
                <a:latin typeface="Arial"/>
              </a:rPr>
              <a:t>تتغذى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على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الأسماك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الصغيرة</a:t>
            </a:r>
            <a:r>
              <a:rPr sz="2400" dirty="0">
                <a:latin typeface="Arial"/>
              </a:rPr>
              <a:t> </a:t>
            </a:r>
            <a:r>
              <a:rPr sz="2400" dirty="0" err="1">
                <a:latin typeface="Arial"/>
              </a:rPr>
              <a:t>والحبار</a:t>
            </a:r>
            <a:r>
              <a:rPr sz="2400" dirty="0">
                <a:latin typeface="Arial"/>
              </a:rPr>
              <a:t>.</a:t>
            </a:r>
            <a:br>
              <a:rPr lang="ar-JO" sz="2400" dirty="0">
                <a:latin typeface="Arial"/>
              </a:rPr>
            </a:br>
            <a:br>
              <a:rPr lang="ar-JO" sz="2400" dirty="0">
                <a:latin typeface="Arial"/>
              </a:rPr>
            </a:br>
            <a:endParaRPr sz="2400" dirty="0">
              <a:latin typeface="Arial"/>
            </a:endParaRPr>
          </a:p>
        </p:txBody>
      </p:sp>
      <p:pic>
        <p:nvPicPr>
          <p:cNvPr id="3076" name="Picture 4" descr="‫لأول مرة ظهور سمكة قرش المطرقة فى بريطانيا.. اعرف التفسير العلمى - اليوم  السابع‬‎">
            <a:extLst>
              <a:ext uri="{FF2B5EF4-FFF2-40B4-BE49-F238E27FC236}">
                <a16:creationId xmlns:a16="http://schemas.microsoft.com/office/drawing/2014/main" id="{5763FAD7-B4B0-4E76-9BBC-9D0475DB4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75" y="3236823"/>
            <a:ext cx="5962918" cy="288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BBF7E-1CA8-40B0-BE94-13C4256B8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/>
              <a:t>أبشع سمكة في العالم</a:t>
            </a:r>
            <a:br>
              <a:rPr lang="ar-JO" dirty="0"/>
            </a:br>
            <a:r>
              <a:rPr lang="ar-JO" dirty="0"/>
              <a:t>السمكة المنتفخة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7A0FC-FA79-4ED5-980E-C6B99AD8F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0930" y="1600201"/>
            <a:ext cx="5595870" cy="1458532"/>
          </a:xfrm>
        </p:spPr>
        <p:txBody>
          <a:bodyPr>
            <a:normAutofit/>
          </a:bodyPr>
          <a:lstStyle/>
          <a:p>
            <a:pPr algn="r" rtl="1"/>
            <a:r>
              <a:rPr lang="ar-JO" dirty="0"/>
              <a:t>تشبه كائن الفضاء </a:t>
            </a:r>
          </a:p>
          <a:p>
            <a:pPr algn="r" rtl="1"/>
            <a:r>
              <a:rPr lang="ar-JO" dirty="0"/>
              <a:t>تعيش بدون ضوء أو اوكسجين </a:t>
            </a:r>
            <a:br>
              <a:rPr lang="ar-JO" dirty="0"/>
            </a:br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C5DF006-4775-4105-BDF5-A30AFBF4A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2801155"/>
            <a:ext cx="5322060" cy="307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2328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</TotalTime>
  <Words>117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</vt:lpstr>
      <vt:lpstr>الكائنات البحرية المفترسة</vt:lpstr>
      <vt:lpstr>القرش</vt:lpstr>
      <vt:lpstr>الأخطبوط</vt:lpstr>
      <vt:lpstr>سمكة القرش المطرقة</vt:lpstr>
      <vt:lpstr>أبشع سمكة في العالم السمكة المنتفخة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الكائنات البحرية المفترسة</dc:title>
  <dc:subject/>
  <dc:creator/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2025-10-28T18:10:36Z</dcterms:modified>
  <cp:category/>
</cp:coreProperties>
</file>