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ugo Display" charset="1" panose="02000506020000020004"/>
      <p:regular r:id="rId15"/>
    </p:embeddedFont>
    <p:embeddedFont>
      <p:font typeface="Garet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jpeg" Type="http://schemas.openxmlformats.org/officeDocument/2006/relationships/image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3.jpe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29869" y="1617190"/>
            <a:ext cx="7329431" cy="7439039"/>
            <a:chOff x="0" y="0"/>
            <a:chExt cx="9772575" cy="991871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515226"/>
              <a:ext cx="9338511" cy="9403493"/>
              <a:chOff x="0" y="0"/>
              <a:chExt cx="1844644" cy="18574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44644" cy="1857480"/>
              </a:xfrm>
              <a:custGeom>
                <a:avLst/>
                <a:gdLst/>
                <a:ahLst/>
                <a:cxnLst/>
                <a:rect r="r" b="b" t="t" l="l"/>
                <a:pathLst>
                  <a:path h="1857480" w="1844644">
                    <a:moveTo>
                      <a:pt x="0" y="0"/>
                    </a:moveTo>
                    <a:lnTo>
                      <a:pt x="1844644" y="0"/>
                    </a:lnTo>
                    <a:lnTo>
                      <a:pt x="1844644" y="1857480"/>
                    </a:lnTo>
                    <a:lnTo>
                      <a:pt x="0" y="1857480"/>
                    </a:lnTo>
                    <a:close/>
                  </a:path>
                </a:pathLst>
              </a:custGeom>
              <a:solidFill>
                <a:srgbClr val="30261D"/>
              </a:solidFill>
              <a:ln w="19050" cap="sq">
                <a:solidFill>
                  <a:srgbClr val="FC5A3A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95250"/>
                <a:ext cx="1844644" cy="19527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0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434064" y="0"/>
              <a:ext cx="9338511" cy="9403493"/>
              <a:chOff x="0" y="0"/>
              <a:chExt cx="1844644" cy="185748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844644" cy="1857480"/>
              </a:xfrm>
              <a:custGeom>
                <a:avLst/>
                <a:gdLst/>
                <a:ahLst/>
                <a:cxnLst/>
                <a:rect r="r" b="b" t="t" l="l"/>
                <a:pathLst>
                  <a:path h="1857480" w="1844644">
                    <a:moveTo>
                      <a:pt x="0" y="0"/>
                    </a:moveTo>
                    <a:lnTo>
                      <a:pt x="1844644" y="0"/>
                    </a:lnTo>
                    <a:lnTo>
                      <a:pt x="1844644" y="1857480"/>
                    </a:lnTo>
                    <a:lnTo>
                      <a:pt x="0" y="1857480"/>
                    </a:lnTo>
                    <a:close/>
                  </a:path>
                </a:pathLst>
              </a:custGeom>
              <a:solidFill>
                <a:srgbClr val="3D74B6"/>
              </a:solidFill>
              <a:ln w="19050" cap="sq">
                <a:solidFill>
                  <a:srgbClr val="FC5A3A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95250"/>
                <a:ext cx="1844644" cy="19527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400"/>
                  </a:lnSpc>
                </a:pPr>
              </a:p>
            </p:txBody>
          </p:sp>
        </p:grpSp>
      </p:grpSp>
      <p:grpSp>
        <p:nvGrpSpPr>
          <p:cNvPr name="Group 10" id="10"/>
          <p:cNvGrpSpPr/>
          <p:nvPr/>
        </p:nvGrpSpPr>
        <p:grpSpPr>
          <a:xfrm rot="0">
            <a:off x="1127179" y="7440183"/>
            <a:ext cx="6753462" cy="1400402"/>
            <a:chOff x="0" y="0"/>
            <a:chExt cx="1778690" cy="368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78689" cy="368830"/>
            </a:xfrm>
            <a:custGeom>
              <a:avLst/>
              <a:gdLst/>
              <a:ahLst/>
              <a:cxnLst/>
              <a:rect r="r" b="b" t="t" l="l"/>
              <a:pathLst>
                <a:path h="368830" w="1778689">
                  <a:moveTo>
                    <a:pt x="0" y="0"/>
                  </a:moveTo>
                  <a:lnTo>
                    <a:pt x="1778689" y="0"/>
                  </a:lnTo>
                  <a:lnTo>
                    <a:pt x="1778689" y="368830"/>
                  </a:lnTo>
                  <a:lnTo>
                    <a:pt x="0" y="368830"/>
                  </a:lnTo>
                  <a:close/>
                </a:path>
              </a:pathLst>
            </a:custGeom>
            <a:solidFill>
              <a:srgbClr val="EAC8A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1778690" cy="464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16708" y="7269408"/>
            <a:ext cx="6753462" cy="1400402"/>
            <a:chOff x="0" y="0"/>
            <a:chExt cx="1778690" cy="368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78689" cy="368830"/>
            </a:xfrm>
            <a:custGeom>
              <a:avLst/>
              <a:gdLst/>
              <a:ahLst/>
              <a:cxnLst/>
              <a:rect r="r" b="b" t="t" l="l"/>
              <a:pathLst>
                <a:path h="368830" w="1778689">
                  <a:moveTo>
                    <a:pt x="0" y="0"/>
                  </a:moveTo>
                  <a:lnTo>
                    <a:pt x="1778689" y="0"/>
                  </a:lnTo>
                  <a:lnTo>
                    <a:pt x="1778689" y="368830"/>
                  </a:lnTo>
                  <a:lnTo>
                    <a:pt x="0" y="368830"/>
                  </a:lnTo>
                  <a:close/>
                </a:path>
              </a:pathLst>
            </a:custGeom>
            <a:solidFill>
              <a:srgbClr val="3D74B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1778690" cy="464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1360328" y="1617190"/>
            <a:ext cx="2720655" cy="2720655"/>
          </a:xfrm>
          <a:custGeom>
            <a:avLst/>
            <a:gdLst/>
            <a:ahLst/>
            <a:cxnLst/>
            <a:rect r="r" b="b" t="t" l="l"/>
            <a:pathLst>
              <a:path h="2720655" w="2720655">
                <a:moveTo>
                  <a:pt x="0" y="0"/>
                </a:moveTo>
                <a:lnTo>
                  <a:pt x="2720656" y="0"/>
                </a:lnTo>
                <a:lnTo>
                  <a:pt x="2720656" y="2720656"/>
                </a:lnTo>
                <a:lnTo>
                  <a:pt x="0" y="2720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53310" y="9056229"/>
            <a:ext cx="628107" cy="628107"/>
          </a:xfrm>
          <a:custGeom>
            <a:avLst/>
            <a:gdLst/>
            <a:ahLst/>
            <a:cxnLst/>
            <a:rect r="r" b="b" t="t" l="l"/>
            <a:pathLst>
              <a:path h="628107" w="628107">
                <a:moveTo>
                  <a:pt x="0" y="0"/>
                </a:moveTo>
                <a:lnTo>
                  <a:pt x="628106" y="0"/>
                </a:lnTo>
                <a:lnTo>
                  <a:pt x="628106" y="628107"/>
                </a:lnTo>
                <a:lnTo>
                  <a:pt x="0" y="628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535701" y="778541"/>
            <a:ext cx="1216597" cy="1216597"/>
          </a:xfrm>
          <a:custGeom>
            <a:avLst/>
            <a:gdLst/>
            <a:ahLst/>
            <a:cxnLst/>
            <a:rect r="r" b="b" t="t" l="l"/>
            <a:pathLst>
              <a:path h="1216597" w="1216597">
                <a:moveTo>
                  <a:pt x="0" y="0"/>
                </a:moveTo>
                <a:lnTo>
                  <a:pt x="1216598" y="0"/>
                </a:lnTo>
                <a:lnTo>
                  <a:pt x="1216598" y="1216598"/>
                </a:lnTo>
                <a:lnTo>
                  <a:pt x="0" y="1216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0409524" y="1714661"/>
            <a:ext cx="6643786" cy="6955149"/>
            <a:chOff x="0" y="0"/>
            <a:chExt cx="4309093" cy="45110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80448" y="158750"/>
              <a:ext cx="3948197" cy="4193540"/>
            </a:xfrm>
            <a:custGeom>
              <a:avLst/>
              <a:gdLst/>
              <a:ahLst/>
              <a:cxnLst/>
              <a:rect r="r" b="b" t="t" l="l"/>
              <a:pathLst>
                <a:path h="4193540" w="3948197">
                  <a:moveTo>
                    <a:pt x="0" y="0"/>
                  </a:moveTo>
                  <a:lnTo>
                    <a:pt x="3948197" y="0"/>
                  </a:lnTo>
                  <a:lnTo>
                    <a:pt x="3948197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5"/>
              <a:stretch>
                <a:fillRect l="0" t="-18450" r="0" b="-48926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34888" y="3938135"/>
            <a:ext cx="8641201" cy="2731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99"/>
              </a:lnSpc>
            </a:pPr>
            <a:r>
              <a:rPr lang="en-US" sz="10399" spc="311">
                <a:solidFill>
                  <a:srgbClr val="BC1709"/>
                </a:solidFill>
                <a:latin typeface="Sugo Display"/>
                <a:ea typeface="Sugo Display"/>
                <a:cs typeface="Sugo Display"/>
                <a:sym typeface="Sugo Display"/>
              </a:rPr>
              <a:t>HOW TO MAKE </a:t>
            </a:r>
          </a:p>
          <a:p>
            <a:pPr algn="l">
              <a:lnSpc>
                <a:spcPts val="10399"/>
              </a:lnSpc>
            </a:pPr>
            <a:r>
              <a:rPr lang="en-US" sz="10399" spc="311">
                <a:solidFill>
                  <a:srgbClr val="BC1709"/>
                </a:solidFill>
                <a:latin typeface="Sugo Display"/>
                <a:ea typeface="Sugo Display"/>
                <a:cs typeface="Sugo Display"/>
                <a:sym typeface="Sugo Display"/>
              </a:rPr>
              <a:t>POP UP CARD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25700" y="990600"/>
            <a:ext cx="41336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b="true" sz="2400" spc="144">
                <a:solidFill>
                  <a:srgbClr val="3D74B6"/>
                </a:solidFill>
                <a:latin typeface="Garet Bold"/>
                <a:ea typeface="Garet Bold"/>
                <a:cs typeface="Garet Bold"/>
                <a:sym typeface="Garet Bold"/>
              </a:rPr>
              <a:t>October </a:t>
            </a:r>
            <a:r>
              <a:rPr lang="en-US" b="true" sz="2400" spc="144">
                <a:solidFill>
                  <a:srgbClr val="3D74B6"/>
                </a:solidFill>
                <a:latin typeface="Garet Bold"/>
                <a:ea typeface="Garet Bold"/>
                <a:cs typeface="Garet Bold"/>
                <a:sym typeface="Garet Bold"/>
              </a:rPr>
              <a:t>22, 2025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06236" y="7620041"/>
            <a:ext cx="6174405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 spc="144">
                <a:solidFill>
                  <a:srgbClr val="FBF5DE"/>
                </a:solidFill>
                <a:latin typeface="Garet Bold"/>
                <a:ea typeface="Garet Bold"/>
                <a:cs typeface="Garet Bold"/>
                <a:sym typeface="Garet Bold"/>
              </a:rPr>
              <a:t>Abdulhafeeth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184784"/>
            <a:ext cx="9733476" cy="1407121"/>
            <a:chOff x="0" y="0"/>
            <a:chExt cx="2563549" cy="370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63549" cy="370600"/>
            </a:xfrm>
            <a:custGeom>
              <a:avLst/>
              <a:gdLst/>
              <a:ahLst/>
              <a:cxnLst/>
              <a:rect r="r" b="b" t="t" l="l"/>
              <a:pathLst>
                <a:path h="370600" w="2563549">
                  <a:moveTo>
                    <a:pt x="0" y="0"/>
                  </a:moveTo>
                  <a:lnTo>
                    <a:pt x="2563549" y="0"/>
                  </a:lnTo>
                  <a:lnTo>
                    <a:pt x="2563549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BC1709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104775"/>
              <a:ext cx="2563549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FBF5DE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 NEED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26740" y="1450835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62951" y="4836593"/>
            <a:ext cx="2192697" cy="2192697"/>
          </a:xfrm>
          <a:custGeom>
            <a:avLst/>
            <a:gdLst/>
            <a:ahLst/>
            <a:cxnLst/>
            <a:rect r="r" b="b" t="t" l="l"/>
            <a:pathLst>
              <a:path h="2192697" w="2192697">
                <a:moveTo>
                  <a:pt x="0" y="0"/>
                </a:moveTo>
                <a:lnTo>
                  <a:pt x="2192698" y="0"/>
                </a:lnTo>
                <a:lnTo>
                  <a:pt x="2192698" y="2192697"/>
                </a:lnTo>
                <a:lnTo>
                  <a:pt x="0" y="21926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49225" y="6691102"/>
            <a:ext cx="1116483" cy="1116483"/>
          </a:xfrm>
          <a:custGeom>
            <a:avLst/>
            <a:gdLst/>
            <a:ahLst/>
            <a:cxnLst/>
            <a:rect r="r" b="b" t="t" l="l"/>
            <a:pathLst>
              <a:path h="1116483" w="1116483">
                <a:moveTo>
                  <a:pt x="0" y="0"/>
                </a:moveTo>
                <a:lnTo>
                  <a:pt x="1116483" y="0"/>
                </a:lnTo>
                <a:lnTo>
                  <a:pt x="1116483" y="1116483"/>
                </a:lnTo>
                <a:lnTo>
                  <a:pt x="0" y="1116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81178" y="0"/>
            <a:ext cx="4506822" cy="4506822"/>
          </a:xfrm>
          <a:custGeom>
            <a:avLst/>
            <a:gdLst/>
            <a:ahLst/>
            <a:cxnLst/>
            <a:rect r="r" b="b" t="t" l="l"/>
            <a:pathLst>
              <a:path h="4506822" w="4506822">
                <a:moveTo>
                  <a:pt x="0" y="0"/>
                </a:moveTo>
                <a:lnTo>
                  <a:pt x="4506822" y="0"/>
                </a:lnTo>
                <a:lnTo>
                  <a:pt x="4506822" y="4506822"/>
                </a:lnTo>
                <a:lnTo>
                  <a:pt x="0" y="45068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675787" y="3129183"/>
            <a:ext cx="6650717" cy="6650717"/>
            <a:chOff x="0" y="0"/>
            <a:chExt cx="1381760" cy="13817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81760" cy="1381760"/>
            </a:xfrm>
            <a:custGeom>
              <a:avLst/>
              <a:gdLst/>
              <a:ahLst/>
              <a:cxnLst/>
              <a:rect r="r" b="b" t="t" l="l"/>
              <a:pathLst>
                <a:path h="1381760" w="1381760">
                  <a:moveTo>
                    <a:pt x="0" y="0"/>
                  </a:moveTo>
                  <a:lnTo>
                    <a:pt x="1381760" y="0"/>
                  </a:lnTo>
                  <a:lnTo>
                    <a:pt x="1381760" y="1381760"/>
                  </a:lnTo>
                  <a:lnTo>
                    <a:pt x="0" y="1381760"/>
                  </a:lnTo>
                  <a:close/>
                </a:path>
              </a:pathLst>
            </a:custGeom>
            <a:solidFill>
              <a:srgbClr val="3D74B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1381760" cy="1477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961496" y="3129183"/>
            <a:ext cx="6650717" cy="665071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0" t="-38888" r="0" b="-38888"/>
              </a:stretch>
            </a:blipFill>
            <a:ln w="114300" cap="sq">
              <a:solidFill>
                <a:srgbClr val="FC5A3A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9329" y="8087059"/>
            <a:ext cx="7329431" cy="1407121"/>
            <a:chOff x="0" y="0"/>
            <a:chExt cx="1930385" cy="370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30385" cy="370600"/>
            </a:xfrm>
            <a:custGeom>
              <a:avLst/>
              <a:gdLst/>
              <a:ahLst/>
              <a:cxnLst/>
              <a:rect r="r" b="b" t="t" l="l"/>
              <a:pathLst>
                <a:path h="370600" w="1930385">
                  <a:moveTo>
                    <a:pt x="0" y="0"/>
                  </a:moveTo>
                  <a:lnTo>
                    <a:pt x="1930385" y="0"/>
                  </a:lnTo>
                  <a:lnTo>
                    <a:pt x="1930385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30261D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104775"/>
              <a:ext cx="1930385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FBF5DE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18169" y="8353110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475416" y="311506"/>
            <a:ext cx="8773441" cy="7099278"/>
            <a:chOff x="0" y="0"/>
            <a:chExt cx="11697921" cy="946570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491694"/>
              <a:ext cx="11178340" cy="8974010"/>
              <a:chOff x="0" y="0"/>
              <a:chExt cx="1449187" cy="116341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49187" cy="1163413"/>
              </a:xfrm>
              <a:custGeom>
                <a:avLst/>
                <a:gdLst/>
                <a:ahLst/>
                <a:cxnLst/>
                <a:rect r="r" b="b" t="t" l="l"/>
                <a:pathLst>
                  <a:path h="1163413" w="1449187">
                    <a:moveTo>
                      <a:pt x="0" y="0"/>
                    </a:moveTo>
                    <a:lnTo>
                      <a:pt x="1449187" y="0"/>
                    </a:lnTo>
                    <a:lnTo>
                      <a:pt x="1449187" y="1163413"/>
                    </a:lnTo>
                    <a:lnTo>
                      <a:pt x="0" y="1163413"/>
                    </a:lnTo>
                    <a:close/>
                  </a:path>
                </a:pathLst>
              </a:custGeom>
              <a:solidFill>
                <a:srgbClr val="DC3C22"/>
              </a:solidFill>
              <a:ln w="38100" cap="sq">
                <a:solidFill>
                  <a:srgbClr val="FC5A3A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1449187" cy="12491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9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9581" y="0"/>
              <a:ext cx="11178340" cy="8974010"/>
              <a:chOff x="0" y="0"/>
              <a:chExt cx="1449187" cy="116341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449187" cy="1163413"/>
              </a:xfrm>
              <a:custGeom>
                <a:avLst/>
                <a:gdLst/>
                <a:ahLst/>
                <a:cxnLst/>
                <a:rect r="r" b="b" t="t" l="l"/>
                <a:pathLst>
                  <a:path h="1163413" w="1449187">
                    <a:moveTo>
                      <a:pt x="0" y="0"/>
                    </a:moveTo>
                    <a:lnTo>
                      <a:pt x="1449187" y="0"/>
                    </a:lnTo>
                    <a:lnTo>
                      <a:pt x="1449187" y="1163413"/>
                    </a:lnTo>
                    <a:lnTo>
                      <a:pt x="0" y="1163413"/>
                    </a:lnTo>
                    <a:close/>
                  </a:path>
                </a:pathLst>
              </a:custGeom>
              <a:solidFill>
                <a:srgbClr val="30261D"/>
              </a:solidFill>
              <a:ln w="38100" cap="sq">
                <a:solidFill>
                  <a:srgbClr val="FC5A3A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85725"/>
                <a:ext cx="1449187" cy="12491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99"/>
                  </a:lnSpc>
                </a:pP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14617125" y="7590461"/>
            <a:ext cx="1430288" cy="1430288"/>
          </a:xfrm>
          <a:custGeom>
            <a:avLst/>
            <a:gdLst/>
            <a:ahLst/>
            <a:cxnLst/>
            <a:rect r="r" b="b" t="t" l="l"/>
            <a:pathLst>
              <a:path h="1430288" w="1430288">
                <a:moveTo>
                  <a:pt x="0" y="0"/>
                </a:moveTo>
                <a:lnTo>
                  <a:pt x="1430288" y="0"/>
                </a:lnTo>
                <a:lnTo>
                  <a:pt x="1430288" y="1430288"/>
                </a:lnTo>
                <a:lnTo>
                  <a:pt x="0" y="1430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376203" y="3632143"/>
            <a:ext cx="2451651" cy="2451651"/>
          </a:xfrm>
          <a:custGeom>
            <a:avLst/>
            <a:gdLst/>
            <a:ahLst/>
            <a:cxnLst/>
            <a:rect r="r" b="b" t="t" l="l"/>
            <a:pathLst>
              <a:path h="2451651" w="2451651">
                <a:moveTo>
                  <a:pt x="0" y="0"/>
                </a:moveTo>
                <a:lnTo>
                  <a:pt x="2451650" y="0"/>
                </a:lnTo>
                <a:lnTo>
                  <a:pt x="2451650" y="2451651"/>
                </a:lnTo>
                <a:lnTo>
                  <a:pt x="0" y="24516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605367" y="4540253"/>
            <a:ext cx="586370" cy="586370"/>
          </a:xfrm>
          <a:custGeom>
            <a:avLst/>
            <a:gdLst/>
            <a:ahLst/>
            <a:cxnLst/>
            <a:rect r="r" b="b" t="t" l="l"/>
            <a:pathLst>
              <a:path h="586370" w="586370">
                <a:moveTo>
                  <a:pt x="0" y="0"/>
                </a:moveTo>
                <a:lnTo>
                  <a:pt x="586370" y="0"/>
                </a:lnTo>
                <a:lnTo>
                  <a:pt x="586370" y="586370"/>
                </a:lnTo>
                <a:lnTo>
                  <a:pt x="0" y="586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0" y="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09329" y="1708670"/>
            <a:ext cx="638741" cy="638741"/>
          </a:xfrm>
          <a:custGeom>
            <a:avLst/>
            <a:gdLst/>
            <a:ahLst/>
            <a:cxnLst/>
            <a:rect r="r" b="b" t="t" l="l"/>
            <a:pathLst>
              <a:path h="638741" w="638741">
                <a:moveTo>
                  <a:pt x="0" y="0"/>
                </a:moveTo>
                <a:lnTo>
                  <a:pt x="638742" y="0"/>
                </a:lnTo>
                <a:lnTo>
                  <a:pt x="638742" y="638741"/>
                </a:lnTo>
                <a:lnTo>
                  <a:pt x="0" y="6387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4070749" y="514350"/>
            <a:ext cx="8178108" cy="6522447"/>
            <a:chOff x="0" y="0"/>
            <a:chExt cx="5656124" cy="45110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236856" y="158750"/>
              <a:ext cx="5182412" cy="4193540"/>
            </a:xfrm>
            <a:custGeom>
              <a:avLst/>
              <a:gdLst/>
              <a:ahLst/>
              <a:cxnLst/>
              <a:rect r="r" b="b" t="t" l="l"/>
              <a:pathLst>
                <a:path h="4193540" w="5182412">
                  <a:moveTo>
                    <a:pt x="0" y="0"/>
                  </a:moveTo>
                  <a:lnTo>
                    <a:pt x="5182412" y="0"/>
                  </a:lnTo>
                  <a:lnTo>
                    <a:pt x="5182412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11"/>
              <a:stretch>
                <a:fillRect l="0" t="-59849" r="0" b="-5984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8163" y="1416858"/>
            <a:ext cx="7736643" cy="7675692"/>
            <a:chOff x="0" y="0"/>
            <a:chExt cx="2037634" cy="2021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7634" cy="2021581"/>
            </a:xfrm>
            <a:custGeom>
              <a:avLst/>
              <a:gdLst/>
              <a:ahLst/>
              <a:cxnLst/>
              <a:rect r="r" b="b" t="t" l="l"/>
              <a:pathLst>
                <a:path h="2021581" w="2037634">
                  <a:moveTo>
                    <a:pt x="0" y="0"/>
                  </a:moveTo>
                  <a:lnTo>
                    <a:pt x="2037634" y="0"/>
                  </a:lnTo>
                  <a:lnTo>
                    <a:pt x="2037634" y="2021581"/>
                  </a:lnTo>
                  <a:lnTo>
                    <a:pt x="0" y="2021581"/>
                  </a:lnTo>
                  <a:close/>
                </a:path>
              </a:pathLst>
            </a:custGeom>
            <a:solidFill>
              <a:srgbClr val="BC1709"/>
            </a:solidFill>
            <a:ln w="3810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2037634" cy="21168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07770" y="1028700"/>
            <a:ext cx="7736643" cy="7643292"/>
            <a:chOff x="0" y="0"/>
            <a:chExt cx="2037634" cy="20130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37634" cy="2013048"/>
            </a:xfrm>
            <a:custGeom>
              <a:avLst/>
              <a:gdLst/>
              <a:ahLst/>
              <a:cxnLst/>
              <a:rect r="r" b="b" t="t" l="l"/>
              <a:pathLst>
                <a:path h="2013048" w="2037634">
                  <a:moveTo>
                    <a:pt x="0" y="0"/>
                  </a:moveTo>
                  <a:lnTo>
                    <a:pt x="2037634" y="0"/>
                  </a:lnTo>
                  <a:lnTo>
                    <a:pt x="2037634" y="2013048"/>
                  </a:lnTo>
                  <a:lnTo>
                    <a:pt x="0" y="2013048"/>
                  </a:lnTo>
                  <a:close/>
                </a:path>
              </a:pathLst>
            </a:custGeom>
            <a:solidFill>
              <a:srgbClr val="5A8DD2"/>
            </a:solidFill>
            <a:ln w="3810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2037634" cy="2108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3736379"/>
            <a:ext cx="8414837" cy="1407121"/>
            <a:chOff x="0" y="0"/>
            <a:chExt cx="2216253" cy="370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16253" cy="370600"/>
            </a:xfrm>
            <a:custGeom>
              <a:avLst/>
              <a:gdLst/>
              <a:ahLst/>
              <a:cxnLst/>
              <a:rect r="r" b="b" t="t" l="l"/>
              <a:pathLst>
                <a:path h="370600" w="2216253">
                  <a:moveTo>
                    <a:pt x="0" y="0"/>
                  </a:moveTo>
                  <a:lnTo>
                    <a:pt x="2216253" y="0"/>
                  </a:lnTo>
                  <a:lnTo>
                    <a:pt x="2216253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3D74B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104775"/>
              <a:ext cx="2216253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FBF5DE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452839" y="4002430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07770" y="1028700"/>
            <a:ext cx="7736643" cy="7643292"/>
            <a:chOff x="0" y="0"/>
            <a:chExt cx="5350799" cy="528623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224070" y="186030"/>
              <a:ext cx="4902659" cy="4914175"/>
            </a:xfrm>
            <a:custGeom>
              <a:avLst/>
              <a:gdLst/>
              <a:ahLst/>
              <a:cxnLst/>
              <a:rect r="r" b="b" t="t" l="l"/>
              <a:pathLst>
                <a:path h="4914175" w="4902659">
                  <a:moveTo>
                    <a:pt x="0" y="0"/>
                  </a:moveTo>
                  <a:lnTo>
                    <a:pt x="4902659" y="0"/>
                  </a:lnTo>
                  <a:lnTo>
                    <a:pt x="4902659" y="4914176"/>
                  </a:lnTo>
                  <a:lnTo>
                    <a:pt x="0" y="4914176"/>
                  </a:lnTo>
                  <a:close/>
                </a:path>
              </a:pathLst>
            </a:custGeom>
            <a:blipFill>
              <a:blip r:embed="rId5"/>
              <a:stretch>
                <a:fillRect l="0" t="-38680" r="0" b="-3868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423294"/>
            <a:ext cx="9713649" cy="6535038"/>
            <a:chOff x="0" y="0"/>
            <a:chExt cx="2558327" cy="1721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58327" cy="1721162"/>
            </a:xfrm>
            <a:custGeom>
              <a:avLst/>
              <a:gdLst/>
              <a:ahLst/>
              <a:cxnLst/>
              <a:rect r="r" b="b" t="t" l="l"/>
              <a:pathLst>
                <a:path h="1721162" w="2558327">
                  <a:moveTo>
                    <a:pt x="0" y="0"/>
                  </a:moveTo>
                  <a:lnTo>
                    <a:pt x="2558327" y="0"/>
                  </a:lnTo>
                  <a:lnTo>
                    <a:pt x="2558327" y="1721162"/>
                  </a:lnTo>
                  <a:lnTo>
                    <a:pt x="0" y="1721162"/>
                  </a:lnTo>
                  <a:close/>
                </a:path>
              </a:pathLst>
            </a:custGeom>
            <a:solidFill>
              <a:srgbClr val="DC3C22"/>
            </a:solidFill>
            <a:ln w="38100" cap="sq">
              <a:solidFill>
                <a:srgbClr val="5A8DD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2558327" cy="1816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80201" y="3065234"/>
            <a:ext cx="9713649" cy="6535038"/>
            <a:chOff x="0" y="0"/>
            <a:chExt cx="2558327" cy="17211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8327" cy="1721162"/>
            </a:xfrm>
            <a:custGeom>
              <a:avLst/>
              <a:gdLst/>
              <a:ahLst/>
              <a:cxnLst/>
              <a:rect r="r" b="b" t="t" l="l"/>
              <a:pathLst>
                <a:path h="1721162" w="2558327">
                  <a:moveTo>
                    <a:pt x="0" y="0"/>
                  </a:moveTo>
                  <a:lnTo>
                    <a:pt x="2558327" y="0"/>
                  </a:lnTo>
                  <a:lnTo>
                    <a:pt x="2558327" y="1721162"/>
                  </a:lnTo>
                  <a:lnTo>
                    <a:pt x="0" y="1721162"/>
                  </a:lnTo>
                  <a:close/>
                </a:path>
              </a:pathLst>
            </a:custGeom>
            <a:solidFill>
              <a:srgbClr val="30261D"/>
            </a:solidFill>
            <a:ln w="38100" cap="sq">
              <a:solidFill>
                <a:srgbClr val="5A8DD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2558327" cy="1816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63830" y="771341"/>
            <a:ext cx="8414837" cy="1407121"/>
            <a:chOff x="0" y="0"/>
            <a:chExt cx="2216253" cy="370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16253" cy="370600"/>
            </a:xfrm>
            <a:custGeom>
              <a:avLst/>
              <a:gdLst/>
              <a:ahLst/>
              <a:cxnLst/>
              <a:rect r="r" b="b" t="t" l="l"/>
              <a:pathLst>
                <a:path h="370600" w="2216253">
                  <a:moveTo>
                    <a:pt x="0" y="0"/>
                  </a:moveTo>
                  <a:lnTo>
                    <a:pt x="2216253" y="0"/>
                  </a:lnTo>
                  <a:lnTo>
                    <a:pt x="2216253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FBF5DE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104775"/>
              <a:ext cx="2216253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30261D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972670" y="1037392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02063" y="4099079"/>
            <a:ext cx="1235720" cy="1235720"/>
          </a:xfrm>
          <a:custGeom>
            <a:avLst/>
            <a:gdLst/>
            <a:ahLst/>
            <a:cxnLst/>
            <a:rect r="r" b="b" t="t" l="l"/>
            <a:pathLst>
              <a:path h="1235720" w="1235720">
                <a:moveTo>
                  <a:pt x="0" y="0"/>
                </a:moveTo>
                <a:lnTo>
                  <a:pt x="1235719" y="0"/>
                </a:lnTo>
                <a:lnTo>
                  <a:pt x="1235719" y="1235720"/>
                </a:lnTo>
                <a:lnTo>
                  <a:pt x="0" y="1235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087853" y="8104789"/>
            <a:ext cx="3707087" cy="3707087"/>
          </a:xfrm>
          <a:custGeom>
            <a:avLst/>
            <a:gdLst/>
            <a:ahLst/>
            <a:cxnLst/>
            <a:rect r="r" b="b" t="t" l="l"/>
            <a:pathLst>
              <a:path h="3707087" w="3707087">
                <a:moveTo>
                  <a:pt x="0" y="0"/>
                </a:moveTo>
                <a:lnTo>
                  <a:pt x="3707087" y="0"/>
                </a:lnTo>
                <a:lnTo>
                  <a:pt x="3707087" y="3707087"/>
                </a:lnTo>
                <a:lnTo>
                  <a:pt x="0" y="37070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480201" y="3077825"/>
            <a:ext cx="9713649" cy="6522447"/>
            <a:chOff x="0" y="0"/>
            <a:chExt cx="6718132" cy="45110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81329" y="158750"/>
              <a:ext cx="6155474" cy="4193540"/>
            </a:xfrm>
            <a:custGeom>
              <a:avLst/>
              <a:gdLst/>
              <a:ahLst/>
              <a:cxnLst/>
              <a:rect r="r" b="b" t="t" l="l"/>
              <a:pathLst>
                <a:path h="4193540" w="6155474">
                  <a:moveTo>
                    <a:pt x="0" y="0"/>
                  </a:moveTo>
                  <a:lnTo>
                    <a:pt x="6155474" y="0"/>
                  </a:lnTo>
                  <a:lnTo>
                    <a:pt x="6155474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7"/>
              <a:stretch>
                <a:fillRect l="0" t="-80475" r="0" b="-80475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24941" y="311462"/>
            <a:ext cx="2066648" cy="2066648"/>
          </a:xfrm>
          <a:custGeom>
            <a:avLst/>
            <a:gdLst/>
            <a:ahLst/>
            <a:cxnLst/>
            <a:rect r="r" b="b" t="t" l="l"/>
            <a:pathLst>
              <a:path h="2066648" w="2066648">
                <a:moveTo>
                  <a:pt x="0" y="0"/>
                </a:moveTo>
                <a:lnTo>
                  <a:pt x="2066648" y="0"/>
                </a:lnTo>
                <a:lnTo>
                  <a:pt x="2066648" y="2066648"/>
                </a:lnTo>
                <a:lnTo>
                  <a:pt x="0" y="2066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882873" y="2078788"/>
            <a:ext cx="6952179" cy="7735635"/>
            <a:chOff x="0" y="0"/>
            <a:chExt cx="1510467" cy="16806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10467" cy="1680684"/>
            </a:xfrm>
            <a:custGeom>
              <a:avLst/>
              <a:gdLst/>
              <a:ahLst/>
              <a:cxnLst/>
              <a:rect r="r" b="b" t="t" l="l"/>
              <a:pathLst>
                <a:path h="1680684" w="1510467">
                  <a:moveTo>
                    <a:pt x="0" y="0"/>
                  </a:moveTo>
                  <a:lnTo>
                    <a:pt x="1510467" y="0"/>
                  </a:lnTo>
                  <a:lnTo>
                    <a:pt x="1510467" y="1680684"/>
                  </a:lnTo>
                  <a:lnTo>
                    <a:pt x="0" y="1680684"/>
                  </a:lnTo>
                  <a:close/>
                </a:path>
              </a:pathLst>
            </a:custGeom>
            <a:solidFill>
              <a:srgbClr val="E5EBB2"/>
            </a:solidFill>
            <a:ln w="3810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510467" cy="1775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06017" y="1730673"/>
            <a:ext cx="6921016" cy="7659908"/>
            <a:chOff x="0" y="0"/>
            <a:chExt cx="884527" cy="9789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84527" cy="978960"/>
            </a:xfrm>
            <a:custGeom>
              <a:avLst/>
              <a:gdLst/>
              <a:ahLst/>
              <a:cxnLst/>
              <a:rect r="r" b="b" t="t" l="l"/>
              <a:pathLst>
                <a:path h="978960" w="884527">
                  <a:moveTo>
                    <a:pt x="0" y="0"/>
                  </a:moveTo>
                  <a:lnTo>
                    <a:pt x="884527" y="0"/>
                  </a:lnTo>
                  <a:lnTo>
                    <a:pt x="884527" y="978960"/>
                  </a:lnTo>
                  <a:lnTo>
                    <a:pt x="0" y="978960"/>
                  </a:lnTo>
                  <a:close/>
                </a:path>
              </a:pathLst>
            </a:custGeom>
            <a:blipFill>
              <a:blip r:embed="rId5"/>
              <a:stretch>
                <a:fillRect l="0" t="-30314" r="0" b="-30314"/>
              </a:stretch>
            </a:blipFill>
            <a:ln w="114300" cap="sq">
              <a:solidFill>
                <a:srgbClr val="FC5A3A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815351" y="4857066"/>
            <a:ext cx="8414837" cy="1407121"/>
            <a:chOff x="0" y="0"/>
            <a:chExt cx="2216253" cy="370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16253" cy="370600"/>
            </a:xfrm>
            <a:custGeom>
              <a:avLst/>
              <a:gdLst/>
              <a:ahLst/>
              <a:cxnLst/>
              <a:rect r="r" b="b" t="t" l="l"/>
              <a:pathLst>
                <a:path h="370600" w="2216253">
                  <a:moveTo>
                    <a:pt x="0" y="0"/>
                  </a:moveTo>
                  <a:lnTo>
                    <a:pt x="2216253" y="0"/>
                  </a:lnTo>
                  <a:lnTo>
                    <a:pt x="2216253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E5EBB2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104775"/>
              <a:ext cx="2216253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30261D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24190" y="5123118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376482" y="-25238"/>
            <a:ext cx="2191833" cy="2191833"/>
          </a:xfrm>
          <a:custGeom>
            <a:avLst/>
            <a:gdLst/>
            <a:ahLst/>
            <a:cxnLst/>
            <a:rect r="r" b="b" t="t" l="l"/>
            <a:pathLst>
              <a:path h="2191833" w="2191833">
                <a:moveTo>
                  <a:pt x="0" y="0"/>
                </a:moveTo>
                <a:lnTo>
                  <a:pt x="2191833" y="0"/>
                </a:lnTo>
                <a:lnTo>
                  <a:pt x="2191833" y="2191832"/>
                </a:lnTo>
                <a:lnTo>
                  <a:pt x="0" y="2191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87608" y="-25238"/>
            <a:ext cx="585853" cy="585853"/>
          </a:xfrm>
          <a:custGeom>
            <a:avLst/>
            <a:gdLst/>
            <a:ahLst/>
            <a:cxnLst/>
            <a:rect r="r" b="b" t="t" l="l"/>
            <a:pathLst>
              <a:path h="585853" w="585853">
                <a:moveTo>
                  <a:pt x="0" y="0"/>
                </a:moveTo>
                <a:lnTo>
                  <a:pt x="585853" y="0"/>
                </a:lnTo>
                <a:lnTo>
                  <a:pt x="585853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661350" y="350157"/>
            <a:ext cx="554040" cy="554040"/>
          </a:xfrm>
          <a:custGeom>
            <a:avLst/>
            <a:gdLst/>
            <a:ahLst/>
            <a:cxnLst/>
            <a:rect r="r" b="b" t="t" l="l"/>
            <a:pathLst>
              <a:path h="554040" w="554040">
                <a:moveTo>
                  <a:pt x="0" y="0"/>
                </a:moveTo>
                <a:lnTo>
                  <a:pt x="554041" y="0"/>
                </a:lnTo>
                <a:lnTo>
                  <a:pt x="554041" y="554040"/>
                </a:lnTo>
                <a:lnTo>
                  <a:pt x="0" y="55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922704" y="9168626"/>
            <a:ext cx="2236748" cy="2236748"/>
          </a:xfrm>
          <a:custGeom>
            <a:avLst/>
            <a:gdLst/>
            <a:ahLst/>
            <a:cxnLst/>
            <a:rect r="r" b="b" t="t" l="l"/>
            <a:pathLst>
              <a:path h="2236748" w="2236748">
                <a:moveTo>
                  <a:pt x="0" y="0"/>
                </a:moveTo>
                <a:lnTo>
                  <a:pt x="2236748" y="0"/>
                </a:lnTo>
                <a:lnTo>
                  <a:pt x="2236748" y="2236748"/>
                </a:lnTo>
                <a:lnTo>
                  <a:pt x="0" y="2236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063407" y="8100083"/>
            <a:ext cx="554040" cy="554040"/>
          </a:xfrm>
          <a:custGeom>
            <a:avLst/>
            <a:gdLst/>
            <a:ahLst/>
            <a:cxnLst/>
            <a:rect r="r" b="b" t="t" l="l"/>
            <a:pathLst>
              <a:path h="554040" w="554040">
                <a:moveTo>
                  <a:pt x="0" y="0"/>
                </a:moveTo>
                <a:lnTo>
                  <a:pt x="554040" y="0"/>
                </a:lnTo>
                <a:lnTo>
                  <a:pt x="554040" y="554040"/>
                </a:lnTo>
                <a:lnTo>
                  <a:pt x="0" y="55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65924" y="3997027"/>
            <a:ext cx="6993376" cy="1407121"/>
            <a:chOff x="0" y="0"/>
            <a:chExt cx="1841877" cy="370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1877" cy="370600"/>
            </a:xfrm>
            <a:custGeom>
              <a:avLst/>
              <a:gdLst/>
              <a:ahLst/>
              <a:cxnLst/>
              <a:rect r="r" b="b" t="t" l="l"/>
              <a:pathLst>
                <a:path h="370600" w="1841877">
                  <a:moveTo>
                    <a:pt x="0" y="0"/>
                  </a:moveTo>
                  <a:lnTo>
                    <a:pt x="1841877" y="0"/>
                  </a:lnTo>
                  <a:lnTo>
                    <a:pt x="1841877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30261D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104775"/>
              <a:ext cx="1841877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FBF5DE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522644" y="4271657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2243" y="4300293"/>
            <a:ext cx="852914" cy="852914"/>
          </a:xfrm>
          <a:custGeom>
            <a:avLst/>
            <a:gdLst/>
            <a:ahLst/>
            <a:cxnLst/>
            <a:rect r="r" b="b" t="t" l="l"/>
            <a:pathLst>
              <a:path h="852914" w="852914">
                <a:moveTo>
                  <a:pt x="0" y="0"/>
                </a:moveTo>
                <a:lnTo>
                  <a:pt x="852914" y="0"/>
                </a:lnTo>
                <a:lnTo>
                  <a:pt x="852914" y="852914"/>
                </a:lnTo>
                <a:lnTo>
                  <a:pt x="0" y="852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89723" y="1319747"/>
            <a:ext cx="7914287" cy="6774980"/>
            <a:chOff x="0" y="0"/>
            <a:chExt cx="1573904" cy="13473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3904" cy="1347332"/>
            </a:xfrm>
            <a:custGeom>
              <a:avLst/>
              <a:gdLst/>
              <a:ahLst/>
              <a:cxnLst/>
              <a:rect r="r" b="b" t="t" l="l"/>
              <a:pathLst>
                <a:path h="1347332" w="1573904">
                  <a:moveTo>
                    <a:pt x="0" y="0"/>
                  </a:moveTo>
                  <a:lnTo>
                    <a:pt x="1573904" y="0"/>
                  </a:lnTo>
                  <a:lnTo>
                    <a:pt x="1573904" y="1347332"/>
                  </a:lnTo>
                  <a:lnTo>
                    <a:pt x="0" y="1347332"/>
                  </a:lnTo>
                  <a:close/>
                </a:path>
              </a:pathLst>
            </a:custGeom>
            <a:solidFill>
              <a:srgbClr val="EAC8A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1573904" cy="14425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9713" y="1028700"/>
            <a:ext cx="7914287" cy="6774980"/>
            <a:chOff x="0" y="0"/>
            <a:chExt cx="925826" cy="7925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25826" cy="792548"/>
            </a:xfrm>
            <a:custGeom>
              <a:avLst/>
              <a:gdLst/>
              <a:ahLst/>
              <a:cxnLst/>
              <a:rect r="r" b="b" t="t" l="l"/>
              <a:pathLst>
                <a:path h="792548" w="925826">
                  <a:moveTo>
                    <a:pt x="0" y="0"/>
                  </a:moveTo>
                  <a:lnTo>
                    <a:pt x="925826" y="0"/>
                  </a:lnTo>
                  <a:lnTo>
                    <a:pt x="925826" y="792548"/>
                  </a:lnTo>
                  <a:lnTo>
                    <a:pt x="0" y="792548"/>
                  </a:lnTo>
                  <a:close/>
                </a:path>
              </a:pathLst>
            </a:custGeom>
            <a:blipFill>
              <a:blip r:embed="rId7"/>
              <a:stretch>
                <a:fillRect l="0" t="-53836" r="0" b="-53836"/>
              </a:stretch>
            </a:blipFill>
            <a:ln w="114300" cap="sq">
              <a:solidFill>
                <a:srgbClr val="FC5A3A"/>
              </a:solidFill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4970576" y="0"/>
            <a:ext cx="3317424" cy="3317424"/>
          </a:xfrm>
          <a:custGeom>
            <a:avLst/>
            <a:gdLst/>
            <a:ahLst/>
            <a:cxnLst/>
            <a:rect r="r" b="b" t="t" l="l"/>
            <a:pathLst>
              <a:path h="3317424" w="3317424">
                <a:moveTo>
                  <a:pt x="0" y="0"/>
                </a:moveTo>
                <a:lnTo>
                  <a:pt x="3317424" y="0"/>
                </a:lnTo>
                <a:lnTo>
                  <a:pt x="3317424" y="3317424"/>
                </a:lnTo>
                <a:lnTo>
                  <a:pt x="0" y="3317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17543" y="602243"/>
            <a:ext cx="852914" cy="852914"/>
          </a:xfrm>
          <a:custGeom>
            <a:avLst/>
            <a:gdLst/>
            <a:ahLst/>
            <a:cxnLst/>
            <a:rect r="r" b="b" t="t" l="l"/>
            <a:pathLst>
              <a:path h="852914" w="852914">
                <a:moveTo>
                  <a:pt x="0" y="0"/>
                </a:moveTo>
                <a:lnTo>
                  <a:pt x="852914" y="0"/>
                </a:lnTo>
                <a:lnTo>
                  <a:pt x="852914" y="852914"/>
                </a:lnTo>
                <a:lnTo>
                  <a:pt x="0" y="852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259300" y="7471128"/>
            <a:ext cx="2121563" cy="2121563"/>
          </a:xfrm>
          <a:custGeom>
            <a:avLst/>
            <a:gdLst/>
            <a:ahLst/>
            <a:cxnLst/>
            <a:rect r="r" b="b" t="t" l="l"/>
            <a:pathLst>
              <a:path h="2121563" w="2121563">
                <a:moveTo>
                  <a:pt x="0" y="0"/>
                </a:moveTo>
                <a:lnTo>
                  <a:pt x="2121563" y="0"/>
                </a:lnTo>
                <a:lnTo>
                  <a:pt x="2121563" y="2121563"/>
                </a:lnTo>
                <a:lnTo>
                  <a:pt x="0" y="2121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93301" y="9397970"/>
            <a:ext cx="2195721" cy="2195721"/>
          </a:xfrm>
          <a:custGeom>
            <a:avLst/>
            <a:gdLst/>
            <a:ahLst/>
            <a:cxnLst/>
            <a:rect r="r" b="b" t="t" l="l"/>
            <a:pathLst>
              <a:path h="2195721" w="2195721">
                <a:moveTo>
                  <a:pt x="0" y="0"/>
                </a:moveTo>
                <a:lnTo>
                  <a:pt x="2195721" y="0"/>
                </a:lnTo>
                <a:lnTo>
                  <a:pt x="2195721" y="2195721"/>
                </a:lnTo>
                <a:lnTo>
                  <a:pt x="0" y="2195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70817" y="1433415"/>
            <a:ext cx="6869196" cy="7824885"/>
            <a:chOff x="0" y="0"/>
            <a:chExt cx="1809171" cy="20608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09171" cy="2060875"/>
            </a:xfrm>
            <a:custGeom>
              <a:avLst/>
              <a:gdLst/>
              <a:ahLst/>
              <a:cxnLst/>
              <a:rect r="r" b="b" t="t" l="l"/>
              <a:pathLst>
                <a:path h="2060875" w="1809171">
                  <a:moveTo>
                    <a:pt x="0" y="0"/>
                  </a:moveTo>
                  <a:lnTo>
                    <a:pt x="1809171" y="0"/>
                  </a:lnTo>
                  <a:lnTo>
                    <a:pt x="1809171" y="2060875"/>
                  </a:lnTo>
                  <a:lnTo>
                    <a:pt x="0" y="2060875"/>
                  </a:lnTo>
                  <a:close/>
                </a:path>
              </a:pathLst>
            </a:custGeom>
            <a:solidFill>
              <a:srgbClr val="3D74B6"/>
            </a:solidFill>
            <a:ln w="38100" cap="sq">
              <a:solidFill>
                <a:srgbClr val="5A8DD2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1809171" cy="215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390104" y="1004682"/>
            <a:ext cx="6869196" cy="7824885"/>
            <a:chOff x="0" y="0"/>
            <a:chExt cx="1809171" cy="20608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09171" cy="2060875"/>
            </a:xfrm>
            <a:custGeom>
              <a:avLst/>
              <a:gdLst/>
              <a:ahLst/>
              <a:cxnLst/>
              <a:rect r="r" b="b" t="t" l="l"/>
              <a:pathLst>
                <a:path h="2060875" w="1809171">
                  <a:moveTo>
                    <a:pt x="0" y="0"/>
                  </a:moveTo>
                  <a:lnTo>
                    <a:pt x="1809171" y="0"/>
                  </a:lnTo>
                  <a:lnTo>
                    <a:pt x="1809171" y="2060875"/>
                  </a:lnTo>
                  <a:lnTo>
                    <a:pt x="0" y="2060875"/>
                  </a:lnTo>
                  <a:close/>
                </a:path>
              </a:pathLst>
            </a:custGeom>
            <a:solidFill>
              <a:srgbClr val="473C32"/>
            </a:solidFill>
            <a:ln w="38100" cap="sq">
              <a:solidFill>
                <a:srgbClr val="5A8DD2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1809171" cy="215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4420917"/>
            <a:ext cx="8414837" cy="1407121"/>
            <a:chOff x="0" y="0"/>
            <a:chExt cx="2216253" cy="3706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16253" cy="370600"/>
            </a:xfrm>
            <a:custGeom>
              <a:avLst/>
              <a:gdLst/>
              <a:ahLst/>
              <a:cxnLst/>
              <a:rect r="r" b="b" t="t" l="l"/>
              <a:pathLst>
                <a:path h="370600" w="2216253">
                  <a:moveTo>
                    <a:pt x="0" y="0"/>
                  </a:moveTo>
                  <a:lnTo>
                    <a:pt x="2216253" y="0"/>
                  </a:lnTo>
                  <a:lnTo>
                    <a:pt x="2216253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EAC8A6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104775"/>
              <a:ext cx="2216253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30261D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INSTRUCTIONS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37539" y="4686968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-1974728"/>
            <a:ext cx="3949455" cy="3949455"/>
          </a:xfrm>
          <a:custGeom>
            <a:avLst/>
            <a:gdLst/>
            <a:ahLst/>
            <a:cxnLst/>
            <a:rect r="r" b="b" t="t" l="l"/>
            <a:pathLst>
              <a:path h="3949455" w="3949455">
                <a:moveTo>
                  <a:pt x="0" y="0"/>
                </a:moveTo>
                <a:lnTo>
                  <a:pt x="3949455" y="0"/>
                </a:lnTo>
                <a:lnTo>
                  <a:pt x="3949455" y="3949456"/>
                </a:lnTo>
                <a:lnTo>
                  <a:pt x="0" y="3949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329242" y="1512215"/>
            <a:ext cx="648913" cy="648913"/>
          </a:xfrm>
          <a:custGeom>
            <a:avLst/>
            <a:gdLst/>
            <a:ahLst/>
            <a:cxnLst/>
            <a:rect r="r" b="b" t="t" l="l"/>
            <a:pathLst>
              <a:path h="648913" w="648913">
                <a:moveTo>
                  <a:pt x="0" y="0"/>
                </a:moveTo>
                <a:lnTo>
                  <a:pt x="648913" y="0"/>
                </a:lnTo>
                <a:lnTo>
                  <a:pt x="648913" y="648913"/>
                </a:lnTo>
                <a:lnTo>
                  <a:pt x="0" y="64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456465" y="-703219"/>
            <a:ext cx="1406439" cy="1406439"/>
          </a:xfrm>
          <a:custGeom>
            <a:avLst/>
            <a:gdLst/>
            <a:ahLst/>
            <a:cxnLst/>
            <a:rect r="r" b="b" t="t" l="l"/>
            <a:pathLst>
              <a:path h="1406439" w="1406439">
                <a:moveTo>
                  <a:pt x="0" y="0"/>
                </a:moveTo>
                <a:lnTo>
                  <a:pt x="1406439" y="0"/>
                </a:lnTo>
                <a:lnTo>
                  <a:pt x="1406439" y="1406438"/>
                </a:lnTo>
                <a:lnTo>
                  <a:pt x="0" y="1406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93165" y="2338823"/>
            <a:ext cx="1667371" cy="1667371"/>
          </a:xfrm>
          <a:custGeom>
            <a:avLst/>
            <a:gdLst/>
            <a:ahLst/>
            <a:cxnLst/>
            <a:rect r="r" b="b" t="t" l="l"/>
            <a:pathLst>
              <a:path h="1667371" w="1667371">
                <a:moveTo>
                  <a:pt x="0" y="0"/>
                </a:moveTo>
                <a:lnTo>
                  <a:pt x="1667372" y="0"/>
                </a:lnTo>
                <a:lnTo>
                  <a:pt x="1667372" y="1667371"/>
                </a:lnTo>
                <a:lnTo>
                  <a:pt x="0" y="16673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390104" y="1028700"/>
            <a:ext cx="6869196" cy="7800867"/>
            <a:chOff x="0" y="0"/>
            <a:chExt cx="3972279" cy="45110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66343" y="158750"/>
              <a:ext cx="3639592" cy="4193540"/>
            </a:xfrm>
            <a:custGeom>
              <a:avLst/>
              <a:gdLst/>
              <a:ahLst/>
              <a:cxnLst/>
              <a:rect r="r" b="b" t="t" l="l"/>
              <a:pathLst>
                <a:path h="4193540" w="3639592">
                  <a:moveTo>
                    <a:pt x="0" y="0"/>
                  </a:moveTo>
                  <a:lnTo>
                    <a:pt x="3639592" y="0"/>
                  </a:lnTo>
                  <a:lnTo>
                    <a:pt x="3639592" y="4193540"/>
                  </a:lnTo>
                  <a:lnTo>
                    <a:pt x="0" y="4193540"/>
                  </a:lnTo>
                  <a:close/>
                </a:path>
              </a:pathLst>
            </a:custGeom>
            <a:blipFill>
              <a:blip r:embed="rId7"/>
              <a:stretch>
                <a:fillRect l="0" t="-27147" r="0" b="-27147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21305" y="3787795"/>
            <a:ext cx="13421591" cy="3379547"/>
            <a:chOff x="0" y="0"/>
            <a:chExt cx="3534905" cy="8900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34904" cy="890087"/>
            </a:xfrm>
            <a:custGeom>
              <a:avLst/>
              <a:gdLst/>
              <a:ahLst/>
              <a:cxnLst/>
              <a:rect r="r" b="b" t="t" l="l"/>
              <a:pathLst>
                <a:path h="890087" w="3534904">
                  <a:moveTo>
                    <a:pt x="0" y="0"/>
                  </a:moveTo>
                  <a:lnTo>
                    <a:pt x="3534904" y="0"/>
                  </a:lnTo>
                  <a:lnTo>
                    <a:pt x="3534904" y="890087"/>
                  </a:lnTo>
                  <a:lnTo>
                    <a:pt x="0" y="890087"/>
                  </a:lnTo>
                  <a:close/>
                </a:path>
              </a:pathLst>
            </a:custGeom>
            <a:solidFill>
              <a:srgbClr val="30261D"/>
            </a:solidFill>
            <a:ln w="3810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3534905" cy="985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45104" y="3602627"/>
            <a:ext cx="13421591" cy="3379547"/>
            <a:chOff x="0" y="0"/>
            <a:chExt cx="3534905" cy="8900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34904" cy="890087"/>
            </a:xfrm>
            <a:custGeom>
              <a:avLst/>
              <a:gdLst/>
              <a:ahLst/>
              <a:cxnLst/>
              <a:rect r="r" b="b" t="t" l="l"/>
              <a:pathLst>
                <a:path h="890087" w="3534904">
                  <a:moveTo>
                    <a:pt x="0" y="0"/>
                  </a:moveTo>
                  <a:lnTo>
                    <a:pt x="3534904" y="0"/>
                  </a:lnTo>
                  <a:lnTo>
                    <a:pt x="3534904" y="890087"/>
                  </a:lnTo>
                  <a:lnTo>
                    <a:pt x="0" y="890087"/>
                  </a:lnTo>
                  <a:close/>
                </a:path>
              </a:pathLst>
            </a:custGeom>
            <a:solidFill>
              <a:srgbClr val="EAC8A6"/>
            </a:solidFill>
            <a:ln w="3810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534905" cy="985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58457" y="4779955"/>
            <a:ext cx="9236557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559"/>
              </a:lnSpc>
              <a:spcBef>
                <a:spcPct val="0"/>
              </a:spcBef>
            </a:pPr>
            <a:r>
              <a:rPr lang="en-US" b="true" sz="5399" spc="215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I 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re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ll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y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inj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o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y 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m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ak</a:t>
            </a:r>
            <a:r>
              <a:rPr lang="en-US" b="true" sz="5399" spc="215" strike="noStrike" u="none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ing it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936785" y="1028700"/>
            <a:ext cx="10414429" cy="1407121"/>
            <a:chOff x="0" y="0"/>
            <a:chExt cx="2742895" cy="370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42895" cy="370600"/>
            </a:xfrm>
            <a:custGeom>
              <a:avLst/>
              <a:gdLst/>
              <a:ahLst/>
              <a:cxnLst/>
              <a:rect r="r" b="b" t="t" l="l"/>
              <a:pathLst>
                <a:path h="370600" w="2742895">
                  <a:moveTo>
                    <a:pt x="0" y="0"/>
                  </a:moveTo>
                  <a:lnTo>
                    <a:pt x="2742895" y="0"/>
                  </a:lnTo>
                  <a:lnTo>
                    <a:pt x="2742895" y="370600"/>
                  </a:lnTo>
                  <a:lnTo>
                    <a:pt x="0" y="370600"/>
                  </a:lnTo>
                  <a:close/>
                </a:path>
              </a:pathLst>
            </a:custGeom>
            <a:solidFill>
              <a:srgbClr val="30261D"/>
            </a:solidFill>
            <a:ln w="19050" cap="sq">
              <a:solidFill>
                <a:srgbClr val="FC5A3A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104775"/>
              <a:ext cx="2742895" cy="265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0"/>
                </a:lnSpc>
              </a:pPr>
              <a:r>
                <a:rPr lang="en-US" sz="7000" spc="420">
                  <a:solidFill>
                    <a:srgbClr val="FBF5DE"/>
                  </a:solidFill>
                  <a:latin typeface="Sugo Display"/>
                  <a:ea typeface="Sugo Display"/>
                  <a:cs typeface="Sugo Display"/>
                  <a:sym typeface="Sugo Display"/>
                </a:rPr>
                <a:t>POP UP CARD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222535" y="1294751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52500" y="1721897"/>
            <a:ext cx="1292605" cy="1292605"/>
          </a:xfrm>
          <a:custGeom>
            <a:avLst/>
            <a:gdLst/>
            <a:ahLst/>
            <a:cxnLst/>
            <a:rect r="r" b="b" t="t" l="l"/>
            <a:pathLst>
              <a:path h="1292605" w="1292605">
                <a:moveTo>
                  <a:pt x="0" y="0"/>
                </a:moveTo>
                <a:lnTo>
                  <a:pt x="1292604" y="0"/>
                </a:lnTo>
                <a:lnTo>
                  <a:pt x="1292604" y="1292605"/>
                </a:lnTo>
                <a:lnTo>
                  <a:pt x="0" y="12926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695356" y="4971062"/>
            <a:ext cx="3185287" cy="3185287"/>
          </a:xfrm>
          <a:custGeom>
            <a:avLst/>
            <a:gdLst/>
            <a:ahLst/>
            <a:cxnLst/>
            <a:rect r="r" b="b" t="t" l="l"/>
            <a:pathLst>
              <a:path h="3185287" w="3185287">
                <a:moveTo>
                  <a:pt x="0" y="0"/>
                </a:moveTo>
                <a:lnTo>
                  <a:pt x="3185288" y="0"/>
                </a:lnTo>
                <a:lnTo>
                  <a:pt x="3185288" y="3185287"/>
                </a:lnTo>
                <a:lnTo>
                  <a:pt x="0" y="3185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511637" y="3905504"/>
            <a:ext cx="588124" cy="588124"/>
          </a:xfrm>
          <a:custGeom>
            <a:avLst/>
            <a:gdLst/>
            <a:ahLst/>
            <a:cxnLst/>
            <a:rect r="r" b="b" t="t" l="l"/>
            <a:pathLst>
              <a:path h="588124" w="588124">
                <a:moveTo>
                  <a:pt x="0" y="0"/>
                </a:moveTo>
                <a:lnTo>
                  <a:pt x="588124" y="0"/>
                </a:lnTo>
                <a:lnTo>
                  <a:pt x="588124" y="588124"/>
                </a:lnTo>
                <a:lnTo>
                  <a:pt x="0" y="5881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152507" y="1294751"/>
            <a:ext cx="871843" cy="871843"/>
          </a:xfrm>
          <a:custGeom>
            <a:avLst/>
            <a:gdLst/>
            <a:ahLst/>
            <a:cxnLst/>
            <a:rect r="r" b="b" t="t" l="l"/>
            <a:pathLst>
              <a:path h="871843" w="871843">
                <a:moveTo>
                  <a:pt x="0" y="0"/>
                </a:moveTo>
                <a:lnTo>
                  <a:pt x="871843" y="0"/>
                </a:lnTo>
                <a:lnTo>
                  <a:pt x="871843" y="871843"/>
                </a:lnTo>
                <a:lnTo>
                  <a:pt x="0" y="871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525721" y="8262718"/>
            <a:ext cx="9236557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599"/>
              </a:lnSpc>
              <a:spcBef>
                <a:spcPct val="0"/>
              </a:spcBef>
            </a:pPr>
            <a:r>
              <a:rPr lang="en-US" b="true" sz="3999" spc="159">
                <a:solidFill>
                  <a:srgbClr val="30261D"/>
                </a:solidFill>
                <a:latin typeface="Garet Bold"/>
                <a:ea typeface="Garet Bold"/>
                <a:cs typeface="Garet Bold"/>
                <a:sym typeface="Garet Bold"/>
              </a:rPr>
              <a:t>thank you for listening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DAG2c67FzRU</dc:identifier>
  <dcterms:modified xsi:type="dcterms:W3CDTF">2011-08-01T06:04:30Z</dcterms:modified>
  <cp:revision>1</cp:revision>
  <dc:title>how to make Pop up card</dc:title>
</cp:coreProperties>
</file>