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6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6628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70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14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84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778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3559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5026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5280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960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08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932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7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32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6493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984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328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254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1717DBF-A869-4384-BBB0-59E28AD8E998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DDCFA2D-ADF8-4524-B41C-4383BA15CD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1616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Nepal" TargetMode="External"/><Relationship Id="rId2" Type="http://schemas.openxmlformats.org/officeDocument/2006/relationships/hyperlink" Target="https://en.wikipedia.org/wiki/Ming_Kip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JORDAN ROMERO</a:t>
            </a:r>
            <a:br>
              <a:rPr lang="en-US" dirty="0" smtClean="0"/>
            </a:br>
            <a:r>
              <a:rPr lang="en-US" dirty="0" smtClean="0"/>
              <a:t>JOURNEY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Done by: ADAM HJAZEEN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330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9086" y="966651"/>
            <a:ext cx="10047511" cy="490921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HE LIVES IN AMEIRECA</a:t>
            </a:r>
          </a:p>
          <a:p>
            <a:endParaRPr lang="en-US" dirty="0" smtClean="0"/>
          </a:p>
          <a:p>
            <a:r>
              <a:rPr lang="en-US" dirty="0" smtClean="0"/>
              <a:t>HE IS BORN IN ( JULY/12/1996)</a:t>
            </a:r>
          </a:p>
          <a:p>
            <a:endParaRPr lang="en-US" dirty="0" smtClean="0"/>
          </a:p>
          <a:p>
            <a:r>
              <a:rPr lang="en-US" dirty="0" smtClean="0"/>
              <a:t>HE REACHED THE SUMMIT OF MOUNT EVEREST IN (22/MAY/2010) WHEN HE WAS 13 YEARS OLD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202122"/>
                </a:solidFill>
                <a:latin typeface="Garamor"/>
              </a:rPr>
              <a:t>The previous record for youngest to climb Everest was held by </a:t>
            </a:r>
            <a:r>
              <a:rPr lang="en-US" dirty="0">
                <a:solidFill>
                  <a:srgbClr val="3366CC"/>
                </a:solidFill>
                <a:latin typeface="Garamor"/>
                <a:hlinkClick r:id="rId2" tooltip="Ming Kipa"/>
              </a:rPr>
              <a:t>Ming </a:t>
            </a:r>
            <a:r>
              <a:rPr lang="en-US" dirty="0" err="1">
                <a:solidFill>
                  <a:srgbClr val="3366CC"/>
                </a:solidFill>
                <a:latin typeface="Garamor"/>
                <a:hlinkClick r:id="rId2" tooltip="Ming Kipa"/>
              </a:rPr>
              <a:t>Kipa</a:t>
            </a:r>
            <a:r>
              <a:rPr lang="en-US" dirty="0">
                <a:solidFill>
                  <a:srgbClr val="202122"/>
                </a:solidFill>
                <a:latin typeface="Garamor"/>
              </a:rPr>
              <a:t> of </a:t>
            </a:r>
            <a:r>
              <a:rPr lang="en-US" dirty="0">
                <a:solidFill>
                  <a:srgbClr val="3366CC"/>
                </a:solidFill>
                <a:latin typeface="Garamor"/>
                <a:hlinkClick r:id="rId3" tooltip="Nepal"/>
              </a:rPr>
              <a:t>Nepal</a:t>
            </a:r>
            <a:r>
              <a:rPr lang="en-US" dirty="0">
                <a:solidFill>
                  <a:srgbClr val="202122"/>
                </a:solidFill>
                <a:latin typeface="Garamor"/>
              </a:rPr>
              <a:t> who was 15 years old when she reached the summit on May 22, 2003.</a:t>
            </a:r>
            <a:endParaRPr lang="en-US" dirty="0">
              <a:latin typeface="Garamor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412" y="3319462"/>
            <a:ext cx="257175" cy="219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7999" y="563200"/>
            <a:ext cx="3226939" cy="24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98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TEAM INCLUDED: HIS FATHER PAUL ROMERO,STEP MOTHER KAREN,AND THREE GUIDES: PASANG SHERPA, LAMA DAWA SHIRPS,LAMA CARMA SHERPA.</a:t>
            </a:r>
          </a:p>
          <a:p>
            <a:r>
              <a:rPr lang="en-US" dirty="0" smtClean="0"/>
              <a:t>HIS ROUTE:CHINEES ROUTE ( TIBETAN 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617" y="569360"/>
            <a:ext cx="3566160" cy="1646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322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HIS GOAL WAS TO COMPLETE THE SEVEN SUMMITS ( THE HIGHEST MOUNTAINS ) </a:t>
            </a:r>
          </a:p>
          <a:p>
            <a:endParaRPr lang="en-US" dirty="0"/>
          </a:p>
          <a:p>
            <a:r>
              <a:rPr lang="en-US" dirty="0" smtClean="0"/>
              <a:t>AND HE COMPLETED HIS GOAL AT AGE OF 15 ON ( DEC.2011).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547" y="704884"/>
            <a:ext cx="3304904" cy="171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4081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84</TotalTime>
  <Words>101</Words>
  <Application>Microsoft Office PowerPoint</Application>
  <PresentationFormat>Widescreen</PresentationFormat>
  <Paragraphs>17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Garamond</vt:lpstr>
      <vt:lpstr>Garamor</vt:lpstr>
      <vt:lpstr>Organic</vt:lpstr>
      <vt:lpstr>JORDAN ROMERO JOURNEY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JORDAN ROMERO JOURNEY</dc:title>
  <dc:creator>ADMIN</dc:creator>
  <cp:lastModifiedBy>ADMIN</cp:lastModifiedBy>
  <cp:revision>8</cp:revision>
  <dcterms:created xsi:type="dcterms:W3CDTF">2025-10-10T06:39:13Z</dcterms:created>
  <dcterms:modified xsi:type="dcterms:W3CDTF">2025-10-10T08:03:24Z</dcterms:modified>
</cp:coreProperties>
</file>