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E8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975EDA-9153-5960-2FE2-B00CBAF9F190}" v="34" dt="2025-06-11T07:34:47.2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83" d="100"/>
          <a:sy n="83" d="100"/>
        </p:scale>
        <p:origin x="1426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53B545A-08AD-41CD-B611-35F68099F5B9}" type="datetimeFigureOut">
              <a:rPr lang="ar-JO" smtClean="0"/>
              <a:pPr/>
              <a:t>15/12/1446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52016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7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C150B31-9541-47B5-92C9-7610F5E27240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33448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1EB3-CCFD-488C-9CC6-8B81109EE8B2}" type="datetimeFigureOut">
              <a:rPr lang="ar-JO" smtClean="0"/>
              <a:pPr/>
              <a:t>15/12/1446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E043-AE09-470D-AE0B-34FE6B31BD8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1EB3-CCFD-488C-9CC6-8B81109EE8B2}" type="datetimeFigureOut">
              <a:rPr lang="ar-JO" smtClean="0"/>
              <a:pPr/>
              <a:t>15/12/1446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E043-AE09-470D-AE0B-34FE6B31BD8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1EB3-CCFD-488C-9CC6-8B81109EE8B2}" type="datetimeFigureOut">
              <a:rPr lang="ar-JO" smtClean="0"/>
              <a:pPr/>
              <a:t>15/12/1446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E043-AE09-470D-AE0B-34FE6B31BD8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1EB3-CCFD-488C-9CC6-8B81109EE8B2}" type="datetimeFigureOut">
              <a:rPr lang="ar-JO" smtClean="0"/>
              <a:pPr/>
              <a:t>15/12/1446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E043-AE09-470D-AE0B-34FE6B31BD8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1EB3-CCFD-488C-9CC6-8B81109EE8B2}" type="datetimeFigureOut">
              <a:rPr lang="ar-JO" smtClean="0"/>
              <a:pPr/>
              <a:t>15/12/1446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E043-AE09-470D-AE0B-34FE6B31BD8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1EB3-CCFD-488C-9CC6-8B81109EE8B2}" type="datetimeFigureOut">
              <a:rPr lang="ar-JO" smtClean="0"/>
              <a:pPr/>
              <a:t>15/12/1446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E043-AE09-470D-AE0B-34FE6B31BD8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1EB3-CCFD-488C-9CC6-8B81109EE8B2}" type="datetimeFigureOut">
              <a:rPr lang="ar-JO" smtClean="0"/>
              <a:pPr/>
              <a:t>15/12/1446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E043-AE09-470D-AE0B-34FE6B31BD8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1EB3-CCFD-488C-9CC6-8B81109EE8B2}" type="datetimeFigureOut">
              <a:rPr lang="ar-JO" smtClean="0"/>
              <a:pPr/>
              <a:t>15/12/1446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E043-AE09-470D-AE0B-34FE6B31BD8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1EB3-CCFD-488C-9CC6-8B81109EE8B2}" type="datetimeFigureOut">
              <a:rPr lang="ar-JO" smtClean="0"/>
              <a:pPr/>
              <a:t>15/12/1446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E043-AE09-470D-AE0B-34FE6B31BD8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1EB3-CCFD-488C-9CC6-8B81109EE8B2}" type="datetimeFigureOut">
              <a:rPr lang="ar-JO" smtClean="0"/>
              <a:pPr/>
              <a:t>15/12/1446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E043-AE09-470D-AE0B-34FE6B31BD8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1EB3-CCFD-488C-9CC6-8B81109EE8B2}" type="datetimeFigureOut">
              <a:rPr lang="ar-JO" smtClean="0"/>
              <a:pPr/>
              <a:t>15/12/1446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E043-AE09-470D-AE0B-34FE6B31BD8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B1EB3-CCFD-488C-9CC6-8B81109EE8B2}" type="datetimeFigureOut">
              <a:rPr lang="ar-JO" smtClean="0"/>
              <a:pPr/>
              <a:t>15/12/1446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CE043-AE09-470D-AE0B-34FE6B31BD82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ertificate Border Blue Images – Browse 31,388 Stock Photos, Vectors, and  Video | Adobe Stock"/>
          <p:cNvPicPr>
            <a:picLocks noChangeAspect="1" noChangeArrowheads="1"/>
          </p:cNvPicPr>
          <p:nvPr/>
        </p:nvPicPr>
        <p:blipFill>
          <a:blip r:embed="rId2">
            <a:lum contrast="10000"/>
          </a:blip>
          <a:srcRect/>
          <a:stretch>
            <a:fillRect/>
          </a:stretch>
        </p:blipFill>
        <p:spPr bwMode="auto">
          <a:xfrm>
            <a:off x="-2" y="18024"/>
            <a:ext cx="9144002" cy="6840000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428596" y="428604"/>
            <a:ext cx="8286808" cy="59940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0" name="TextBox 9"/>
          <p:cNvSpPr txBox="1"/>
          <p:nvPr/>
        </p:nvSpPr>
        <p:spPr>
          <a:xfrm>
            <a:off x="1071538" y="2201283"/>
            <a:ext cx="735811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JO" sz="3200">
                <a:latin typeface="Algerian" panose="04020705040A02060702" pitchFamily="82" charset="0"/>
              </a:rPr>
              <a:t> </a:t>
            </a:r>
            <a:r>
              <a:rPr lang="en-US" sz="3200">
                <a:latin typeface="Algerian" panose="04020705040A02060702" pitchFamily="82" charset="0"/>
              </a:rPr>
              <a:t> </a:t>
            </a:r>
            <a:r>
              <a:rPr lang="en-US" sz="3200" b="1">
                <a:latin typeface="Copperplate Gothic Light" pitchFamily="34" charset="0"/>
              </a:rPr>
              <a:t>This Certificate is awarded to </a:t>
            </a:r>
            <a:endParaRPr lang="ar-JO" sz="3200" b="1">
              <a:latin typeface="Copperplate Gothic Ligh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57208" y="3920015"/>
            <a:ext cx="7786758" cy="769441"/>
          </a:xfrm>
          <a:prstGeom prst="rect">
            <a:avLst/>
          </a:prstGeom>
          <a:noFill/>
        </p:spPr>
        <p:txBody>
          <a:bodyPr wrap="square" lIns="91440" tIns="45720" rIns="91440" bIns="45720" rtlCol="1" anchor="t">
            <a:spAutoFit/>
          </a:bodyPr>
          <a:lstStyle/>
          <a:p>
            <a:pPr algn="ctr"/>
            <a:r>
              <a:rPr lang="en-US" sz="2200" dirty="0">
                <a:latin typeface="Perpetua Titling MT"/>
              </a:rPr>
              <a:t>For your OUTSTANDING ACHEIVEMENT</a:t>
            </a:r>
            <a:endParaRPr lang="en-US" sz="2200" dirty="0">
              <a:latin typeface="Perpetua Titling MT" pitchFamily="18" charset="0"/>
            </a:endParaRPr>
          </a:p>
          <a:p>
            <a:pPr algn="ctr"/>
            <a:r>
              <a:rPr lang="en-US" sz="2200" dirty="0">
                <a:latin typeface="Perpetua Titling MT"/>
              </a:rPr>
              <a:t>In English</a:t>
            </a:r>
            <a:endParaRPr lang="en-US" sz="2200" dirty="0">
              <a:latin typeface="Perpetua Titling MT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15074" y="5000636"/>
            <a:ext cx="2428892" cy="646331"/>
          </a:xfrm>
          <a:prstGeom prst="rect">
            <a:avLst/>
          </a:prstGeom>
          <a:noFill/>
        </p:spPr>
        <p:txBody>
          <a:bodyPr wrap="square" lIns="91440" tIns="45720" rIns="91440" bIns="45720" rtlCol="1" anchor="t">
            <a:spAutoFit/>
          </a:bodyPr>
          <a:lstStyle/>
          <a:p>
            <a:pPr algn="l"/>
            <a:r>
              <a:rPr lang="en-US" b="1">
                <a:latin typeface="Goudy Old Style"/>
                <a:cs typeface="Arial"/>
              </a:rPr>
              <a:t>School Coordinator</a:t>
            </a:r>
          </a:p>
          <a:p>
            <a:pPr algn="l"/>
            <a:r>
              <a:rPr lang="en-US" b="1">
                <a:latin typeface="Goudy Old Style"/>
                <a:cs typeface="Arial"/>
              </a:rPr>
              <a:t>Jumana Masarweh</a:t>
            </a:r>
            <a:endParaRPr lang="ar-JO" b="1">
              <a:latin typeface="Goudy Old Style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57620" y="5929330"/>
            <a:ext cx="1571636" cy="307777"/>
          </a:xfrm>
          <a:prstGeom prst="rect">
            <a:avLst/>
          </a:prstGeom>
          <a:noFill/>
        </p:spPr>
        <p:txBody>
          <a:bodyPr wrap="square" lIns="91440" tIns="45720" rIns="91440" bIns="45720" rtlCol="1" anchor="t">
            <a:spAutoFit/>
          </a:bodyPr>
          <a:lstStyle/>
          <a:p>
            <a:pPr algn="l"/>
            <a:r>
              <a:rPr lang="en-US" sz="1400" dirty="0">
                <a:cs typeface="Arial"/>
              </a:rPr>
              <a:t>Date : </a:t>
            </a:r>
            <a:r>
              <a:rPr lang="en-US" sz="1400" dirty="0" smtClean="0">
                <a:cs typeface="Arial"/>
              </a:rPr>
              <a:t>10/6/2025</a:t>
            </a:r>
            <a:endParaRPr lang="en-US" sz="1400" dirty="0">
              <a:cs typeface="Arial"/>
            </a:endParaRPr>
          </a:p>
        </p:txBody>
      </p:sp>
      <p:pic>
        <p:nvPicPr>
          <p:cNvPr id="20" name="Picture 19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5" t="18750" b="13889"/>
          <a:stretch/>
        </p:blipFill>
        <p:spPr>
          <a:xfrm>
            <a:off x="611560" y="628668"/>
            <a:ext cx="3528392" cy="1000132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142976" y="5000636"/>
            <a:ext cx="2428892" cy="646331"/>
          </a:xfrm>
          <a:prstGeom prst="rect">
            <a:avLst/>
          </a:prstGeom>
          <a:noFill/>
        </p:spPr>
        <p:txBody>
          <a:bodyPr wrap="square" lIns="91440" tIns="45720" rIns="91440" bIns="45720" rtlCol="1" anchor="t">
            <a:spAutoFit/>
          </a:bodyPr>
          <a:lstStyle/>
          <a:p>
            <a:pPr algn="l"/>
            <a:r>
              <a:rPr lang="en-US" b="1" dirty="0">
                <a:latin typeface="Goudy Old Style"/>
                <a:cs typeface="Arial"/>
              </a:rPr>
              <a:t>Teacher</a:t>
            </a:r>
          </a:p>
          <a:p>
            <a:pPr algn="l"/>
            <a:r>
              <a:rPr lang="en-US" b="1" dirty="0">
                <a:latin typeface="Goudy Old Style"/>
                <a:cs typeface="Arial"/>
              </a:rPr>
              <a:t>Nour Hanania</a:t>
            </a:r>
            <a:endParaRPr lang="en-US" dirty="0"/>
          </a:p>
        </p:txBody>
      </p:sp>
      <p:pic>
        <p:nvPicPr>
          <p:cNvPr id="26" name="Picture 25" descr="Award Awards Prize Prizes Victory Victories Winning Cup Cups Success  Successful Trophy Trophies Prizes Awards Achievement Achievements Achieve  Free Vector Graphics, Clip Art, Icons, Photos and Images | StockUnlimited"/>
          <p:cNvPicPr/>
          <p:nvPr/>
        </p:nvPicPr>
        <p:blipFill>
          <a:blip r:embed="rId4">
            <a:lum contrast="10000"/>
          </a:blip>
          <a:srcRect/>
          <a:stretch>
            <a:fillRect/>
          </a:stretch>
        </p:blipFill>
        <p:spPr bwMode="auto">
          <a:xfrm>
            <a:off x="3643306" y="4786322"/>
            <a:ext cx="1928826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29"/>
          <p:cNvPicPr/>
          <p:nvPr/>
        </p:nvPicPr>
        <p:blipFill>
          <a:blip r:embed="rId5">
            <a:lum contrast="30000"/>
          </a:blip>
          <a:srcRect l="63190" t="46700" r="26677" b="21505"/>
          <a:stretch>
            <a:fillRect/>
          </a:stretch>
        </p:blipFill>
        <p:spPr bwMode="auto">
          <a:xfrm>
            <a:off x="7500958" y="500042"/>
            <a:ext cx="948390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B71A96A-F945-977A-0BD6-E442A5B8A303}"/>
              </a:ext>
            </a:extLst>
          </p:cNvPr>
          <p:cNvSpPr txBox="1"/>
          <p:nvPr/>
        </p:nvSpPr>
        <p:spPr>
          <a:xfrm>
            <a:off x="1600803" y="2877635"/>
            <a:ext cx="611735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b="1" dirty="0" smtClean="0">
                <a:ea typeface="+mn-lt"/>
                <a:cs typeface="+mn-lt"/>
              </a:rPr>
              <a:t>William </a:t>
            </a:r>
            <a:r>
              <a:rPr lang="en-US" sz="2800" b="1" smtClean="0">
                <a:ea typeface="+mn-lt"/>
                <a:cs typeface="+mn-lt"/>
              </a:rPr>
              <a:t>Qubain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22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Algerian</vt:lpstr>
      <vt:lpstr>Arial</vt:lpstr>
      <vt:lpstr>Calibri</vt:lpstr>
      <vt:lpstr>Copperplate Gothic Light</vt:lpstr>
      <vt:lpstr>Goudy Old Style</vt:lpstr>
      <vt:lpstr>Perpetua Titling MT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master</dc:creator>
  <cp:lastModifiedBy>lenovo</cp:lastModifiedBy>
  <cp:revision>167</cp:revision>
  <cp:lastPrinted>2019-01-12T08:13:00Z</cp:lastPrinted>
  <dcterms:created xsi:type="dcterms:W3CDTF">2017-11-06T07:07:00Z</dcterms:created>
  <dcterms:modified xsi:type="dcterms:W3CDTF">2025-06-11T07:54:36Z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1259D79A464A42A195CD2205FC338ADE</vt:lpwstr>
  </property>
  <property fmtid="{D5CDD505-2E9C-101B-9397-08002B2CF9AE}" pid="3" name="KSOProductBuildVer">
    <vt:lpwstr>1033-11.2.0.11440</vt:lpwstr>
  </property>
</Properties>
</file>