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57" r:id="rId3"/>
    <p:sldId id="259" r:id="rId4"/>
    <p:sldId id="260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05CB1F-DA8E-49F5-B7D4-EE59EF4DE9DC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F1350C3-DD69-4556-9C0F-AF1C8F6441AF}">
      <dgm:prSet custT="1"/>
      <dgm:spPr/>
      <dgm:t>
        <a:bodyPr/>
        <a:lstStyle/>
        <a:p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Age at summit the mount  Everest :13 years old (born July 12,1996).</a:t>
          </a:r>
        </a:p>
      </dgm:t>
    </dgm:pt>
    <dgm:pt modelId="{90B6C085-BE1A-4332-A895-916E64DD282F}" type="parTrans" cxnId="{64860689-D200-40D0-9B9B-3D1E7220E0AC}">
      <dgm:prSet/>
      <dgm:spPr/>
      <dgm:t>
        <a:bodyPr/>
        <a:lstStyle/>
        <a:p>
          <a:endParaRPr lang="en-US"/>
        </a:p>
      </dgm:t>
    </dgm:pt>
    <dgm:pt modelId="{A8A1A2E8-7BA6-47E5-BB07-73236B69DE31}" type="sibTrans" cxnId="{64860689-D200-40D0-9B9B-3D1E7220E0AC}">
      <dgm:prSet/>
      <dgm:spPr/>
      <dgm:t>
        <a:bodyPr/>
        <a:lstStyle/>
        <a:p>
          <a:endParaRPr lang="en-US"/>
        </a:p>
      </dgm:t>
    </dgm:pt>
    <dgm:pt modelId="{97E26842-F75B-4DD2-9569-6635BDABA3B2}">
      <dgm:prSet custT="1"/>
      <dgm:spPr/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Summit date: May 22, 2010.</a:t>
          </a:r>
        </a:p>
      </dgm:t>
    </dgm:pt>
    <dgm:pt modelId="{8D1071C0-3521-4285-A751-DF5667275C56}" type="parTrans" cxnId="{811586BF-1AC6-436E-8AA8-DD15DF2E29ED}">
      <dgm:prSet/>
      <dgm:spPr/>
      <dgm:t>
        <a:bodyPr/>
        <a:lstStyle/>
        <a:p>
          <a:endParaRPr lang="en-US"/>
        </a:p>
      </dgm:t>
    </dgm:pt>
    <dgm:pt modelId="{49CB7823-26FA-413B-8299-1CB0A707BD78}" type="sibTrans" cxnId="{811586BF-1AC6-436E-8AA8-DD15DF2E29ED}">
      <dgm:prSet/>
      <dgm:spPr/>
      <dgm:t>
        <a:bodyPr/>
        <a:lstStyle/>
        <a:p>
          <a:endParaRPr lang="en-US"/>
        </a:p>
      </dgm:t>
    </dgm:pt>
    <dgm:pt modelId="{F70F86F1-3106-490E-8884-4E951975E8C9}">
      <dgm:prSet custT="1"/>
      <dgm:spPr/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Team: Father Paul Romero, step-mother Karen Lundgren , and three Sherpas(Ang pasang, Lama Dawa, Lama Karma).</a:t>
          </a:r>
        </a:p>
      </dgm:t>
    </dgm:pt>
    <dgm:pt modelId="{F5F15812-6B78-4C1E-8E8A-44C16E50081E}" type="parTrans" cxnId="{93162817-39AE-4683-94B0-83BC81F6EAA2}">
      <dgm:prSet/>
      <dgm:spPr/>
      <dgm:t>
        <a:bodyPr/>
        <a:lstStyle/>
        <a:p>
          <a:endParaRPr lang="en-US"/>
        </a:p>
      </dgm:t>
    </dgm:pt>
    <dgm:pt modelId="{7FE9F519-7A46-413F-9B81-8B0860DEDC8F}" type="sibTrans" cxnId="{93162817-39AE-4683-94B0-83BC81F6EAA2}">
      <dgm:prSet/>
      <dgm:spPr/>
      <dgm:t>
        <a:bodyPr/>
        <a:lstStyle/>
        <a:p>
          <a:endParaRPr lang="en-US"/>
        </a:p>
      </dgm:t>
    </dgm:pt>
    <dgm:pt modelId="{1D483F6B-5205-4A11-B40D-32C43232399B}">
      <dgm:prSet custT="1"/>
      <dgm:spPr/>
      <dgm:t>
        <a:bodyPr/>
        <a:lstStyle/>
        <a:p>
          <a:r>
            <a:rPr lang="en-US" sz="1600" kern="1200" dirty="0"/>
            <a:t>In 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December 2011 at the age of 15 years, 5 months, 12 days, Romero became the youngest person in the world to complete the Seven Summits</a:t>
          </a:r>
        </a:p>
      </dgm:t>
    </dgm:pt>
    <dgm:pt modelId="{21B1022B-C19D-4A9A-B614-E828ED7B1933}" type="parTrans" cxnId="{8FA63C0E-B25B-41F2-95AE-24D164CA57F1}">
      <dgm:prSet/>
      <dgm:spPr/>
      <dgm:t>
        <a:bodyPr/>
        <a:lstStyle/>
        <a:p>
          <a:endParaRPr lang="en-US"/>
        </a:p>
      </dgm:t>
    </dgm:pt>
    <dgm:pt modelId="{E6A24C1B-E4DF-4266-8BDF-00C4DEDBA5D4}" type="sibTrans" cxnId="{8FA63C0E-B25B-41F2-95AE-24D164CA57F1}">
      <dgm:prSet/>
      <dgm:spPr/>
      <dgm:t>
        <a:bodyPr/>
        <a:lstStyle/>
        <a:p>
          <a:endParaRPr lang="en-US"/>
        </a:p>
      </dgm:t>
    </dgm:pt>
    <dgm:pt modelId="{7B278BFF-F91C-4FC9-955D-520B6C2DAE31}" type="pres">
      <dgm:prSet presAssocID="{BB05CB1F-DA8E-49F5-B7D4-EE59EF4DE9DC}" presName="vert0" presStyleCnt="0">
        <dgm:presLayoutVars>
          <dgm:dir/>
          <dgm:animOne val="branch"/>
          <dgm:animLvl val="lvl"/>
        </dgm:presLayoutVars>
      </dgm:prSet>
      <dgm:spPr/>
    </dgm:pt>
    <dgm:pt modelId="{C5554D8D-A916-4E00-A5E6-42E2214143E0}" type="pres">
      <dgm:prSet presAssocID="{7F1350C3-DD69-4556-9C0F-AF1C8F6441AF}" presName="thickLine" presStyleLbl="alignNode1" presStyleIdx="0" presStyleCnt="4"/>
      <dgm:spPr/>
    </dgm:pt>
    <dgm:pt modelId="{C4D3ECC1-DEAB-4F82-9D66-9C9D4360D31F}" type="pres">
      <dgm:prSet presAssocID="{7F1350C3-DD69-4556-9C0F-AF1C8F6441AF}" presName="horz1" presStyleCnt="0"/>
      <dgm:spPr/>
    </dgm:pt>
    <dgm:pt modelId="{4BE0A696-18B7-4533-9C01-7705E7BA1A07}" type="pres">
      <dgm:prSet presAssocID="{7F1350C3-DD69-4556-9C0F-AF1C8F6441AF}" presName="tx1" presStyleLbl="revTx" presStyleIdx="0" presStyleCnt="4"/>
      <dgm:spPr/>
    </dgm:pt>
    <dgm:pt modelId="{7C85A61C-F825-42CB-A035-0380D3283DB7}" type="pres">
      <dgm:prSet presAssocID="{7F1350C3-DD69-4556-9C0F-AF1C8F6441AF}" presName="vert1" presStyleCnt="0"/>
      <dgm:spPr/>
    </dgm:pt>
    <dgm:pt modelId="{9B275846-602C-49C6-946A-3BEDD4675548}" type="pres">
      <dgm:prSet presAssocID="{97E26842-F75B-4DD2-9569-6635BDABA3B2}" presName="thickLine" presStyleLbl="alignNode1" presStyleIdx="1" presStyleCnt="4"/>
      <dgm:spPr/>
    </dgm:pt>
    <dgm:pt modelId="{0157254E-BE3C-4B1E-A336-615CF44AC1FA}" type="pres">
      <dgm:prSet presAssocID="{97E26842-F75B-4DD2-9569-6635BDABA3B2}" presName="horz1" presStyleCnt="0"/>
      <dgm:spPr/>
    </dgm:pt>
    <dgm:pt modelId="{F1B3F146-2FA1-4811-BD93-A1E7D844E7AE}" type="pres">
      <dgm:prSet presAssocID="{97E26842-F75B-4DD2-9569-6635BDABA3B2}" presName="tx1" presStyleLbl="revTx" presStyleIdx="1" presStyleCnt="4"/>
      <dgm:spPr/>
    </dgm:pt>
    <dgm:pt modelId="{A086DA66-5AFD-4081-8B0E-5165B5EC3C23}" type="pres">
      <dgm:prSet presAssocID="{97E26842-F75B-4DD2-9569-6635BDABA3B2}" presName="vert1" presStyleCnt="0"/>
      <dgm:spPr/>
    </dgm:pt>
    <dgm:pt modelId="{5BC65BC8-DAF6-4B82-A682-46640E640EC3}" type="pres">
      <dgm:prSet presAssocID="{F70F86F1-3106-490E-8884-4E951975E8C9}" presName="thickLine" presStyleLbl="alignNode1" presStyleIdx="2" presStyleCnt="4"/>
      <dgm:spPr/>
    </dgm:pt>
    <dgm:pt modelId="{5CA24B77-F405-4FEA-82F9-DB5C271BEF60}" type="pres">
      <dgm:prSet presAssocID="{F70F86F1-3106-490E-8884-4E951975E8C9}" presName="horz1" presStyleCnt="0"/>
      <dgm:spPr/>
    </dgm:pt>
    <dgm:pt modelId="{74A69750-E734-4CFB-8E4D-B05FB1850867}" type="pres">
      <dgm:prSet presAssocID="{F70F86F1-3106-490E-8884-4E951975E8C9}" presName="tx1" presStyleLbl="revTx" presStyleIdx="2" presStyleCnt="4"/>
      <dgm:spPr/>
    </dgm:pt>
    <dgm:pt modelId="{6B91626B-17B6-4DEB-948A-D832D24C9274}" type="pres">
      <dgm:prSet presAssocID="{F70F86F1-3106-490E-8884-4E951975E8C9}" presName="vert1" presStyleCnt="0"/>
      <dgm:spPr/>
    </dgm:pt>
    <dgm:pt modelId="{7BF22018-937A-42CA-B816-20E577874FC4}" type="pres">
      <dgm:prSet presAssocID="{1D483F6B-5205-4A11-B40D-32C43232399B}" presName="thickLine" presStyleLbl="alignNode1" presStyleIdx="3" presStyleCnt="4"/>
      <dgm:spPr/>
    </dgm:pt>
    <dgm:pt modelId="{EB2238EB-43FC-4FD8-83D8-9E30A5EB1AAB}" type="pres">
      <dgm:prSet presAssocID="{1D483F6B-5205-4A11-B40D-32C43232399B}" presName="horz1" presStyleCnt="0"/>
      <dgm:spPr/>
    </dgm:pt>
    <dgm:pt modelId="{03A3A823-00B3-4F2C-A072-0EE971E143B2}" type="pres">
      <dgm:prSet presAssocID="{1D483F6B-5205-4A11-B40D-32C43232399B}" presName="tx1" presStyleLbl="revTx" presStyleIdx="3" presStyleCnt="4"/>
      <dgm:spPr/>
    </dgm:pt>
    <dgm:pt modelId="{338F41B4-41C7-4B6D-97EC-3C8C28DF0C7B}" type="pres">
      <dgm:prSet presAssocID="{1D483F6B-5205-4A11-B40D-32C43232399B}" presName="vert1" presStyleCnt="0"/>
      <dgm:spPr/>
    </dgm:pt>
  </dgm:ptLst>
  <dgm:cxnLst>
    <dgm:cxn modelId="{08729B0D-CEFC-42CC-8114-814D01FD9671}" type="presOf" srcId="{7F1350C3-DD69-4556-9C0F-AF1C8F6441AF}" destId="{4BE0A696-18B7-4533-9C01-7705E7BA1A07}" srcOrd="0" destOrd="0" presId="urn:microsoft.com/office/officeart/2008/layout/LinedList"/>
    <dgm:cxn modelId="{8FA63C0E-B25B-41F2-95AE-24D164CA57F1}" srcId="{BB05CB1F-DA8E-49F5-B7D4-EE59EF4DE9DC}" destId="{1D483F6B-5205-4A11-B40D-32C43232399B}" srcOrd="3" destOrd="0" parTransId="{21B1022B-C19D-4A9A-B614-E828ED7B1933}" sibTransId="{E6A24C1B-E4DF-4266-8BDF-00C4DEDBA5D4}"/>
    <dgm:cxn modelId="{93162817-39AE-4683-94B0-83BC81F6EAA2}" srcId="{BB05CB1F-DA8E-49F5-B7D4-EE59EF4DE9DC}" destId="{F70F86F1-3106-490E-8884-4E951975E8C9}" srcOrd="2" destOrd="0" parTransId="{F5F15812-6B78-4C1E-8E8A-44C16E50081E}" sibTransId="{7FE9F519-7A46-413F-9B81-8B0860DEDC8F}"/>
    <dgm:cxn modelId="{0D797D27-B700-4C1B-9086-35087951421D}" type="presOf" srcId="{BB05CB1F-DA8E-49F5-B7D4-EE59EF4DE9DC}" destId="{7B278BFF-F91C-4FC9-955D-520B6C2DAE31}" srcOrd="0" destOrd="0" presId="urn:microsoft.com/office/officeart/2008/layout/LinedList"/>
    <dgm:cxn modelId="{AE049837-3A2E-47B9-85D6-A99BF4F7EE9E}" type="presOf" srcId="{F70F86F1-3106-490E-8884-4E951975E8C9}" destId="{74A69750-E734-4CFB-8E4D-B05FB1850867}" srcOrd="0" destOrd="0" presId="urn:microsoft.com/office/officeart/2008/layout/LinedList"/>
    <dgm:cxn modelId="{5F47074C-1F77-4682-8918-FCCE75E9665D}" type="presOf" srcId="{97E26842-F75B-4DD2-9569-6635BDABA3B2}" destId="{F1B3F146-2FA1-4811-BD93-A1E7D844E7AE}" srcOrd="0" destOrd="0" presId="urn:microsoft.com/office/officeart/2008/layout/LinedList"/>
    <dgm:cxn modelId="{64860689-D200-40D0-9B9B-3D1E7220E0AC}" srcId="{BB05CB1F-DA8E-49F5-B7D4-EE59EF4DE9DC}" destId="{7F1350C3-DD69-4556-9C0F-AF1C8F6441AF}" srcOrd="0" destOrd="0" parTransId="{90B6C085-BE1A-4332-A895-916E64DD282F}" sibTransId="{A8A1A2E8-7BA6-47E5-BB07-73236B69DE31}"/>
    <dgm:cxn modelId="{9B4F1098-53F2-4A68-9A77-6F5B8297CB73}" type="presOf" srcId="{1D483F6B-5205-4A11-B40D-32C43232399B}" destId="{03A3A823-00B3-4F2C-A072-0EE971E143B2}" srcOrd="0" destOrd="0" presId="urn:microsoft.com/office/officeart/2008/layout/LinedList"/>
    <dgm:cxn modelId="{811586BF-1AC6-436E-8AA8-DD15DF2E29ED}" srcId="{BB05CB1F-DA8E-49F5-B7D4-EE59EF4DE9DC}" destId="{97E26842-F75B-4DD2-9569-6635BDABA3B2}" srcOrd="1" destOrd="0" parTransId="{8D1071C0-3521-4285-A751-DF5667275C56}" sibTransId="{49CB7823-26FA-413B-8299-1CB0A707BD78}"/>
    <dgm:cxn modelId="{AE0B710C-E870-4202-9C6B-8C531A80278C}" type="presParOf" srcId="{7B278BFF-F91C-4FC9-955D-520B6C2DAE31}" destId="{C5554D8D-A916-4E00-A5E6-42E2214143E0}" srcOrd="0" destOrd="0" presId="urn:microsoft.com/office/officeart/2008/layout/LinedList"/>
    <dgm:cxn modelId="{18E5923A-97E6-4863-94E2-32ABF4DDDF67}" type="presParOf" srcId="{7B278BFF-F91C-4FC9-955D-520B6C2DAE31}" destId="{C4D3ECC1-DEAB-4F82-9D66-9C9D4360D31F}" srcOrd="1" destOrd="0" presId="urn:microsoft.com/office/officeart/2008/layout/LinedList"/>
    <dgm:cxn modelId="{8073F203-EA58-4CC9-A474-616740926EA1}" type="presParOf" srcId="{C4D3ECC1-DEAB-4F82-9D66-9C9D4360D31F}" destId="{4BE0A696-18B7-4533-9C01-7705E7BA1A07}" srcOrd="0" destOrd="0" presId="urn:microsoft.com/office/officeart/2008/layout/LinedList"/>
    <dgm:cxn modelId="{A082391B-8997-444F-B63E-B01060DB5B24}" type="presParOf" srcId="{C4D3ECC1-DEAB-4F82-9D66-9C9D4360D31F}" destId="{7C85A61C-F825-42CB-A035-0380D3283DB7}" srcOrd="1" destOrd="0" presId="urn:microsoft.com/office/officeart/2008/layout/LinedList"/>
    <dgm:cxn modelId="{6BAF038D-6020-4A00-A00C-82714154CE8F}" type="presParOf" srcId="{7B278BFF-F91C-4FC9-955D-520B6C2DAE31}" destId="{9B275846-602C-49C6-946A-3BEDD4675548}" srcOrd="2" destOrd="0" presId="urn:microsoft.com/office/officeart/2008/layout/LinedList"/>
    <dgm:cxn modelId="{463BF13C-1061-46A2-88B2-F758A90FF730}" type="presParOf" srcId="{7B278BFF-F91C-4FC9-955D-520B6C2DAE31}" destId="{0157254E-BE3C-4B1E-A336-615CF44AC1FA}" srcOrd="3" destOrd="0" presId="urn:microsoft.com/office/officeart/2008/layout/LinedList"/>
    <dgm:cxn modelId="{CC3EE835-91AC-43E5-B182-B1CE5B196BA5}" type="presParOf" srcId="{0157254E-BE3C-4B1E-A336-615CF44AC1FA}" destId="{F1B3F146-2FA1-4811-BD93-A1E7D844E7AE}" srcOrd="0" destOrd="0" presId="urn:microsoft.com/office/officeart/2008/layout/LinedList"/>
    <dgm:cxn modelId="{CB53287C-478F-4F36-B5BE-7D59D41C2D93}" type="presParOf" srcId="{0157254E-BE3C-4B1E-A336-615CF44AC1FA}" destId="{A086DA66-5AFD-4081-8B0E-5165B5EC3C23}" srcOrd="1" destOrd="0" presId="urn:microsoft.com/office/officeart/2008/layout/LinedList"/>
    <dgm:cxn modelId="{0583C878-D5A9-4D7E-BC70-4858EC7B2987}" type="presParOf" srcId="{7B278BFF-F91C-4FC9-955D-520B6C2DAE31}" destId="{5BC65BC8-DAF6-4B82-A682-46640E640EC3}" srcOrd="4" destOrd="0" presId="urn:microsoft.com/office/officeart/2008/layout/LinedList"/>
    <dgm:cxn modelId="{BD256698-2877-4D45-8553-9610F645E7B7}" type="presParOf" srcId="{7B278BFF-F91C-4FC9-955D-520B6C2DAE31}" destId="{5CA24B77-F405-4FEA-82F9-DB5C271BEF60}" srcOrd="5" destOrd="0" presId="urn:microsoft.com/office/officeart/2008/layout/LinedList"/>
    <dgm:cxn modelId="{344616E9-D76F-481C-A0F8-BD02A8EFD4D8}" type="presParOf" srcId="{5CA24B77-F405-4FEA-82F9-DB5C271BEF60}" destId="{74A69750-E734-4CFB-8E4D-B05FB1850867}" srcOrd="0" destOrd="0" presId="urn:microsoft.com/office/officeart/2008/layout/LinedList"/>
    <dgm:cxn modelId="{9996E900-75C5-4BC3-8C09-C5E9596DDAE1}" type="presParOf" srcId="{5CA24B77-F405-4FEA-82F9-DB5C271BEF60}" destId="{6B91626B-17B6-4DEB-948A-D832D24C9274}" srcOrd="1" destOrd="0" presId="urn:microsoft.com/office/officeart/2008/layout/LinedList"/>
    <dgm:cxn modelId="{45652B7A-FC95-43D6-A852-AEC424AA9242}" type="presParOf" srcId="{7B278BFF-F91C-4FC9-955D-520B6C2DAE31}" destId="{7BF22018-937A-42CA-B816-20E577874FC4}" srcOrd="6" destOrd="0" presId="urn:microsoft.com/office/officeart/2008/layout/LinedList"/>
    <dgm:cxn modelId="{FDE2E2AE-2195-4CF5-A5B3-0055DB0BB736}" type="presParOf" srcId="{7B278BFF-F91C-4FC9-955D-520B6C2DAE31}" destId="{EB2238EB-43FC-4FD8-83D8-9E30A5EB1AAB}" srcOrd="7" destOrd="0" presId="urn:microsoft.com/office/officeart/2008/layout/LinedList"/>
    <dgm:cxn modelId="{66CE5BF1-527C-4249-A4F8-D57A746ECE5B}" type="presParOf" srcId="{EB2238EB-43FC-4FD8-83D8-9E30A5EB1AAB}" destId="{03A3A823-00B3-4F2C-A072-0EE971E143B2}" srcOrd="0" destOrd="0" presId="urn:microsoft.com/office/officeart/2008/layout/LinedList"/>
    <dgm:cxn modelId="{18CFC639-A7A8-4B18-89CD-A81E0484B314}" type="presParOf" srcId="{EB2238EB-43FC-4FD8-83D8-9E30A5EB1AAB}" destId="{338F41B4-41C7-4B6D-97EC-3C8C28DF0C7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83A054-7D87-45C3-8E98-DA53AA82033F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EA981FF-0A59-445F-B174-5A10DD85DF97}">
      <dgm:prSet/>
      <dgm:spPr/>
      <dgm:t>
        <a:bodyPr/>
        <a:lstStyle/>
        <a:p>
          <a:r>
            <a:rPr lang="en-US" dirty="0"/>
            <a:t>Before starting his expedition towards Mount Everest, Jordan Romero</a:t>
          </a:r>
        </a:p>
      </dgm:t>
    </dgm:pt>
    <dgm:pt modelId="{6E81B4FB-241D-4CCA-817D-0397AEB417BD}" type="parTrans" cxnId="{668E924B-D3A1-4F6C-9503-A63E1362DDB3}">
      <dgm:prSet/>
      <dgm:spPr/>
      <dgm:t>
        <a:bodyPr/>
        <a:lstStyle/>
        <a:p>
          <a:endParaRPr lang="en-US"/>
        </a:p>
      </dgm:t>
    </dgm:pt>
    <dgm:pt modelId="{5328058C-E591-4DBA-8071-69D8E836603B}" type="sibTrans" cxnId="{668E924B-D3A1-4F6C-9503-A63E1362DDB3}">
      <dgm:prSet/>
      <dgm:spPr/>
      <dgm:t>
        <a:bodyPr/>
        <a:lstStyle/>
        <a:p>
          <a:endParaRPr lang="en-US"/>
        </a:p>
      </dgm:t>
    </dgm:pt>
    <dgm:pt modelId="{E42808C6-94BA-494A-8F55-A8A880A88E0E}">
      <dgm:prSet/>
      <dgm:spPr/>
      <dgm:t>
        <a:bodyPr/>
        <a:lstStyle/>
        <a:p>
          <a:r>
            <a:rPr lang="en-US" dirty="0"/>
            <a:t>and his team had spent over a year preparing and researching</a:t>
          </a:r>
        </a:p>
      </dgm:t>
    </dgm:pt>
    <dgm:pt modelId="{DF42C7DC-F356-4550-BEC9-BD973912E6C8}" type="parTrans" cxnId="{57687E6F-B538-4149-8EA8-B6262D8DA0A7}">
      <dgm:prSet/>
      <dgm:spPr/>
      <dgm:t>
        <a:bodyPr/>
        <a:lstStyle/>
        <a:p>
          <a:endParaRPr lang="en-US"/>
        </a:p>
      </dgm:t>
    </dgm:pt>
    <dgm:pt modelId="{E979C01B-A74B-42C1-81B5-F47A9D2C32DD}" type="sibTrans" cxnId="{57687E6F-B538-4149-8EA8-B6262D8DA0A7}">
      <dgm:prSet/>
      <dgm:spPr/>
      <dgm:t>
        <a:bodyPr/>
        <a:lstStyle/>
        <a:p>
          <a:endParaRPr lang="en-US"/>
        </a:p>
      </dgm:t>
    </dgm:pt>
    <dgm:pt modelId="{A6F5F61F-5C36-4F2F-9375-C27306C0B393}">
      <dgm:prSet/>
      <dgm:spPr/>
      <dgm:t>
        <a:bodyPr/>
        <a:lstStyle/>
        <a:p>
          <a:r>
            <a:rPr lang="en-US" dirty="0"/>
            <a:t>every scenario that they could face during their climb.</a:t>
          </a:r>
        </a:p>
      </dgm:t>
    </dgm:pt>
    <dgm:pt modelId="{33E08824-61A5-4D01-BF43-4F9BC55445AF}" type="parTrans" cxnId="{817B1F3F-7F27-4C8C-B16D-CADADF68A58B}">
      <dgm:prSet/>
      <dgm:spPr/>
      <dgm:t>
        <a:bodyPr/>
        <a:lstStyle/>
        <a:p>
          <a:endParaRPr lang="en-US"/>
        </a:p>
      </dgm:t>
    </dgm:pt>
    <dgm:pt modelId="{92650347-A2B5-4AA9-8BA4-8C5C19E1F69C}" type="sibTrans" cxnId="{817B1F3F-7F27-4C8C-B16D-CADADF68A58B}">
      <dgm:prSet/>
      <dgm:spPr/>
      <dgm:t>
        <a:bodyPr/>
        <a:lstStyle/>
        <a:p>
          <a:endParaRPr lang="en-US"/>
        </a:p>
      </dgm:t>
    </dgm:pt>
    <dgm:pt modelId="{0C566EF2-C599-41EC-8D87-17235894933E}">
      <dgm:prSet/>
      <dgm:spPr/>
      <dgm:t>
        <a:bodyPr/>
        <a:lstStyle/>
        <a:p>
          <a:r>
            <a:rPr lang="en-US" dirty="0"/>
            <a:t>Furthermore, to avoid any risk, Jordan and his team spent about 50 days </a:t>
          </a:r>
        </a:p>
      </dgm:t>
    </dgm:pt>
    <dgm:pt modelId="{46DC794B-9F18-402C-A5D1-F21A32858974}" type="parTrans" cxnId="{9535C52F-CE78-446D-A48C-BCF4CC103084}">
      <dgm:prSet/>
      <dgm:spPr/>
      <dgm:t>
        <a:bodyPr/>
        <a:lstStyle/>
        <a:p>
          <a:endParaRPr lang="en-US"/>
        </a:p>
      </dgm:t>
    </dgm:pt>
    <dgm:pt modelId="{96F55C70-47F3-43E5-9B1E-7F2897D5D78E}" type="sibTrans" cxnId="{9535C52F-CE78-446D-A48C-BCF4CC103084}">
      <dgm:prSet/>
      <dgm:spPr/>
      <dgm:t>
        <a:bodyPr/>
        <a:lstStyle/>
        <a:p>
          <a:endParaRPr lang="en-US"/>
        </a:p>
      </dgm:t>
    </dgm:pt>
    <dgm:pt modelId="{AE1DA926-0462-44F2-837D-EBE9176A37E4}">
      <dgm:prSet/>
      <dgm:spPr/>
      <dgm:t>
        <a:bodyPr/>
        <a:lstStyle/>
        <a:p>
          <a:r>
            <a:rPr lang="en-US" dirty="0"/>
            <a:t>in the Himalayas to acclimatize and prepare for their journey.</a:t>
          </a:r>
        </a:p>
      </dgm:t>
    </dgm:pt>
    <dgm:pt modelId="{17DC3C23-9197-46AF-892D-75BBFE73BAF0}" type="parTrans" cxnId="{C3E93F84-00F2-44DA-AB91-EB754BE9C93B}">
      <dgm:prSet/>
      <dgm:spPr/>
      <dgm:t>
        <a:bodyPr/>
        <a:lstStyle/>
        <a:p>
          <a:endParaRPr lang="en-US"/>
        </a:p>
      </dgm:t>
    </dgm:pt>
    <dgm:pt modelId="{845F48C9-A54D-4A30-A7B5-D973D8E02B3B}" type="sibTrans" cxnId="{C3E93F84-00F2-44DA-AB91-EB754BE9C93B}">
      <dgm:prSet/>
      <dgm:spPr/>
      <dgm:t>
        <a:bodyPr/>
        <a:lstStyle/>
        <a:p>
          <a:endParaRPr lang="en-US"/>
        </a:p>
      </dgm:t>
    </dgm:pt>
    <dgm:pt modelId="{1C1A050F-A5DA-45CA-B763-3E6275D71BFD}" type="pres">
      <dgm:prSet presAssocID="{8E83A054-7D87-45C3-8E98-DA53AA82033F}" presName="vert0" presStyleCnt="0">
        <dgm:presLayoutVars>
          <dgm:dir/>
          <dgm:animOne val="branch"/>
          <dgm:animLvl val="lvl"/>
        </dgm:presLayoutVars>
      </dgm:prSet>
      <dgm:spPr/>
    </dgm:pt>
    <dgm:pt modelId="{3E5851C0-D39D-4DB9-9E28-40743F21063D}" type="pres">
      <dgm:prSet presAssocID="{6EA981FF-0A59-445F-B174-5A10DD85DF97}" presName="thickLine" presStyleLbl="alignNode1" presStyleIdx="0" presStyleCnt="5"/>
      <dgm:spPr/>
    </dgm:pt>
    <dgm:pt modelId="{A7AB1852-5E26-4A2A-8734-75F1CECADCE6}" type="pres">
      <dgm:prSet presAssocID="{6EA981FF-0A59-445F-B174-5A10DD85DF97}" presName="horz1" presStyleCnt="0"/>
      <dgm:spPr/>
    </dgm:pt>
    <dgm:pt modelId="{D1407BC7-8D58-4EC0-93A4-46F302FC0AEB}" type="pres">
      <dgm:prSet presAssocID="{6EA981FF-0A59-445F-B174-5A10DD85DF97}" presName="tx1" presStyleLbl="revTx" presStyleIdx="0" presStyleCnt="5"/>
      <dgm:spPr/>
    </dgm:pt>
    <dgm:pt modelId="{F5D39EA8-84AD-42BA-9174-5AA55D3517E1}" type="pres">
      <dgm:prSet presAssocID="{6EA981FF-0A59-445F-B174-5A10DD85DF97}" presName="vert1" presStyleCnt="0"/>
      <dgm:spPr/>
    </dgm:pt>
    <dgm:pt modelId="{151E5121-4B20-45A1-8C10-A5D2388F88A9}" type="pres">
      <dgm:prSet presAssocID="{E42808C6-94BA-494A-8F55-A8A880A88E0E}" presName="thickLine" presStyleLbl="alignNode1" presStyleIdx="1" presStyleCnt="5"/>
      <dgm:spPr/>
    </dgm:pt>
    <dgm:pt modelId="{9A779CD0-065A-45F9-A86E-01634A8FBB8B}" type="pres">
      <dgm:prSet presAssocID="{E42808C6-94BA-494A-8F55-A8A880A88E0E}" presName="horz1" presStyleCnt="0"/>
      <dgm:spPr/>
    </dgm:pt>
    <dgm:pt modelId="{CB619890-DD91-48AF-A617-3BCC727D2FC6}" type="pres">
      <dgm:prSet presAssocID="{E42808C6-94BA-494A-8F55-A8A880A88E0E}" presName="tx1" presStyleLbl="revTx" presStyleIdx="1" presStyleCnt="5"/>
      <dgm:spPr/>
    </dgm:pt>
    <dgm:pt modelId="{B894F3C2-CC97-48F7-B3FB-A5BB5475704F}" type="pres">
      <dgm:prSet presAssocID="{E42808C6-94BA-494A-8F55-A8A880A88E0E}" presName="vert1" presStyleCnt="0"/>
      <dgm:spPr/>
    </dgm:pt>
    <dgm:pt modelId="{05746C4B-0396-47E0-87BC-5A50F1419F3B}" type="pres">
      <dgm:prSet presAssocID="{A6F5F61F-5C36-4F2F-9375-C27306C0B393}" presName="thickLine" presStyleLbl="alignNode1" presStyleIdx="2" presStyleCnt="5"/>
      <dgm:spPr/>
    </dgm:pt>
    <dgm:pt modelId="{0EC20AEE-9C4A-41AD-97AF-4023A5FF23F2}" type="pres">
      <dgm:prSet presAssocID="{A6F5F61F-5C36-4F2F-9375-C27306C0B393}" presName="horz1" presStyleCnt="0"/>
      <dgm:spPr/>
    </dgm:pt>
    <dgm:pt modelId="{3B2067D4-B6C6-41C4-9C38-9AD731A48FAA}" type="pres">
      <dgm:prSet presAssocID="{A6F5F61F-5C36-4F2F-9375-C27306C0B393}" presName="tx1" presStyleLbl="revTx" presStyleIdx="2" presStyleCnt="5"/>
      <dgm:spPr/>
    </dgm:pt>
    <dgm:pt modelId="{1B6614AD-9C91-48DE-B0EC-1291D528C5D1}" type="pres">
      <dgm:prSet presAssocID="{A6F5F61F-5C36-4F2F-9375-C27306C0B393}" presName="vert1" presStyleCnt="0"/>
      <dgm:spPr/>
    </dgm:pt>
    <dgm:pt modelId="{EC0E6B79-D3CC-478C-A3F8-D4F4A9819A2E}" type="pres">
      <dgm:prSet presAssocID="{0C566EF2-C599-41EC-8D87-17235894933E}" presName="thickLine" presStyleLbl="alignNode1" presStyleIdx="3" presStyleCnt="5"/>
      <dgm:spPr/>
    </dgm:pt>
    <dgm:pt modelId="{2ECF6636-72E0-4F13-9C08-30120E9F4C27}" type="pres">
      <dgm:prSet presAssocID="{0C566EF2-C599-41EC-8D87-17235894933E}" presName="horz1" presStyleCnt="0"/>
      <dgm:spPr/>
    </dgm:pt>
    <dgm:pt modelId="{593BC9D0-571D-4600-86BC-03612D5B336A}" type="pres">
      <dgm:prSet presAssocID="{0C566EF2-C599-41EC-8D87-17235894933E}" presName="tx1" presStyleLbl="revTx" presStyleIdx="3" presStyleCnt="5"/>
      <dgm:spPr/>
    </dgm:pt>
    <dgm:pt modelId="{C7216D2C-189E-4B0B-A805-5F24D561F611}" type="pres">
      <dgm:prSet presAssocID="{0C566EF2-C599-41EC-8D87-17235894933E}" presName="vert1" presStyleCnt="0"/>
      <dgm:spPr/>
    </dgm:pt>
    <dgm:pt modelId="{07E1156A-BC8D-483C-B04E-BE7610362FEC}" type="pres">
      <dgm:prSet presAssocID="{AE1DA926-0462-44F2-837D-EBE9176A37E4}" presName="thickLine" presStyleLbl="alignNode1" presStyleIdx="4" presStyleCnt="5"/>
      <dgm:spPr/>
    </dgm:pt>
    <dgm:pt modelId="{7BC6B5C2-1E17-4BF1-8CF6-BBBDAC2288AC}" type="pres">
      <dgm:prSet presAssocID="{AE1DA926-0462-44F2-837D-EBE9176A37E4}" presName="horz1" presStyleCnt="0"/>
      <dgm:spPr/>
    </dgm:pt>
    <dgm:pt modelId="{753D3151-C5F0-4028-8BAE-2F50151EEC4F}" type="pres">
      <dgm:prSet presAssocID="{AE1DA926-0462-44F2-837D-EBE9176A37E4}" presName="tx1" presStyleLbl="revTx" presStyleIdx="4" presStyleCnt="5"/>
      <dgm:spPr/>
    </dgm:pt>
    <dgm:pt modelId="{8282030F-5F4A-4E12-9B5E-5535191CA1BC}" type="pres">
      <dgm:prSet presAssocID="{AE1DA926-0462-44F2-837D-EBE9176A37E4}" presName="vert1" presStyleCnt="0"/>
      <dgm:spPr/>
    </dgm:pt>
  </dgm:ptLst>
  <dgm:cxnLst>
    <dgm:cxn modelId="{3F2FF011-1A83-4E20-822B-2DAE378D600B}" type="presOf" srcId="{6EA981FF-0A59-445F-B174-5A10DD85DF97}" destId="{D1407BC7-8D58-4EC0-93A4-46F302FC0AEB}" srcOrd="0" destOrd="0" presId="urn:microsoft.com/office/officeart/2008/layout/LinedList"/>
    <dgm:cxn modelId="{9535C52F-CE78-446D-A48C-BCF4CC103084}" srcId="{8E83A054-7D87-45C3-8E98-DA53AA82033F}" destId="{0C566EF2-C599-41EC-8D87-17235894933E}" srcOrd="3" destOrd="0" parTransId="{46DC794B-9F18-402C-A5D1-F21A32858974}" sibTransId="{96F55C70-47F3-43E5-9B1E-7F2897D5D78E}"/>
    <dgm:cxn modelId="{E9550038-DF2B-446D-8D51-1B901157EF39}" type="presOf" srcId="{E42808C6-94BA-494A-8F55-A8A880A88E0E}" destId="{CB619890-DD91-48AF-A617-3BCC727D2FC6}" srcOrd="0" destOrd="0" presId="urn:microsoft.com/office/officeart/2008/layout/LinedList"/>
    <dgm:cxn modelId="{817B1F3F-7F27-4C8C-B16D-CADADF68A58B}" srcId="{8E83A054-7D87-45C3-8E98-DA53AA82033F}" destId="{A6F5F61F-5C36-4F2F-9375-C27306C0B393}" srcOrd="2" destOrd="0" parTransId="{33E08824-61A5-4D01-BF43-4F9BC55445AF}" sibTransId="{92650347-A2B5-4AA9-8BA4-8C5C19E1F69C}"/>
    <dgm:cxn modelId="{86C43869-D6AC-420D-99D6-DBB07FFAFDE1}" type="presOf" srcId="{AE1DA926-0462-44F2-837D-EBE9176A37E4}" destId="{753D3151-C5F0-4028-8BAE-2F50151EEC4F}" srcOrd="0" destOrd="0" presId="urn:microsoft.com/office/officeart/2008/layout/LinedList"/>
    <dgm:cxn modelId="{2D17074A-22B5-4141-A9FA-9CEF671C457B}" type="presOf" srcId="{A6F5F61F-5C36-4F2F-9375-C27306C0B393}" destId="{3B2067D4-B6C6-41C4-9C38-9AD731A48FAA}" srcOrd="0" destOrd="0" presId="urn:microsoft.com/office/officeart/2008/layout/LinedList"/>
    <dgm:cxn modelId="{668E924B-D3A1-4F6C-9503-A63E1362DDB3}" srcId="{8E83A054-7D87-45C3-8E98-DA53AA82033F}" destId="{6EA981FF-0A59-445F-B174-5A10DD85DF97}" srcOrd="0" destOrd="0" parTransId="{6E81B4FB-241D-4CCA-817D-0397AEB417BD}" sibTransId="{5328058C-E591-4DBA-8071-69D8E836603B}"/>
    <dgm:cxn modelId="{57687E6F-B538-4149-8EA8-B6262D8DA0A7}" srcId="{8E83A054-7D87-45C3-8E98-DA53AA82033F}" destId="{E42808C6-94BA-494A-8F55-A8A880A88E0E}" srcOrd="1" destOrd="0" parTransId="{DF42C7DC-F356-4550-BEC9-BD973912E6C8}" sibTransId="{E979C01B-A74B-42C1-81B5-F47A9D2C32DD}"/>
    <dgm:cxn modelId="{C3E93F84-00F2-44DA-AB91-EB754BE9C93B}" srcId="{8E83A054-7D87-45C3-8E98-DA53AA82033F}" destId="{AE1DA926-0462-44F2-837D-EBE9176A37E4}" srcOrd="4" destOrd="0" parTransId="{17DC3C23-9197-46AF-892D-75BBFE73BAF0}" sibTransId="{845F48C9-A54D-4A30-A7B5-D973D8E02B3B}"/>
    <dgm:cxn modelId="{B17DD3B2-14B0-4DD4-8992-E6A68705818B}" type="presOf" srcId="{0C566EF2-C599-41EC-8D87-17235894933E}" destId="{593BC9D0-571D-4600-86BC-03612D5B336A}" srcOrd="0" destOrd="0" presId="urn:microsoft.com/office/officeart/2008/layout/LinedList"/>
    <dgm:cxn modelId="{DB0B48C0-3536-4B34-86A9-D23C42BCD18C}" type="presOf" srcId="{8E83A054-7D87-45C3-8E98-DA53AA82033F}" destId="{1C1A050F-A5DA-45CA-B763-3E6275D71BFD}" srcOrd="0" destOrd="0" presId="urn:microsoft.com/office/officeart/2008/layout/LinedList"/>
    <dgm:cxn modelId="{32EE592D-05D5-4C6E-B24F-DC8543E82111}" type="presParOf" srcId="{1C1A050F-A5DA-45CA-B763-3E6275D71BFD}" destId="{3E5851C0-D39D-4DB9-9E28-40743F21063D}" srcOrd="0" destOrd="0" presId="urn:microsoft.com/office/officeart/2008/layout/LinedList"/>
    <dgm:cxn modelId="{27053C59-9A6D-4BC3-B375-837CCA3A7CEA}" type="presParOf" srcId="{1C1A050F-A5DA-45CA-B763-3E6275D71BFD}" destId="{A7AB1852-5E26-4A2A-8734-75F1CECADCE6}" srcOrd="1" destOrd="0" presId="urn:microsoft.com/office/officeart/2008/layout/LinedList"/>
    <dgm:cxn modelId="{D107196C-4059-4795-AC94-D2087DCC5FBC}" type="presParOf" srcId="{A7AB1852-5E26-4A2A-8734-75F1CECADCE6}" destId="{D1407BC7-8D58-4EC0-93A4-46F302FC0AEB}" srcOrd="0" destOrd="0" presId="urn:microsoft.com/office/officeart/2008/layout/LinedList"/>
    <dgm:cxn modelId="{4EDE59DC-5A1C-49FF-A1D3-CE55A3C76162}" type="presParOf" srcId="{A7AB1852-5E26-4A2A-8734-75F1CECADCE6}" destId="{F5D39EA8-84AD-42BA-9174-5AA55D3517E1}" srcOrd="1" destOrd="0" presId="urn:microsoft.com/office/officeart/2008/layout/LinedList"/>
    <dgm:cxn modelId="{B344DD9B-E691-4510-8CDC-2CF5DD90134D}" type="presParOf" srcId="{1C1A050F-A5DA-45CA-B763-3E6275D71BFD}" destId="{151E5121-4B20-45A1-8C10-A5D2388F88A9}" srcOrd="2" destOrd="0" presId="urn:microsoft.com/office/officeart/2008/layout/LinedList"/>
    <dgm:cxn modelId="{792C41E9-67A0-4813-9C32-8AA74908C114}" type="presParOf" srcId="{1C1A050F-A5DA-45CA-B763-3E6275D71BFD}" destId="{9A779CD0-065A-45F9-A86E-01634A8FBB8B}" srcOrd="3" destOrd="0" presId="urn:microsoft.com/office/officeart/2008/layout/LinedList"/>
    <dgm:cxn modelId="{C335F8B9-6AE1-48E7-85DD-47C3F27414D1}" type="presParOf" srcId="{9A779CD0-065A-45F9-A86E-01634A8FBB8B}" destId="{CB619890-DD91-48AF-A617-3BCC727D2FC6}" srcOrd="0" destOrd="0" presId="urn:microsoft.com/office/officeart/2008/layout/LinedList"/>
    <dgm:cxn modelId="{0C01F547-B579-4AAF-AE09-1F216F89FD3E}" type="presParOf" srcId="{9A779CD0-065A-45F9-A86E-01634A8FBB8B}" destId="{B894F3C2-CC97-48F7-B3FB-A5BB5475704F}" srcOrd="1" destOrd="0" presId="urn:microsoft.com/office/officeart/2008/layout/LinedList"/>
    <dgm:cxn modelId="{CB3B4F62-472A-4CEB-8ADD-4DFEDF3B9470}" type="presParOf" srcId="{1C1A050F-A5DA-45CA-B763-3E6275D71BFD}" destId="{05746C4B-0396-47E0-87BC-5A50F1419F3B}" srcOrd="4" destOrd="0" presId="urn:microsoft.com/office/officeart/2008/layout/LinedList"/>
    <dgm:cxn modelId="{B61115FA-9797-440C-BB3A-38A790BC3077}" type="presParOf" srcId="{1C1A050F-A5DA-45CA-B763-3E6275D71BFD}" destId="{0EC20AEE-9C4A-41AD-97AF-4023A5FF23F2}" srcOrd="5" destOrd="0" presId="urn:microsoft.com/office/officeart/2008/layout/LinedList"/>
    <dgm:cxn modelId="{25C86E2E-7BC0-48EB-872F-DD4D9B81A783}" type="presParOf" srcId="{0EC20AEE-9C4A-41AD-97AF-4023A5FF23F2}" destId="{3B2067D4-B6C6-41C4-9C38-9AD731A48FAA}" srcOrd="0" destOrd="0" presId="urn:microsoft.com/office/officeart/2008/layout/LinedList"/>
    <dgm:cxn modelId="{7419BF6B-6CDF-4076-B9A2-47AD5297786B}" type="presParOf" srcId="{0EC20AEE-9C4A-41AD-97AF-4023A5FF23F2}" destId="{1B6614AD-9C91-48DE-B0EC-1291D528C5D1}" srcOrd="1" destOrd="0" presId="urn:microsoft.com/office/officeart/2008/layout/LinedList"/>
    <dgm:cxn modelId="{FCB8704E-5A8D-4DB6-8B0E-286873F2FD0E}" type="presParOf" srcId="{1C1A050F-A5DA-45CA-B763-3E6275D71BFD}" destId="{EC0E6B79-D3CC-478C-A3F8-D4F4A9819A2E}" srcOrd="6" destOrd="0" presId="urn:microsoft.com/office/officeart/2008/layout/LinedList"/>
    <dgm:cxn modelId="{180C22D8-50AB-4B99-B732-EEB42A7FCA17}" type="presParOf" srcId="{1C1A050F-A5DA-45CA-B763-3E6275D71BFD}" destId="{2ECF6636-72E0-4F13-9C08-30120E9F4C27}" srcOrd="7" destOrd="0" presId="urn:microsoft.com/office/officeart/2008/layout/LinedList"/>
    <dgm:cxn modelId="{B1E48616-5F02-48DD-8B54-13D50F652777}" type="presParOf" srcId="{2ECF6636-72E0-4F13-9C08-30120E9F4C27}" destId="{593BC9D0-571D-4600-86BC-03612D5B336A}" srcOrd="0" destOrd="0" presId="urn:microsoft.com/office/officeart/2008/layout/LinedList"/>
    <dgm:cxn modelId="{5AED2A31-77E7-4BBC-B252-7AF37B7194C5}" type="presParOf" srcId="{2ECF6636-72E0-4F13-9C08-30120E9F4C27}" destId="{C7216D2C-189E-4B0B-A805-5F24D561F611}" srcOrd="1" destOrd="0" presId="urn:microsoft.com/office/officeart/2008/layout/LinedList"/>
    <dgm:cxn modelId="{8A72C5D4-E0EE-4D08-BCF1-9E7A4CD2DCC5}" type="presParOf" srcId="{1C1A050F-A5DA-45CA-B763-3E6275D71BFD}" destId="{07E1156A-BC8D-483C-B04E-BE7610362FEC}" srcOrd="8" destOrd="0" presId="urn:microsoft.com/office/officeart/2008/layout/LinedList"/>
    <dgm:cxn modelId="{4A76F4FD-460B-4929-8BE8-1D6E1EA19BCB}" type="presParOf" srcId="{1C1A050F-A5DA-45CA-B763-3E6275D71BFD}" destId="{7BC6B5C2-1E17-4BF1-8CF6-BBBDAC2288AC}" srcOrd="9" destOrd="0" presId="urn:microsoft.com/office/officeart/2008/layout/LinedList"/>
    <dgm:cxn modelId="{248A034D-542C-4FFA-B2F0-8B47D451BB4B}" type="presParOf" srcId="{7BC6B5C2-1E17-4BF1-8CF6-BBBDAC2288AC}" destId="{753D3151-C5F0-4028-8BAE-2F50151EEC4F}" srcOrd="0" destOrd="0" presId="urn:microsoft.com/office/officeart/2008/layout/LinedList"/>
    <dgm:cxn modelId="{D401F3E7-747D-4FF3-A105-E197A801CC87}" type="presParOf" srcId="{7BC6B5C2-1E17-4BF1-8CF6-BBBDAC2288AC}" destId="{8282030F-5F4A-4E12-9B5E-5535191CA1B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9FE5BD-CB0B-45CC-8611-109DE7B3FE8E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4505B28-C9B6-49DE-9FD2-46C76936189C}">
      <dgm:prSet/>
      <dgm:spPr/>
      <dgm:t>
        <a:bodyPr/>
        <a:lstStyle/>
        <a:p>
          <a:r>
            <a:rPr lang="en-US" dirty="0"/>
            <a:t>It is not an unknown fact that climbing Everest can be quite expensive.</a:t>
          </a:r>
        </a:p>
      </dgm:t>
    </dgm:pt>
    <dgm:pt modelId="{540C3E3D-EEF1-4D62-A32E-48E92A4D2C3D}" type="parTrans" cxnId="{D176F4AB-838D-43C5-85EF-C9663D978C7E}">
      <dgm:prSet/>
      <dgm:spPr/>
      <dgm:t>
        <a:bodyPr/>
        <a:lstStyle/>
        <a:p>
          <a:endParaRPr lang="en-US"/>
        </a:p>
      </dgm:t>
    </dgm:pt>
    <dgm:pt modelId="{D24411F6-2091-4695-9C63-C4DCA65AE718}" type="sibTrans" cxnId="{D176F4AB-838D-43C5-85EF-C9663D978C7E}">
      <dgm:prSet/>
      <dgm:spPr/>
      <dgm:t>
        <a:bodyPr/>
        <a:lstStyle/>
        <a:p>
          <a:endParaRPr lang="en-US"/>
        </a:p>
      </dgm:t>
    </dgm:pt>
    <dgm:pt modelId="{0F3BC95C-0948-4314-8364-FE60B2BEF80C}">
      <dgm:prSet/>
      <dgm:spPr/>
      <dgm:t>
        <a:bodyPr/>
        <a:lstStyle/>
        <a:p>
          <a:r>
            <a:rPr lang="en-US" dirty="0"/>
            <a:t>But to make his dream come true, Jordan was awarded a </a:t>
          </a:r>
          <a:r>
            <a:rPr lang="en-US" dirty="0" err="1"/>
            <a:t>Polartec</a:t>
          </a:r>
          <a:r>
            <a:rPr lang="en-US" dirty="0"/>
            <a:t> Grant,</a:t>
          </a:r>
        </a:p>
      </dgm:t>
    </dgm:pt>
    <dgm:pt modelId="{97652C43-E68C-4483-93D2-A865F00670A5}" type="parTrans" cxnId="{D2564670-34A2-44C4-9A0E-C8AACD6E0A15}">
      <dgm:prSet/>
      <dgm:spPr/>
      <dgm:t>
        <a:bodyPr/>
        <a:lstStyle/>
        <a:p>
          <a:endParaRPr lang="en-US"/>
        </a:p>
      </dgm:t>
    </dgm:pt>
    <dgm:pt modelId="{F6E23157-5962-406B-A24D-CB3B5D464D4A}" type="sibTrans" cxnId="{D2564670-34A2-44C4-9A0E-C8AACD6E0A15}">
      <dgm:prSet/>
      <dgm:spPr/>
      <dgm:t>
        <a:bodyPr/>
        <a:lstStyle/>
        <a:p>
          <a:endParaRPr lang="en-US"/>
        </a:p>
      </dgm:t>
    </dgm:pt>
    <dgm:pt modelId="{53DE3EF7-FAF9-470F-9313-31AAF5251EC1}">
      <dgm:prSet/>
      <dgm:spPr/>
      <dgm:t>
        <a:bodyPr/>
        <a:lstStyle/>
        <a:p>
          <a:r>
            <a:rPr lang="en-US" dirty="0"/>
            <a:t>to produce low impact and cost-effective</a:t>
          </a:r>
        </a:p>
      </dgm:t>
    </dgm:pt>
    <dgm:pt modelId="{B5FEDDB6-D4D7-49B5-B8AC-45185FA8B6B1}" type="parTrans" cxnId="{6510FE26-FF79-42EA-8A64-4BAFB97F41D0}">
      <dgm:prSet/>
      <dgm:spPr/>
      <dgm:t>
        <a:bodyPr/>
        <a:lstStyle/>
        <a:p>
          <a:endParaRPr lang="en-US"/>
        </a:p>
      </dgm:t>
    </dgm:pt>
    <dgm:pt modelId="{75B304D8-41D7-4B06-B459-EAA86CC8D145}" type="sibTrans" cxnId="{6510FE26-FF79-42EA-8A64-4BAFB97F41D0}">
      <dgm:prSet/>
      <dgm:spPr/>
      <dgm:t>
        <a:bodyPr/>
        <a:lstStyle/>
        <a:p>
          <a:endParaRPr lang="en-US"/>
        </a:p>
      </dgm:t>
    </dgm:pt>
    <dgm:pt modelId="{0739EAD1-48A5-4876-B771-23AD45D62D1C}">
      <dgm:prSet/>
      <dgm:spPr/>
      <dgm:t>
        <a:bodyPr/>
        <a:lstStyle/>
        <a:p>
          <a:r>
            <a:rPr lang="en-US" dirty="0"/>
            <a:t>expedition that is both culturally and environmentally friendly.</a:t>
          </a:r>
        </a:p>
      </dgm:t>
    </dgm:pt>
    <dgm:pt modelId="{3F23BC6E-B6D3-4E63-9F4C-D51311CD47BD}" type="parTrans" cxnId="{19786672-588F-448E-8F6D-13F9D15372A6}">
      <dgm:prSet/>
      <dgm:spPr/>
      <dgm:t>
        <a:bodyPr/>
        <a:lstStyle/>
        <a:p>
          <a:endParaRPr lang="en-US"/>
        </a:p>
      </dgm:t>
    </dgm:pt>
    <dgm:pt modelId="{12EA866C-6243-45F4-A094-B09CD7B2EDEB}" type="sibTrans" cxnId="{19786672-588F-448E-8F6D-13F9D15372A6}">
      <dgm:prSet/>
      <dgm:spPr/>
      <dgm:t>
        <a:bodyPr/>
        <a:lstStyle/>
        <a:p>
          <a:endParaRPr lang="en-US"/>
        </a:p>
      </dgm:t>
    </dgm:pt>
    <dgm:pt modelId="{B3EF6D27-4DFE-43CD-AD56-7217BE639642}">
      <dgm:prSet/>
      <dgm:spPr/>
      <dgm:t>
        <a:bodyPr/>
        <a:lstStyle/>
        <a:p>
          <a:r>
            <a:rPr lang="en-US" dirty="0"/>
            <a:t>Furthermore, Jordan also sold t-shirts to raise more funds for his trip.</a:t>
          </a:r>
        </a:p>
      </dgm:t>
    </dgm:pt>
    <dgm:pt modelId="{B2A6AE1B-846C-4B65-B090-DF3230B323E4}" type="parTrans" cxnId="{4158AEE3-FA3F-4EAE-9E04-0F380F4E55B2}">
      <dgm:prSet/>
      <dgm:spPr/>
      <dgm:t>
        <a:bodyPr/>
        <a:lstStyle/>
        <a:p>
          <a:endParaRPr lang="en-US"/>
        </a:p>
      </dgm:t>
    </dgm:pt>
    <dgm:pt modelId="{0B37BB5D-F69A-471E-9AF1-C5B9961F1DCA}" type="sibTrans" cxnId="{4158AEE3-FA3F-4EAE-9E04-0F380F4E55B2}">
      <dgm:prSet/>
      <dgm:spPr/>
      <dgm:t>
        <a:bodyPr/>
        <a:lstStyle/>
        <a:p>
          <a:endParaRPr lang="en-US"/>
        </a:p>
      </dgm:t>
    </dgm:pt>
    <dgm:pt modelId="{DE5F7093-2210-4D17-9B18-DBE2FDE580FB}" type="pres">
      <dgm:prSet presAssocID="{FA9FE5BD-CB0B-45CC-8611-109DE7B3FE8E}" presName="vert0" presStyleCnt="0">
        <dgm:presLayoutVars>
          <dgm:dir/>
          <dgm:animOne val="branch"/>
          <dgm:animLvl val="lvl"/>
        </dgm:presLayoutVars>
      </dgm:prSet>
      <dgm:spPr/>
    </dgm:pt>
    <dgm:pt modelId="{B492E187-0F06-4160-8CD2-3D595E24B4DA}" type="pres">
      <dgm:prSet presAssocID="{A4505B28-C9B6-49DE-9FD2-46C76936189C}" presName="thickLine" presStyleLbl="alignNode1" presStyleIdx="0" presStyleCnt="5"/>
      <dgm:spPr/>
    </dgm:pt>
    <dgm:pt modelId="{80C4647A-E094-4E86-AA14-DE2A3C6D7179}" type="pres">
      <dgm:prSet presAssocID="{A4505B28-C9B6-49DE-9FD2-46C76936189C}" presName="horz1" presStyleCnt="0"/>
      <dgm:spPr/>
    </dgm:pt>
    <dgm:pt modelId="{BE1D4C24-1B74-425D-BCD4-B6476FB38BA9}" type="pres">
      <dgm:prSet presAssocID="{A4505B28-C9B6-49DE-9FD2-46C76936189C}" presName="tx1" presStyleLbl="revTx" presStyleIdx="0" presStyleCnt="5"/>
      <dgm:spPr/>
    </dgm:pt>
    <dgm:pt modelId="{E8478D59-E160-427D-A510-FB59386B3881}" type="pres">
      <dgm:prSet presAssocID="{A4505B28-C9B6-49DE-9FD2-46C76936189C}" presName="vert1" presStyleCnt="0"/>
      <dgm:spPr/>
    </dgm:pt>
    <dgm:pt modelId="{D731F0E2-4B38-4D56-8B78-4FD9790415BE}" type="pres">
      <dgm:prSet presAssocID="{0F3BC95C-0948-4314-8364-FE60B2BEF80C}" presName="thickLine" presStyleLbl="alignNode1" presStyleIdx="1" presStyleCnt="5"/>
      <dgm:spPr/>
    </dgm:pt>
    <dgm:pt modelId="{55E030D8-B172-45D3-AF9F-86DF8A696234}" type="pres">
      <dgm:prSet presAssocID="{0F3BC95C-0948-4314-8364-FE60B2BEF80C}" presName="horz1" presStyleCnt="0"/>
      <dgm:spPr/>
    </dgm:pt>
    <dgm:pt modelId="{1828CBB6-1A69-43BE-845B-8C662314607F}" type="pres">
      <dgm:prSet presAssocID="{0F3BC95C-0948-4314-8364-FE60B2BEF80C}" presName="tx1" presStyleLbl="revTx" presStyleIdx="1" presStyleCnt="5"/>
      <dgm:spPr/>
    </dgm:pt>
    <dgm:pt modelId="{9070DEA6-2B57-4EDA-A975-16A9736164F7}" type="pres">
      <dgm:prSet presAssocID="{0F3BC95C-0948-4314-8364-FE60B2BEF80C}" presName="vert1" presStyleCnt="0"/>
      <dgm:spPr/>
    </dgm:pt>
    <dgm:pt modelId="{7681FFFD-DBBA-4C2B-B65F-1FF1FA8C6B63}" type="pres">
      <dgm:prSet presAssocID="{53DE3EF7-FAF9-470F-9313-31AAF5251EC1}" presName="thickLine" presStyleLbl="alignNode1" presStyleIdx="2" presStyleCnt="5"/>
      <dgm:spPr/>
    </dgm:pt>
    <dgm:pt modelId="{0D0F5EBC-C99B-4755-908E-4D429D5442BC}" type="pres">
      <dgm:prSet presAssocID="{53DE3EF7-FAF9-470F-9313-31AAF5251EC1}" presName="horz1" presStyleCnt="0"/>
      <dgm:spPr/>
    </dgm:pt>
    <dgm:pt modelId="{AC29B0B9-8C74-4400-8270-20F335391E78}" type="pres">
      <dgm:prSet presAssocID="{53DE3EF7-FAF9-470F-9313-31AAF5251EC1}" presName="tx1" presStyleLbl="revTx" presStyleIdx="2" presStyleCnt="5"/>
      <dgm:spPr/>
    </dgm:pt>
    <dgm:pt modelId="{E920EF82-F4A9-4E38-AC1F-105885C08913}" type="pres">
      <dgm:prSet presAssocID="{53DE3EF7-FAF9-470F-9313-31AAF5251EC1}" presName="vert1" presStyleCnt="0"/>
      <dgm:spPr/>
    </dgm:pt>
    <dgm:pt modelId="{9F417A62-84C6-4BE2-B9C7-E221CFEF281D}" type="pres">
      <dgm:prSet presAssocID="{0739EAD1-48A5-4876-B771-23AD45D62D1C}" presName="thickLine" presStyleLbl="alignNode1" presStyleIdx="3" presStyleCnt="5"/>
      <dgm:spPr/>
    </dgm:pt>
    <dgm:pt modelId="{0F84EC52-56FC-4BE1-AE70-368EA6392EF6}" type="pres">
      <dgm:prSet presAssocID="{0739EAD1-48A5-4876-B771-23AD45D62D1C}" presName="horz1" presStyleCnt="0"/>
      <dgm:spPr/>
    </dgm:pt>
    <dgm:pt modelId="{2D72A335-1AAD-426D-8442-7C8134C296FF}" type="pres">
      <dgm:prSet presAssocID="{0739EAD1-48A5-4876-B771-23AD45D62D1C}" presName="tx1" presStyleLbl="revTx" presStyleIdx="3" presStyleCnt="5"/>
      <dgm:spPr/>
    </dgm:pt>
    <dgm:pt modelId="{B1EBD9F3-BC14-49C8-B5CE-E09942733FF5}" type="pres">
      <dgm:prSet presAssocID="{0739EAD1-48A5-4876-B771-23AD45D62D1C}" presName="vert1" presStyleCnt="0"/>
      <dgm:spPr/>
    </dgm:pt>
    <dgm:pt modelId="{D8CC89B1-F09A-4159-AD1D-FA50B1B5957B}" type="pres">
      <dgm:prSet presAssocID="{B3EF6D27-4DFE-43CD-AD56-7217BE639642}" presName="thickLine" presStyleLbl="alignNode1" presStyleIdx="4" presStyleCnt="5"/>
      <dgm:spPr/>
    </dgm:pt>
    <dgm:pt modelId="{AEB7974F-2B90-43B2-A267-2D65AA2467C9}" type="pres">
      <dgm:prSet presAssocID="{B3EF6D27-4DFE-43CD-AD56-7217BE639642}" presName="horz1" presStyleCnt="0"/>
      <dgm:spPr/>
    </dgm:pt>
    <dgm:pt modelId="{BA5949DC-23CA-4C49-AA15-8584A6FE6293}" type="pres">
      <dgm:prSet presAssocID="{B3EF6D27-4DFE-43CD-AD56-7217BE639642}" presName="tx1" presStyleLbl="revTx" presStyleIdx="4" presStyleCnt="5"/>
      <dgm:spPr/>
    </dgm:pt>
    <dgm:pt modelId="{DD8BD4E1-31C6-45AB-8790-E7D9D02B6FDB}" type="pres">
      <dgm:prSet presAssocID="{B3EF6D27-4DFE-43CD-AD56-7217BE639642}" presName="vert1" presStyleCnt="0"/>
      <dgm:spPr/>
    </dgm:pt>
  </dgm:ptLst>
  <dgm:cxnLst>
    <dgm:cxn modelId="{6510FE26-FF79-42EA-8A64-4BAFB97F41D0}" srcId="{FA9FE5BD-CB0B-45CC-8611-109DE7B3FE8E}" destId="{53DE3EF7-FAF9-470F-9313-31AAF5251EC1}" srcOrd="2" destOrd="0" parTransId="{B5FEDDB6-D4D7-49B5-B8AC-45185FA8B6B1}" sibTransId="{75B304D8-41D7-4B06-B459-EAA86CC8D145}"/>
    <dgm:cxn modelId="{F6696E6A-0E21-4DEF-B892-6240E94F1CF0}" type="presOf" srcId="{0F3BC95C-0948-4314-8364-FE60B2BEF80C}" destId="{1828CBB6-1A69-43BE-845B-8C662314607F}" srcOrd="0" destOrd="0" presId="urn:microsoft.com/office/officeart/2008/layout/LinedList"/>
    <dgm:cxn modelId="{D2564670-34A2-44C4-9A0E-C8AACD6E0A15}" srcId="{FA9FE5BD-CB0B-45CC-8611-109DE7B3FE8E}" destId="{0F3BC95C-0948-4314-8364-FE60B2BEF80C}" srcOrd="1" destOrd="0" parTransId="{97652C43-E68C-4483-93D2-A865F00670A5}" sibTransId="{F6E23157-5962-406B-A24D-CB3B5D464D4A}"/>
    <dgm:cxn modelId="{6A5C1B51-32D4-4597-B77C-A33BB3439ED5}" type="presOf" srcId="{A4505B28-C9B6-49DE-9FD2-46C76936189C}" destId="{BE1D4C24-1B74-425D-BCD4-B6476FB38BA9}" srcOrd="0" destOrd="0" presId="urn:microsoft.com/office/officeart/2008/layout/LinedList"/>
    <dgm:cxn modelId="{19786672-588F-448E-8F6D-13F9D15372A6}" srcId="{FA9FE5BD-CB0B-45CC-8611-109DE7B3FE8E}" destId="{0739EAD1-48A5-4876-B771-23AD45D62D1C}" srcOrd="3" destOrd="0" parTransId="{3F23BC6E-B6D3-4E63-9F4C-D51311CD47BD}" sibTransId="{12EA866C-6243-45F4-A094-B09CD7B2EDEB}"/>
    <dgm:cxn modelId="{07AB3D59-9AF8-4150-86CA-816E4C93FEB2}" type="presOf" srcId="{53DE3EF7-FAF9-470F-9313-31AAF5251EC1}" destId="{AC29B0B9-8C74-4400-8270-20F335391E78}" srcOrd="0" destOrd="0" presId="urn:microsoft.com/office/officeart/2008/layout/LinedList"/>
    <dgm:cxn modelId="{24B8C283-29C4-4DF7-86D2-48F71E0168CA}" type="presOf" srcId="{FA9FE5BD-CB0B-45CC-8611-109DE7B3FE8E}" destId="{DE5F7093-2210-4D17-9B18-DBE2FDE580FB}" srcOrd="0" destOrd="0" presId="urn:microsoft.com/office/officeart/2008/layout/LinedList"/>
    <dgm:cxn modelId="{D176F4AB-838D-43C5-85EF-C9663D978C7E}" srcId="{FA9FE5BD-CB0B-45CC-8611-109DE7B3FE8E}" destId="{A4505B28-C9B6-49DE-9FD2-46C76936189C}" srcOrd="0" destOrd="0" parTransId="{540C3E3D-EEF1-4D62-A32E-48E92A4D2C3D}" sibTransId="{D24411F6-2091-4695-9C63-C4DCA65AE718}"/>
    <dgm:cxn modelId="{4158AEE3-FA3F-4EAE-9E04-0F380F4E55B2}" srcId="{FA9FE5BD-CB0B-45CC-8611-109DE7B3FE8E}" destId="{B3EF6D27-4DFE-43CD-AD56-7217BE639642}" srcOrd="4" destOrd="0" parTransId="{B2A6AE1B-846C-4B65-B090-DF3230B323E4}" sibTransId="{0B37BB5D-F69A-471E-9AF1-C5B9961F1DCA}"/>
    <dgm:cxn modelId="{0C5A9CE8-4F58-4C64-A74B-A4D48606D19F}" type="presOf" srcId="{B3EF6D27-4DFE-43CD-AD56-7217BE639642}" destId="{BA5949DC-23CA-4C49-AA15-8584A6FE6293}" srcOrd="0" destOrd="0" presId="urn:microsoft.com/office/officeart/2008/layout/LinedList"/>
    <dgm:cxn modelId="{6634A9FD-95C7-4156-A0B6-3B465FDB7321}" type="presOf" srcId="{0739EAD1-48A5-4876-B771-23AD45D62D1C}" destId="{2D72A335-1AAD-426D-8442-7C8134C296FF}" srcOrd="0" destOrd="0" presId="urn:microsoft.com/office/officeart/2008/layout/LinedList"/>
    <dgm:cxn modelId="{005AEAF5-EEE4-4A67-8B26-213DEE07C8A4}" type="presParOf" srcId="{DE5F7093-2210-4D17-9B18-DBE2FDE580FB}" destId="{B492E187-0F06-4160-8CD2-3D595E24B4DA}" srcOrd="0" destOrd="0" presId="urn:microsoft.com/office/officeart/2008/layout/LinedList"/>
    <dgm:cxn modelId="{4E24CFEC-F9FF-4A4F-9BC7-6F5A40732822}" type="presParOf" srcId="{DE5F7093-2210-4D17-9B18-DBE2FDE580FB}" destId="{80C4647A-E094-4E86-AA14-DE2A3C6D7179}" srcOrd="1" destOrd="0" presId="urn:microsoft.com/office/officeart/2008/layout/LinedList"/>
    <dgm:cxn modelId="{E8B90879-49A2-49B4-AE1A-CE0AC7AA3DE7}" type="presParOf" srcId="{80C4647A-E094-4E86-AA14-DE2A3C6D7179}" destId="{BE1D4C24-1B74-425D-BCD4-B6476FB38BA9}" srcOrd="0" destOrd="0" presId="urn:microsoft.com/office/officeart/2008/layout/LinedList"/>
    <dgm:cxn modelId="{500F3EFB-E52B-4BD0-93D1-A06B33689C54}" type="presParOf" srcId="{80C4647A-E094-4E86-AA14-DE2A3C6D7179}" destId="{E8478D59-E160-427D-A510-FB59386B3881}" srcOrd="1" destOrd="0" presId="urn:microsoft.com/office/officeart/2008/layout/LinedList"/>
    <dgm:cxn modelId="{55E9D96F-CD8C-4490-AA71-E930EB737315}" type="presParOf" srcId="{DE5F7093-2210-4D17-9B18-DBE2FDE580FB}" destId="{D731F0E2-4B38-4D56-8B78-4FD9790415BE}" srcOrd="2" destOrd="0" presId="urn:microsoft.com/office/officeart/2008/layout/LinedList"/>
    <dgm:cxn modelId="{B9C3AE49-6BF7-4BA2-BCBF-A33351C396E2}" type="presParOf" srcId="{DE5F7093-2210-4D17-9B18-DBE2FDE580FB}" destId="{55E030D8-B172-45D3-AF9F-86DF8A696234}" srcOrd="3" destOrd="0" presId="urn:microsoft.com/office/officeart/2008/layout/LinedList"/>
    <dgm:cxn modelId="{6C89DFA3-4DA2-473E-99C3-C4FA8A230509}" type="presParOf" srcId="{55E030D8-B172-45D3-AF9F-86DF8A696234}" destId="{1828CBB6-1A69-43BE-845B-8C662314607F}" srcOrd="0" destOrd="0" presId="urn:microsoft.com/office/officeart/2008/layout/LinedList"/>
    <dgm:cxn modelId="{B5356FAE-1345-4875-B810-0DABC9D8C183}" type="presParOf" srcId="{55E030D8-B172-45D3-AF9F-86DF8A696234}" destId="{9070DEA6-2B57-4EDA-A975-16A9736164F7}" srcOrd="1" destOrd="0" presId="urn:microsoft.com/office/officeart/2008/layout/LinedList"/>
    <dgm:cxn modelId="{8B97B953-08CD-4230-8182-F50CF426AE84}" type="presParOf" srcId="{DE5F7093-2210-4D17-9B18-DBE2FDE580FB}" destId="{7681FFFD-DBBA-4C2B-B65F-1FF1FA8C6B63}" srcOrd="4" destOrd="0" presId="urn:microsoft.com/office/officeart/2008/layout/LinedList"/>
    <dgm:cxn modelId="{5E2F6D30-2950-466A-8AC6-D0C0D2888D44}" type="presParOf" srcId="{DE5F7093-2210-4D17-9B18-DBE2FDE580FB}" destId="{0D0F5EBC-C99B-4755-908E-4D429D5442BC}" srcOrd="5" destOrd="0" presId="urn:microsoft.com/office/officeart/2008/layout/LinedList"/>
    <dgm:cxn modelId="{D73C19FF-B22E-4974-81A4-C5D04ADFB4F9}" type="presParOf" srcId="{0D0F5EBC-C99B-4755-908E-4D429D5442BC}" destId="{AC29B0B9-8C74-4400-8270-20F335391E78}" srcOrd="0" destOrd="0" presId="urn:microsoft.com/office/officeart/2008/layout/LinedList"/>
    <dgm:cxn modelId="{AC0AD110-7FE1-4A18-BCD3-634F2AA56E24}" type="presParOf" srcId="{0D0F5EBC-C99B-4755-908E-4D429D5442BC}" destId="{E920EF82-F4A9-4E38-AC1F-105885C08913}" srcOrd="1" destOrd="0" presId="urn:microsoft.com/office/officeart/2008/layout/LinedList"/>
    <dgm:cxn modelId="{18E93610-2EDA-4617-BC4D-67E3A31CCFDD}" type="presParOf" srcId="{DE5F7093-2210-4D17-9B18-DBE2FDE580FB}" destId="{9F417A62-84C6-4BE2-B9C7-E221CFEF281D}" srcOrd="6" destOrd="0" presId="urn:microsoft.com/office/officeart/2008/layout/LinedList"/>
    <dgm:cxn modelId="{39A0808C-DAD7-44C2-BFED-B8C3016D1818}" type="presParOf" srcId="{DE5F7093-2210-4D17-9B18-DBE2FDE580FB}" destId="{0F84EC52-56FC-4BE1-AE70-368EA6392EF6}" srcOrd="7" destOrd="0" presId="urn:microsoft.com/office/officeart/2008/layout/LinedList"/>
    <dgm:cxn modelId="{0724FCA9-2153-4EE0-BEEB-768BD1D3C7E1}" type="presParOf" srcId="{0F84EC52-56FC-4BE1-AE70-368EA6392EF6}" destId="{2D72A335-1AAD-426D-8442-7C8134C296FF}" srcOrd="0" destOrd="0" presId="urn:microsoft.com/office/officeart/2008/layout/LinedList"/>
    <dgm:cxn modelId="{F6C5D2E1-298C-43EC-AA20-4F7AE8105080}" type="presParOf" srcId="{0F84EC52-56FC-4BE1-AE70-368EA6392EF6}" destId="{B1EBD9F3-BC14-49C8-B5CE-E09942733FF5}" srcOrd="1" destOrd="0" presId="urn:microsoft.com/office/officeart/2008/layout/LinedList"/>
    <dgm:cxn modelId="{1A4C90E7-6BCE-40B9-8A25-6B4F290932A3}" type="presParOf" srcId="{DE5F7093-2210-4D17-9B18-DBE2FDE580FB}" destId="{D8CC89B1-F09A-4159-AD1D-FA50B1B5957B}" srcOrd="8" destOrd="0" presId="urn:microsoft.com/office/officeart/2008/layout/LinedList"/>
    <dgm:cxn modelId="{A7B7D6F1-F14E-4CA4-A6FA-9279C1284A3D}" type="presParOf" srcId="{DE5F7093-2210-4D17-9B18-DBE2FDE580FB}" destId="{AEB7974F-2B90-43B2-A267-2D65AA2467C9}" srcOrd="9" destOrd="0" presId="urn:microsoft.com/office/officeart/2008/layout/LinedList"/>
    <dgm:cxn modelId="{68FC2DC7-0964-4668-9958-9AD4E71F6B90}" type="presParOf" srcId="{AEB7974F-2B90-43B2-A267-2D65AA2467C9}" destId="{BA5949DC-23CA-4C49-AA15-8584A6FE6293}" srcOrd="0" destOrd="0" presId="urn:microsoft.com/office/officeart/2008/layout/LinedList"/>
    <dgm:cxn modelId="{8F577D88-8A6E-440F-A4D3-426D420463B7}" type="presParOf" srcId="{AEB7974F-2B90-43B2-A267-2D65AA2467C9}" destId="{DD8BD4E1-31C6-45AB-8790-E7D9D02B6FD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54D8D-A916-4E00-A5E6-42E2214143E0}">
      <dsp:nvSpPr>
        <dsp:cNvPr id="0" name=""/>
        <dsp:cNvSpPr/>
      </dsp:nvSpPr>
      <dsp:spPr>
        <a:xfrm>
          <a:off x="0" y="0"/>
          <a:ext cx="4646905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E0A696-18B7-4533-9C01-7705E7BA1A07}">
      <dsp:nvSpPr>
        <dsp:cNvPr id="0" name=""/>
        <dsp:cNvSpPr/>
      </dsp:nvSpPr>
      <dsp:spPr>
        <a:xfrm>
          <a:off x="0" y="0"/>
          <a:ext cx="4646905" cy="903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Age at summit the mount  Everest :13 years old (born July 12,1996).</a:t>
          </a:r>
        </a:p>
      </dsp:txBody>
      <dsp:txXfrm>
        <a:off x="0" y="0"/>
        <a:ext cx="4646905" cy="903287"/>
      </dsp:txXfrm>
    </dsp:sp>
    <dsp:sp modelId="{9B275846-602C-49C6-946A-3BEDD4675548}">
      <dsp:nvSpPr>
        <dsp:cNvPr id="0" name=""/>
        <dsp:cNvSpPr/>
      </dsp:nvSpPr>
      <dsp:spPr>
        <a:xfrm>
          <a:off x="0" y="903287"/>
          <a:ext cx="4646905" cy="0"/>
        </a:xfrm>
        <a:prstGeom prst="line">
          <a:avLst/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4050717"/>
              <a:satOff val="-275"/>
              <a:lumOff val="65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1B3F146-2FA1-4811-BD93-A1E7D844E7AE}">
      <dsp:nvSpPr>
        <dsp:cNvPr id="0" name=""/>
        <dsp:cNvSpPr/>
      </dsp:nvSpPr>
      <dsp:spPr>
        <a:xfrm>
          <a:off x="0" y="903287"/>
          <a:ext cx="4646905" cy="903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Summit date: May 22, 2010.</a:t>
          </a:r>
        </a:p>
      </dsp:txBody>
      <dsp:txXfrm>
        <a:off x="0" y="903287"/>
        <a:ext cx="4646905" cy="903287"/>
      </dsp:txXfrm>
    </dsp:sp>
    <dsp:sp modelId="{5BC65BC8-DAF6-4B82-A682-46640E640EC3}">
      <dsp:nvSpPr>
        <dsp:cNvPr id="0" name=""/>
        <dsp:cNvSpPr/>
      </dsp:nvSpPr>
      <dsp:spPr>
        <a:xfrm>
          <a:off x="0" y="1806574"/>
          <a:ext cx="4646905" cy="0"/>
        </a:xfrm>
        <a:prstGeom prst="line">
          <a:avLst/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8101434"/>
              <a:satOff val="-551"/>
              <a:lumOff val="130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A69750-E734-4CFB-8E4D-B05FB1850867}">
      <dsp:nvSpPr>
        <dsp:cNvPr id="0" name=""/>
        <dsp:cNvSpPr/>
      </dsp:nvSpPr>
      <dsp:spPr>
        <a:xfrm>
          <a:off x="0" y="1806574"/>
          <a:ext cx="4646905" cy="903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Team: Father Paul Romero, step-mother Karen Lundgren , and three Sherpas(Ang pasang, Lama Dawa, Lama Karma).</a:t>
          </a:r>
        </a:p>
      </dsp:txBody>
      <dsp:txXfrm>
        <a:off x="0" y="1806574"/>
        <a:ext cx="4646905" cy="903287"/>
      </dsp:txXfrm>
    </dsp:sp>
    <dsp:sp modelId="{7BF22018-937A-42CA-B816-20E577874FC4}">
      <dsp:nvSpPr>
        <dsp:cNvPr id="0" name=""/>
        <dsp:cNvSpPr/>
      </dsp:nvSpPr>
      <dsp:spPr>
        <a:xfrm>
          <a:off x="0" y="2709861"/>
          <a:ext cx="4646905" cy="0"/>
        </a:xfrm>
        <a:prstGeom prst="line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A3A823-00B3-4F2C-A072-0EE971E143B2}">
      <dsp:nvSpPr>
        <dsp:cNvPr id="0" name=""/>
        <dsp:cNvSpPr/>
      </dsp:nvSpPr>
      <dsp:spPr>
        <a:xfrm>
          <a:off x="0" y="2709861"/>
          <a:ext cx="4646905" cy="903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 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December 2011 at the age of 15 years, 5 months, 12 days, Romero became the youngest person in the world to complete the Seven Summits</a:t>
          </a:r>
        </a:p>
      </dsp:txBody>
      <dsp:txXfrm>
        <a:off x="0" y="2709861"/>
        <a:ext cx="4646905" cy="9032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851C0-D39D-4DB9-9E28-40743F21063D}">
      <dsp:nvSpPr>
        <dsp:cNvPr id="0" name=""/>
        <dsp:cNvSpPr/>
      </dsp:nvSpPr>
      <dsp:spPr>
        <a:xfrm>
          <a:off x="0" y="441"/>
          <a:ext cx="464690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1407BC7-8D58-4EC0-93A4-46F302FC0AEB}">
      <dsp:nvSpPr>
        <dsp:cNvPr id="0" name=""/>
        <dsp:cNvSpPr/>
      </dsp:nvSpPr>
      <dsp:spPr>
        <a:xfrm>
          <a:off x="0" y="441"/>
          <a:ext cx="4646905" cy="722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Before starting his expedition towards Mount Everest, Jordan Romero</a:t>
          </a:r>
        </a:p>
      </dsp:txBody>
      <dsp:txXfrm>
        <a:off x="0" y="441"/>
        <a:ext cx="4646905" cy="722453"/>
      </dsp:txXfrm>
    </dsp:sp>
    <dsp:sp modelId="{151E5121-4B20-45A1-8C10-A5D2388F88A9}">
      <dsp:nvSpPr>
        <dsp:cNvPr id="0" name=""/>
        <dsp:cNvSpPr/>
      </dsp:nvSpPr>
      <dsp:spPr>
        <a:xfrm>
          <a:off x="0" y="722894"/>
          <a:ext cx="464690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619890-DD91-48AF-A617-3BCC727D2FC6}">
      <dsp:nvSpPr>
        <dsp:cNvPr id="0" name=""/>
        <dsp:cNvSpPr/>
      </dsp:nvSpPr>
      <dsp:spPr>
        <a:xfrm>
          <a:off x="0" y="722894"/>
          <a:ext cx="4646905" cy="722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and his team had spent over a year preparing and researching</a:t>
          </a:r>
        </a:p>
      </dsp:txBody>
      <dsp:txXfrm>
        <a:off x="0" y="722894"/>
        <a:ext cx="4646905" cy="722453"/>
      </dsp:txXfrm>
    </dsp:sp>
    <dsp:sp modelId="{05746C4B-0396-47E0-87BC-5A50F1419F3B}">
      <dsp:nvSpPr>
        <dsp:cNvPr id="0" name=""/>
        <dsp:cNvSpPr/>
      </dsp:nvSpPr>
      <dsp:spPr>
        <a:xfrm>
          <a:off x="0" y="1445347"/>
          <a:ext cx="464690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B2067D4-B6C6-41C4-9C38-9AD731A48FAA}">
      <dsp:nvSpPr>
        <dsp:cNvPr id="0" name=""/>
        <dsp:cNvSpPr/>
      </dsp:nvSpPr>
      <dsp:spPr>
        <a:xfrm>
          <a:off x="0" y="1445347"/>
          <a:ext cx="4646905" cy="722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every scenario that they could face during their climb.</a:t>
          </a:r>
        </a:p>
      </dsp:txBody>
      <dsp:txXfrm>
        <a:off x="0" y="1445347"/>
        <a:ext cx="4646905" cy="722453"/>
      </dsp:txXfrm>
    </dsp:sp>
    <dsp:sp modelId="{EC0E6B79-D3CC-478C-A3F8-D4F4A9819A2E}">
      <dsp:nvSpPr>
        <dsp:cNvPr id="0" name=""/>
        <dsp:cNvSpPr/>
      </dsp:nvSpPr>
      <dsp:spPr>
        <a:xfrm>
          <a:off x="0" y="2167801"/>
          <a:ext cx="464690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93BC9D0-571D-4600-86BC-03612D5B336A}">
      <dsp:nvSpPr>
        <dsp:cNvPr id="0" name=""/>
        <dsp:cNvSpPr/>
      </dsp:nvSpPr>
      <dsp:spPr>
        <a:xfrm>
          <a:off x="0" y="2167801"/>
          <a:ext cx="4646905" cy="722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Furthermore, to avoid any risk, Jordan and his team spent about 50 days </a:t>
          </a:r>
        </a:p>
      </dsp:txBody>
      <dsp:txXfrm>
        <a:off x="0" y="2167801"/>
        <a:ext cx="4646905" cy="722453"/>
      </dsp:txXfrm>
    </dsp:sp>
    <dsp:sp modelId="{07E1156A-BC8D-483C-B04E-BE7610362FEC}">
      <dsp:nvSpPr>
        <dsp:cNvPr id="0" name=""/>
        <dsp:cNvSpPr/>
      </dsp:nvSpPr>
      <dsp:spPr>
        <a:xfrm>
          <a:off x="0" y="2890254"/>
          <a:ext cx="464690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3D3151-C5F0-4028-8BAE-2F50151EEC4F}">
      <dsp:nvSpPr>
        <dsp:cNvPr id="0" name=""/>
        <dsp:cNvSpPr/>
      </dsp:nvSpPr>
      <dsp:spPr>
        <a:xfrm>
          <a:off x="0" y="2890254"/>
          <a:ext cx="4646905" cy="722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 the Himalayas to acclimatize and prepare for their journey.</a:t>
          </a:r>
        </a:p>
      </dsp:txBody>
      <dsp:txXfrm>
        <a:off x="0" y="2890254"/>
        <a:ext cx="4646905" cy="7224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2E187-0F06-4160-8CD2-3D595E24B4DA}">
      <dsp:nvSpPr>
        <dsp:cNvPr id="0" name=""/>
        <dsp:cNvSpPr/>
      </dsp:nvSpPr>
      <dsp:spPr>
        <a:xfrm>
          <a:off x="0" y="441"/>
          <a:ext cx="4646905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1D4C24-1B74-425D-BCD4-B6476FB38BA9}">
      <dsp:nvSpPr>
        <dsp:cNvPr id="0" name=""/>
        <dsp:cNvSpPr/>
      </dsp:nvSpPr>
      <dsp:spPr>
        <a:xfrm>
          <a:off x="0" y="441"/>
          <a:ext cx="4646905" cy="722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It is not an unknown fact that climbing Everest can be quite expensive.</a:t>
          </a:r>
        </a:p>
      </dsp:txBody>
      <dsp:txXfrm>
        <a:off x="0" y="441"/>
        <a:ext cx="4646905" cy="722453"/>
      </dsp:txXfrm>
    </dsp:sp>
    <dsp:sp modelId="{D731F0E2-4B38-4D56-8B78-4FD9790415BE}">
      <dsp:nvSpPr>
        <dsp:cNvPr id="0" name=""/>
        <dsp:cNvSpPr/>
      </dsp:nvSpPr>
      <dsp:spPr>
        <a:xfrm>
          <a:off x="0" y="722894"/>
          <a:ext cx="4646905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28CBB6-1A69-43BE-845B-8C662314607F}">
      <dsp:nvSpPr>
        <dsp:cNvPr id="0" name=""/>
        <dsp:cNvSpPr/>
      </dsp:nvSpPr>
      <dsp:spPr>
        <a:xfrm>
          <a:off x="0" y="722894"/>
          <a:ext cx="4646905" cy="722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But to make his dream come true, Jordan was awarded a </a:t>
          </a:r>
          <a:r>
            <a:rPr lang="en-US" sz="2000" kern="1200" dirty="0" err="1"/>
            <a:t>Polartec</a:t>
          </a:r>
          <a:r>
            <a:rPr lang="en-US" sz="2000" kern="1200" dirty="0"/>
            <a:t> Grant,</a:t>
          </a:r>
        </a:p>
      </dsp:txBody>
      <dsp:txXfrm>
        <a:off x="0" y="722894"/>
        <a:ext cx="4646905" cy="722453"/>
      </dsp:txXfrm>
    </dsp:sp>
    <dsp:sp modelId="{7681FFFD-DBBA-4C2B-B65F-1FF1FA8C6B63}">
      <dsp:nvSpPr>
        <dsp:cNvPr id="0" name=""/>
        <dsp:cNvSpPr/>
      </dsp:nvSpPr>
      <dsp:spPr>
        <a:xfrm>
          <a:off x="0" y="1445347"/>
          <a:ext cx="4646905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29B0B9-8C74-4400-8270-20F335391E78}">
      <dsp:nvSpPr>
        <dsp:cNvPr id="0" name=""/>
        <dsp:cNvSpPr/>
      </dsp:nvSpPr>
      <dsp:spPr>
        <a:xfrm>
          <a:off x="0" y="1445347"/>
          <a:ext cx="4646905" cy="722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to produce low impact and cost-effective</a:t>
          </a:r>
        </a:p>
      </dsp:txBody>
      <dsp:txXfrm>
        <a:off x="0" y="1445347"/>
        <a:ext cx="4646905" cy="722453"/>
      </dsp:txXfrm>
    </dsp:sp>
    <dsp:sp modelId="{9F417A62-84C6-4BE2-B9C7-E221CFEF281D}">
      <dsp:nvSpPr>
        <dsp:cNvPr id="0" name=""/>
        <dsp:cNvSpPr/>
      </dsp:nvSpPr>
      <dsp:spPr>
        <a:xfrm>
          <a:off x="0" y="2167801"/>
          <a:ext cx="4646905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72A335-1AAD-426D-8442-7C8134C296FF}">
      <dsp:nvSpPr>
        <dsp:cNvPr id="0" name=""/>
        <dsp:cNvSpPr/>
      </dsp:nvSpPr>
      <dsp:spPr>
        <a:xfrm>
          <a:off x="0" y="2167801"/>
          <a:ext cx="4646905" cy="722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expedition that is both culturally and environmentally friendly.</a:t>
          </a:r>
        </a:p>
      </dsp:txBody>
      <dsp:txXfrm>
        <a:off x="0" y="2167801"/>
        <a:ext cx="4646905" cy="722453"/>
      </dsp:txXfrm>
    </dsp:sp>
    <dsp:sp modelId="{D8CC89B1-F09A-4159-AD1D-FA50B1B5957B}">
      <dsp:nvSpPr>
        <dsp:cNvPr id="0" name=""/>
        <dsp:cNvSpPr/>
      </dsp:nvSpPr>
      <dsp:spPr>
        <a:xfrm>
          <a:off x="0" y="2890254"/>
          <a:ext cx="4646905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5949DC-23CA-4C49-AA15-8584A6FE6293}">
      <dsp:nvSpPr>
        <dsp:cNvPr id="0" name=""/>
        <dsp:cNvSpPr/>
      </dsp:nvSpPr>
      <dsp:spPr>
        <a:xfrm>
          <a:off x="0" y="2890254"/>
          <a:ext cx="4646905" cy="722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Furthermore, Jordan also sold t-shirts to raise more funds for his trip.</a:t>
          </a:r>
        </a:p>
      </dsp:txBody>
      <dsp:txXfrm>
        <a:off x="0" y="2890254"/>
        <a:ext cx="4646905" cy="722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D336-8B23-4711-8A50-0FF824E64105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1BE44-F150-4B0A-B810-01EC13DB2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4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91EF4-87A8-1744-5084-1DEB82295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2C363D-A723-839F-0D76-723BDC12B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5C0C6-FC9D-0B45-B932-72E7C562C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2643-7790-4889-820A-65B1DC9F82A4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3551C-3A97-D60B-567B-AB7B40845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9A7EC-1CDD-D191-686D-1B407A103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BDD1-0F3B-4AB3-ADBC-425D65421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3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58EB5-F6AF-8A8A-701C-06CD2E693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07A2F2-5BE7-E4B4-02C8-02030336F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691E4-07F7-5F94-3373-43895B3AA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2643-7790-4889-820A-65B1DC9F82A4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09769-1909-C1F2-FF71-133BC9FE6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FC7D7-5CC4-E480-F48B-CA75F705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BDD1-0F3B-4AB3-ADBC-425D65421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4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565C7F-1B17-D5D9-799D-2926B28821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A0B4EE-179F-E3DD-DA3F-AC519C941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A5757-73CA-790D-EAB4-2598C65E8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2643-7790-4889-820A-65B1DC9F82A4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7AC45-0371-289A-C3AA-A059BE495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3AB6E-83F1-9F90-C7BF-518583D19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BDD1-0F3B-4AB3-ADBC-425D65421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95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C73B2-9ADB-B2CE-A5CF-C9DC0C757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4B8DA-F29D-9DB2-E217-4B2CBC0ED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A9CBB-E8FE-DFC3-D085-9171AD9F7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2643-7790-4889-820A-65B1DC9F82A4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A5F2B-3323-83CD-1CD9-33A09D515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FE1B8-4FC9-EB76-ED35-7DB554F64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BDD1-0F3B-4AB3-ADBC-425D65421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2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1BE45-3145-0CD3-EAFC-04CB0992B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5EA7B-EF27-9BC8-6401-228EBE0FC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C55C1-F896-C4E7-2A41-8FDBF1747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2643-7790-4889-820A-65B1DC9F82A4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538A7-CC9E-C2B9-8B0D-434144102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72F3F-0A0F-3ADB-5E8F-5828D1ECC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BDD1-0F3B-4AB3-ADBC-425D65421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2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36AA-4EC7-0EA8-B1B7-285039287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640F6-3E33-9B2D-C088-01D123651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4AA1AE-EAFB-9275-B469-BEDAEE001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C40408-107E-9D91-E6C0-5C92DB4BC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2643-7790-4889-820A-65B1DC9F82A4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9FA3B0-FAC2-28F5-7C98-8B9F61AEF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72F62-5574-1B6B-CEB2-52ECB74A4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BDD1-0F3B-4AB3-ADBC-425D65421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24BDD-51A1-BACA-A3FB-AAC5A4840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83633-79A3-1413-BB8C-90AFCCEF4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B66A8-E968-4D5C-04D6-88F5F1A1A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DA7BD-6C33-4D83-8E1A-A5EBF2BF8B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AA7277-4F83-AF14-8797-954C31EA45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C6552A-144C-7FCA-2E63-95B73B804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2643-7790-4889-820A-65B1DC9F82A4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D45F5C-0142-317F-510A-73B91AF7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59EF4B-4B9B-6DBD-213A-FA2967325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BDD1-0F3B-4AB3-ADBC-425D65421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9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724E3-1EFD-5131-5395-90F76FA04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F50FED-D854-8717-E128-1ED5BBB1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2643-7790-4889-820A-65B1DC9F82A4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4704D0-AE36-DDE0-76AC-1DD05E8F1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785EBA-458C-0B4F-A4CD-283233CA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BDD1-0F3B-4AB3-ADBC-425D65421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9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EE2A90-3F2C-7293-B597-34EBFC411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2643-7790-4889-820A-65B1DC9F82A4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7D9917-6C72-BC04-4C44-732F36381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6BDA5-DCAE-A41C-E125-1EF92C8CE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BDD1-0F3B-4AB3-ADBC-425D65421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6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F19AB-FADE-B294-4F5D-9FE29B15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58C28-45EB-13C5-ED52-51BAF171B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59C22-9597-1EA0-7A71-9011E7A44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F775B1-C58A-013E-74D4-ED7E66101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2643-7790-4889-820A-65B1DC9F82A4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139B8D-CADB-2D22-3159-D44C8D86A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40C11-2238-22A5-0AA8-1694FEBD5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BDD1-0F3B-4AB3-ADBC-425D65421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79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57B99-8149-5AC9-D642-20F4CE3E2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9A0A12-E605-A538-A444-1545805EEA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91D91-DC65-1780-4703-0841564F3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645D6-7F81-FA93-7244-2ED8C305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2643-7790-4889-820A-65B1DC9F82A4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AD95B0-5D9A-426D-3C65-47CA4BAFC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1FA06-D1DA-11B7-BFFF-B9A3AE72C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BDD1-0F3B-4AB3-ADBC-425D65421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6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685CDB-2066-4DBA-71D9-38EAEE959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44F97-67BC-0EE8-622E-794ECF11B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3EB12-38B9-6E12-D86C-7F935BFB64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492643-7790-4889-820A-65B1DC9F82A4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D8E2A-611C-7E0D-C946-4EA04ED3A9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5ABAA-E7B1-23FC-6484-3A0A982770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C8BDD1-0F3B-4AB3-ADBC-425D65421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1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Mt._Everest_from_Gokyo_Ri_November_5,_2012_Cropped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en.wikipedia.org/wiki/File:Mt._Everest_from_Gokyo_Ri_November_5,_2012_Cropped.jpg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en.wikipedia.org/wiki/File:Mt._Everest_from_Gokyo_Ri_November_5,_2012_Cropped.jpg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en.wikipedia.org/wiki/File:Mt._Everest_from_Gokyo_Ri_November_5,_2012_Cropped.jpg" TargetMode="External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Mt._Everest_from_Gokyo_Ri_November_5,_2012_Cropped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Mt._Everest_from_Gokyo_Ri_November_5,_2012_Cropped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mountain peak with snow&#10;&#10;AI-generated content may be incorrect.">
            <a:extLst>
              <a:ext uri="{FF2B5EF4-FFF2-40B4-BE49-F238E27FC236}">
                <a16:creationId xmlns:a16="http://schemas.microsoft.com/office/drawing/2014/main" id="{18BA8E40-2DED-AFBD-2449-EAA458A76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96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5BEB73-09C7-B6CE-4811-F7544FFD9246}"/>
              </a:ext>
            </a:extLst>
          </p:cNvPr>
          <p:cNvSpPr txBox="1"/>
          <p:nvPr/>
        </p:nvSpPr>
        <p:spPr>
          <a:xfrm>
            <a:off x="-4" y="2959510"/>
            <a:ext cx="5624052" cy="1199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i="1" u="sng" dirty="0"/>
              <a:t>Jordan Romero-Everest(2010)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1CD8AF-0D96-4D11-D0DC-B1423227D207}"/>
              </a:ext>
            </a:extLst>
          </p:cNvPr>
          <p:cNvSpPr txBox="1"/>
          <p:nvPr/>
        </p:nvSpPr>
        <p:spPr>
          <a:xfrm>
            <a:off x="9759922" y="6657945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File:Mt._Everest_from_Gokyo_Ri_November_5,_2012_Cropped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935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67B850-70D2-9238-E571-326D4BF3B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pPr algn="ctr"/>
            <a:r>
              <a:rPr lang="en-US" sz="3700" b="1" dirty="0"/>
              <a:t>Quick</a:t>
            </a:r>
            <a:r>
              <a:rPr lang="en-US" sz="3700" dirty="0"/>
              <a:t> </a:t>
            </a:r>
            <a:r>
              <a:rPr lang="en-US" sz="3700" b="1" dirty="0"/>
              <a:t>Facts</a:t>
            </a:r>
            <a:r>
              <a:rPr lang="en-US" sz="3700" dirty="0"/>
              <a:t> </a:t>
            </a:r>
          </a:p>
        </p:txBody>
      </p:sp>
      <p:pic>
        <p:nvPicPr>
          <p:cNvPr id="6" name="Picture 5" descr="A mountain peak with snow&#10;&#10;AI-generated content may be incorrect.">
            <a:extLst>
              <a:ext uri="{FF2B5EF4-FFF2-40B4-BE49-F238E27FC236}">
                <a16:creationId xmlns:a16="http://schemas.microsoft.com/office/drawing/2014/main" id="{F24ADE3C-843F-943E-9ED4-8C14FB9A5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957" r="11306" b="-1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05AE02-A7C2-1FBB-2B01-48DE615158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524697"/>
              </p:ext>
            </p:extLst>
          </p:nvPr>
        </p:nvGraphicFramePr>
        <p:xfrm>
          <a:off x="761802" y="2743200"/>
          <a:ext cx="4646905" cy="3613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92060AC-A64C-04AA-8FAD-6E9B4C2471C8}"/>
              </a:ext>
            </a:extLst>
          </p:cNvPr>
          <p:cNvSpPr txBox="1"/>
          <p:nvPr/>
        </p:nvSpPr>
        <p:spPr>
          <a:xfrm>
            <a:off x="9766749" y="6657946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File:Mt._Everest_from_Gokyo_Ri_November_5,_2012_Cropped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77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A33EDF-9704-80C1-025C-5B9B83A83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pPr algn="ctr"/>
            <a:r>
              <a:rPr lang="en-US" sz="3700" b="1" dirty="0"/>
              <a:t>Jordan Romero Mount Everest Expedition</a:t>
            </a:r>
            <a:br>
              <a:rPr lang="en-US" sz="3700" b="1" dirty="0"/>
            </a:br>
            <a:endParaRPr lang="en-US" sz="3700" dirty="0"/>
          </a:p>
        </p:txBody>
      </p:sp>
      <p:pic>
        <p:nvPicPr>
          <p:cNvPr id="10" name="Picture 9" descr="A mountain peak with snow&#10;&#10;AI-generated content may be incorrect.">
            <a:extLst>
              <a:ext uri="{FF2B5EF4-FFF2-40B4-BE49-F238E27FC236}">
                <a16:creationId xmlns:a16="http://schemas.microsoft.com/office/drawing/2014/main" id="{7C4448E7-AB98-EDD2-06A7-0C8428C5F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632" r="18631" b="-1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F19600-DBF6-EF8F-1F5F-BBF530689D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818315"/>
              </p:ext>
            </p:extLst>
          </p:nvPr>
        </p:nvGraphicFramePr>
        <p:xfrm>
          <a:off x="761802" y="2743200"/>
          <a:ext cx="4646905" cy="3613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848DBAA-5EF3-E084-4E3E-EF71E6ED54E9}"/>
              </a:ext>
            </a:extLst>
          </p:cNvPr>
          <p:cNvSpPr txBox="1"/>
          <p:nvPr/>
        </p:nvSpPr>
        <p:spPr>
          <a:xfrm>
            <a:off x="9766749" y="6657946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File:Mt._Everest_from_Gokyo_Ri_November_5,_2012_Cropped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61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BA6CE-4393-9EF9-82F8-0C48CE22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pPr algn="ctr"/>
            <a:r>
              <a:rPr lang="en-US" sz="3700" b="1" dirty="0"/>
              <a:t>How did he get the funding?</a:t>
            </a:r>
          </a:p>
        </p:txBody>
      </p:sp>
      <p:pic>
        <p:nvPicPr>
          <p:cNvPr id="8" name="Picture 7" descr="A mountain peak with snow&#10;&#10;AI-generated content may be incorrect.">
            <a:extLst>
              <a:ext uri="{FF2B5EF4-FFF2-40B4-BE49-F238E27FC236}">
                <a16:creationId xmlns:a16="http://schemas.microsoft.com/office/drawing/2014/main" id="{75248741-4268-3754-288D-6FFD08611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957" r="11306" b="-1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D1BB222-A0E9-0C98-E5F4-1FA954D615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4443383"/>
              </p:ext>
            </p:extLst>
          </p:nvPr>
        </p:nvGraphicFramePr>
        <p:xfrm>
          <a:off x="761802" y="2743200"/>
          <a:ext cx="4646905" cy="3613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A7B2F28-DD81-5AF3-049D-26967B648AD8}"/>
              </a:ext>
            </a:extLst>
          </p:cNvPr>
          <p:cNvSpPr txBox="1"/>
          <p:nvPr/>
        </p:nvSpPr>
        <p:spPr>
          <a:xfrm>
            <a:off x="9766749" y="6657946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File:Mt._Everest_from_Gokyo_Ri_November_5,_2012_Cropped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34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91DE9-54DF-81FE-853C-1CCE765B7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pPr algn="ctr"/>
            <a:r>
              <a:rPr lang="en-US" sz="3700" b="1" dirty="0"/>
              <a:t>Challenges on the mountain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2D386-E7D1-223E-5316-28ED943E4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640" y="2468880"/>
            <a:ext cx="5010828" cy="3613149"/>
          </a:xfrm>
        </p:spPr>
        <p:txBody>
          <a:bodyPr anchor="ctr">
            <a:normAutofit fontScale="92500"/>
          </a:bodyPr>
          <a:lstStyle/>
          <a:p>
            <a:r>
              <a:rPr lang="en-US" sz="2400" dirty="0"/>
              <a:t>To reach the top of Everest is an extraordinary challenge for any mountain climber.</a:t>
            </a:r>
          </a:p>
          <a:p>
            <a:r>
              <a:rPr lang="en-US" sz="2400" dirty="0"/>
              <a:t> At such high-altitude sickness, the air is thin, making breathing difficult.</a:t>
            </a:r>
          </a:p>
          <a:p>
            <a:r>
              <a:rPr lang="en-US" sz="2400" dirty="0"/>
              <a:t> Jordan and his team had to use oxygen tanks.</a:t>
            </a:r>
          </a:p>
          <a:p>
            <a:r>
              <a:rPr lang="en-US" sz="2400" dirty="0"/>
              <a:t> They also endured </a:t>
            </a:r>
            <a:r>
              <a:rPr lang="en-US" sz="2400" u="sng" dirty="0"/>
              <a:t>freezing temperatures, strong winds, and the risk of avalanches.</a:t>
            </a:r>
          </a:p>
        </p:txBody>
      </p:sp>
      <p:pic>
        <p:nvPicPr>
          <p:cNvPr id="7" name="Picture 6" descr="A mountain peak with snow&#10;&#10;AI-generated content may be incorrect.">
            <a:extLst>
              <a:ext uri="{FF2B5EF4-FFF2-40B4-BE49-F238E27FC236}">
                <a16:creationId xmlns:a16="http://schemas.microsoft.com/office/drawing/2014/main" id="{88F01C88-720A-0C87-C2B0-4DB59C7C0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957" r="11306" b="-1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9363C0-459E-A275-30DD-DF9F21E9027B}"/>
              </a:ext>
            </a:extLst>
          </p:cNvPr>
          <p:cNvSpPr txBox="1"/>
          <p:nvPr/>
        </p:nvSpPr>
        <p:spPr>
          <a:xfrm>
            <a:off x="9766749" y="6657946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File:Mt._Everest_from_Gokyo_Ri_November_5,_2012_Cropped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0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DEDFD-576B-5148-687F-CF479FCCC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pPr algn="ctr"/>
            <a:r>
              <a:rPr lang="en-US" sz="3700" b="1" dirty="0"/>
              <a:t>His achievement and Legacy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229DC-DB12-C39F-CBA7-B35281265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Learn about his inspiring journey, preparation, and record-breaking achievement here.</a:t>
            </a:r>
          </a:p>
          <a:p>
            <a:r>
              <a:rPr lang="en-US" sz="2000" dirty="0"/>
              <a:t> He made history when he became the youngest man to climb Mount Everest at only 13 years of age. </a:t>
            </a:r>
          </a:p>
          <a:p>
            <a:r>
              <a:rPr lang="en-US" sz="2000" dirty="0"/>
              <a:t>His incredible achievement inspired people all around the world.</a:t>
            </a:r>
          </a:p>
        </p:txBody>
      </p:sp>
      <p:pic>
        <p:nvPicPr>
          <p:cNvPr id="5" name="Picture 4" descr="A mountain peak with snow&#10;&#10;AI-generated content may be incorrect.">
            <a:extLst>
              <a:ext uri="{FF2B5EF4-FFF2-40B4-BE49-F238E27FC236}">
                <a16:creationId xmlns:a16="http://schemas.microsoft.com/office/drawing/2014/main" id="{B7F4B512-77CC-34D2-5A6F-328BBA582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9951" r="15302" b="1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7F02F3-56A6-5A60-D860-5F870F6284F4}"/>
              </a:ext>
            </a:extLst>
          </p:cNvPr>
          <p:cNvSpPr txBox="1"/>
          <p:nvPr/>
        </p:nvSpPr>
        <p:spPr>
          <a:xfrm>
            <a:off x="9759925" y="6657945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File:Mt._Everest_from_Gokyo_Ri_November_5,_2012_Cropped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93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D768B77-8742-43A0-AF16-6AC4D378E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8B13CA8-CBEA-4805-955D-CEBE32236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17490" cy="5486399"/>
          </a:xfrm>
          <a:prstGeom prst="rect">
            <a:avLst/>
          </a:prstGeom>
          <a:ln>
            <a:noFill/>
          </a:ln>
          <a:effectLst>
            <a:outerShdw blurRad="393700" dist="127000" dir="5400000" sx="95000" sy="95000" algn="t" rotWithShape="0">
              <a:srgbClr val="00000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6E8A56-D55B-7D48-1DDE-76615A573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58" y="774245"/>
            <a:ext cx="4617490" cy="48891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“Dream big, climb higher, Age doesn`t define your limits”</a:t>
            </a:r>
            <a:br>
              <a:rPr lang="en-US" sz="2800" dirty="0"/>
            </a:br>
            <a:r>
              <a:rPr lang="en-US" sz="2800" u="sng" dirty="0"/>
              <a:t> by Jordan Romero </a:t>
            </a:r>
            <a:br>
              <a:rPr lang="en-US" sz="2800" u="sng" dirty="0"/>
            </a:br>
            <a:br>
              <a:rPr lang="en-US" sz="2800" u="sng" dirty="0"/>
            </a:br>
            <a:br>
              <a:rPr lang="en-US" sz="2800" u="sng" dirty="0"/>
            </a:br>
            <a:br>
              <a:rPr lang="en-US" sz="2800" u="sng" dirty="0"/>
            </a:br>
            <a:br>
              <a:rPr lang="en-US" sz="2800" u="sng" dirty="0"/>
            </a:br>
            <a:r>
              <a:rPr lang="en-US" sz="2800" u="sng" dirty="0"/>
              <a:t>Done by: Saif Madaeen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6BEC6F-4F75-80BE-CB79-8807CA241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6552"/>
          <a:stretch>
            <a:fillRect/>
          </a:stretch>
        </p:blipFill>
        <p:spPr>
          <a:xfrm>
            <a:off x="5069840" y="196645"/>
            <a:ext cx="6969760" cy="6066503"/>
          </a:xfrm>
          <a:prstGeom prst="rect">
            <a:avLst/>
          </a:prstGeom>
          <a:effectLst>
            <a:outerShdw blurRad="254000" dist="190500" dir="5580000" sx="90000" sy="90000" algn="ctr" rotWithShape="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0247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412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Quick Facts </vt:lpstr>
      <vt:lpstr>Jordan Romero Mount Everest Expedition </vt:lpstr>
      <vt:lpstr>How did he get the funding?</vt:lpstr>
      <vt:lpstr>Challenges on the mountain </vt:lpstr>
      <vt:lpstr>His achievement and Legacy </vt:lpstr>
      <vt:lpstr>   “Dream big, climb higher, Age doesn`t define your limits”  by Jordan Romero      Done by: Saif Madaeen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Haneen Qaqeesh -- Risk Department</dc:creator>
  <cp:lastModifiedBy>Haneen Qaqeesh -- Risk Department</cp:lastModifiedBy>
  <cp:revision>9</cp:revision>
  <dcterms:created xsi:type="dcterms:W3CDTF">2025-10-12T17:17:26Z</dcterms:created>
  <dcterms:modified xsi:type="dcterms:W3CDTF">2025-10-12T18:55:05Z</dcterms:modified>
</cp:coreProperties>
</file>