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5" r:id="rId6"/>
    <p:sldId id="264" r:id="rId7"/>
    <p:sldId id="266" r:id="rId8"/>
    <p:sldId id="272" r:id="rId9"/>
    <p:sldId id="273" r:id="rId10"/>
    <p:sldId id="270" r:id="rId11"/>
    <p:sldId id="268" r:id="rId12"/>
    <p:sldId id="271" r:id="rId13"/>
    <p:sldId id="274" r:id="rId14"/>
    <p:sldId id="275" r:id="rId15"/>
    <p:sldId id="276" r:id="rId16"/>
    <p:sldId id="278" r:id="rId1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ic Systems" initials="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832" autoAdjust="0"/>
  </p:normalViewPr>
  <p:slideViewPr>
    <p:cSldViewPr>
      <p:cViewPr varScale="1">
        <p:scale>
          <a:sx n="101" d="100"/>
          <a:sy n="101" d="100"/>
        </p:scale>
        <p:origin x="191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12-10T20:17:02.629" idx="2">
    <p:pos x="575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12-10T20:17:02.629" idx="3">
    <p:pos x="575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74CF50-EF67-443E-981C-8D9419B4084B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30D06B-6BB7-446D-AA30-F4B655678BD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D06B-6BB7-446D-AA30-F4B655678BD7}" type="slidenum">
              <a:rPr lang="ar-JO" smtClean="0"/>
              <a:pPr/>
              <a:t>4</a:t>
            </a:fld>
            <a:endParaRPr lang="ar-J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D06B-6BB7-446D-AA30-F4B655678BD7}" type="slidenum">
              <a:rPr lang="ar-JO" smtClean="0"/>
              <a:pPr/>
              <a:t>8</a:t>
            </a:fld>
            <a:endParaRPr lang="ar-J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D06B-6BB7-446D-AA30-F4B655678BD7}" type="slidenum">
              <a:rPr lang="ar-JO" smtClean="0"/>
              <a:pPr/>
              <a:t>9</a:t>
            </a:fld>
            <a:endParaRPr lang="ar-J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D06B-6BB7-446D-AA30-F4B655678BD7}" type="slidenum">
              <a:rPr lang="ar-JO" smtClean="0"/>
              <a:pPr/>
              <a:t>10</a:t>
            </a:fld>
            <a:endParaRPr lang="ar-J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D06B-6BB7-446D-AA30-F4B655678BD7}" type="slidenum">
              <a:rPr lang="ar-JO" smtClean="0"/>
              <a:pPr/>
              <a:t>11</a:t>
            </a:fld>
            <a:endParaRPr lang="ar-J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C8604B-C833-45EC-83EA-B3A9A1DEE044}" type="datetimeFigureOut">
              <a:rPr lang="ar-JO" smtClean="0"/>
              <a:pPr/>
              <a:t>26/06/1447</a:t>
            </a:fld>
            <a:endParaRPr lang="ar-JO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AD6B45-AEAA-4A47-ADBB-478E2424D197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elting+point&amp;rlz=1C1RLNS_arJO872JO872&amp;oq=Melting&amp;aqs=chrome..69i57j46i512j0i512l7.28078j0j4&amp;sourceid=chrome&amp;ie=UTF-8&amp;ved=2ahUKEwi0t5K_wL2RAxVqBdsEHegVD6IQgK4QegYIAQgAEAQ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2" name="AutoShape 4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4" name="AutoShape 6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6" name="AutoShape 8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8" name="AutoShape 10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2000240"/>
            <a:ext cx="1941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Callout 9"/>
          <p:cNvSpPr/>
          <p:nvPr/>
        </p:nvSpPr>
        <p:spPr>
          <a:xfrm>
            <a:off x="2643174" y="1428736"/>
            <a:ext cx="5143536" cy="3143272"/>
          </a:xfrm>
          <a:prstGeom prst="wedgeEllipse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000" dirty="0"/>
              <a:t>Hi my friends!</a:t>
            </a:r>
          </a:p>
          <a:p>
            <a:pPr algn="l"/>
            <a:r>
              <a:rPr lang="en-US" sz="4000" dirty="0"/>
              <a:t>today I will talk about materials 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Solid</a:t>
            </a:r>
            <a:endParaRPr lang="ar-JO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357298"/>
            <a:ext cx="5000660" cy="321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28860" y="4714884"/>
            <a:ext cx="4643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chemeClr val="tx2"/>
                </a:solidFill>
              </a:rPr>
              <a:t>Solids have fixed shapes and volumes (like a rock), </a:t>
            </a:r>
            <a:endParaRPr lang="ar-JO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1500166" y="4714884"/>
            <a:ext cx="6572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chemeClr val="tx2"/>
                </a:solidFill>
              </a:rPr>
              <a:t>liquids have fixed volumes but take container shapes (like water), </a:t>
            </a:r>
            <a:endParaRPr lang="ar-JO" sz="3200" dirty="0">
              <a:solidFill>
                <a:schemeClr val="tx2"/>
              </a:solidFill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643050"/>
            <a:ext cx="5286412" cy="28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634442" cy="4651389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The </a:t>
            </a:r>
            <a:r>
              <a:rPr lang="en-US" b="1" dirty="0"/>
              <a:t>steam (gas)</a:t>
            </a:r>
            <a:r>
              <a:rPr lang="en-US" dirty="0"/>
              <a:t> disappeared into the air". </a:t>
            </a:r>
          </a:p>
          <a:p>
            <a:endParaRPr lang="ar-JO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85992"/>
            <a:ext cx="3929075" cy="42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Melting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Melting is the physical process where a substance changes from a solid to a liquid, usually by adding heat, causing its particles to gain energy, break bonds, and move more freely at a specific </a:t>
            </a:r>
            <a:r>
              <a:rPr lang="en-US" b="1" dirty="0">
                <a:hlinkClick r:id="rId3"/>
              </a:rPr>
              <a:t>melting point</a:t>
            </a:r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86256"/>
            <a:ext cx="4572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Solidifying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24918" cy="1303334"/>
          </a:xfrm>
        </p:spPr>
        <p:txBody>
          <a:bodyPr/>
          <a:lstStyle/>
          <a:p>
            <a:pPr marL="514350" indent="-514350" algn="l" rtl="0">
              <a:buNone/>
            </a:pPr>
            <a:r>
              <a:rPr lang="en-US" dirty="0"/>
              <a:t>Solidifying means turning from a liquid/gas to a solid (like water freezing to ice or lava cooling)</a:t>
            </a:r>
            <a:endParaRPr lang="ar-J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8934"/>
            <a:ext cx="5310198" cy="35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Chemical reactions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r>
              <a:rPr lang="en-US" dirty="0"/>
              <a:t>chemical reactions are when you mix things and a</a:t>
            </a:r>
            <a:r>
              <a:rPr lang="en-US" b="1" dirty="0"/>
              <a:t> new substance</a:t>
            </a:r>
            <a:r>
              <a:rPr lang="en-US" dirty="0"/>
              <a:t> is made, different from the start, like baking a cake</a:t>
            </a:r>
            <a:endParaRPr lang="ar-J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3286124"/>
            <a:ext cx="5715041" cy="300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2" name="AutoShape 4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4" name="AutoShape 6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6" name="AutoShape 8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2298" name="AutoShape 10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2000240"/>
            <a:ext cx="1941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Callout 9"/>
          <p:cNvSpPr/>
          <p:nvPr/>
        </p:nvSpPr>
        <p:spPr>
          <a:xfrm>
            <a:off x="2643174" y="1428736"/>
            <a:ext cx="5143536" cy="3143272"/>
          </a:xfrm>
          <a:prstGeom prst="wedgeEllipse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000" dirty="0"/>
              <a:t>Thank you for listening.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1736" y="5786454"/>
            <a:ext cx="6572264" cy="10715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Done by </a:t>
            </a:r>
            <a:r>
              <a:rPr lang="en-US" sz="2800"/>
              <a:t>muhammad</a:t>
            </a:r>
            <a:endParaRPr lang="ar-JO" sz="280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86742" cy="1684339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00B050"/>
                </a:solidFill>
              </a:rPr>
              <a:t>Materials</a:t>
            </a:r>
            <a:endParaRPr lang="ar-JO" sz="88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414722"/>
            <a:ext cx="8482042" cy="1728790"/>
          </a:xfrm>
        </p:spPr>
        <p:txBody>
          <a:bodyPr>
            <a:noAutofit/>
          </a:bodyPr>
          <a:lstStyle/>
          <a:p>
            <a:r>
              <a:rPr lang="en-US" sz="4000" dirty="0"/>
              <a:t>Are what things are made of. Objects can be made of different types of materials. </a:t>
            </a:r>
            <a:endParaRPr lang="ar-JO" sz="4000" dirty="0"/>
          </a:p>
        </p:txBody>
      </p:sp>
      <p:sp>
        <p:nvSpPr>
          <p:cNvPr id="6" name="4-Point Star 5"/>
          <p:cNvSpPr/>
          <p:nvPr/>
        </p:nvSpPr>
        <p:spPr>
          <a:xfrm>
            <a:off x="7786678" y="0"/>
            <a:ext cx="1357322" cy="135732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8" name="4-Point Star 7"/>
          <p:cNvSpPr/>
          <p:nvPr/>
        </p:nvSpPr>
        <p:spPr>
          <a:xfrm>
            <a:off x="0" y="0"/>
            <a:ext cx="1357322" cy="135732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13" name="4-Point Star 12"/>
          <p:cNvSpPr/>
          <p:nvPr/>
        </p:nvSpPr>
        <p:spPr>
          <a:xfrm>
            <a:off x="7786678" y="5500678"/>
            <a:ext cx="1357322" cy="135732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14" name="4-Point Star 13"/>
          <p:cNvSpPr/>
          <p:nvPr/>
        </p:nvSpPr>
        <p:spPr>
          <a:xfrm>
            <a:off x="366682" y="5653078"/>
            <a:ext cx="1357322" cy="135732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14338" name="AutoShape 2" descr="‪Download Cartoon happy school boy waving hand for fre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wood</a:t>
            </a:r>
            <a:endParaRPr lang="ar-JO" sz="9600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14620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AutoShape 3" descr="1000+ Pencils Pictures | Download Free Images on Unsplash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1269" name="AutoShape 5" descr="1000+ Pencils Pictures | Download Free Images on Unsplash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071810"/>
            <a:ext cx="2557460" cy="25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AutoShape 10" descr="‪A tree with green leaves and a tree with a tree growing out of it | Premium  Vector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786058"/>
            <a:ext cx="2643191" cy="26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57224" y="5643578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Table </a:t>
            </a:r>
            <a:endParaRPr lang="ar-JO" sz="3600" dirty="0"/>
          </a:p>
        </p:txBody>
      </p:sp>
      <p:sp>
        <p:nvSpPr>
          <p:cNvPr id="11277" name="AutoShape 13" descr="‪A tree with green leaves and a tree with a tree growing out of it | Premium  Vector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 dirty="0"/>
          </a:p>
        </p:txBody>
      </p:sp>
      <p:sp>
        <p:nvSpPr>
          <p:cNvPr id="14" name="Rectangle 13"/>
          <p:cNvSpPr/>
          <p:nvPr/>
        </p:nvSpPr>
        <p:spPr>
          <a:xfrm>
            <a:off x="3714744" y="571501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pencil</a:t>
            </a:r>
            <a:endParaRPr lang="ar-JO" sz="3600" dirty="0"/>
          </a:p>
        </p:txBody>
      </p:sp>
      <p:sp>
        <p:nvSpPr>
          <p:cNvPr id="15" name="Rectangle 14"/>
          <p:cNvSpPr/>
          <p:nvPr/>
        </p:nvSpPr>
        <p:spPr>
          <a:xfrm>
            <a:off x="6143636" y="5715016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Tree</a:t>
            </a:r>
            <a:endParaRPr lang="ar-JO" sz="36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Plastic</a:t>
            </a:r>
            <a:endParaRPr lang="ar-JO" sz="96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500034" y="1928802"/>
            <a:ext cx="3357586" cy="315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714488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5572140"/>
            <a:ext cx="3500462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water bottle</a:t>
            </a:r>
            <a:endParaRPr lang="ar-JO" sz="3600" dirty="0"/>
          </a:p>
        </p:txBody>
      </p:sp>
      <p:sp>
        <p:nvSpPr>
          <p:cNvPr id="9" name="Rectangle 8"/>
          <p:cNvSpPr/>
          <p:nvPr/>
        </p:nvSpPr>
        <p:spPr>
          <a:xfrm>
            <a:off x="5500694" y="5643578"/>
            <a:ext cx="32146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Toy car</a:t>
            </a:r>
            <a:endParaRPr lang="ar-JO" sz="3600" dirty="0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 </a:t>
            </a:r>
            <a:endParaRPr lang="ar-JO" dirty="0"/>
          </a:p>
        </p:txBody>
      </p:sp>
      <p:sp>
        <p:nvSpPr>
          <p:cNvPr id="35842" name="AutoShape 2" descr="Metal Names in English | Types Of Metals with Pictures | Metals Names |  English Vocabular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534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</a:t>
            </a:r>
            <a:endParaRPr lang="ar-JO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22479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000240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071678"/>
            <a:ext cx="3048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357950" y="5072074"/>
            <a:ext cx="228601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Pan</a:t>
            </a:r>
            <a:endParaRPr lang="ar-JO" sz="3200" dirty="0"/>
          </a:p>
        </p:txBody>
      </p:sp>
      <p:sp>
        <p:nvSpPr>
          <p:cNvPr id="12" name="Rectangle 11"/>
          <p:cNvSpPr/>
          <p:nvPr/>
        </p:nvSpPr>
        <p:spPr>
          <a:xfrm>
            <a:off x="3286116" y="507207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Pot</a:t>
            </a:r>
            <a:endParaRPr lang="ar-JO" sz="3600" dirty="0"/>
          </a:p>
        </p:txBody>
      </p:sp>
      <p:sp>
        <p:nvSpPr>
          <p:cNvPr id="13" name="Rectangle 12"/>
          <p:cNvSpPr/>
          <p:nvPr/>
        </p:nvSpPr>
        <p:spPr>
          <a:xfrm>
            <a:off x="1000100" y="5072074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Luster</a:t>
            </a:r>
            <a:endParaRPr lang="ar-JO" sz="36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</a:t>
            </a:r>
            <a:endParaRPr lang="ar-JO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286132" cy="21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786314" y="4214818"/>
            <a:ext cx="2271722" cy="112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/>
              <a:t>Wall</a:t>
            </a:r>
            <a:endParaRPr lang="ar-JO" sz="3600"/>
          </a:p>
        </p:txBody>
      </p:sp>
      <p:sp>
        <p:nvSpPr>
          <p:cNvPr id="7" name="Rectangle 6"/>
          <p:cNvSpPr/>
          <p:nvPr/>
        </p:nvSpPr>
        <p:spPr>
          <a:xfrm>
            <a:off x="1357290" y="4286256"/>
            <a:ext cx="2357454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Rock</a:t>
            </a:r>
            <a:endParaRPr lang="ar-JO" sz="36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28813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Solids have fixed shapes and volumes (like a rock), liquids have fixed volumes but take container shapes (like water), and gases have no fixed shape or volume, expanding to fill everything (like air). Sentences illustrating this include: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ice cube (solid)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kept its shape,"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water (liquid)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poured into the glass," and "The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steam (gas)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itchFamily="34" charset="0"/>
              </a:rPr>
              <a:t>disappeared into the air".</a:t>
            </a:r>
            <a:r>
              <a:rPr kumimoji="0" lang="ar-JO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/>
                <a:cs typeface="Arial" pitchFamily="34" charset="0"/>
              </a:rPr>
              <a:t> </a:t>
            </a:r>
            <a:endParaRPr kumimoji="0" lang="ar-J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J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400" dirty="0"/>
              <a:t>particles</a:t>
            </a:r>
            <a:endParaRPr lang="ar-J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55348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All matter is made up of particles. </a:t>
            </a:r>
          </a:p>
          <a:p>
            <a:pPr algn="l" rtl="0">
              <a:buNone/>
            </a:pPr>
            <a:r>
              <a:rPr lang="en-US" dirty="0"/>
              <a:t>The particles is a very small part of something.</a:t>
            </a:r>
          </a:p>
          <a:p>
            <a:pPr algn="l" rtl="0">
              <a:buNone/>
            </a:pPr>
            <a:r>
              <a:rPr lang="en-US" dirty="0"/>
              <a:t>Most particles are very small so we cannot see.</a:t>
            </a:r>
            <a:endParaRPr lang="ar-J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133" y="3571876"/>
            <a:ext cx="6375949" cy="29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400" dirty="0"/>
              <a:t>The particle model of matter.</a:t>
            </a:r>
            <a:endParaRPr lang="ar-J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55348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4400" dirty="0"/>
              <a:t>  The amount of movement of the particles decides whether the substance is a solid, liquid or gas.</a:t>
            </a:r>
            <a:endParaRPr lang="ar-JO" sz="4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9243" y="4000504"/>
            <a:ext cx="47762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469</TotalTime>
  <Words>1837</Words>
  <Application>Microsoft Office PowerPoint</Application>
  <PresentationFormat>On-screen Show (4:3)</PresentationFormat>
  <Paragraphs>84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Google Sans</vt:lpstr>
      <vt:lpstr>Wingdings 2</vt:lpstr>
      <vt:lpstr>Trek</vt:lpstr>
      <vt:lpstr>PowerPoint Presentation</vt:lpstr>
      <vt:lpstr>Materials</vt:lpstr>
      <vt:lpstr>wood</vt:lpstr>
      <vt:lpstr>Plastic</vt:lpstr>
      <vt:lpstr>Metal </vt:lpstr>
      <vt:lpstr>Metal</vt:lpstr>
      <vt:lpstr>Rock</vt:lpstr>
      <vt:lpstr>particles</vt:lpstr>
      <vt:lpstr>The particle model of matter.</vt:lpstr>
      <vt:lpstr>Solid</vt:lpstr>
      <vt:lpstr>Liquid</vt:lpstr>
      <vt:lpstr>Gas</vt:lpstr>
      <vt:lpstr>Melting </vt:lpstr>
      <vt:lpstr>Solidifying</vt:lpstr>
      <vt:lpstr>Chemical reactions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Magic Systems</dc:creator>
  <cp:lastModifiedBy>perfect choice</cp:lastModifiedBy>
  <cp:revision>54</cp:revision>
  <dcterms:created xsi:type="dcterms:W3CDTF">2025-12-10T14:36:30Z</dcterms:created>
  <dcterms:modified xsi:type="dcterms:W3CDTF">2025-12-16T10:24:00Z</dcterms:modified>
</cp:coreProperties>
</file>