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60616-BF57-42D7-A473-1AAF17D00C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36CFD-D095-4B65-8D91-A8D8FC15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9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36CFD-D095-4B65-8D91-A8D8FC152E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75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9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94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69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8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53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539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922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48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2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42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7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50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1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9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1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4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A15095-5963-43C6-B6CA-8719C49E43C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DBB704-4EBF-4998-9354-11AFAFC4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Materials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97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86704"/>
            <a:ext cx="9601196" cy="3318936"/>
          </a:xfrm>
        </p:spPr>
        <p:txBody>
          <a:bodyPr/>
          <a:lstStyle/>
          <a:p>
            <a:r>
              <a:rPr lang="en-US" dirty="0" smtClean="0"/>
              <a:t>All materials are made of matter.</a:t>
            </a:r>
          </a:p>
          <a:p>
            <a:r>
              <a:rPr lang="en-US" dirty="0" smtClean="0"/>
              <a:t>Objects can be made of different types of materials.</a:t>
            </a:r>
          </a:p>
          <a:p>
            <a:r>
              <a:rPr lang="en-US" dirty="0" smtClean="0"/>
              <a:t>A material is a certain type of matter.</a:t>
            </a:r>
          </a:p>
          <a:p>
            <a:r>
              <a:rPr lang="en-US" dirty="0" smtClean="0"/>
              <a:t>Example:</a:t>
            </a:r>
          </a:p>
          <a:p>
            <a:endParaRPr lang="en-US" dirty="0"/>
          </a:p>
        </p:txBody>
      </p:sp>
      <p:pic>
        <p:nvPicPr>
          <p:cNvPr id="1026" name="Picture 2" descr="Materials and Their Properties Word Ma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7" t="20703" r="22645" b="14598"/>
          <a:stretch/>
        </p:blipFill>
        <p:spPr bwMode="auto">
          <a:xfrm>
            <a:off x="3215419" y="3868615"/>
            <a:ext cx="3989206" cy="23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Frame Vector Art, Icons, and Graphics for Free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12732" r="43791" b="11812"/>
          <a:stretch/>
        </p:blipFill>
        <p:spPr bwMode="auto">
          <a:xfrm>
            <a:off x="8316310" y="2664372"/>
            <a:ext cx="1866439" cy="19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34572" y="3720662"/>
            <a:ext cx="68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91297" y="3602421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plastic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59110" y="3411415"/>
            <a:ext cx="778613" cy="30924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123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 is everything around us.</a:t>
            </a:r>
          </a:p>
          <a:p>
            <a:r>
              <a:rPr lang="en-US" dirty="0" smtClean="0"/>
              <a:t>There are three forms of matter.</a:t>
            </a:r>
          </a:p>
          <a:p>
            <a:pPr lvl="1"/>
            <a:r>
              <a:rPr lang="en-US" dirty="0" smtClean="0"/>
              <a:t>Solid.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Liquid.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Gas.</a:t>
            </a:r>
            <a:endParaRPr lang="en-US" dirty="0"/>
          </a:p>
        </p:txBody>
      </p:sp>
      <p:pic>
        <p:nvPicPr>
          <p:cNvPr id="2050" name="Picture 2" descr="Don't believe what you were taught in school — there are far more than 3  states of matter. In fact, our universe has *a lot* more than just three  states of matt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t="21885" r="65696" b="51264"/>
          <a:stretch/>
        </p:blipFill>
        <p:spPr bwMode="auto">
          <a:xfrm>
            <a:off x="2910140" y="3649717"/>
            <a:ext cx="826832" cy="7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on't believe what you were taught in school — there are far more than 3  states of matter. In fact, our universe has *a lot* more than just three  states of matt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9" t="21885" r="11750" b="51264"/>
          <a:stretch/>
        </p:blipFill>
        <p:spPr bwMode="auto">
          <a:xfrm>
            <a:off x="2972346" y="5337913"/>
            <a:ext cx="764626" cy="8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n't believe what you were taught in school — there are far more than 3  states of matter. In fact, our universe has *a lot* more than just three  states of matt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4" t="22253" r="38723" b="50896"/>
          <a:stretch/>
        </p:blipFill>
        <p:spPr bwMode="auto">
          <a:xfrm>
            <a:off x="2957125" y="4508939"/>
            <a:ext cx="779847" cy="7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2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materials are mixture of different substances.</a:t>
            </a:r>
          </a:p>
          <a:p>
            <a:r>
              <a:rPr lang="en-US" dirty="0" smtClean="0"/>
              <a:t>A substance</a:t>
            </a:r>
            <a:r>
              <a:rPr lang="en-US" dirty="0"/>
              <a:t> </a:t>
            </a:r>
            <a:r>
              <a:rPr lang="en-US" dirty="0" smtClean="0"/>
              <a:t>is a pure type of solid ,liquid or gas.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716" y="4054137"/>
            <a:ext cx="1799801" cy="1199568"/>
          </a:xfrm>
          <a:prstGeom prst="rect">
            <a:avLst/>
          </a:prstGeom>
        </p:spPr>
      </p:pic>
      <p:pic>
        <p:nvPicPr>
          <p:cNvPr id="3074" name="Picture 2" descr="SILICA S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29" y="4054137"/>
            <a:ext cx="2069513" cy="129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940" y="4054137"/>
            <a:ext cx="2327339" cy="1303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3938" y="3684805"/>
            <a:ext cx="1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63754" y="3742079"/>
            <a:ext cx="91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silica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81574" y="3742079"/>
            <a:ext cx="137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bricks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7471508" y="4556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/>
          <p:cNvSpPr/>
          <p:nvPr/>
        </p:nvSpPr>
        <p:spPr>
          <a:xfrm>
            <a:off x="4143749" y="4401271"/>
            <a:ext cx="788180" cy="70998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68615" y="5474975"/>
            <a:ext cx="19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Substances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466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matter is made up of particles.</a:t>
            </a:r>
          </a:p>
          <a:p>
            <a:r>
              <a:rPr lang="en-US" dirty="0" smtClean="0"/>
              <a:t>A particle is a very small part or bit of something.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6312" b="11258"/>
          <a:stretch/>
        </p:blipFill>
        <p:spPr>
          <a:xfrm>
            <a:off x="10081847" y="3584819"/>
            <a:ext cx="1292302" cy="1833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221" r="34221" b="7570"/>
          <a:stretch/>
        </p:blipFill>
        <p:spPr>
          <a:xfrm>
            <a:off x="5603631" y="3584819"/>
            <a:ext cx="1203570" cy="1898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66786" b="8791"/>
          <a:stretch/>
        </p:blipFill>
        <p:spPr>
          <a:xfrm>
            <a:off x="1547000" y="3532683"/>
            <a:ext cx="1321247" cy="1950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68247" y="3670789"/>
            <a:ext cx="2657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solids, the particles are packed tightly together in a regular pattern.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spaces between the particles are very small.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Particles can’t move around very much.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07201" y="3844543"/>
            <a:ext cx="2977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liquids, the particles are also close together , but they are not packed in a regular pattern.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spaces between the particles are bigger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Particles can change places.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2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940" y="2426654"/>
            <a:ext cx="9601196" cy="3318936"/>
          </a:xfrm>
        </p:spPr>
        <p:txBody>
          <a:bodyPr/>
          <a:lstStyle/>
          <a:p>
            <a:r>
              <a:rPr lang="en-US" dirty="0" smtClean="0"/>
              <a:t>Most materials and substances can change from one form to another when they are heated or cooled.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939" y="3352799"/>
            <a:ext cx="3772307" cy="2395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0098" y="582515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8495955" y="5933931"/>
            <a:ext cx="1253661" cy="2605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47902" y="566838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99815" y="590874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liquid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63874" y="3553694"/>
            <a:ext cx="2664434" cy="2137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8584" y="577847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liquid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53547" y="575689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694314" y="5887249"/>
            <a:ext cx="1253661" cy="2605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28915" y="5601940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solidifying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82622" y="600982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55279" y="595718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0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By </a:t>
            </a:r>
            <a:r>
              <a:rPr lang="en-US" sz="3600" dirty="0" err="1" smtClean="0"/>
              <a:t>Balqees</a:t>
            </a:r>
            <a:r>
              <a:rPr lang="en-US" sz="3600" dirty="0" smtClean="0"/>
              <a:t> </a:t>
            </a:r>
            <a:r>
              <a:rPr lang="en-US" sz="3600" dirty="0" err="1" smtClean="0"/>
              <a:t>Hadaddin</a:t>
            </a:r>
            <a:r>
              <a:rPr lang="en-US" sz="3600" dirty="0" smtClean="0"/>
              <a:t>.</a:t>
            </a:r>
          </a:p>
          <a:p>
            <a:pPr marL="0" indent="0" algn="ctr">
              <a:buNone/>
            </a:pPr>
            <a:r>
              <a:rPr lang="en-US" sz="3600" dirty="0" smtClean="0"/>
              <a:t>Grade 3B.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58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4404</TotalTime>
  <Words>199</Words>
  <Application>Microsoft Office PowerPoint</Application>
  <PresentationFormat>Widescreen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Materials </vt:lpstr>
      <vt:lpstr>Materials</vt:lpstr>
      <vt:lpstr>Matter</vt:lpstr>
      <vt:lpstr>Substances</vt:lpstr>
      <vt:lpstr>Particles</vt:lpstr>
      <vt:lpstr>Change of state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</dc:title>
  <dc:creator>Microsoft account</dc:creator>
  <cp:lastModifiedBy>Microsoft account</cp:lastModifiedBy>
  <cp:revision>28</cp:revision>
  <dcterms:created xsi:type="dcterms:W3CDTF">2025-12-07T14:48:36Z</dcterms:created>
  <dcterms:modified xsi:type="dcterms:W3CDTF">2025-12-14T08:25:11Z</dcterms:modified>
</cp:coreProperties>
</file>