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36" y="-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1482D92-C8AF-43E6-8CC6-022D98263F5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1AB0E5-4095-43C3-BB72-B3B6AC07BB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48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D92-C8AF-43E6-8CC6-022D98263F5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B0E5-4095-43C3-BB72-B3B6AC07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D92-C8AF-43E6-8CC6-022D98263F5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B0E5-4095-43C3-BB72-B3B6AC07BB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896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D92-C8AF-43E6-8CC6-022D98263F5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B0E5-4095-43C3-BB72-B3B6AC07BB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181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D92-C8AF-43E6-8CC6-022D98263F5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B0E5-4095-43C3-BB72-B3B6AC07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25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D92-C8AF-43E6-8CC6-022D98263F5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B0E5-4095-43C3-BB72-B3B6AC07BB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445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D92-C8AF-43E6-8CC6-022D98263F5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B0E5-4095-43C3-BB72-B3B6AC07BB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403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D92-C8AF-43E6-8CC6-022D98263F5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B0E5-4095-43C3-BB72-B3B6AC07BB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955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D92-C8AF-43E6-8CC6-022D98263F5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B0E5-4095-43C3-BB72-B3B6AC07BB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41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D92-C8AF-43E6-8CC6-022D98263F5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B0E5-4095-43C3-BB72-B3B6AC07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1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D92-C8AF-43E6-8CC6-022D98263F5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B0E5-4095-43C3-BB72-B3B6AC07BB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51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D92-C8AF-43E6-8CC6-022D98263F5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B0E5-4095-43C3-BB72-B3B6AC07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0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D92-C8AF-43E6-8CC6-022D98263F5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B0E5-4095-43C3-BB72-B3B6AC07BBE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67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D92-C8AF-43E6-8CC6-022D98263F5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B0E5-4095-43C3-BB72-B3B6AC07BB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7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D92-C8AF-43E6-8CC6-022D98263F5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B0E5-4095-43C3-BB72-B3B6AC07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9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D92-C8AF-43E6-8CC6-022D98263F5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B0E5-4095-43C3-BB72-B3B6AC07BB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82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D92-C8AF-43E6-8CC6-022D98263F5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B0E5-4095-43C3-BB72-B3B6AC07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4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482D92-C8AF-43E6-8CC6-022D98263F5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1AB0E5-4095-43C3-BB72-B3B6AC07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1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503" y="1582739"/>
            <a:ext cx="9144000" cy="1644423"/>
          </a:xfrm>
        </p:spPr>
        <p:txBody>
          <a:bodyPr>
            <a:normAutofit fontScale="90000"/>
          </a:bodyPr>
          <a:lstStyle/>
          <a:p>
            <a:r>
              <a:rPr lang="ar-JO" b="1" dirty="0" smtClean="0"/>
              <a:t/>
            </a:r>
            <a:br>
              <a:rPr lang="ar-JO" b="1" dirty="0" smtClean="0"/>
            </a:br>
            <a:r>
              <a:rPr lang="ar-JO" b="1" dirty="0"/>
              <a:t/>
            </a:r>
            <a:br>
              <a:rPr lang="ar-JO" b="1" dirty="0"/>
            </a:br>
            <a:r>
              <a:rPr lang="ar-JO" b="1" dirty="0" smtClean="0"/>
              <a:t/>
            </a:r>
            <a:br>
              <a:rPr lang="ar-JO" b="1" dirty="0" smtClean="0"/>
            </a:br>
            <a:r>
              <a:rPr lang="ar-JO" b="1" dirty="0" smtClean="0"/>
              <a:t/>
            </a:r>
            <a:br>
              <a:rPr lang="ar-JO" b="1" dirty="0" smtClean="0"/>
            </a:br>
            <a:r>
              <a:rPr lang="ar-JO" b="1" dirty="0"/>
              <a:t/>
            </a:r>
            <a:br>
              <a:rPr lang="ar-JO" b="1" dirty="0"/>
            </a:br>
            <a:r>
              <a:rPr lang="ar-JO" b="1" dirty="0" smtClean="0"/>
              <a:t/>
            </a:r>
            <a:br>
              <a:rPr lang="ar-JO" b="1" dirty="0" smtClean="0"/>
            </a:br>
            <a:r>
              <a:rPr lang="ar-JO" b="1" dirty="0"/>
              <a:t/>
            </a:r>
            <a:br>
              <a:rPr lang="ar-JO" b="1" dirty="0"/>
            </a:br>
            <a:r>
              <a:rPr lang="ar-JO" b="1" dirty="0" smtClean="0"/>
              <a:t/>
            </a:r>
            <a:br>
              <a:rPr lang="ar-JO" b="1" dirty="0" smtClean="0"/>
            </a:br>
            <a:r>
              <a:rPr lang="ar-JO" b="1" dirty="0" smtClean="0"/>
              <a:t>رحلة في وطني</a:t>
            </a:r>
            <a:br>
              <a:rPr lang="ar-JO" b="1" dirty="0" smtClean="0"/>
            </a:br>
            <a:r>
              <a:rPr lang="ar-JO" b="1" dirty="0" smtClean="0"/>
              <a:t>مادبا / مكتبة كون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3524250"/>
            <a:ext cx="3562350" cy="18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8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628897"/>
            <a:ext cx="6815669" cy="757767"/>
          </a:xfrm>
        </p:spPr>
        <p:txBody>
          <a:bodyPr/>
          <a:lstStyle/>
          <a:p>
            <a:r>
              <a:rPr lang="ar-JO" u="sng" dirty="0" smtClean="0"/>
              <a:t>مكتبة كون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02038"/>
            <a:ext cx="7089778" cy="3255962"/>
          </a:xfrm>
        </p:spPr>
        <p:txBody>
          <a:bodyPr/>
          <a:lstStyle/>
          <a:p>
            <a:r>
              <a:rPr lang="ar-JO" b="1" dirty="0" smtClean="0"/>
              <a:t>هي مكتبة ثقافية مميزة وهي مكتبة ليست فقط لبيع الكتب بل هي مساحة ثقافية تضم مقهى و ساحة خارجية و مطبخ و هي تهدف لتشجيع القراءة و تنمية المجتمع المحلي.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65" y="1530454"/>
            <a:ext cx="2344510" cy="200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6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48936"/>
            <a:ext cx="9144000" cy="1046071"/>
          </a:xfrm>
        </p:spPr>
        <p:txBody>
          <a:bodyPr/>
          <a:lstStyle/>
          <a:p>
            <a:r>
              <a:rPr lang="ar-JO" u="sng" dirty="0" smtClean="0"/>
              <a:t>الكتب و المحتوى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495007"/>
            <a:ext cx="7181850" cy="2762794"/>
          </a:xfrm>
        </p:spPr>
        <p:txBody>
          <a:bodyPr>
            <a:normAutofit/>
          </a:bodyPr>
          <a:lstStyle/>
          <a:p>
            <a:r>
              <a:rPr lang="ar-JO" sz="2800" b="1" dirty="0" smtClean="0"/>
              <a:t>تحتوي على كتب مستعملة و قديمة و نادرة بالاضافة لكتب جديدة بأسعارتشجيعية.</a:t>
            </a:r>
          </a:p>
          <a:p>
            <a:r>
              <a:rPr lang="ar-JO" sz="2800" b="1" dirty="0" smtClean="0"/>
              <a:t>توجد غرفة كتب نادرة فيها أعمال قديمة و مطبوعات تاريخية و خرائط و تسجيلات.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9598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425" y="1808163"/>
            <a:ext cx="9144000" cy="1242014"/>
          </a:xfrm>
        </p:spPr>
        <p:txBody>
          <a:bodyPr/>
          <a:lstStyle/>
          <a:p>
            <a:r>
              <a:rPr lang="ar-JO" u="sng" dirty="0" smtClean="0"/>
              <a:t>الجو و المكان</a:t>
            </a:r>
            <a:r>
              <a:rPr lang="ar-JO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5481" y="3505200"/>
            <a:ext cx="7354388" cy="1485900"/>
          </a:xfrm>
        </p:spPr>
        <p:txBody>
          <a:bodyPr>
            <a:normAutofit/>
          </a:bodyPr>
          <a:lstStyle/>
          <a:p>
            <a:r>
              <a:rPr lang="ar-JO" sz="2800" b="1" dirty="0" smtClean="0"/>
              <a:t>في الحديقة الخارجية يوجد أماكن للجلوس بعضها مصمم بوسائد من أكياس القهوة و هناك قطط تتجول في المكان و هي جزء من جو المكتبة.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3279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96432"/>
            <a:ext cx="9601196" cy="1303867"/>
          </a:xfrm>
        </p:spPr>
        <p:txBody>
          <a:bodyPr/>
          <a:lstStyle/>
          <a:p>
            <a:pPr algn="ctr"/>
            <a:r>
              <a:rPr lang="ar-JO" b="1" u="sng" dirty="0" smtClean="0"/>
              <a:t>المجتمع و الدور الاجتماعي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JO" b="1" dirty="0" smtClean="0"/>
              <a:t>زارت الملكة رانيا العبدالله المكتبة في إحدى المناسبات و التقت مع فريقها الشبابي مما يبرزأهمية المكتبة كمركز ثقافي محلي.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1" y="3449886"/>
            <a:ext cx="3848100" cy="242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74788"/>
            <a:ext cx="9144000" cy="837066"/>
          </a:xfrm>
        </p:spPr>
        <p:txBody>
          <a:bodyPr>
            <a:normAutofit fontScale="90000"/>
          </a:bodyPr>
          <a:lstStyle/>
          <a:p>
            <a:r>
              <a:rPr lang="ar-JO" u="sng" dirty="0" smtClean="0"/>
              <a:t>الزوار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50" y="2562225"/>
            <a:ext cx="7191375" cy="1019176"/>
          </a:xfrm>
        </p:spPr>
        <p:txBody>
          <a:bodyPr/>
          <a:lstStyle/>
          <a:p>
            <a:r>
              <a:rPr lang="ar-JO" b="1" dirty="0" smtClean="0"/>
              <a:t>الزوار يصفون كون بأنها كنز من الكتب النادرة و الجو المريح و بعض الأشخاص يذكرون أنها مكان مميز جدًا لزيارة مادبا خاصة لمحبي الكتب و الثقافة 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3505201"/>
            <a:ext cx="3448050" cy="186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1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3200" b="1" dirty="0" smtClean="0"/>
              <a:t>اعداد الطالبة : كارلا صائب الحدادين</a:t>
            </a:r>
          </a:p>
          <a:p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2556932"/>
            <a:ext cx="4248150" cy="237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03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150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Organic</vt:lpstr>
      <vt:lpstr>        رحلة في وطني مادبا / مكتبة كون</vt:lpstr>
      <vt:lpstr>مكتبة كون</vt:lpstr>
      <vt:lpstr>الكتب و المحتوى</vt:lpstr>
      <vt:lpstr>الجو و المكان </vt:lpstr>
      <vt:lpstr>المجتمع و الدور الاجتماعي</vt:lpstr>
      <vt:lpstr>الزوار</vt:lpstr>
      <vt:lpstr>اعداد الطالبة : كارلا صائب الحدادين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رحلة في وطني مادبا</dc:title>
  <dc:creator>User</dc:creator>
  <cp:lastModifiedBy>User</cp:lastModifiedBy>
  <cp:revision>26</cp:revision>
  <dcterms:created xsi:type="dcterms:W3CDTF">2025-11-17T15:54:09Z</dcterms:created>
  <dcterms:modified xsi:type="dcterms:W3CDTF">2025-11-17T16:32:34Z</dcterms:modified>
</cp:coreProperties>
</file>