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6CEF29-376A-4CF1-ACDD-184178573487}"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1832565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6CEF29-376A-4CF1-ACDD-184178573487}"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732222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6CEF29-376A-4CF1-ACDD-184178573487}"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C6E5215-8350-47C2-8FBC-CDD5CA3F943E}"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280387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56CEF29-376A-4CF1-ACDD-184178573487}"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4126993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56CEF29-376A-4CF1-ACDD-184178573487}"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C6E5215-8350-47C2-8FBC-CDD5CA3F943E}"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04416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556CEF29-376A-4CF1-ACDD-184178573487}"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1837971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6CEF29-376A-4CF1-ACDD-184178573487}"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36969249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6CEF29-376A-4CF1-ACDD-184178573487}"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2977018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6CEF29-376A-4CF1-ACDD-184178573487}"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2105092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6CEF29-376A-4CF1-ACDD-184178573487}"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1798302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56CEF29-376A-4CF1-ACDD-184178573487}"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1638958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6CEF29-376A-4CF1-ACDD-184178573487}" type="datetimeFigureOut">
              <a:rPr lang="en-US" smtClean="0"/>
              <a:t>11/25/2025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4168143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56CEF29-376A-4CF1-ACDD-184178573487}" type="datetimeFigureOut">
              <a:rPr lang="en-US" smtClean="0"/>
              <a:t>11/25/2025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586293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CEF29-376A-4CF1-ACDD-184178573487}" type="datetimeFigureOut">
              <a:rPr lang="en-US" smtClean="0"/>
              <a:t>11/25/2025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1939298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56CEF29-376A-4CF1-ACDD-184178573487}"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1303460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56CEF29-376A-4CF1-ACDD-184178573487}"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C6E5215-8350-47C2-8FBC-CDD5CA3F943E}" type="slidenum">
              <a:rPr lang="en-US" smtClean="0"/>
              <a:t>‹#›</a:t>
            </a:fld>
            <a:endParaRPr lang="en-US"/>
          </a:p>
        </p:txBody>
      </p:sp>
    </p:spTree>
    <p:extLst>
      <p:ext uri="{BB962C8B-B14F-4D97-AF65-F5344CB8AC3E}">
        <p14:creationId xmlns:p14="http://schemas.microsoft.com/office/powerpoint/2010/main" val="2423797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56CEF29-376A-4CF1-ACDD-184178573487}" type="datetimeFigureOut">
              <a:rPr lang="en-US" smtClean="0"/>
              <a:t>11/25/2025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C6E5215-8350-47C2-8FBC-CDD5CA3F943E}" type="slidenum">
              <a:rPr lang="en-US" smtClean="0"/>
              <a:t>‹#›</a:t>
            </a:fld>
            <a:endParaRPr lang="en-US"/>
          </a:p>
        </p:txBody>
      </p:sp>
    </p:spTree>
    <p:extLst>
      <p:ext uri="{BB962C8B-B14F-4D97-AF65-F5344CB8AC3E}">
        <p14:creationId xmlns:p14="http://schemas.microsoft.com/office/powerpoint/2010/main" val="42511607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072197"/>
          </a:xfrm>
        </p:spPr>
        <p:txBody>
          <a:bodyPr/>
          <a:lstStyle/>
          <a:p>
            <a:r>
              <a:rPr lang="en-US" b="1" u="sng" dirty="0" smtClean="0"/>
              <a:t>The reproductive system</a:t>
            </a:r>
            <a:endParaRPr lang="en-US" b="1" u="sng" dirty="0"/>
          </a:p>
        </p:txBody>
      </p:sp>
      <p:sp>
        <p:nvSpPr>
          <p:cNvPr id="3" name="Subtitle 2"/>
          <p:cNvSpPr>
            <a:spLocks noGrp="1"/>
          </p:cNvSpPr>
          <p:nvPr>
            <p:ph type="subTitle" idx="1"/>
          </p:nvPr>
        </p:nvSpPr>
        <p:spPr>
          <a:xfrm>
            <a:off x="1524000" y="3602038"/>
            <a:ext cx="9144000" cy="1361848"/>
          </a:xfrm>
        </p:spPr>
        <p:txBody>
          <a:bodyPr>
            <a:normAutofit fontScale="92500"/>
          </a:bodyPr>
          <a:lstStyle/>
          <a:p>
            <a:r>
              <a:rPr lang="en-US" sz="3600" b="1" dirty="0" smtClean="0">
                <a:latin typeface="Arial Black" panose="020B0A04020102020204" pitchFamily="34" charset="0"/>
              </a:rPr>
              <a:t>Done By: Carla Saeb AL- </a:t>
            </a:r>
            <a:r>
              <a:rPr lang="en-US" sz="3600" b="1" dirty="0" err="1" smtClean="0">
                <a:latin typeface="Arial Black" panose="020B0A04020102020204" pitchFamily="34" charset="0"/>
              </a:rPr>
              <a:t>Haddadin</a:t>
            </a:r>
            <a:endParaRPr lang="en-US" sz="3600" b="1" dirty="0" smtClean="0">
              <a:latin typeface="Arial Black" panose="020B0A04020102020204" pitchFamily="34" charset="0"/>
            </a:endParaRPr>
          </a:p>
          <a:p>
            <a:r>
              <a:rPr lang="en-US" sz="3600" b="1" dirty="0" smtClean="0">
                <a:latin typeface="Arial Black" panose="020B0A04020102020204" pitchFamily="34" charset="0"/>
              </a:rPr>
              <a:t>Supervised By: </a:t>
            </a:r>
            <a:r>
              <a:rPr lang="en-US" sz="3600" b="1" dirty="0" err="1" smtClean="0">
                <a:latin typeface="Arial Black" panose="020B0A04020102020204" pitchFamily="34" charset="0"/>
              </a:rPr>
              <a:t>M.Matilda</a:t>
            </a:r>
            <a:r>
              <a:rPr lang="en-US" sz="3600" b="1" dirty="0" smtClean="0">
                <a:latin typeface="Arial Black" panose="020B0A04020102020204" pitchFamily="34" charset="0"/>
              </a:rPr>
              <a:t> </a:t>
            </a:r>
            <a:r>
              <a:rPr lang="en-US" sz="3600" b="1" smtClean="0">
                <a:latin typeface="Arial Black" panose="020B0A04020102020204" pitchFamily="34" charset="0"/>
              </a:rPr>
              <a:t>Sahawneh</a:t>
            </a:r>
            <a:endParaRPr lang="en-US" sz="3600" b="1" dirty="0">
              <a:latin typeface="Arial Black" panose="020B0A04020102020204" pitchFamily="34" charset="0"/>
            </a:endParaRPr>
          </a:p>
        </p:txBody>
      </p:sp>
    </p:spTree>
    <p:extLst>
      <p:ext uri="{BB962C8B-B14F-4D97-AF65-F5344CB8AC3E}">
        <p14:creationId xmlns:p14="http://schemas.microsoft.com/office/powerpoint/2010/main" val="37618988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074" y="156120"/>
            <a:ext cx="10515600" cy="6375308"/>
          </a:xfrm>
        </p:spPr>
        <p:txBody>
          <a:bodyPr>
            <a:normAutofit fontScale="90000"/>
          </a:bodyPr>
          <a:lstStyle/>
          <a:p>
            <a:r>
              <a:rPr lang="en-US" b="1" dirty="0" smtClean="0"/>
              <a:t>Reproductive system enables reproduction by</a:t>
            </a:r>
            <a:br>
              <a:rPr lang="en-US" b="1" dirty="0" smtClean="0"/>
            </a:br>
            <a:r>
              <a:rPr lang="en-US" b="1" dirty="0"/>
              <a:t/>
            </a:r>
            <a:br>
              <a:rPr lang="en-US" b="1" dirty="0"/>
            </a:br>
            <a:r>
              <a:rPr lang="en-US" b="1" dirty="0" smtClean="0"/>
              <a:t> producing sex cells (sperm and eggs) and </a:t>
            </a:r>
            <a:br>
              <a:rPr lang="en-US" b="1" dirty="0" smtClean="0"/>
            </a:br>
            <a:r>
              <a:rPr lang="en-US" b="1" dirty="0"/>
              <a:t/>
            </a:r>
            <a:br>
              <a:rPr lang="en-US" b="1" dirty="0"/>
            </a:br>
            <a:r>
              <a:rPr lang="en-US" b="1" dirty="0" smtClean="0"/>
              <a:t>hormones </a:t>
            </a:r>
            <a:r>
              <a:rPr lang="en-US" b="1" dirty="0"/>
              <a:t>that cause changes during </a:t>
            </a:r>
            <a:r>
              <a:rPr lang="en-US" b="1" dirty="0" smtClean="0"/>
              <a:t/>
            </a:r>
            <a:br>
              <a:rPr lang="en-US" b="1" dirty="0" smtClean="0"/>
            </a:br>
            <a:r>
              <a:rPr lang="en-US" b="1" dirty="0"/>
              <a:t/>
            </a:r>
            <a:br>
              <a:rPr lang="en-US" b="1" dirty="0"/>
            </a:br>
            <a:r>
              <a:rPr lang="en-US" b="1" dirty="0" smtClean="0"/>
              <a:t>puberty</a:t>
            </a:r>
            <a:r>
              <a:rPr lang="en-US" dirty="0"/>
              <a:t> </a:t>
            </a:r>
            <a:r>
              <a:rPr lang="en-US" b="1" dirty="0" smtClean="0"/>
              <a:t>and it </a:t>
            </a:r>
            <a:r>
              <a:rPr lang="en-US" b="1" dirty="0" err="1" smtClean="0"/>
              <a:t>differes</a:t>
            </a:r>
            <a:r>
              <a:rPr lang="en-US" b="1" dirty="0" smtClean="0"/>
              <a:t> between males and</a:t>
            </a:r>
            <a:br>
              <a:rPr lang="en-US" b="1" dirty="0" smtClean="0"/>
            </a:br>
            <a:r>
              <a:rPr lang="en-US" b="1" dirty="0"/>
              <a:t/>
            </a:r>
            <a:br>
              <a:rPr lang="en-US" b="1" dirty="0"/>
            </a:br>
            <a:r>
              <a:rPr lang="en-US" b="1" dirty="0" smtClean="0"/>
              <a:t> females.</a:t>
            </a:r>
            <a:br>
              <a:rPr lang="en-US" b="1" dirty="0" smtClean="0"/>
            </a:br>
            <a:r>
              <a:rPr lang="en-US" b="1" dirty="0"/>
              <a:t/>
            </a:r>
            <a:br>
              <a:rPr lang="en-US" b="1" dirty="0"/>
            </a:br>
            <a:r>
              <a:rPr lang="en-US" b="1" dirty="0" smtClean="0"/>
              <a:t>The reproduction happens after you reach the</a:t>
            </a:r>
            <a:br>
              <a:rPr lang="en-US" b="1" dirty="0" smtClean="0"/>
            </a:br>
            <a:r>
              <a:rPr lang="en-US" b="1" dirty="0"/>
              <a:t/>
            </a:r>
            <a:br>
              <a:rPr lang="en-US" b="1" dirty="0"/>
            </a:br>
            <a:r>
              <a:rPr lang="en-US" b="1" dirty="0" smtClean="0"/>
              <a:t> puberty stage.</a:t>
            </a:r>
            <a:endParaRPr lang="en-US" b="1" dirty="0"/>
          </a:p>
        </p:txBody>
      </p:sp>
    </p:spTree>
    <p:extLst>
      <p:ext uri="{BB962C8B-B14F-4D97-AF65-F5344CB8AC3E}">
        <p14:creationId xmlns:p14="http://schemas.microsoft.com/office/powerpoint/2010/main" val="16546445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99294" y="305190"/>
            <a:ext cx="5115906" cy="584775"/>
          </a:xfrm>
          <a:prstGeom prst="rect">
            <a:avLst/>
          </a:prstGeom>
        </p:spPr>
        <p:txBody>
          <a:bodyPr wrap="square">
            <a:spAutoFit/>
          </a:bodyPr>
          <a:lstStyle/>
          <a:p>
            <a:r>
              <a:rPr lang="en-US" sz="3200" b="1" u="sng" dirty="0" smtClean="0"/>
              <a:t>What is Puberty age?</a:t>
            </a:r>
            <a:endParaRPr lang="en-US" sz="3200" b="1" u="sng" dirty="0"/>
          </a:p>
        </p:txBody>
      </p:sp>
      <p:sp>
        <p:nvSpPr>
          <p:cNvPr id="4" name="TextBox 3"/>
          <p:cNvSpPr txBox="1"/>
          <p:nvPr/>
        </p:nvSpPr>
        <p:spPr>
          <a:xfrm>
            <a:off x="1162594" y="1112035"/>
            <a:ext cx="9313817" cy="6001643"/>
          </a:xfrm>
          <a:prstGeom prst="rect">
            <a:avLst/>
          </a:prstGeom>
          <a:noFill/>
        </p:spPr>
        <p:txBody>
          <a:bodyPr wrap="square" rtlCol="0">
            <a:spAutoFit/>
          </a:bodyPr>
          <a:lstStyle/>
          <a:p>
            <a:r>
              <a:rPr lang="en-US" sz="3200" b="1" dirty="0" smtClean="0"/>
              <a:t>A time when children’s bodies change as they</a:t>
            </a:r>
          </a:p>
          <a:p>
            <a:endParaRPr lang="en-US" sz="3200" b="1" dirty="0"/>
          </a:p>
          <a:p>
            <a:r>
              <a:rPr lang="en-US" sz="3200" b="1" dirty="0" smtClean="0"/>
              <a:t> grow up.</a:t>
            </a:r>
          </a:p>
          <a:p>
            <a:endParaRPr lang="en-US" sz="3200" b="1" dirty="0" smtClean="0"/>
          </a:p>
          <a:p>
            <a:r>
              <a:rPr lang="en-US" sz="3200" b="1" dirty="0" smtClean="0"/>
              <a:t>The girls and boys start producing hormones</a:t>
            </a:r>
          </a:p>
          <a:p>
            <a:endParaRPr lang="en-US" sz="3200" b="1" dirty="0"/>
          </a:p>
          <a:p>
            <a:r>
              <a:rPr lang="en-US" sz="3200" b="1" dirty="0" smtClean="0"/>
              <a:t> and start at different ages.</a:t>
            </a:r>
          </a:p>
          <a:p>
            <a:endParaRPr lang="en-US" sz="3200" b="1" dirty="0" smtClean="0"/>
          </a:p>
          <a:p>
            <a:r>
              <a:rPr lang="en-US" sz="3200" b="1" dirty="0" smtClean="0"/>
              <a:t>The Kids grow taller and develop adult body</a:t>
            </a:r>
          </a:p>
          <a:p>
            <a:endParaRPr lang="en-US" sz="3200" b="1" dirty="0"/>
          </a:p>
          <a:p>
            <a:r>
              <a:rPr lang="en-US" sz="3200" b="1" dirty="0" smtClean="0"/>
              <a:t> features.</a:t>
            </a:r>
          </a:p>
          <a:p>
            <a:endParaRPr lang="en-US" sz="3200" b="1" dirty="0"/>
          </a:p>
        </p:txBody>
      </p:sp>
    </p:spTree>
    <p:extLst>
      <p:ext uri="{BB962C8B-B14F-4D97-AF65-F5344CB8AC3E}">
        <p14:creationId xmlns:p14="http://schemas.microsoft.com/office/powerpoint/2010/main" val="16257512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51408" y="296819"/>
            <a:ext cx="8915399" cy="669054"/>
          </a:xfrm>
        </p:spPr>
        <p:txBody>
          <a:bodyPr>
            <a:normAutofit/>
          </a:bodyPr>
          <a:lstStyle/>
          <a:p>
            <a:r>
              <a:rPr lang="en-US" sz="3200" b="1" u="sng" dirty="0" smtClean="0"/>
              <a:t>The puberty signs in boys and girls:</a:t>
            </a:r>
          </a:p>
          <a:p>
            <a:endParaRPr lang="en-US" sz="3200" b="1" dirty="0"/>
          </a:p>
        </p:txBody>
      </p:sp>
      <p:sp>
        <p:nvSpPr>
          <p:cNvPr id="4" name="Rectangle 3"/>
          <p:cNvSpPr/>
          <p:nvPr/>
        </p:nvSpPr>
        <p:spPr>
          <a:xfrm>
            <a:off x="1323703" y="965873"/>
            <a:ext cx="6096000" cy="5632311"/>
          </a:xfrm>
          <a:prstGeom prst="rect">
            <a:avLst/>
          </a:prstGeom>
        </p:spPr>
        <p:txBody>
          <a:bodyPr>
            <a:spAutoFit/>
          </a:bodyPr>
          <a:lstStyle/>
          <a:p>
            <a:r>
              <a:rPr lang="en-US" sz="2400" b="1" u="sng" dirty="0" smtClean="0"/>
              <a:t>Puberty Signs in Boys:</a:t>
            </a:r>
            <a:endParaRPr lang="en-US" sz="2400" b="1" u="sng" dirty="0"/>
          </a:p>
          <a:p>
            <a:endParaRPr lang="en-US" sz="2400" b="1" dirty="0" smtClean="0"/>
          </a:p>
          <a:p>
            <a:pPr>
              <a:buFont typeface="Arial" panose="020B0604020202020204" pitchFamily="34" charset="0"/>
              <a:buChar char="•"/>
            </a:pPr>
            <a:r>
              <a:rPr lang="en-US" sz="2400" b="1" dirty="0" smtClean="0"/>
              <a:t>Voice becomes deeper</a:t>
            </a:r>
          </a:p>
          <a:p>
            <a:pPr>
              <a:buFont typeface="Arial" panose="020B0604020202020204" pitchFamily="34" charset="0"/>
              <a:buChar char="•"/>
            </a:pPr>
            <a:endParaRPr lang="en-US" sz="2400" b="1" dirty="0" smtClean="0"/>
          </a:p>
          <a:p>
            <a:pPr>
              <a:buFont typeface="Arial" panose="020B0604020202020204" pitchFamily="34" charset="0"/>
              <a:buChar char="•"/>
            </a:pPr>
            <a:r>
              <a:rPr lang="en-US" sz="2400" b="1" dirty="0" smtClean="0"/>
              <a:t>Hair growth on face, underarms</a:t>
            </a:r>
          </a:p>
          <a:p>
            <a:pPr>
              <a:buFont typeface="Arial" panose="020B0604020202020204" pitchFamily="34" charset="0"/>
              <a:buChar char="•"/>
            </a:pPr>
            <a:endParaRPr lang="en-US" sz="2400" b="1" dirty="0" smtClean="0"/>
          </a:p>
          <a:p>
            <a:pPr>
              <a:buFont typeface="Arial" panose="020B0604020202020204" pitchFamily="34" charset="0"/>
              <a:buChar char="•"/>
            </a:pPr>
            <a:r>
              <a:rPr lang="en-US" sz="2400" b="1" dirty="0" smtClean="0"/>
              <a:t>Shoulders get wider</a:t>
            </a:r>
          </a:p>
          <a:p>
            <a:pPr>
              <a:buFont typeface="Arial" panose="020B0604020202020204" pitchFamily="34" charset="0"/>
              <a:buChar char="•"/>
            </a:pPr>
            <a:endParaRPr lang="en-US" sz="2400" b="1" dirty="0" smtClean="0"/>
          </a:p>
          <a:p>
            <a:pPr>
              <a:buFont typeface="Arial" panose="020B0604020202020204" pitchFamily="34" charset="0"/>
              <a:buChar char="•"/>
            </a:pPr>
            <a:r>
              <a:rPr lang="en-US" sz="2400" b="1" dirty="0" smtClean="0"/>
              <a:t>Boys start producing sperm</a:t>
            </a:r>
          </a:p>
          <a:p>
            <a:pPr>
              <a:buFont typeface="Arial" panose="020B0604020202020204" pitchFamily="34" charset="0"/>
              <a:buChar char="•"/>
            </a:pPr>
            <a:endParaRPr lang="en-US" sz="2400" b="1" dirty="0" smtClean="0"/>
          </a:p>
          <a:p>
            <a:pPr>
              <a:buFont typeface="Arial" panose="020B0604020202020204" pitchFamily="34" charset="0"/>
              <a:buChar char="•"/>
            </a:pPr>
            <a:r>
              <a:rPr lang="en-US" sz="2400" b="1" dirty="0" smtClean="0"/>
              <a:t>May get (pimples)</a:t>
            </a:r>
          </a:p>
          <a:p>
            <a:pPr>
              <a:buFont typeface="Arial" panose="020B0604020202020204" pitchFamily="34" charset="0"/>
              <a:buChar char="•"/>
            </a:pPr>
            <a:endParaRPr lang="en-US" sz="2400" b="1" dirty="0" smtClean="0"/>
          </a:p>
          <a:p>
            <a:pPr>
              <a:buFont typeface="Arial" panose="020B0604020202020204" pitchFamily="34" charset="0"/>
              <a:buChar char="•"/>
            </a:pPr>
            <a:r>
              <a:rPr lang="en-US" sz="2400" b="1" dirty="0" smtClean="0"/>
              <a:t>May have mood changes</a:t>
            </a:r>
          </a:p>
          <a:p>
            <a:endParaRPr lang="en-US" sz="2400" b="1" dirty="0"/>
          </a:p>
          <a:p>
            <a:pPr>
              <a:buFont typeface="Arial" panose="020B0604020202020204" pitchFamily="34" charset="0"/>
              <a:buChar char="•"/>
            </a:pPr>
            <a:r>
              <a:rPr lang="en-US" sz="2400" b="1" dirty="0" smtClean="0"/>
              <a:t>Grow taller quickly</a:t>
            </a:r>
            <a:endParaRPr lang="en-US" sz="2400" b="1" dirty="0"/>
          </a:p>
        </p:txBody>
      </p:sp>
    </p:spTree>
    <p:extLst>
      <p:ext uri="{BB962C8B-B14F-4D97-AF65-F5344CB8AC3E}">
        <p14:creationId xmlns:p14="http://schemas.microsoft.com/office/powerpoint/2010/main" val="343990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1930" y="522515"/>
            <a:ext cx="8915400" cy="5349519"/>
          </a:xfrm>
        </p:spPr>
        <p:txBody>
          <a:bodyPr>
            <a:normAutofit/>
          </a:bodyPr>
          <a:lstStyle/>
          <a:p>
            <a:r>
              <a:rPr lang="en-US" sz="2800" b="1" u="sng" dirty="0"/>
              <a:t>Puberty Signs in </a:t>
            </a:r>
            <a:r>
              <a:rPr lang="en-US" sz="2800" b="1" u="sng" dirty="0" smtClean="0"/>
              <a:t>girls:</a:t>
            </a:r>
          </a:p>
          <a:p>
            <a:endParaRPr lang="en-US" sz="2800" dirty="0" smtClean="0"/>
          </a:p>
          <a:p>
            <a:endParaRPr lang="en-US" sz="2800" dirty="0"/>
          </a:p>
        </p:txBody>
      </p:sp>
      <p:sp>
        <p:nvSpPr>
          <p:cNvPr id="4" name="Rectangle 1"/>
          <p:cNvSpPr>
            <a:spLocks noChangeArrowheads="1"/>
          </p:cNvSpPr>
          <p:nvPr/>
        </p:nvSpPr>
        <p:spPr bwMode="auto">
          <a:xfrm>
            <a:off x="1491930" y="676095"/>
            <a:ext cx="9167361"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kumimoji="0" lang="en-US" altLang="en-US" sz="2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smtClean="0">
                <a:ln>
                  <a:noFill/>
                </a:ln>
                <a:solidFill>
                  <a:schemeClr val="tx1"/>
                </a:solidFill>
                <a:effectLst/>
                <a:latin typeface="Arial" panose="020B0604020202020204" pitchFamily="34" charset="0"/>
              </a:rPr>
              <a:t>Hair growth underarms</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24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smtClean="0">
                <a:ln>
                  <a:noFill/>
                </a:ln>
                <a:solidFill>
                  <a:schemeClr val="tx1"/>
                </a:solidFill>
                <a:effectLst/>
                <a:latin typeface="Arial" panose="020B0604020202020204" pitchFamily="34" charset="0"/>
              </a:rPr>
              <a:t>Menstruation (periods) begin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smtClean="0">
                <a:ln>
                  <a:noFill/>
                </a:ln>
                <a:solidFill>
                  <a:schemeClr val="tx1"/>
                </a:solidFill>
                <a:effectLst/>
                <a:latin typeface="Arial" panose="020B0604020202020204" pitchFamily="34" charset="0"/>
              </a:rPr>
              <a:t>May get (pimples)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smtClean="0">
                <a:ln>
                  <a:noFill/>
                </a:ln>
                <a:solidFill>
                  <a:schemeClr val="tx1"/>
                </a:solidFill>
                <a:effectLst/>
                <a:latin typeface="Arial" panose="020B0604020202020204" pitchFamily="34" charset="0"/>
              </a:rPr>
              <a:t>May have mood changes</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24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smtClean="0">
                <a:ln>
                  <a:noFill/>
                </a:ln>
                <a:solidFill>
                  <a:schemeClr val="tx1"/>
                </a:solidFill>
                <a:effectLst/>
                <a:latin typeface="Arial" panose="020B0604020202020204" pitchFamily="34" charset="0"/>
              </a:rPr>
              <a:t>Grow taller quickly</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latin typeface="Arial" panose="020B0604020202020204" pitchFamily="34" charset="0"/>
            </a:endParaRPr>
          </a:p>
          <a:p>
            <a:pPr eaLnBrk="0" fontAlgn="base" hangingPunct="0">
              <a:spcBef>
                <a:spcPct val="0"/>
              </a:spcBef>
              <a:spcAft>
                <a:spcPct val="0"/>
              </a:spcAft>
              <a:buFontTx/>
              <a:buChar char="•"/>
            </a:pPr>
            <a:r>
              <a:rPr lang="en-US" altLang="en-US" sz="2400" b="1" dirty="0">
                <a:latin typeface="Arial" panose="020B0604020202020204" pitchFamily="34" charset="0"/>
              </a:rPr>
              <a:t>Hips get wider</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34402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0493" y="542109"/>
            <a:ext cx="8915399" cy="646611"/>
          </a:xfrm>
        </p:spPr>
        <p:txBody>
          <a:bodyPr>
            <a:normAutofit/>
          </a:bodyPr>
          <a:lstStyle/>
          <a:p>
            <a:r>
              <a:rPr lang="en-US" sz="3600" b="1" dirty="0"/>
              <a:t>How Fertilization </a:t>
            </a:r>
            <a:r>
              <a:rPr lang="en-US" sz="3600" b="1" dirty="0" smtClean="0"/>
              <a:t>Happens?</a:t>
            </a:r>
            <a:endParaRPr lang="en-US" sz="3600" b="1" dirty="0"/>
          </a:p>
        </p:txBody>
      </p:sp>
      <p:sp>
        <p:nvSpPr>
          <p:cNvPr id="4" name="Rectangle 1"/>
          <p:cNvSpPr>
            <a:spLocks noGrp="1" noChangeArrowheads="1"/>
          </p:cNvSpPr>
          <p:nvPr>
            <p:ph type="subTitle" idx="1"/>
          </p:nvPr>
        </p:nvSpPr>
        <p:spPr bwMode="auto">
          <a:xfrm>
            <a:off x="630238" y="1399977"/>
            <a:ext cx="10624950"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1" i="0" u="none" strike="noStrike" cap="none" normalizeH="0" baseline="0" dirty="0" smtClean="0">
                <a:ln>
                  <a:noFill/>
                </a:ln>
                <a:solidFill>
                  <a:schemeClr val="tx1"/>
                </a:solidFill>
                <a:effectLst/>
                <a:latin typeface="Arial" panose="020B0604020202020204" pitchFamily="34" charset="0"/>
              </a:rPr>
              <a:t>A sperm from a male meets an egg from a female</a:t>
            </a:r>
            <a:r>
              <a:rPr kumimoji="0" lang="en-US" altLang="en-US" sz="3200" b="1" i="0" u="none" strike="noStrike" cap="none" normalizeH="0" dirty="0" smtClean="0">
                <a:ln>
                  <a:noFill/>
                </a:ln>
                <a:solidFill>
                  <a:schemeClr val="tx1"/>
                </a:solidFill>
                <a:effectLst/>
                <a:latin typeface="Arial" panose="020B0604020202020204" pitchFamily="34" charset="0"/>
              </a:rPr>
              <a:t> </a:t>
            </a:r>
            <a:r>
              <a:rPr kumimoji="0" lang="en-US" altLang="en-US" sz="3200" b="1" i="0" u="none" strike="noStrike" cap="none" normalizeH="0" baseline="0" dirty="0" smtClean="0">
                <a:ln>
                  <a:noFill/>
                </a:ln>
                <a:solidFill>
                  <a:schemeClr val="tx1"/>
                </a:solidFill>
                <a:effectLst/>
                <a:latin typeface="Arial" panose="020B0604020202020204" pitchFamily="34" charset="0"/>
              </a:rPr>
              <a:t>this is called fertilization</a:t>
            </a:r>
            <a:r>
              <a:rPr kumimoji="0" lang="en-US" altLang="en-US" sz="1800" b="1" i="0" u="none" strike="noStrike" cap="none" normalizeH="0" baseline="0" dirty="0" smtClean="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1" i="0" u="none" strike="noStrike" cap="none" normalizeH="0" baseline="0" dirty="0" smtClean="0">
                <a:ln>
                  <a:noFill/>
                </a:ln>
                <a:solidFill>
                  <a:schemeClr val="tx1"/>
                </a:solidFill>
                <a:effectLst/>
                <a:latin typeface="Arial" panose="020B0604020202020204" pitchFamily="34" charset="0"/>
              </a:rPr>
              <a:t>The fertilized egg grows into a baby.</a:t>
            </a:r>
          </a:p>
        </p:txBody>
      </p:sp>
    </p:spTree>
    <p:extLst>
      <p:ext uri="{BB962C8B-B14F-4D97-AF65-F5344CB8AC3E}">
        <p14:creationId xmlns:p14="http://schemas.microsoft.com/office/powerpoint/2010/main" val="1454829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6411" y="801732"/>
            <a:ext cx="4654796" cy="4802233"/>
          </a:xfrm>
          <a:prstGeom prst="rect">
            <a:avLst/>
          </a:prstGeom>
        </p:spPr>
      </p:pic>
    </p:spTree>
    <p:extLst>
      <p:ext uri="{BB962C8B-B14F-4D97-AF65-F5344CB8AC3E}">
        <p14:creationId xmlns:p14="http://schemas.microsoft.com/office/powerpoint/2010/main" val="185409621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61</TotalTime>
  <Words>159</Words>
  <Application>Microsoft Office PowerPoint</Application>
  <PresentationFormat>Widescreen</PresentationFormat>
  <Paragraphs>49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Century Gothic</vt:lpstr>
      <vt:lpstr>Wingdings 3</vt:lpstr>
      <vt:lpstr>Wisp</vt:lpstr>
      <vt:lpstr>The reproductive system</vt:lpstr>
      <vt:lpstr>Reproductive system enables reproduction by   producing sex cells (sperm and eggs) and   hormones that cause changes during   puberty and it differes between males and   females.  The reproduction happens after you reach the   puberty stage.</vt:lpstr>
      <vt:lpstr>PowerPoint Presentation</vt:lpstr>
      <vt:lpstr>PowerPoint Presentation</vt:lpstr>
      <vt:lpstr>PowerPoint Presentation</vt:lpstr>
      <vt:lpstr>How Fertilization Happens?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reproductive system</dc:title>
  <dc:creator>User</dc:creator>
  <cp:lastModifiedBy>User</cp:lastModifiedBy>
  <cp:revision>44</cp:revision>
  <dcterms:created xsi:type="dcterms:W3CDTF">2025-11-19T15:31:42Z</dcterms:created>
  <dcterms:modified xsi:type="dcterms:W3CDTF">2025-11-25T16:21:43Z</dcterms:modified>
</cp:coreProperties>
</file>