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F7DB93-DBC0-4D42-8944-49A1FE15C5F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15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8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1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9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8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2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9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6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6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56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24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B93-DBC0-4D42-8944-49A1FE15C5F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8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F7DB93-DBC0-4D42-8944-49A1FE15C5F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483415-4937-4BBF-BDBD-0706C48F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20837"/>
          </a:xfrm>
        </p:spPr>
        <p:txBody>
          <a:bodyPr/>
          <a:lstStyle/>
          <a:p>
            <a:r>
              <a:rPr lang="ar-JO" dirty="0" smtClean="0"/>
              <a:t>سيادة القانون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just" rtl="1"/>
            <a:r>
              <a:rPr lang="ar-JO" dirty="0" smtClean="0"/>
              <a:t>تعتبر سيادة القانون من الأساسيات</a:t>
            </a:r>
            <a:r>
              <a:rPr lang="ar-JO" dirty="0"/>
              <a:t> </a:t>
            </a:r>
            <a:r>
              <a:rPr lang="ar-JO" dirty="0" smtClean="0"/>
              <a:t>التي تقوم عليها الدولة، لأنها تحقق العدل، والمساواة بين الناس. وتحافظ على الامن والاستقرار .</a:t>
            </a:r>
          </a:p>
          <a:p>
            <a:pPr algn="just" rtl="1"/>
            <a:r>
              <a:rPr lang="ar-JO" dirty="0" smtClean="0"/>
              <a:t>معنى سيادة القانون: أن الكل يخضع لأحكام القانون مهما كانت مكانته او وظيفته، ولا يوجد أي انسان فقوق القانون .</a:t>
            </a:r>
          </a:p>
        </p:txBody>
      </p:sp>
    </p:spTree>
    <p:extLst>
      <p:ext uri="{BB962C8B-B14F-4D97-AF65-F5344CB8AC3E}">
        <p14:creationId xmlns:p14="http://schemas.microsoft.com/office/powerpoint/2010/main" val="61234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 smtClean="0"/>
              <a:t>أهمية سيادة القانون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JO" dirty="0" smtClean="0"/>
              <a:t>تحقيق العدالة في المجتمع ومنع الظلم.</a:t>
            </a:r>
          </a:p>
          <a:p>
            <a:pPr algn="just" rtl="1"/>
            <a:r>
              <a:rPr lang="ar-JO" dirty="0" smtClean="0"/>
              <a:t>تعزيز الشعور </a:t>
            </a:r>
            <a:r>
              <a:rPr lang="ar-JO" dirty="0" err="1" smtClean="0"/>
              <a:t>بالامن</a:t>
            </a:r>
            <a:r>
              <a:rPr lang="ar-JO" dirty="0" smtClean="0"/>
              <a:t> والاستقرار: لأن المواطنون يعرفون أن حقوقهم محفوظة. </a:t>
            </a:r>
          </a:p>
          <a:p>
            <a:pPr algn="just" rtl="1"/>
            <a:r>
              <a:rPr lang="ar-JO" dirty="0" smtClean="0"/>
              <a:t>حماية حقوق المواطنين وحرياتهم من أي تجاوز.</a:t>
            </a:r>
          </a:p>
          <a:p>
            <a:pPr algn="just" rtl="1"/>
            <a:r>
              <a:rPr lang="ar-JO" dirty="0" smtClean="0"/>
              <a:t>تنظيم العلاقة بين الافراد والدولة بطريقة عادلة وواضحة.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مظاهر سيادة القانون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rtl="1">
              <a:buAutoNum type="arabicParenR"/>
            </a:pPr>
            <a:r>
              <a:rPr lang="ar-JO" dirty="0" smtClean="0"/>
              <a:t>المساواة أمام القانون: </a:t>
            </a:r>
          </a:p>
          <a:p>
            <a:pPr marL="0" indent="0" algn="just" rtl="1">
              <a:buNone/>
            </a:pPr>
            <a:r>
              <a:rPr lang="ar-JO" dirty="0"/>
              <a:t> </a:t>
            </a:r>
            <a:r>
              <a:rPr lang="ar-JO" dirty="0" smtClean="0"/>
              <a:t>    بمعنى ان القانون يطبق على الجميع بدون تمييز بين غني او فقير، او ذكر </a:t>
            </a:r>
            <a:r>
              <a:rPr lang="ar-JO" dirty="0" err="1" smtClean="0"/>
              <a:t>وإمرأه</a:t>
            </a:r>
            <a:r>
              <a:rPr lang="ar-JO" dirty="0" smtClean="0"/>
              <a:t> او بين الأديان وكل شخص يتحاكم أمام القانون .</a:t>
            </a:r>
          </a:p>
          <a:p>
            <a:pPr marL="0" indent="0" algn="just" rtl="1">
              <a:buNone/>
            </a:pPr>
            <a:r>
              <a:rPr lang="ar-JO" dirty="0" smtClean="0"/>
              <a:t>2) التمتع بالحقوق والقيام بالواجبات:</a:t>
            </a:r>
          </a:p>
          <a:p>
            <a:pPr marL="0" indent="0" algn="just" rtl="1">
              <a:buNone/>
            </a:pPr>
            <a:r>
              <a:rPr lang="ar-JO" dirty="0"/>
              <a:t> </a:t>
            </a:r>
            <a:r>
              <a:rPr lang="ar-JO" dirty="0" smtClean="0"/>
              <a:t>    القانون يحمي المواطن </a:t>
            </a:r>
            <a:r>
              <a:rPr lang="ar-JO" dirty="0" err="1" smtClean="0"/>
              <a:t>وحقوقة</a:t>
            </a:r>
            <a:r>
              <a:rPr lang="ar-JO" dirty="0" smtClean="0"/>
              <a:t> التي كفلها له الدستور، وبنفس الوقت يلزمه أن يقوم بواجباته تجاه وطنه ويشارك في الحفاظ عليه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87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السلطات الثلاث في الدولة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حتى يتم تطبيق سيادة القانون، يجب أن تعمل السلطات بشكل منظم:</a:t>
            </a:r>
          </a:p>
          <a:p>
            <a:pPr marL="0" indent="0" algn="r" rtl="1">
              <a:buNone/>
            </a:pPr>
            <a:r>
              <a:rPr lang="ar-JO" dirty="0" smtClean="0"/>
              <a:t>1) السلطة التشريعية: تشرع القوانين وتطورها.</a:t>
            </a:r>
          </a:p>
          <a:p>
            <a:pPr marL="0" indent="0" algn="r" rtl="1">
              <a:buNone/>
            </a:pPr>
            <a:r>
              <a:rPr lang="ar-JO" dirty="0" smtClean="0"/>
              <a:t>2) السلطة التنفيذية: تنفذ القوانين وتحافظ على الامن والاستقرار.</a:t>
            </a:r>
          </a:p>
          <a:p>
            <a:pPr marL="0" indent="0" algn="r" rtl="1">
              <a:buNone/>
            </a:pPr>
            <a:r>
              <a:rPr lang="ar-JO" dirty="0" smtClean="0"/>
              <a:t>3) السلطة القضائية: تفصل بين الناس وتحكم بالقانون وتحل النزاعات.</a:t>
            </a:r>
          </a:p>
        </p:txBody>
      </p:sp>
    </p:spTree>
    <p:extLst>
      <p:ext uri="{BB962C8B-B14F-4D97-AF65-F5344CB8AC3E}">
        <p14:creationId xmlns:p14="http://schemas.microsoft.com/office/powerpoint/2010/main" val="389986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 smtClean="0"/>
              <a:t>العلاقة بين سيادة القانون والامن والاستقرار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هناك علاقة قوية بينهم، كلما كان القانون مطبق بعدل يزيد من الامن، ويعيش الناس بأمان واستقرار واطمئنان، وتقل المشاكل والنزاعات.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3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الخلاصــــة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سيادة القانون مهمة </a:t>
            </a:r>
            <a:r>
              <a:rPr lang="ar-JO" dirty="0" err="1" smtClean="0"/>
              <a:t>لانها</a:t>
            </a:r>
            <a:r>
              <a:rPr lang="ar-JO" dirty="0" smtClean="0"/>
              <a:t> :</a:t>
            </a:r>
          </a:p>
          <a:p>
            <a:pPr marL="514350" indent="-514350" algn="r" rtl="1">
              <a:buAutoNum type="arabicParenR"/>
            </a:pPr>
            <a:r>
              <a:rPr lang="ar-JO" dirty="0" smtClean="0"/>
              <a:t>تحمي المجتمع .</a:t>
            </a:r>
          </a:p>
          <a:p>
            <a:pPr marL="514350" indent="-514350" algn="r" rtl="1">
              <a:buAutoNum type="arabicParenR"/>
            </a:pPr>
            <a:r>
              <a:rPr lang="ar-JO" dirty="0" smtClean="0"/>
              <a:t>تنظم حياة الناس .</a:t>
            </a:r>
          </a:p>
          <a:p>
            <a:pPr marL="514350" indent="-514350" algn="r" rtl="1">
              <a:buAutoNum type="arabicParenR"/>
            </a:pPr>
            <a:r>
              <a:rPr lang="ar-JO" dirty="0" smtClean="0"/>
              <a:t>تضمن العدالة والمساواة.</a:t>
            </a:r>
          </a:p>
          <a:p>
            <a:pPr marL="514350" indent="-514350" algn="r" rtl="1">
              <a:buAutoNum type="arabicParenR"/>
            </a:pPr>
            <a:r>
              <a:rPr lang="ar-JO" dirty="0" smtClean="0"/>
              <a:t>تقوي الثقة بين أفراد المجتمع ومؤسسات الدولة.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08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256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سيادة القانون</vt:lpstr>
      <vt:lpstr>أهمية سيادة القانون</vt:lpstr>
      <vt:lpstr>مظاهر سيادة القانون</vt:lpstr>
      <vt:lpstr>السلطات الثلاث في الدولة</vt:lpstr>
      <vt:lpstr>العلاقة بين سيادة القانون والامن والاستقرار</vt:lpstr>
      <vt:lpstr>الخلاصــــة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سيادة القانون</dc:title>
  <dc:creator>Magic Systems</dc:creator>
  <cp:lastModifiedBy>Magic Systems</cp:lastModifiedBy>
  <cp:revision>8</cp:revision>
  <dcterms:created xsi:type="dcterms:W3CDTF">2025-11-30T21:04:19Z</dcterms:created>
  <dcterms:modified xsi:type="dcterms:W3CDTF">2025-11-30T21:34:38Z</dcterms:modified>
</cp:coreProperties>
</file>