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6" autoAdjust="0"/>
  </p:normalViewPr>
  <p:slideViewPr>
    <p:cSldViewPr snapToGrid="0">
      <p:cViewPr>
        <p:scale>
          <a:sx n="70" d="100"/>
          <a:sy n="70" d="100"/>
        </p:scale>
        <p:origin x="512" y="-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4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3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2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1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3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3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7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3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0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E667F-08ED-4295-89F2-7B2D409B253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C09581-B68C-4BC4-B069-9BB001C4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JO" sz="6600" b="1" dirty="0"/>
              <a:t>الحضارة السومرية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ar-JO" dirty="0" err="1" smtClean="0"/>
              <a:t>الطالب:شهم</a:t>
            </a:r>
            <a:r>
              <a:rPr lang="ar-JO" dirty="0" smtClean="0"/>
              <a:t> حدادين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30" y="4119998"/>
            <a:ext cx="3913238" cy="27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057820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ar-JO" sz="7200" b="1" dirty="0" smtClean="0"/>
              <a:t>النهاية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5400" b="1" dirty="0" smtClean="0"/>
              <a:t>ما </a:t>
            </a:r>
            <a:r>
              <a:rPr lang="ar-JO" sz="5400" b="1" dirty="0"/>
              <a:t>هي الحضارة </a:t>
            </a:r>
            <a:r>
              <a:rPr lang="ar-JO" sz="5400" b="1" dirty="0" smtClean="0"/>
              <a:t>السومرية؟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600" dirty="0"/>
              <a:t>تُعدُّ الحضارة السومرية من أقدم الحضارات في التاريخ الإنساني، وقد نشأت في بلاد الرافدين (العراق حاليًا) حوالي 3500 قبل الميلاد. تميّز السومريون بتأسيسهم أولى المدن في التاريخ وابتكارهم للكتابة المسمارية.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0" y="4303765"/>
            <a:ext cx="2900516" cy="18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600" b="1" dirty="0"/>
              <a:t>الموقع الجغرافي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dirty="0"/>
              <a:t>قامت الحضارة السومرية في جنوب بلاد الرافدين، بين نهري دجلة </a:t>
            </a:r>
            <a:r>
              <a:rPr lang="ar-JO" sz="4800" dirty="0" smtClean="0"/>
              <a:t>والفرات. من </a:t>
            </a:r>
            <a:r>
              <a:rPr lang="ar-JO" sz="4800" dirty="0"/>
              <a:t>أشهر مدنها: أور</a:t>
            </a:r>
            <a:r>
              <a:rPr lang="ar-JO" sz="4800" dirty="0" smtClean="0"/>
              <a:t>،  أريد و </a:t>
            </a:r>
            <a:r>
              <a:rPr lang="ar-JO" sz="4800" dirty="0"/>
              <a:t>لكش، وأوروك.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" y="4090951"/>
            <a:ext cx="298044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000" b="1" dirty="0"/>
              <a:t>الإنجازات العمرانية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000" dirty="0"/>
              <a:t>بنى السومريون </a:t>
            </a:r>
            <a:r>
              <a:rPr lang="ar-JO" sz="4000" dirty="0" err="1" smtClean="0"/>
              <a:t>الزقّورات</a:t>
            </a:r>
            <a:r>
              <a:rPr lang="ar-JO" sz="4000" dirty="0" smtClean="0"/>
              <a:t> ، </a:t>
            </a:r>
            <a:r>
              <a:rPr lang="ar-JO" sz="4000" dirty="0"/>
              <a:t>وهي معابد ضخمة تشبه الأهرامات المدرّجة</a:t>
            </a:r>
            <a:r>
              <a:rPr lang="ar-JO" sz="4000" dirty="0" smtClean="0"/>
              <a:t>. استخدموا </a:t>
            </a:r>
            <a:r>
              <a:rPr lang="ar-JO" sz="4000" dirty="0"/>
              <a:t>الطوب اللبن في البناء، وطوّروا أنظمة ري متقدمة لتنظيم الزراعة.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960898"/>
            <a:ext cx="2823604" cy="19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000" b="1" dirty="0"/>
              <a:t>الكتابة المسمارية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3200" dirty="0"/>
              <a:t>ابتكر السومريون الكتابة المسمارية، وهي أول نظام كتابة في </a:t>
            </a:r>
            <a:r>
              <a:rPr lang="ar-JO" sz="3200" dirty="0" smtClean="0"/>
              <a:t>التاريخ.</a:t>
            </a:r>
          </a:p>
          <a:p>
            <a:pPr algn="r" rtl="1"/>
            <a:r>
              <a:rPr lang="ar-JO" sz="3600" dirty="0" smtClean="0"/>
              <a:t>كانوا </a:t>
            </a:r>
            <a:r>
              <a:rPr lang="ar-JO" sz="3600" dirty="0"/>
              <a:t>يكتبون على ألواح طينية باستخدام أقلام من القصب.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" y="3767328"/>
            <a:ext cx="2641664" cy="248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44" y="3954121"/>
            <a:ext cx="2702814" cy="22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000" b="1" dirty="0"/>
              <a:t>الحياة السياسية والاجتماعية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3600" dirty="0"/>
              <a:t>كانت المدن السومرية مدنًا مستقلة لكل منها ملك يُسمى "لوجال</a:t>
            </a:r>
            <a:r>
              <a:rPr lang="ar-JO" sz="3600" dirty="0" smtClean="0"/>
              <a:t>".</a:t>
            </a:r>
          </a:p>
          <a:p>
            <a:pPr algn="r" rtl="1"/>
            <a:r>
              <a:rPr lang="ar-JO" sz="3600" dirty="0" smtClean="0"/>
              <a:t>انقسم </a:t>
            </a:r>
            <a:r>
              <a:rPr lang="ar-JO" sz="3600" dirty="0"/>
              <a:t>المجتمع إلى طبقات: الملوك، الكهنة، التجار، والعمال.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96" y="3824702"/>
            <a:ext cx="3794759" cy="23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7200" b="1" dirty="0"/>
              <a:t>الاقتصاد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4000" dirty="0" smtClean="0"/>
              <a:t>اعتمد </a:t>
            </a:r>
            <a:r>
              <a:rPr lang="ar-JO" sz="4000" dirty="0"/>
              <a:t>السومريون على الزراعة بفضل مياه دجلة والفرات</a:t>
            </a:r>
            <a:r>
              <a:rPr lang="ar-JO" sz="4000" dirty="0" smtClean="0"/>
              <a:t>.</a:t>
            </a:r>
          </a:p>
          <a:p>
            <a:pPr algn="r" rtl="1"/>
            <a:r>
              <a:rPr lang="ar-JO" sz="3200" dirty="0" smtClean="0"/>
              <a:t>مارسوا </a:t>
            </a:r>
            <a:r>
              <a:rPr lang="ar-JO" sz="3200" dirty="0"/>
              <a:t>التجارة مع الشعوب المجاورة، وابتكروا نظامًا للوزن والقياس.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933851"/>
            <a:ext cx="3451860" cy="221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76" y="4030818"/>
            <a:ext cx="3767328" cy="21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600" b="1" dirty="0"/>
              <a:t>الدين والمعتقدات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000" dirty="0"/>
              <a:t>عبد السومريون العديد من الآلهة التي تمثّل قوى الطبيعة </a:t>
            </a:r>
            <a:r>
              <a:rPr lang="ar-JO" sz="4000" dirty="0" smtClean="0"/>
              <a:t>مثل </a:t>
            </a:r>
            <a:r>
              <a:rPr lang="ar-JO" sz="4000" dirty="0" err="1"/>
              <a:t>إنليل</a:t>
            </a:r>
            <a:r>
              <a:rPr lang="ar-JO" sz="4000" dirty="0"/>
              <a:t> (إله الهواء) </a:t>
            </a:r>
            <a:r>
              <a:rPr lang="ar-JO" sz="4000" dirty="0" smtClean="0"/>
              <a:t>و </a:t>
            </a:r>
            <a:r>
              <a:rPr lang="ar-JO" sz="4000" dirty="0" err="1" smtClean="0"/>
              <a:t>إنانا</a:t>
            </a:r>
            <a:r>
              <a:rPr lang="ar-JO" sz="4000" dirty="0" smtClean="0"/>
              <a:t> </a:t>
            </a:r>
            <a:r>
              <a:rPr lang="ar-JO" sz="4000" dirty="0"/>
              <a:t>(إلهة الحب والحرب</a:t>
            </a:r>
            <a:r>
              <a:rPr lang="ar-JO" sz="4000" dirty="0" smtClean="0"/>
              <a:t>).</a:t>
            </a:r>
          </a:p>
          <a:p>
            <a:pPr algn="r" rtl="1"/>
            <a:r>
              <a:rPr lang="ar-JO" sz="4000" dirty="0"/>
              <a:t>كانت </a:t>
            </a:r>
            <a:r>
              <a:rPr lang="ar-JO" sz="4000" dirty="0" err="1"/>
              <a:t>الزقورة</a:t>
            </a:r>
            <a:r>
              <a:rPr lang="ar-JO" sz="4000" dirty="0"/>
              <a:t> مركزًا دينيًا رئيسيًا في المدينة.</a:t>
            </a:r>
          </a:p>
          <a:p>
            <a:pPr algn="r" rtl="1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" y="3868929"/>
            <a:ext cx="2066925" cy="22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600" b="1" dirty="0"/>
              <a:t>أسئلة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000" dirty="0"/>
              <a:t>ما أهم اختراع قدمته الحضارة السومرية للعالم</a:t>
            </a:r>
            <a:r>
              <a:rPr lang="ar-JO" sz="4000" dirty="0" smtClean="0"/>
              <a:t>؟</a:t>
            </a:r>
          </a:p>
          <a:p>
            <a:pPr algn="r" rtl="1"/>
            <a:r>
              <a:rPr lang="ar-JO" sz="3600" dirty="0"/>
              <a:t>كيف أثّر موقع بلاد الرافدين في تطور الحضارة السومرية</a:t>
            </a:r>
            <a:r>
              <a:rPr lang="ar-JO" sz="3600" dirty="0" smtClean="0"/>
              <a:t>؟</a:t>
            </a:r>
          </a:p>
          <a:p>
            <a:pPr algn="r" rtl="1"/>
            <a:r>
              <a:rPr lang="ar-JO" sz="3600" dirty="0"/>
              <a:t>لماذا تعتبر الكتابة المسمارية حدثًا مهمًا في تاريخ البشرية؟</a:t>
            </a:r>
          </a:p>
          <a:p>
            <a:pPr algn="r" rt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9950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232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الحضارة السومرية</vt:lpstr>
      <vt:lpstr>ما هي الحضارة السومرية؟</vt:lpstr>
      <vt:lpstr>الموقع الجغرافي</vt:lpstr>
      <vt:lpstr>الإنجازات العمرانية</vt:lpstr>
      <vt:lpstr>الكتابة المسمارية</vt:lpstr>
      <vt:lpstr>الحياة السياسية والاجتماعية</vt:lpstr>
      <vt:lpstr>الاقتصاد</vt:lpstr>
      <vt:lpstr>الدين والمعتقدات</vt:lpstr>
      <vt:lpstr>أسئلة</vt:lpstr>
      <vt:lpstr>النهاية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الحضارة السومرية</dc:title>
  <dc:creator>Magic Systems</dc:creator>
  <cp:lastModifiedBy>Magic Systems</cp:lastModifiedBy>
  <cp:revision>13</cp:revision>
  <dcterms:created xsi:type="dcterms:W3CDTF">2025-11-30T10:12:08Z</dcterms:created>
  <dcterms:modified xsi:type="dcterms:W3CDTF">2025-11-30T11:34:11Z</dcterms:modified>
</cp:coreProperties>
</file>