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12192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6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FE58-EE1B-3E52-0FEF-9F10C9F7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A4A4D-D37C-B60D-4CD2-780F2F7A1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A0AAC-9C5B-864F-9B3A-4EF2CD8C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14BF7-4FD8-25F0-FB67-B6AC81E5E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8AD66-8256-3ED9-7DF0-FC9629A1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9232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E14DA-93CB-426E-0B34-53FAD36A3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4C76B-FF89-0555-54CB-2E6F742D5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A9E0C-BEA9-4C89-4A67-4949E4CE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BFFF4-1320-B8DC-D0FA-57F6A034C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6AB73-D532-C009-0006-40DAD9482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159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0ABAE4-2605-CFAC-2929-5BBD13B480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DFD33-0A76-14C1-1D3B-DCAEA6F08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6EFA5-B94C-8027-0E88-399A7CBF2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C7759-D75C-B523-BC8B-26BCD131D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2198C-5066-983A-9B5C-C647C8AE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4362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7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17D2-3876-E064-0A1F-AEC76D4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A4921-4E27-A8B6-CD45-EA492BC9D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E0E5C-9AE3-7D18-F329-C23EB93FD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1AE5C-039E-2A5E-87D2-A5B61AE7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0216B-A445-3D35-39FD-93A7766EA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547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EA619-638B-1906-2816-2B39367F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2E8C6-EBE5-DDC7-4153-E880EA822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150D4-5F5D-29A2-BECC-CF1DBCF96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14D15-41FB-91F8-2B2A-EF678082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5651D-6380-DD81-67CF-E84493390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4654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DADE9-9DCE-E1C7-A5AD-30E11CD5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05658-5B27-CE6D-66EA-84740E441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342C-5C98-0D54-8EAD-D971B8951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975DF-690C-7656-88C5-4B56AB2C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C1B26-A264-6EB3-4BB9-63D28EEEE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2DA72-27A4-968A-BC8D-94C20B41B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149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D4707-E548-B3AD-B521-1E6CE39F9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4E1AF-0993-7103-49B7-0A037FF7B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24FB8-BABD-A768-4F1F-3E4F6661A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BA79EE-A48F-6DCF-DB2B-48D064411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E54F8E-13A6-4F6D-D68B-67B16F352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92BB4D-1ED0-ECA8-82D7-397150F6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BFD13-D152-0682-8F89-DDC43BD60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870103-AC1F-7004-C080-5CFC53DD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144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10346-CF05-757D-C098-0D0CD6E0F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0FEF3-7E68-4AEA-5A73-F12ADB060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BAACB-AF0D-0CC5-3316-4B7DD8E7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F4EC4-A4A7-BB8C-A156-C2446FDD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565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35282E-0B7F-9248-2BF5-8B69F8D35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688079-D22B-B066-2B1B-4A592D8C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754EE-6310-511D-290C-AE004A94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383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1B705-E9C3-FC14-635E-88716C35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697D8-D18D-A9F9-E200-86EC315DA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BD261-D0F9-6141-35A6-4C1871E2C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078BE-C16B-8681-6DE4-937BC36BA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17228-8092-8F75-749F-22E6588FB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4DE4D-8264-AE4A-6AE7-B8048901B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819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04B1-DB8F-3CC0-24BF-3C5E1C94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7CCF8-EDD8-D5E1-2EB5-7B7B602F21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21DA1-4902-A33D-21C6-0B3A1B291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FA599-23E0-AE6F-872C-42C79947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18425-2913-B63D-10CC-5B2699D52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CBB8C-1338-8C27-5E0F-37855D7A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555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ECF879-FB9D-B944-3C97-50F6B8BDF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FA0AB-7BEA-8527-BF8E-8A62A65EB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31765-24AF-BF39-B895-1D7514708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D2D08-16D8-7B9D-042C-F7A0CA324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CEBA-D9BF-EDE8-8348-D6751321D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32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 /><Relationship Id="rId13" Type="http://schemas.openxmlformats.org/officeDocument/2006/relationships/image" Target="../media/image11.png" /><Relationship Id="rId3" Type="http://schemas.openxmlformats.org/officeDocument/2006/relationships/image" Target="../media/image1.png" /><Relationship Id="rId7" Type="http://schemas.openxmlformats.org/officeDocument/2006/relationships/image" Target="../media/image5.png" /><Relationship Id="rId12" Type="http://schemas.openxmlformats.org/officeDocument/2006/relationships/image" Target="../media/image10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4.png" /><Relationship Id="rId11" Type="http://schemas.openxmlformats.org/officeDocument/2006/relationships/image" Target="../media/image9.png" /><Relationship Id="rId5" Type="http://schemas.openxmlformats.org/officeDocument/2006/relationships/image" Target="../media/image3.png" /><Relationship Id="rId10" Type="http://schemas.openxmlformats.org/officeDocument/2006/relationships/image" Target="../media/image8.png" /><Relationship Id="rId4" Type="http://schemas.openxmlformats.org/officeDocument/2006/relationships/image" Target="../media/image2.png" /><Relationship Id="rId9" Type="http://schemas.openxmlformats.org/officeDocument/2006/relationships/image" Target="../media/image7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 /><Relationship Id="rId13" Type="http://schemas.openxmlformats.org/officeDocument/2006/relationships/image" Target="../media/image22.png" /><Relationship Id="rId3" Type="http://schemas.openxmlformats.org/officeDocument/2006/relationships/image" Target="../media/image12.png" /><Relationship Id="rId7" Type="http://schemas.openxmlformats.org/officeDocument/2006/relationships/image" Target="../media/image16.png" /><Relationship Id="rId12" Type="http://schemas.openxmlformats.org/officeDocument/2006/relationships/image" Target="../media/image2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15.png" /><Relationship Id="rId11" Type="http://schemas.openxmlformats.org/officeDocument/2006/relationships/image" Target="../media/image20.png" /><Relationship Id="rId5" Type="http://schemas.openxmlformats.org/officeDocument/2006/relationships/image" Target="../media/image14.png" /><Relationship Id="rId10" Type="http://schemas.openxmlformats.org/officeDocument/2006/relationships/image" Target="../media/image19.png" /><Relationship Id="rId4" Type="http://schemas.openxmlformats.org/officeDocument/2006/relationships/image" Target="../media/image13.png" /><Relationship Id="rId9" Type="http://schemas.openxmlformats.org/officeDocument/2006/relationships/image" Target="../media/image18.png" /><Relationship Id="rId14" Type="http://schemas.openxmlformats.org/officeDocument/2006/relationships/image" Target="../media/image23.jpe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 /><Relationship Id="rId3" Type="http://schemas.openxmlformats.org/officeDocument/2006/relationships/image" Target="../media/image12.png" /><Relationship Id="rId7" Type="http://schemas.openxmlformats.org/officeDocument/2006/relationships/image" Target="../media/image27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26.png" /><Relationship Id="rId5" Type="http://schemas.openxmlformats.org/officeDocument/2006/relationships/image" Target="../media/image25.png" /><Relationship Id="rId4" Type="http://schemas.openxmlformats.org/officeDocument/2006/relationships/image" Target="../media/image24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 /><Relationship Id="rId13" Type="http://schemas.openxmlformats.org/officeDocument/2006/relationships/image" Target="../media/image39.png" /><Relationship Id="rId18" Type="http://schemas.openxmlformats.org/officeDocument/2006/relationships/image" Target="../media/image44.png" /><Relationship Id="rId26" Type="http://schemas.openxmlformats.org/officeDocument/2006/relationships/image" Target="../media/image52.png" /><Relationship Id="rId3" Type="http://schemas.openxmlformats.org/officeDocument/2006/relationships/image" Target="../media/image29.png" /><Relationship Id="rId21" Type="http://schemas.openxmlformats.org/officeDocument/2006/relationships/image" Target="../media/image47.png" /><Relationship Id="rId34" Type="http://schemas.openxmlformats.org/officeDocument/2006/relationships/image" Target="../media/image60.png" /><Relationship Id="rId7" Type="http://schemas.openxmlformats.org/officeDocument/2006/relationships/image" Target="../media/image33.png" /><Relationship Id="rId12" Type="http://schemas.openxmlformats.org/officeDocument/2006/relationships/image" Target="../media/image38.png" /><Relationship Id="rId17" Type="http://schemas.openxmlformats.org/officeDocument/2006/relationships/image" Target="../media/image43.png" /><Relationship Id="rId25" Type="http://schemas.openxmlformats.org/officeDocument/2006/relationships/image" Target="../media/image51.png" /><Relationship Id="rId33" Type="http://schemas.openxmlformats.org/officeDocument/2006/relationships/image" Target="../media/image59.png" /><Relationship Id="rId2" Type="http://schemas.openxmlformats.org/officeDocument/2006/relationships/notesSlide" Target="../notesSlides/notesSlide4.xml" /><Relationship Id="rId16" Type="http://schemas.openxmlformats.org/officeDocument/2006/relationships/image" Target="../media/image42.png" /><Relationship Id="rId20" Type="http://schemas.openxmlformats.org/officeDocument/2006/relationships/image" Target="../media/image46.png" /><Relationship Id="rId29" Type="http://schemas.openxmlformats.org/officeDocument/2006/relationships/image" Target="../media/image55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32.png" /><Relationship Id="rId11" Type="http://schemas.openxmlformats.org/officeDocument/2006/relationships/image" Target="../media/image37.png" /><Relationship Id="rId24" Type="http://schemas.openxmlformats.org/officeDocument/2006/relationships/image" Target="../media/image50.png" /><Relationship Id="rId32" Type="http://schemas.openxmlformats.org/officeDocument/2006/relationships/image" Target="../media/image58.png" /><Relationship Id="rId37" Type="http://schemas.openxmlformats.org/officeDocument/2006/relationships/image" Target="../media/image63.jpeg" /><Relationship Id="rId5" Type="http://schemas.openxmlformats.org/officeDocument/2006/relationships/image" Target="../media/image31.png" /><Relationship Id="rId15" Type="http://schemas.openxmlformats.org/officeDocument/2006/relationships/image" Target="../media/image41.png" /><Relationship Id="rId23" Type="http://schemas.openxmlformats.org/officeDocument/2006/relationships/image" Target="../media/image49.png" /><Relationship Id="rId28" Type="http://schemas.openxmlformats.org/officeDocument/2006/relationships/image" Target="../media/image54.png" /><Relationship Id="rId36" Type="http://schemas.openxmlformats.org/officeDocument/2006/relationships/image" Target="../media/image62.png" /><Relationship Id="rId10" Type="http://schemas.openxmlformats.org/officeDocument/2006/relationships/image" Target="../media/image36.png" /><Relationship Id="rId19" Type="http://schemas.openxmlformats.org/officeDocument/2006/relationships/image" Target="../media/image45.png" /><Relationship Id="rId31" Type="http://schemas.openxmlformats.org/officeDocument/2006/relationships/image" Target="../media/image57.png" /><Relationship Id="rId4" Type="http://schemas.openxmlformats.org/officeDocument/2006/relationships/image" Target="../media/image30.png" /><Relationship Id="rId9" Type="http://schemas.openxmlformats.org/officeDocument/2006/relationships/image" Target="../media/image35.png" /><Relationship Id="rId14" Type="http://schemas.openxmlformats.org/officeDocument/2006/relationships/image" Target="../media/image40.png" /><Relationship Id="rId22" Type="http://schemas.openxmlformats.org/officeDocument/2006/relationships/image" Target="../media/image48.png" /><Relationship Id="rId27" Type="http://schemas.openxmlformats.org/officeDocument/2006/relationships/image" Target="../media/image53.png" /><Relationship Id="rId30" Type="http://schemas.openxmlformats.org/officeDocument/2006/relationships/image" Target="../media/image56.png" /><Relationship Id="rId35" Type="http://schemas.openxmlformats.org/officeDocument/2006/relationships/image" Target="../media/image61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 /><Relationship Id="rId3" Type="http://schemas.openxmlformats.org/officeDocument/2006/relationships/image" Target="../media/image12.png" /><Relationship Id="rId7" Type="http://schemas.openxmlformats.org/officeDocument/2006/relationships/image" Target="../media/image67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66.png" /><Relationship Id="rId5" Type="http://schemas.openxmlformats.org/officeDocument/2006/relationships/image" Target="../media/image65.png" /><Relationship Id="rId10" Type="http://schemas.openxmlformats.org/officeDocument/2006/relationships/image" Target="../media/image70.png" /><Relationship Id="rId4" Type="http://schemas.openxmlformats.org/officeDocument/2006/relationships/image" Target="../media/image64.png" /><Relationship Id="rId9" Type="http://schemas.openxmlformats.org/officeDocument/2006/relationships/image" Target="../media/image69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 /><Relationship Id="rId13" Type="http://schemas.openxmlformats.org/officeDocument/2006/relationships/image" Target="../media/image80.png" /><Relationship Id="rId3" Type="http://schemas.openxmlformats.org/officeDocument/2006/relationships/image" Target="../media/image12.png" /><Relationship Id="rId7" Type="http://schemas.openxmlformats.org/officeDocument/2006/relationships/image" Target="../media/image74.png" /><Relationship Id="rId12" Type="http://schemas.openxmlformats.org/officeDocument/2006/relationships/image" Target="../media/image79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73.png" /><Relationship Id="rId11" Type="http://schemas.openxmlformats.org/officeDocument/2006/relationships/image" Target="../media/image78.png" /><Relationship Id="rId5" Type="http://schemas.openxmlformats.org/officeDocument/2006/relationships/image" Target="../media/image72.png" /><Relationship Id="rId10" Type="http://schemas.openxmlformats.org/officeDocument/2006/relationships/image" Target="../media/image77.png" /><Relationship Id="rId4" Type="http://schemas.openxmlformats.org/officeDocument/2006/relationships/image" Target="../media/image71.png" /><Relationship Id="rId9" Type="http://schemas.openxmlformats.org/officeDocument/2006/relationships/image" Target="../media/image76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 /><Relationship Id="rId13" Type="http://schemas.openxmlformats.org/officeDocument/2006/relationships/image" Target="../media/image91.png" /><Relationship Id="rId18" Type="http://schemas.openxmlformats.org/officeDocument/2006/relationships/image" Target="../media/image96.png" /><Relationship Id="rId3" Type="http://schemas.openxmlformats.org/officeDocument/2006/relationships/image" Target="../media/image81.png" /><Relationship Id="rId7" Type="http://schemas.openxmlformats.org/officeDocument/2006/relationships/image" Target="../media/image85.png" /><Relationship Id="rId12" Type="http://schemas.openxmlformats.org/officeDocument/2006/relationships/image" Target="../media/image90.png" /><Relationship Id="rId17" Type="http://schemas.openxmlformats.org/officeDocument/2006/relationships/image" Target="../media/image95.png" /><Relationship Id="rId2" Type="http://schemas.openxmlformats.org/officeDocument/2006/relationships/notesSlide" Target="../notesSlides/notesSlide7.xml" /><Relationship Id="rId16" Type="http://schemas.openxmlformats.org/officeDocument/2006/relationships/image" Target="../media/image94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84.png" /><Relationship Id="rId11" Type="http://schemas.openxmlformats.org/officeDocument/2006/relationships/image" Target="../media/image89.png" /><Relationship Id="rId5" Type="http://schemas.openxmlformats.org/officeDocument/2006/relationships/image" Target="../media/image83.png" /><Relationship Id="rId15" Type="http://schemas.openxmlformats.org/officeDocument/2006/relationships/image" Target="../media/image93.png" /><Relationship Id="rId10" Type="http://schemas.openxmlformats.org/officeDocument/2006/relationships/image" Target="../media/image88.png" /><Relationship Id="rId19" Type="http://schemas.openxmlformats.org/officeDocument/2006/relationships/image" Target="../media/image97.png" /><Relationship Id="rId4" Type="http://schemas.openxmlformats.org/officeDocument/2006/relationships/image" Target="../media/image82.png" /><Relationship Id="rId9" Type="http://schemas.openxmlformats.org/officeDocument/2006/relationships/image" Target="../media/image87.png" /><Relationship Id="rId14" Type="http://schemas.openxmlformats.org/officeDocument/2006/relationships/image" Target="../media/image92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 /><Relationship Id="rId13" Type="http://schemas.openxmlformats.org/officeDocument/2006/relationships/image" Target="../media/image108.png" /><Relationship Id="rId3" Type="http://schemas.openxmlformats.org/officeDocument/2006/relationships/image" Target="../media/image98.png" /><Relationship Id="rId7" Type="http://schemas.openxmlformats.org/officeDocument/2006/relationships/image" Target="../media/image102.png" /><Relationship Id="rId12" Type="http://schemas.openxmlformats.org/officeDocument/2006/relationships/image" Target="../media/image107.png" /><Relationship Id="rId2" Type="http://schemas.openxmlformats.org/officeDocument/2006/relationships/notesSlide" Target="../notesSlides/notesSlide8.xml" /><Relationship Id="rId16" Type="http://schemas.openxmlformats.org/officeDocument/2006/relationships/image" Target="../media/image111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101.png" /><Relationship Id="rId11" Type="http://schemas.openxmlformats.org/officeDocument/2006/relationships/image" Target="../media/image106.png" /><Relationship Id="rId5" Type="http://schemas.openxmlformats.org/officeDocument/2006/relationships/image" Target="../media/image100.png" /><Relationship Id="rId15" Type="http://schemas.openxmlformats.org/officeDocument/2006/relationships/image" Target="../media/image110.png" /><Relationship Id="rId10" Type="http://schemas.openxmlformats.org/officeDocument/2006/relationships/image" Target="../media/image105.png" /><Relationship Id="rId4" Type="http://schemas.openxmlformats.org/officeDocument/2006/relationships/image" Target="../media/image99.png" /><Relationship Id="rId9" Type="http://schemas.openxmlformats.org/officeDocument/2006/relationships/image" Target="../media/image104.png" /><Relationship Id="rId14" Type="http://schemas.openxmlformats.org/officeDocument/2006/relationships/image" Target="../media/image109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 /><Relationship Id="rId3" Type="http://schemas.openxmlformats.org/officeDocument/2006/relationships/image" Target="../media/image112.png" /><Relationship Id="rId7" Type="http://schemas.openxmlformats.org/officeDocument/2006/relationships/image" Target="../media/image116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115.png" /><Relationship Id="rId5" Type="http://schemas.openxmlformats.org/officeDocument/2006/relationships/image" Target="../media/image114.png" /><Relationship Id="rId10" Type="http://schemas.openxmlformats.org/officeDocument/2006/relationships/image" Target="../media/image119.png" /><Relationship Id="rId4" Type="http://schemas.openxmlformats.org/officeDocument/2006/relationships/image" Target="../media/image113.png" /><Relationship Id="rId9" Type="http://schemas.openxmlformats.org/officeDocument/2006/relationships/image" Target="../media/image118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1000"/>
            <a:ext cx="952500" cy="4762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" y="619125"/>
            <a:ext cx="95250" cy="2381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5" y="619125"/>
            <a:ext cx="95250" cy="2381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75" y="619125"/>
            <a:ext cx="95250" cy="23812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375" y="619125"/>
            <a:ext cx="95250" cy="23812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0" y="5524500"/>
            <a:ext cx="1143000" cy="952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5467350"/>
            <a:ext cx="1428750" cy="571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1771650"/>
            <a:ext cx="11430000" cy="33147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8350" y="3219450"/>
            <a:ext cx="8115300" cy="381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9382" y="5517235"/>
            <a:ext cx="1279687" cy="1919529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2931" y="5517235"/>
            <a:ext cx="1279687" cy="1919529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58450" y="904875"/>
            <a:ext cx="800100" cy="6667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2500" y="4953000"/>
            <a:ext cx="571500" cy="28575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685800" y="2076450"/>
            <a:ext cx="10820400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Amazing Journey of Food in Our Body!</a:t>
            </a:r>
            <a:endParaRPr lang="en-US" sz="3600" dirty="0"/>
          </a:p>
        </p:txBody>
      </p:sp>
      <p:sp>
        <p:nvSpPr>
          <p:cNvPr id="17" name="Text 1"/>
          <p:cNvSpPr/>
          <p:nvPr/>
        </p:nvSpPr>
        <p:spPr>
          <a:xfrm>
            <a:off x="685800" y="3486150"/>
            <a:ext cx="108204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By: Maher Khzouz  </a:t>
            </a:r>
            <a:endParaRPr lang="en-US" sz="1800" dirty="0"/>
          </a:p>
        </p:txBody>
      </p:sp>
      <p:sp>
        <p:nvSpPr>
          <p:cNvPr id="18" name="Text 2"/>
          <p:cNvSpPr/>
          <p:nvPr/>
        </p:nvSpPr>
        <p:spPr>
          <a:xfrm>
            <a:off x="685800" y="4019550"/>
            <a:ext cx="108204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highlight>
                  <a:srgbClr val="DCFCE7"/>
                </a:highlight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Grade 4</a:t>
            </a:r>
            <a:endParaRPr lang="en-US" sz="1500" dirty="0"/>
          </a:p>
        </p:txBody>
      </p:sp>
      <p:sp>
        <p:nvSpPr>
          <p:cNvPr id="19" name="Text 3"/>
          <p:cNvSpPr/>
          <p:nvPr/>
        </p:nvSpPr>
        <p:spPr>
          <a:xfrm>
            <a:off x="-396240" y="4514850"/>
            <a:ext cx="129844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i="1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"Today I want to take you on a little adventure inside our bodies!"</a:t>
            </a:r>
            <a:endParaRPr lang="en-US" sz="1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815" y="-428327"/>
            <a:ext cx="12192000" cy="5781709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100" y="1314450"/>
            <a:ext cx="685800" cy="6858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0" y="2171700"/>
            <a:ext cx="457200" cy="457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4950" y="2171700"/>
            <a:ext cx="457200" cy="457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2171700"/>
            <a:ext cx="457200" cy="4572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9850" y="2171700"/>
            <a:ext cx="457200" cy="4572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2300" y="2171700"/>
            <a:ext cx="457200" cy="4572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350" y="4476750"/>
            <a:ext cx="5048250" cy="7810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8225" y="4676775"/>
            <a:ext cx="390525" cy="3429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400" y="4476750"/>
            <a:ext cx="5048250" cy="7810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91275" y="4676775"/>
            <a:ext cx="257175" cy="342900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-876300" y="285750"/>
            <a:ext cx="1394460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6300"/>
              </a:lnSpc>
              <a:buNone/>
            </a:pPr>
            <a:r>
              <a:rPr lang="en-US" sz="42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Adventure Begins: The Mouth</a:t>
            </a:r>
            <a:endParaRPr lang="en-US" sz="4200" dirty="0"/>
          </a:p>
        </p:txBody>
      </p:sp>
      <p:sp>
        <p:nvSpPr>
          <p:cNvPr id="14" name="Text 1"/>
          <p:cNvSpPr/>
          <p:nvPr/>
        </p:nvSpPr>
        <p:spPr>
          <a:xfrm>
            <a:off x="4716780" y="2171700"/>
            <a:ext cx="54864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🦷</a:t>
            </a:r>
            <a:endParaRPr lang="en-US" sz="2400" dirty="0"/>
          </a:p>
        </p:txBody>
      </p:sp>
      <p:sp>
        <p:nvSpPr>
          <p:cNvPr id="15" name="Text 2"/>
          <p:cNvSpPr/>
          <p:nvPr/>
        </p:nvSpPr>
        <p:spPr>
          <a:xfrm>
            <a:off x="5269230" y="2171700"/>
            <a:ext cx="54864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🦷</a:t>
            </a:r>
            <a:endParaRPr lang="en-US" sz="2400" dirty="0"/>
          </a:p>
        </p:txBody>
      </p:sp>
      <p:sp>
        <p:nvSpPr>
          <p:cNvPr id="16" name="Text 3"/>
          <p:cNvSpPr/>
          <p:nvPr/>
        </p:nvSpPr>
        <p:spPr>
          <a:xfrm>
            <a:off x="5821680" y="2171700"/>
            <a:ext cx="54864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🦷</a:t>
            </a:r>
            <a:endParaRPr lang="en-US" sz="2400" dirty="0"/>
          </a:p>
        </p:txBody>
      </p:sp>
      <p:sp>
        <p:nvSpPr>
          <p:cNvPr id="17" name="Text 4"/>
          <p:cNvSpPr/>
          <p:nvPr/>
        </p:nvSpPr>
        <p:spPr>
          <a:xfrm>
            <a:off x="6374130" y="2171700"/>
            <a:ext cx="54864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🦷</a:t>
            </a:r>
            <a:endParaRPr lang="en-US" sz="2400" dirty="0"/>
          </a:p>
        </p:txBody>
      </p:sp>
      <p:sp>
        <p:nvSpPr>
          <p:cNvPr id="18" name="Text 5"/>
          <p:cNvSpPr/>
          <p:nvPr/>
        </p:nvSpPr>
        <p:spPr>
          <a:xfrm>
            <a:off x="6926580" y="2171700"/>
            <a:ext cx="54864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🦷</a:t>
            </a:r>
            <a:endParaRPr lang="en-US" sz="2400" dirty="0"/>
          </a:p>
        </p:txBody>
      </p:sp>
      <p:sp>
        <p:nvSpPr>
          <p:cNvPr id="19" name="Text 6"/>
          <p:cNvSpPr/>
          <p:nvPr/>
        </p:nvSpPr>
        <p:spPr>
          <a:xfrm>
            <a:off x="8383012" y="2615654"/>
            <a:ext cx="164663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dirty="0">
                <a:solidFill>
                  <a:srgbClr val="BFDBF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💧</a:t>
            </a:r>
            <a:endParaRPr lang="en-US" sz="1800" dirty="0"/>
          </a:p>
        </p:txBody>
      </p:sp>
      <p:sp>
        <p:nvSpPr>
          <p:cNvPr id="20" name="Text 7"/>
          <p:cNvSpPr/>
          <p:nvPr/>
        </p:nvSpPr>
        <p:spPr>
          <a:xfrm>
            <a:off x="8265587" y="2695873"/>
            <a:ext cx="164663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dirty="0">
                <a:solidFill>
                  <a:srgbClr val="BFDBF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💧</a:t>
            </a:r>
            <a:endParaRPr lang="en-US" sz="1800" dirty="0"/>
          </a:p>
        </p:txBody>
      </p:sp>
      <p:sp>
        <p:nvSpPr>
          <p:cNvPr id="21" name="Text 8"/>
          <p:cNvSpPr/>
          <p:nvPr/>
        </p:nvSpPr>
        <p:spPr>
          <a:xfrm>
            <a:off x="4376708" y="1989386"/>
            <a:ext cx="164663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dirty="0">
                <a:solidFill>
                  <a:srgbClr val="BFDBF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💧</a:t>
            </a:r>
            <a:endParaRPr lang="en-US" sz="1800" dirty="0"/>
          </a:p>
        </p:txBody>
      </p:sp>
      <p:sp>
        <p:nvSpPr>
          <p:cNvPr id="22" name="Text 9"/>
          <p:cNvSpPr/>
          <p:nvPr/>
        </p:nvSpPr>
        <p:spPr>
          <a:xfrm>
            <a:off x="8099494" y="3727847"/>
            <a:ext cx="164663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dirty="0">
                <a:solidFill>
                  <a:srgbClr val="BFDBF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💧</a:t>
            </a:r>
            <a:endParaRPr lang="en-US" sz="1800" dirty="0"/>
          </a:p>
        </p:txBody>
      </p:sp>
      <p:sp>
        <p:nvSpPr>
          <p:cNvPr id="23" name="Text 10"/>
          <p:cNvSpPr/>
          <p:nvPr/>
        </p:nvSpPr>
        <p:spPr>
          <a:xfrm>
            <a:off x="6999059" y="1940570"/>
            <a:ext cx="164663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dirty="0">
                <a:solidFill>
                  <a:srgbClr val="BFDBF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💧</a:t>
            </a:r>
            <a:endParaRPr lang="en-US" sz="1800" dirty="0"/>
          </a:p>
        </p:txBody>
      </p:sp>
      <p:sp>
        <p:nvSpPr>
          <p:cNvPr id="24" name="Text 11"/>
          <p:cNvSpPr/>
          <p:nvPr/>
        </p:nvSpPr>
        <p:spPr>
          <a:xfrm>
            <a:off x="6257300" y="2400151"/>
            <a:ext cx="164663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dirty="0">
                <a:solidFill>
                  <a:srgbClr val="BFDBF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💧</a:t>
            </a:r>
            <a:endParaRPr lang="en-US" sz="1800" dirty="0"/>
          </a:p>
        </p:txBody>
      </p:sp>
      <p:sp>
        <p:nvSpPr>
          <p:cNvPr id="25" name="Text 12"/>
          <p:cNvSpPr/>
          <p:nvPr/>
        </p:nvSpPr>
        <p:spPr>
          <a:xfrm>
            <a:off x="6899791" y="1351955"/>
            <a:ext cx="164663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dirty="0">
                <a:solidFill>
                  <a:srgbClr val="BFDBF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💧</a:t>
            </a:r>
            <a:endParaRPr lang="en-US" sz="1800" dirty="0"/>
          </a:p>
        </p:txBody>
      </p:sp>
      <p:sp>
        <p:nvSpPr>
          <p:cNvPr id="26" name="Text 13"/>
          <p:cNvSpPr/>
          <p:nvPr/>
        </p:nvSpPr>
        <p:spPr>
          <a:xfrm>
            <a:off x="6005185" y="1387822"/>
            <a:ext cx="164663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dirty="0">
                <a:solidFill>
                  <a:srgbClr val="BFDBF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💧</a:t>
            </a:r>
            <a:endParaRPr lang="en-US" sz="1800" dirty="0"/>
          </a:p>
        </p:txBody>
      </p:sp>
      <p:sp>
        <p:nvSpPr>
          <p:cNvPr id="27" name="Text 14"/>
          <p:cNvSpPr/>
          <p:nvPr/>
        </p:nvSpPr>
        <p:spPr>
          <a:xfrm>
            <a:off x="6080343" y="2850803"/>
            <a:ext cx="164663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dirty="0">
                <a:solidFill>
                  <a:srgbClr val="BFDBF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💧</a:t>
            </a:r>
            <a:endParaRPr lang="en-US" sz="1800" dirty="0"/>
          </a:p>
        </p:txBody>
      </p:sp>
      <p:sp>
        <p:nvSpPr>
          <p:cNvPr id="28" name="Text 15"/>
          <p:cNvSpPr/>
          <p:nvPr/>
        </p:nvSpPr>
        <p:spPr>
          <a:xfrm>
            <a:off x="6941314" y="3676055"/>
            <a:ext cx="164663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dirty="0">
                <a:solidFill>
                  <a:srgbClr val="BFDBF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💧</a:t>
            </a:r>
            <a:endParaRPr lang="en-US" sz="1800" dirty="0"/>
          </a:p>
        </p:txBody>
      </p:sp>
      <p:sp>
        <p:nvSpPr>
          <p:cNvPr id="29" name="Text 16"/>
          <p:cNvSpPr/>
          <p:nvPr/>
        </p:nvSpPr>
        <p:spPr>
          <a:xfrm>
            <a:off x="4732853" y="3195340"/>
            <a:ext cx="164663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dirty="0">
                <a:solidFill>
                  <a:srgbClr val="BFDBF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💧</a:t>
            </a:r>
            <a:endParaRPr lang="en-US" sz="1800" dirty="0"/>
          </a:p>
        </p:txBody>
      </p:sp>
      <p:sp>
        <p:nvSpPr>
          <p:cNvPr id="30" name="Text 17"/>
          <p:cNvSpPr/>
          <p:nvPr/>
        </p:nvSpPr>
        <p:spPr>
          <a:xfrm>
            <a:off x="6472357" y="3125093"/>
            <a:ext cx="164663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dirty="0">
                <a:solidFill>
                  <a:srgbClr val="BFDBF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💧</a:t>
            </a:r>
            <a:endParaRPr lang="en-US" sz="1800" dirty="0"/>
          </a:p>
        </p:txBody>
      </p:sp>
      <p:sp>
        <p:nvSpPr>
          <p:cNvPr id="31" name="Text 18"/>
          <p:cNvSpPr/>
          <p:nvPr/>
        </p:nvSpPr>
        <p:spPr>
          <a:xfrm>
            <a:off x="6787128" y="3620839"/>
            <a:ext cx="164663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dirty="0">
                <a:solidFill>
                  <a:srgbClr val="BFDBF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💧</a:t>
            </a:r>
            <a:endParaRPr lang="en-US" sz="1800" dirty="0"/>
          </a:p>
        </p:txBody>
      </p:sp>
      <p:sp>
        <p:nvSpPr>
          <p:cNvPr id="32" name="Text 19"/>
          <p:cNvSpPr/>
          <p:nvPr/>
        </p:nvSpPr>
        <p:spPr>
          <a:xfrm>
            <a:off x="4030980" y="2735014"/>
            <a:ext cx="164663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dirty="0">
                <a:solidFill>
                  <a:srgbClr val="BFDBF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💧</a:t>
            </a:r>
            <a:endParaRPr lang="en-US" sz="1800" dirty="0"/>
          </a:p>
        </p:txBody>
      </p:sp>
      <p:sp>
        <p:nvSpPr>
          <p:cNvPr id="33" name="Text 20"/>
          <p:cNvSpPr/>
          <p:nvPr/>
        </p:nvSpPr>
        <p:spPr>
          <a:xfrm>
            <a:off x="7590651" y="2824163"/>
            <a:ext cx="164663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dirty="0">
                <a:solidFill>
                  <a:srgbClr val="BFDBF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💧</a:t>
            </a:r>
            <a:endParaRPr lang="en-US" sz="1800" dirty="0"/>
          </a:p>
        </p:txBody>
      </p:sp>
      <p:sp>
        <p:nvSpPr>
          <p:cNvPr id="34" name="Text 21"/>
          <p:cNvSpPr/>
          <p:nvPr/>
        </p:nvSpPr>
        <p:spPr>
          <a:xfrm>
            <a:off x="1581150" y="4619625"/>
            <a:ext cx="2111276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Teeth</a:t>
            </a:r>
            <a:endParaRPr lang="en-US" sz="1500" dirty="0"/>
          </a:p>
        </p:txBody>
      </p:sp>
      <p:sp>
        <p:nvSpPr>
          <p:cNvPr id="35" name="Text 22"/>
          <p:cNvSpPr/>
          <p:nvPr/>
        </p:nvSpPr>
        <p:spPr>
          <a:xfrm>
            <a:off x="1581150" y="4886325"/>
            <a:ext cx="253353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D4ED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Chop food into small pieces</a:t>
            </a:r>
            <a:endParaRPr lang="en-US" sz="1200" dirty="0"/>
          </a:p>
        </p:txBody>
      </p:sp>
      <p:sp>
        <p:nvSpPr>
          <p:cNvPr id="36" name="Text 23"/>
          <p:cNvSpPr/>
          <p:nvPr/>
        </p:nvSpPr>
        <p:spPr>
          <a:xfrm>
            <a:off x="6800850" y="4619625"/>
            <a:ext cx="278829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Saliva</a:t>
            </a:r>
            <a:endParaRPr lang="en-US" sz="1500" dirty="0"/>
          </a:p>
        </p:txBody>
      </p:sp>
      <p:sp>
        <p:nvSpPr>
          <p:cNvPr id="37" name="Text 24"/>
          <p:cNvSpPr/>
          <p:nvPr/>
        </p:nvSpPr>
        <p:spPr>
          <a:xfrm>
            <a:off x="6800850" y="4886325"/>
            <a:ext cx="334595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Makes food soft and easy to swallow</a:t>
            </a:r>
            <a:endParaRPr lang="en-US" sz="1200" dirty="0"/>
          </a:p>
        </p:txBody>
      </p:sp>
      <p:sp>
        <p:nvSpPr>
          <p:cNvPr id="38" name="Text 25"/>
          <p:cNvSpPr/>
          <p:nvPr/>
        </p:nvSpPr>
        <p:spPr>
          <a:xfrm>
            <a:off x="285750" y="5486400"/>
            <a:ext cx="116205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This is where digestion begins!</a:t>
            </a:r>
            <a:endParaRPr lang="en-US" sz="1500" dirty="0"/>
          </a:p>
        </p:txBody>
      </p:sp>
      <p:pic>
        <p:nvPicPr>
          <p:cNvPr id="1026" name="Picture 2" descr="120+ Full Child Human Mouth Eating Stock Photos, Pictures ...">
            <a:extLst>
              <a:ext uri="{FF2B5EF4-FFF2-40B4-BE49-F238E27FC236}">
                <a16:creationId xmlns:a16="http://schemas.microsoft.com/office/drawing/2014/main" id="{CDB134CF-F2F8-CF23-F6D7-B376F6707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535" y="1057573"/>
            <a:ext cx="5829300" cy="327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413" y="4762500"/>
            <a:ext cx="257175" cy="342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723" y="5295900"/>
            <a:ext cx="2050554" cy="4191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4876800"/>
            <a:ext cx="7315200" cy="8191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1275" y="5095875"/>
            <a:ext cx="390525" cy="342900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-876300" y="285750"/>
            <a:ext cx="1394460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6300"/>
              </a:lnSpc>
              <a:buNone/>
            </a:pPr>
            <a:r>
              <a:rPr lang="en-US" sz="42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Slide Down the Stomach</a:t>
            </a:r>
            <a:endParaRPr lang="en-US" sz="4200" dirty="0"/>
          </a:p>
        </p:txBody>
      </p:sp>
      <p:sp>
        <p:nvSpPr>
          <p:cNvPr id="10" name="Text 1"/>
          <p:cNvSpPr/>
          <p:nvPr/>
        </p:nvSpPr>
        <p:spPr>
          <a:xfrm>
            <a:off x="5048548" y="5391150"/>
            <a:ext cx="209490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D4ED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To the Stomach!</a:t>
            </a:r>
            <a:endParaRPr lang="en-US" sz="1500" dirty="0"/>
          </a:p>
        </p:txBody>
      </p:sp>
      <p:sp>
        <p:nvSpPr>
          <p:cNvPr id="11" name="Text 2"/>
          <p:cNvSpPr/>
          <p:nvPr/>
        </p:nvSpPr>
        <p:spPr>
          <a:xfrm>
            <a:off x="3500214" y="5086350"/>
            <a:ext cx="5724971" cy="4953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D4ED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Food slides down the Esophagus like a water slide, pushing food straight </a:t>
            </a:r>
            <a:endParaRPr lang="en-US" sz="1500" dirty="0"/>
          </a:p>
        </p:txBody>
      </p:sp>
      <p:sp>
        <p:nvSpPr>
          <p:cNvPr id="12" name="Text 3"/>
          <p:cNvSpPr/>
          <p:nvPr/>
        </p:nvSpPr>
        <p:spPr>
          <a:xfrm>
            <a:off x="6096000" y="5943600"/>
            <a:ext cx="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
</a:t>
            </a:r>
            <a:endParaRPr lang="en-US" sz="1500" dirty="0"/>
          </a:p>
        </p:txBody>
      </p:sp>
      <p:pic>
        <p:nvPicPr>
          <p:cNvPr id="2050" name="Picture 2" descr="What Is an Oesophagus? - Twinkl">
            <a:extLst>
              <a:ext uri="{FF2B5EF4-FFF2-40B4-BE49-F238E27FC236}">
                <a16:creationId xmlns:a16="http://schemas.microsoft.com/office/drawing/2014/main" id="{BF316A6A-4373-5842-3203-2C1F75911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67" y="1428993"/>
            <a:ext cx="2485748" cy="29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7998" y="-1144377"/>
            <a:ext cx="20267947" cy="963799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600200"/>
            <a:ext cx="571500" cy="571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3349" y="2018854"/>
            <a:ext cx="142875" cy="14287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683" y="3226147"/>
            <a:ext cx="142875" cy="14287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3197" y="2413099"/>
            <a:ext cx="142875" cy="14287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1691" y="1826121"/>
            <a:ext cx="142875" cy="14287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2073" y="2000994"/>
            <a:ext cx="142875" cy="14287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8082" y="3494336"/>
            <a:ext cx="142875" cy="14287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6798" y="3053209"/>
            <a:ext cx="142875" cy="142875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7405" y="3588693"/>
            <a:ext cx="142875" cy="142875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70638" y="1526530"/>
            <a:ext cx="142875" cy="142875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41614" y="3950643"/>
            <a:ext cx="142875" cy="142875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75475" y="1506289"/>
            <a:ext cx="142875" cy="142875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63829" y="3376761"/>
            <a:ext cx="142875" cy="142875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04543" y="3039219"/>
            <a:ext cx="142875" cy="142875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02151" y="2166193"/>
            <a:ext cx="142875" cy="142875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16462" y="2860923"/>
            <a:ext cx="142875" cy="142875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57605" y="3160068"/>
            <a:ext cx="142875" cy="142875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48685" y="2463998"/>
            <a:ext cx="142875" cy="142875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827365" y="3443734"/>
            <a:ext cx="142875" cy="142875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34820" y="3835896"/>
            <a:ext cx="142875" cy="142875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33491" y="4082058"/>
            <a:ext cx="142875" cy="142875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176046" y="1535013"/>
            <a:ext cx="95250" cy="9525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859911" y="1699171"/>
            <a:ext cx="95250" cy="9525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29030" y="1583234"/>
            <a:ext cx="95250" cy="9525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370540" y="1690092"/>
            <a:ext cx="95250" cy="9525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291459" y="1667917"/>
            <a:ext cx="95250" cy="9525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007471" y="1687264"/>
            <a:ext cx="95250" cy="9525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82767" y="1632049"/>
            <a:ext cx="95250" cy="9525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464350" y="1606302"/>
            <a:ext cx="95250" cy="9525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75600" y="1841004"/>
            <a:ext cx="95250" cy="95250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027789" y="1399580"/>
            <a:ext cx="95250" cy="95250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95350" y="4476750"/>
            <a:ext cx="5048250" cy="781050"/>
          </a:xfrm>
          <a:prstGeom prst="rect">
            <a:avLst/>
          </a:prstGeom>
        </p:spPr>
      </p:pic>
      <p:pic>
        <p:nvPicPr>
          <p:cNvPr id="36" name="Image 34" descr="preencoded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38225" y="4676775"/>
            <a:ext cx="304800" cy="342900"/>
          </a:xfrm>
          <a:prstGeom prst="rect">
            <a:avLst/>
          </a:prstGeom>
        </p:spPr>
      </p:pic>
      <p:pic>
        <p:nvPicPr>
          <p:cNvPr id="37" name="Image 35" descr="preencoded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248400" y="4476750"/>
            <a:ext cx="5048250" cy="781050"/>
          </a:xfrm>
          <a:prstGeom prst="rect">
            <a:avLst/>
          </a:prstGeom>
        </p:spPr>
      </p:pic>
      <p:pic>
        <p:nvPicPr>
          <p:cNvPr id="38" name="Image 36" descr="preencoded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391275" y="4676775"/>
            <a:ext cx="219075" cy="342900"/>
          </a:xfrm>
          <a:prstGeom prst="rect">
            <a:avLst/>
          </a:prstGeom>
        </p:spPr>
      </p:pic>
      <p:sp>
        <p:nvSpPr>
          <p:cNvPr id="39" name="Text 0"/>
          <p:cNvSpPr/>
          <p:nvPr/>
        </p:nvSpPr>
        <p:spPr>
          <a:xfrm>
            <a:off x="-876300" y="285750"/>
            <a:ext cx="1394460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6300"/>
              </a:lnSpc>
              <a:buNone/>
            </a:pPr>
            <a:r>
              <a:rPr lang="en-US" sz="42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Stomach: The Food Mixer</a:t>
            </a:r>
            <a:endParaRPr lang="en-US" sz="4200" dirty="0"/>
          </a:p>
        </p:txBody>
      </p:sp>
      <p:sp>
        <p:nvSpPr>
          <p:cNvPr id="40" name="Text 1"/>
          <p:cNvSpPr/>
          <p:nvPr/>
        </p:nvSpPr>
        <p:spPr>
          <a:xfrm>
            <a:off x="1495425" y="4619625"/>
            <a:ext cx="277516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Stomach Acids</a:t>
            </a:r>
            <a:endParaRPr lang="en-US" sz="1500" dirty="0"/>
          </a:p>
        </p:txBody>
      </p:sp>
      <p:sp>
        <p:nvSpPr>
          <p:cNvPr id="41" name="Text 2"/>
          <p:cNvSpPr/>
          <p:nvPr/>
        </p:nvSpPr>
        <p:spPr>
          <a:xfrm>
            <a:off x="1495425" y="4886325"/>
            <a:ext cx="277516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Mix with food to break it down</a:t>
            </a:r>
            <a:endParaRPr lang="en-US" sz="1200" dirty="0"/>
          </a:p>
        </p:txBody>
      </p:sp>
      <p:sp>
        <p:nvSpPr>
          <p:cNvPr id="42" name="Text 3"/>
          <p:cNvSpPr/>
          <p:nvPr/>
        </p:nvSpPr>
        <p:spPr>
          <a:xfrm>
            <a:off x="6762750" y="4619625"/>
            <a:ext cx="284928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Soft Liquid</a:t>
            </a:r>
            <a:endParaRPr lang="en-US" sz="1500" dirty="0"/>
          </a:p>
        </p:txBody>
      </p:sp>
      <p:sp>
        <p:nvSpPr>
          <p:cNvPr id="43" name="Text 4"/>
          <p:cNvSpPr/>
          <p:nvPr/>
        </p:nvSpPr>
        <p:spPr>
          <a:xfrm>
            <a:off x="6762750" y="4886325"/>
            <a:ext cx="284928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D4ED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Turns food into a liquid mixture</a:t>
            </a:r>
            <a:endParaRPr lang="en-US" sz="1200" dirty="0"/>
          </a:p>
        </p:txBody>
      </p:sp>
      <p:sp>
        <p:nvSpPr>
          <p:cNvPr id="44" name="Text 5"/>
          <p:cNvSpPr/>
          <p:nvPr/>
        </p:nvSpPr>
        <p:spPr>
          <a:xfrm>
            <a:off x="285750" y="5486400"/>
            <a:ext cx="116205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stomach is like a strong blender!</a:t>
            </a:r>
            <a:endParaRPr lang="en-US" sz="1500" dirty="0"/>
          </a:p>
        </p:txBody>
      </p:sp>
      <p:pic>
        <p:nvPicPr>
          <p:cNvPr id="3074" name="Picture 2" descr="Stomach Facts: Lesson for Kids - Lesson | Study.com">
            <a:extLst>
              <a:ext uri="{FF2B5EF4-FFF2-40B4-BE49-F238E27FC236}">
                <a16:creationId xmlns:a16="http://schemas.microsoft.com/office/drawing/2014/main" id="{B2FE9935-8BE1-AD60-ECC1-FD8C5E57E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52" y="1213061"/>
            <a:ext cx="4750300" cy="301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314450"/>
            <a:ext cx="7620000" cy="23812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0" y="3924300"/>
            <a:ext cx="3314700" cy="133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850" y="4114800"/>
            <a:ext cx="257175" cy="342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8650" y="3924300"/>
            <a:ext cx="3314700" cy="133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9150" y="4114800"/>
            <a:ext cx="304800" cy="342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1950" y="3924300"/>
            <a:ext cx="3314700" cy="1333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2450" y="4114800"/>
            <a:ext cx="342900" cy="342900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-876300" y="285750"/>
            <a:ext cx="1394460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6300"/>
              </a:lnSpc>
              <a:buNone/>
            </a:pPr>
            <a:r>
              <a:rPr lang="en-US" sz="42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Small Intestine: The Super Absorber</a:t>
            </a:r>
            <a:endParaRPr lang="en-US" sz="4200" dirty="0"/>
          </a:p>
        </p:txBody>
      </p:sp>
      <p:sp>
        <p:nvSpPr>
          <p:cNvPr id="11" name="Text 1"/>
          <p:cNvSpPr/>
          <p:nvPr/>
        </p:nvSpPr>
        <p:spPr>
          <a:xfrm>
            <a:off x="4191000" y="2266950"/>
            <a:ext cx="164663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🍎</a:t>
            </a:r>
            <a:endParaRPr lang="en-US" sz="1800" dirty="0"/>
          </a:p>
        </p:txBody>
      </p:sp>
      <p:sp>
        <p:nvSpPr>
          <p:cNvPr id="12" name="Text 2"/>
          <p:cNvSpPr/>
          <p:nvPr/>
        </p:nvSpPr>
        <p:spPr>
          <a:xfrm>
            <a:off x="5143500" y="2457450"/>
            <a:ext cx="164663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🍗</a:t>
            </a:r>
            <a:endParaRPr lang="en-US" sz="1800" dirty="0"/>
          </a:p>
        </p:txBody>
      </p:sp>
      <p:sp>
        <p:nvSpPr>
          <p:cNvPr id="13" name="Text 3"/>
          <p:cNvSpPr/>
          <p:nvPr/>
        </p:nvSpPr>
        <p:spPr>
          <a:xfrm>
            <a:off x="6096000" y="2743200"/>
            <a:ext cx="164663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🥦</a:t>
            </a:r>
            <a:endParaRPr lang="en-US" sz="1800" dirty="0"/>
          </a:p>
        </p:txBody>
      </p:sp>
      <p:sp>
        <p:nvSpPr>
          <p:cNvPr id="14" name="Text 4"/>
          <p:cNvSpPr/>
          <p:nvPr/>
        </p:nvSpPr>
        <p:spPr>
          <a:xfrm>
            <a:off x="7048500" y="3028950"/>
            <a:ext cx="164663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🥛</a:t>
            </a:r>
            <a:endParaRPr lang="en-US" sz="1800" dirty="0"/>
          </a:p>
        </p:txBody>
      </p:sp>
      <p:sp>
        <p:nvSpPr>
          <p:cNvPr id="15" name="Text 5"/>
          <p:cNvSpPr/>
          <p:nvPr/>
        </p:nvSpPr>
        <p:spPr>
          <a:xfrm>
            <a:off x="8001000" y="3219450"/>
            <a:ext cx="164663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🍞</a:t>
            </a:r>
            <a:endParaRPr lang="en-US" sz="1800" dirty="0"/>
          </a:p>
        </p:txBody>
      </p:sp>
      <p:sp>
        <p:nvSpPr>
          <p:cNvPr id="16" name="Text 6"/>
          <p:cNvSpPr/>
          <p:nvPr/>
        </p:nvSpPr>
        <p:spPr>
          <a:xfrm>
            <a:off x="1457325" y="4171950"/>
            <a:ext cx="89939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Energy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1085850" y="4610100"/>
            <a:ext cx="29337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Nutrients provide energy for play and activities</a:t>
            </a:r>
            <a:endParaRPr lang="en-US" sz="1200" dirty="0"/>
          </a:p>
        </p:txBody>
      </p:sp>
      <p:sp>
        <p:nvSpPr>
          <p:cNvPr id="18" name="Text 8"/>
          <p:cNvSpPr/>
          <p:nvPr/>
        </p:nvSpPr>
        <p:spPr>
          <a:xfrm>
            <a:off x="5048250" y="4171950"/>
            <a:ext cx="94065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Growth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4629150" y="4610100"/>
            <a:ext cx="29337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Helps build stronger muscles and bones</a:t>
            </a:r>
            <a:endParaRPr lang="en-US" sz="1200" dirty="0"/>
          </a:p>
        </p:txBody>
      </p:sp>
      <p:sp>
        <p:nvSpPr>
          <p:cNvPr id="20" name="Text 10"/>
          <p:cNvSpPr/>
          <p:nvPr/>
        </p:nvSpPr>
        <p:spPr>
          <a:xfrm>
            <a:off x="8629650" y="4171950"/>
            <a:ext cx="84010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Repair</a:t>
            </a:r>
            <a:endParaRPr lang="en-US" sz="1500" dirty="0"/>
          </a:p>
        </p:txBody>
      </p:sp>
      <p:sp>
        <p:nvSpPr>
          <p:cNvPr id="21" name="Text 11"/>
          <p:cNvSpPr/>
          <p:nvPr/>
        </p:nvSpPr>
        <p:spPr>
          <a:xfrm>
            <a:off x="8172450" y="4610100"/>
            <a:ext cx="29337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Fixes cuts and helps heal when we get hurt</a:t>
            </a:r>
            <a:endParaRPr lang="en-US" sz="1200" dirty="0"/>
          </a:p>
        </p:txBody>
      </p:sp>
      <p:sp>
        <p:nvSpPr>
          <p:cNvPr id="22" name="Text 12"/>
          <p:cNvSpPr/>
          <p:nvPr/>
        </p:nvSpPr>
        <p:spPr>
          <a:xfrm>
            <a:off x="-876300" y="5486400"/>
            <a:ext cx="13944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small intestine absorbs nutrients into our blood for our body's needs!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612" y="1238250"/>
            <a:ext cx="2676525" cy="3657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850" y="2335411"/>
            <a:ext cx="142875" cy="1428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900" y="3067050"/>
            <a:ext cx="142875" cy="14287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8825" y="3798540"/>
            <a:ext cx="142875" cy="14287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2925" y="2701230"/>
            <a:ext cx="142875" cy="14287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0875" y="3432721"/>
            <a:ext cx="142875" cy="14287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2171700"/>
            <a:ext cx="5200650" cy="7810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3675" y="2371725"/>
            <a:ext cx="342900" cy="3429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0800" y="3181350"/>
            <a:ext cx="5200650" cy="7810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3675" y="3381375"/>
            <a:ext cx="304800" cy="3429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6082" y="5048250"/>
            <a:ext cx="514350" cy="457200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-876300" y="285750"/>
            <a:ext cx="1394460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63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Large Intestine: Time to Clean Up</a:t>
            </a:r>
            <a:endParaRPr lang="en-US" sz="4200" dirty="0"/>
          </a:p>
        </p:txBody>
      </p:sp>
      <p:sp>
        <p:nvSpPr>
          <p:cNvPr id="15" name="Text 1"/>
          <p:cNvSpPr/>
          <p:nvPr/>
        </p:nvSpPr>
        <p:spPr>
          <a:xfrm>
            <a:off x="7038975" y="2314575"/>
            <a:ext cx="265390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854D0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What happens here?</a:t>
            </a:r>
            <a:endParaRPr lang="en-US" sz="1500" dirty="0"/>
          </a:p>
        </p:txBody>
      </p:sp>
      <p:sp>
        <p:nvSpPr>
          <p:cNvPr id="16" name="Text 2"/>
          <p:cNvSpPr/>
          <p:nvPr/>
        </p:nvSpPr>
        <p:spPr>
          <a:xfrm>
            <a:off x="7038975" y="2581275"/>
            <a:ext cx="2653903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A1620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Unused food becomes waste</a:t>
            </a:r>
            <a:endParaRPr lang="en-US" sz="1200" dirty="0"/>
          </a:p>
        </p:txBody>
      </p:sp>
      <p:sp>
        <p:nvSpPr>
          <p:cNvPr id="17" name="Text 3"/>
          <p:cNvSpPr/>
          <p:nvPr/>
        </p:nvSpPr>
        <p:spPr>
          <a:xfrm>
            <a:off x="7000875" y="3324225"/>
            <a:ext cx="3044279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991B1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Waste Removal</a:t>
            </a:r>
            <a:endParaRPr lang="en-US" sz="1500" dirty="0"/>
          </a:p>
        </p:txBody>
      </p:sp>
      <p:sp>
        <p:nvSpPr>
          <p:cNvPr id="18" name="Text 4"/>
          <p:cNvSpPr/>
          <p:nvPr/>
        </p:nvSpPr>
        <p:spPr>
          <a:xfrm>
            <a:off x="7000875" y="3590925"/>
            <a:ext cx="365313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B91C1C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Body gets rid of waste outside our body</a:t>
            </a:r>
            <a:endParaRPr lang="en-US" sz="1200" dirty="0"/>
          </a:p>
        </p:txBody>
      </p:sp>
      <p:sp>
        <p:nvSpPr>
          <p:cNvPr id="19" name="Text 5"/>
          <p:cNvSpPr/>
          <p:nvPr/>
        </p:nvSpPr>
        <p:spPr>
          <a:xfrm>
            <a:off x="5117649" y="5267325"/>
            <a:ext cx="269265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end of the journey!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390650"/>
            <a:ext cx="2286000" cy="2286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25" y="1247775"/>
            <a:ext cx="381000" cy="381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1681163"/>
            <a:ext cx="762000" cy="762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0638" y="1795463"/>
            <a:ext cx="466725" cy="5334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0" y="3614738"/>
            <a:ext cx="762000" cy="2857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0" y="1390650"/>
            <a:ext cx="2286000" cy="2286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25" y="1247775"/>
            <a:ext cx="381000" cy="381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1000" y="1681163"/>
            <a:ext cx="762000" cy="762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1963" y="1795463"/>
            <a:ext cx="600075" cy="533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3614738"/>
            <a:ext cx="762000" cy="28575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7000" y="1390650"/>
            <a:ext cx="2286000" cy="22860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34125" y="1247775"/>
            <a:ext cx="381000" cy="3810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9000" y="1681163"/>
            <a:ext cx="762000" cy="7620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19975" y="1795463"/>
            <a:ext cx="400050" cy="533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3000" y="3614738"/>
            <a:ext cx="762000" cy="28575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25000" y="1390650"/>
            <a:ext cx="2286000" cy="22860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82125" y="1247775"/>
            <a:ext cx="381000" cy="3810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87000" y="1681163"/>
            <a:ext cx="762000" cy="7620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01300" y="1795463"/>
            <a:ext cx="533400" cy="533400"/>
          </a:xfrm>
          <a:prstGeom prst="rect">
            <a:avLst/>
          </a:prstGeom>
        </p:spPr>
      </p:pic>
      <p:sp>
        <p:nvSpPr>
          <p:cNvPr id="22" name="Text 0"/>
          <p:cNvSpPr/>
          <p:nvPr/>
        </p:nvSpPr>
        <p:spPr>
          <a:xfrm>
            <a:off x="-876300" y="285750"/>
            <a:ext cx="1394460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6300"/>
              </a:lnSpc>
              <a:buNone/>
            </a:pPr>
            <a:r>
              <a:rPr lang="en-US" sz="4200" b="1" dirty="0">
                <a:solidFill>
                  <a:srgbClr val="3730A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4 Steps of Digestion</a:t>
            </a:r>
            <a:endParaRPr lang="en-US" sz="4200" dirty="0"/>
          </a:p>
        </p:txBody>
      </p:sp>
      <p:sp>
        <p:nvSpPr>
          <p:cNvPr id="23" name="Text 1"/>
          <p:cNvSpPr/>
          <p:nvPr/>
        </p:nvSpPr>
        <p:spPr>
          <a:xfrm>
            <a:off x="349002" y="1247775"/>
            <a:ext cx="4572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1</a:t>
            </a:r>
            <a:endParaRPr lang="en-US" sz="1800" dirty="0"/>
          </a:p>
        </p:txBody>
      </p:sp>
      <p:sp>
        <p:nvSpPr>
          <p:cNvPr id="24" name="Text 2"/>
          <p:cNvSpPr/>
          <p:nvPr/>
        </p:nvSpPr>
        <p:spPr>
          <a:xfrm>
            <a:off x="1180356" y="2586038"/>
            <a:ext cx="824567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Eating</a:t>
            </a:r>
            <a:endParaRPr lang="en-US" sz="1500" dirty="0"/>
          </a:p>
        </p:txBody>
      </p:sp>
      <p:sp>
        <p:nvSpPr>
          <p:cNvPr id="25" name="Text 3"/>
          <p:cNvSpPr/>
          <p:nvPr/>
        </p:nvSpPr>
        <p:spPr>
          <a:xfrm>
            <a:off x="571500" y="2928938"/>
            <a:ext cx="19050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We eat food and it enters our body</a:t>
            </a:r>
            <a:endParaRPr lang="en-US" sz="1200" dirty="0"/>
          </a:p>
        </p:txBody>
      </p:sp>
      <p:sp>
        <p:nvSpPr>
          <p:cNvPr id="26" name="Text 4"/>
          <p:cNvSpPr/>
          <p:nvPr/>
        </p:nvSpPr>
        <p:spPr>
          <a:xfrm>
            <a:off x="3397002" y="1247775"/>
            <a:ext cx="4572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2</a:t>
            </a:r>
            <a:endParaRPr lang="en-US" sz="1800" dirty="0"/>
          </a:p>
        </p:txBody>
      </p:sp>
      <p:sp>
        <p:nvSpPr>
          <p:cNvPr id="27" name="Text 5"/>
          <p:cNvSpPr/>
          <p:nvPr/>
        </p:nvSpPr>
        <p:spPr>
          <a:xfrm>
            <a:off x="3758059" y="2586038"/>
            <a:ext cx="195345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Breaking Down</a:t>
            </a:r>
            <a:endParaRPr lang="en-US" sz="1500" dirty="0"/>
          </a:p>
        </p:txBody>
      </p:sp>
      <p:sp>
        <p:nvSpPr>
          <p:cNvPr id="28" name="Text 6"/>
          <p:cNvSpPr/>
          <p:nvPr/>
        </p:nvSpPr>
        <p:spPr>
          <a:xfrm>
            <a:off x="3619500" y="2928938"/>
            <a:ext cx="19050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Food gets chopped and mixed with juices</a:t>
            </a:r>
            <a:endParaRPr lang="en-US" sz="1200" dirty="0"/>
          </a:p>
        </p:txBody>
      </p:sp>
      <p:sp>
        <p:nvSpPr>
          <p:cNvPr id="29" name="Text 7"/>
          <p:cNvSpPr/>
          <p:nvPr/>
        </p:nvSpPr>
        <p:spPr>
          <a:xfrm>
            <a:off x="6445002" y="1247775"/>
            <a:ext cx="4572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3</a:t>
            </a:r>
            <a:endParaRPr lang="en-US" sz="1800" dirty="0"/>
          </a:p>
        </p:txBody>
      </p:sp>
      <p:sp>
        <p:nvSpPr>
          <p:cNvPr id="30" name="Text 8"/>
          <p:cNvSpPr/>
          <p:nvPr/>
        </p:nvSpPr>
        <p:spPr>
          <a:xfrm>
            <a:off x="7072164" y="2586038"/>
            <a:ext cx="1314807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Absorbing</a:t>
            </a:r>
            <a:endParaRPr lang="en-US" sz="1500" dirty="0"/>
          </a:p>
        </p:txBody>
      </p:sp>
      <p:sp>
        <p:nvSpPr>
          <p:cNvPr id="31" name="Text 9"/>
          <p:cNvSpPr/>
          <p:nvPr/>
        </p:nvSpPr>
        <p:spPr>
          <a:xfrm>
            <a:off x="6667500" y="2928938"/>
            <a:ext cx="19050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Nutrients go into our blood for energy</a:t>
            </a:r>
            <a:endParaRPr lang="en-US" sz="1200" dirty="0"/>
          </a:p>
        </p:txBody>
      </p:sp>
      <p:sp>
        <p:nvSpPr>
          <p:cNvPr id="32" name="Text 10"/>
          <p:cNvSpPr/>
          <p:nvPr/>
        </p:nvSpPr>
        <p:spPr>
          <a:xfrm>
            <a:off x="9493002" y="1247775"/>
            <a:ext cx="4572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4</a:t>
            </a:r>
            <a:endParaRPr lang="en-US" sz="1800" dirty="0"/>
          </a:p>
        </p:txBody>
      </p:sp>
      <p:sp>
        <p:nvSpPr>
          <p:cNvPr id="33" name="Text 11"/>
          <p:cNvSpPr/>
          <p:nvPr/>
        </p:nvSpPr>
        <p:spPr>
          <a:xfrm>
            <a:off x="10140553" y="2586038"/>
            <a:ext cx="1265694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Disposing</a:t>
            </a:r>
            <a:endParaRPr lang="en-US" sz="1500" dirty="0"/>
          </a:p>
        </p:txBody>
      </p:sp>
      <p:sp>
        <p:nvSpPr>
          <p:cNvPr id="34" name="Text 12"/>
          <p:cNvSpPr/>
          <p:nvPr/>
        </p:nvSpPr>
        <p:spPr>
          <a:xfrm>
            <a:off x="9715500" y="2928938"/>
            <a:ext cx="19050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Waste is removed from our body</a:t>
            </a:r>
            <a:endParaRPr lang="en-US" sz="1200" dirty="0"/>
          </a:p>
        </p:txBody>
      </p:sp>
      <p:sp>
        <p:nvSpPr>
          <p:cNvPr id="35" name="Text 13"/>
          <p:cNvSpPr/>
          <p:nvPr/>
        </p:nvSpPr>
        <p:spPr>
          <a:xfrm>
            <a:off x="-876300" y="3981450"/>
            <a:ext cx="13944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730A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These steps happen one after another to help our body get energy and stay healthy!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1056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2571750"/>
            <a:ext cx="2600325" cy="13525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8763" y="2686050"/>
            <a:ext cx="571500" cy="571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7825" y="2781300"/>
            <a:ext cx="333375" cy="381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075" y="2571750"/>
            <a:ext cx="2600325" cy="13525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1488" y="2686050"/>
            <a:ext cx="571500" cy="571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6738" y="2781300"/>
            <a:ext cx="381000" cy="381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4076700"/>
            <a:ext cx="2600325" cy="13525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8763" y="4191000"/>
            <a:ext cx="571500" cy="5715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4013" y="4286250"/>
            <a:ext cx="381000" cy="381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075" y="4076700"/>
            <a:ext cx="2600325" cy="13525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1488" y="4191000"/>
            <a:ext cx="571500" cy="5715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6738" y="4286250"/>
            <a:ext cx="381000" cy="3810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4350" y="5657850"/>
            <a:ext cx="5353050" cy="7429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225" y="5905500"/>
            <a:ext cx="228600" cy="2286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7125" y="3095625"/>
            <a:ext cx="3048000" cy="30480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80165" y="5953125"/>
            <a:ext cx="1344960" cy="26670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285750" y="285750"/>
            <a:ext cx="11620500" cy="1600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6300"/>
              </a:lnSpc>
              <a:buNone/>
            </a:pPr>
            <a:r>
              <a:rPr lang="en-US" sz="42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Keeping Our Digestive System Healthy</a:t>
            </a:r>
            <a:endParaRPr lang="en-US" sz="4200" dirty="0"/>
          </a:p>
        </p:txBody>
      </p:sp>
      <p:sp>
        <p:nvSpPr>
          <p:cNvPr id="20" name="Text 1"/>
          <p:cNvSpPr/>
          <p:nvPr/>
        </p:nvSpPr>
        <p:spPr>
          <a:xfrm>
            <a:off x="514350" y="2114550"/>
            <a:ext cx="535305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D4ED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 Balanced Diet</a:t>
            </a:r>
            <a:endParaRPr lang="en-US" sz="1800" dirty="0"/>
          </a:p>
        </p:txBody>
      </p:sp>
      <p:sp>
        <p:nvSpPr>
          <p:cNvPr id="21" name="Text 2"/>
          <p:cNvSpPr/>
          <p:nvPr/>
        </p:nvSpPr>
        <p:spPr>
          <a:xfrm>
            <a:off x="628650" y="3352800"/>
            <a:ext cx="237172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DC262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Fruits</a:t>
            </a:r>
            <a:endParaRPr lang="en-US" sz="1350" dirty="0"/>
          </a:p>
        </p:txBody>
      </p:sp>
      <p:sp>
        <p:nvSpPr>
          <p:cNvPr id="22" name="Text 3"/>
          <p:cNvSpPr/>
          <p:nvPr/>
        </p:nvSpPr>
        <p:spPr>
          <a:xfrm>
            <a:off x="391477" y="3619500"/>
            <a:ext cx="284607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Vitamins &amp; Fiber</a:t>
            </a:r>
            <a:endParaRPr lang="en-US" sz="1050" dirty="0"/>
          </a:p>
        </p:txBody>
      </p:sp>
      <p:sp>
        <p:nvSpPr>
          <p:cNvPr id="23" name="Text 4"/>
          <p:cNvSpPr/>
          <p:nvPr/>
        </p:nvSpPr>
        <p:spPr>
          <a:xfrm>
            <a:off x="3381375" y="3352800"/>
            <a:ext cx="237172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6A34A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Vegetables</a:t>
            </a:r>
            <a:endParaRPr lang="en-US" sz="1350" dirty="0"/>
          </a:p>
        </p:txBody>
      </p:sp>
      <p:sp>
        <p:nvSpPr>
          <p:cNvPr id="24" name="Text 5"/>
          <p:cNvSpPr/>
          <p:nvPr/>
        </p:nvSpPr>
        <p:spPr>
          <a:xfrm>
            <a:off x="3144203" y="3619500"/>
            <a:ext cx="284607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Nutrients &amp; Fiber</a:t>
            </a:r>
            <a:endParaRPr lang="en-US" sz="1050" dirty="0"/>
          </a:p>
        </p:txBody>
      </p:sp>
      <p:sp>
        <p:nvSpPr>
          <p:cNvPr id="25" name="Text 6"/>
          <p:cNvSpPr/>
          <p:nvPr/>
        </p:nvSpPr>
        <p:spPr>
          <a:xfrm>
            <a:off x="628650" y="4857750"/>
            <a:ext cx="237172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CA8A0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Proteins</a:t>
            </a:r>
            <a:endParaRPr lang="en-US" sz="1350" dirty="0"/>
          </a:p>
        </p:txBody>
      </p:sp>
      <p:sp>
        <p:nvSpPr>
          <p:cNvPr id="26" name="Text 7"/>
          <p:cNvSpPr/>
          <p:nvPr/>
        </p:nvSpPr>
        <p:spPr>
          <a:xfrm>
            <a:off x="628650" y="5124450"/>
            <a:ext cx="2371725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Muscle Growth</a:t>
            </a:r>
            <a:endParaRPr lang="en-US" sz="1050" dirty="0"/>
          </a:p>
        </p:txBody>
      </p:sp>
      <p:sp>
        <p:nvSpPr>
          <p:cNvPr id="27" name="Text 8"/>
          <p:cNvSpPr/>
          <p:nvPr/>
        </p:nvSpPr>
        <p:spPr>
          <a:xfrm>
            <a:off x="3381375" y="4857750"/>
            <a:ext cx="237172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2563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Carbs</a:t>
            </a:r>
            <a:endParaRPr lang="en-US" sz="1350" dirty="0"/>
          </a:p>
        </p:txBody>
      </p:sp>
      <p:sp>
        <p:nvSpPr>
          <p:cNvPr id="28" name="Text 9"/>
          <p:cNvSpPr/>
          <p:nvPr/>
        </p:nvSpPr>
        <p:spPr>
          <a:xfrm>
            <a:off x="3381375" y="5124450"/>
            <a:ext cx="2371725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Energy</a:t>
            </a:r>
            <a:endParaRPr lang="en-US" sz="1050" dirty="0"/>
          </a:p>
        </p:txBody>
      </p:sp>
      <p:sp>
        <p:nvSpPr>
          <p:cNvPr id="29" name="Text 10"/>
          <p:cNvSpPr/>
          <p:nvPr/>
        </p:nvSpPr>
        <p:spPr>
          <a:xfrm>
            <a:off x="1000125" y="5800725"/>
            <a:ext cx="352320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A1620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Watch Sugar!</a:t>
            </a:r>
            <a:endParaRPr lang="en-US" sz="1350" dirty="0"/>
          </a:p>
        </p:txBody>
      </p:sp>
      <p:sp>
        <p:nvSpPr>
          <p:cNvPr id="30" name="Text 11"/>
          <p:cNvSpPr/>
          <p:nvPr/>
        </p:nvSpPr>
        <p:spPr>
          <a:xfrm>
            <a:off x="1000125" y="6067425"/>
            <a:ext cx="422785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A1620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Too much sugar harms teeth and can make you sick.</a:t>
            </a:r>
            <a:endParaRPr lang="en-US" sz="1050" dirty="0"/>
          </a:p>
        </p:txBody>
      </p:sp>
      <p:sp>
        <p:nvSpPr>
          <p:cNvPr id="31" name="Text 12"/>
          <p:cNvSpPr/>
          <p:nvPr/>
        </p:nvSpPr>
        <p:spPr>
          <a:xfrm>
            <a:off x="6370737" y="2371725"/>
            <a:ext cx="5260628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D4ED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 Balanced Plate</a:t>
            </a:r>
            <a:endParaRPr lang="en-US" sz="1800" dirty="0"/>
          </a:p>
        </p:txBody>
      </p:sp>
      <p:sp>
        <p:nvSpPr>
          <p:cNvPr id="32" name="Text 13"/>
          <p:cNvSpPr/>
          <p:nvPr/>
        </p:nvSpPr>
        <p:spPr>
          <a:xfrm>
            <a:off x="5844674" y="2676525"/>
            <a:ext cx="631275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dirty="0">
                <a:solidFill>
                  <a:srgbClr val="2563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Eating the right foods helps your digestive system work well!</a:t>
            </a:r>
            <a:endParaRPr lang="en-US" sz="1350" dirty="0"/>
          </a:p>
        </p:txBody>
      </p:sp>
      <p:sp>
        <p:nvSpPr>
          <p:cNvPr id="33" name="Text 14"/>
          <p:cNvSpPr/>
          <p:nvPr/>
        </p:nvSpPr>
        <p:spPr>
          <a:xfrm>
            <a:off x="9294465" y="5953125"/>
            <a:ext cx="1613952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 balanced meal</a:t>
            </a:r>
            <a:endParaRPr lang="en-US" sz="1050" dirty="0"/>
          </a:p>
        </p:txBody>
      </p:sp>
      <p:sp>
        <p:nvSpPr>
          <p:cNvPr id="34" name="Text 15"/>
          <p:cNvSpPr/>
          <p:nvPr/>
        </p:nvSpPr>
        <p:spPr>
          <a:xfrm>
            <a:off x="-876300" y="6553200"/>
            <a:ext cx="13944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 healthy digestive system helps us grow and stay strong!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1314450"/>
            <a:ext cx="1219200" cy="1219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0" y="4476750"/>
            <a:ext cx="3314700" cy="838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750" y="4733925"/>
            <a:ext cx="323850" cy="2857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8650" y="4476750"/>
            <a:ext cx="3314700" cy="8382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1050" y="4733925"/>
            <a:ext cx="361950" cy="2857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1950" y="4476750"/>
            <a:ext cx="3314700" cy="8382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4350" y="4733925"/>
            <a:ext cx="247650" cy="285750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285750" y="285750"/>
            <a:ext cx="1162050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6300"/>
              </a:lnSpc>
              <a:buNone/>
            </a:pPr>
            <a:r>
              <a:rPr lang="en-US" sz="4200" b="1" dirty="0">
                <a:solidFill>
                  <a:srgbClr val="BE185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Final Message</a:t>
            </a:r>
            <a:endParaRPr lang="en-US" sz="4200" dirty="0"/>
          </a:p>
        </p:txBody>
      </p:sp>
      <p:sp>
        <p:nvSpPr>
          <p:cNvPr id="11" name="Text 1"/>
          <p:cNvSpPr/>
          <p:nvPr/>
        </p:nvSpPr>
        <p:spPr>
          <a:xfrm>
            <a:off x="2773085" y="3448050"/>
            <a:ext cx="6645831" cy="571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DB277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Thank you for joining me!</a:t>
            </a:r>
            <a:endParaRPr lang="en-US" sz="3000" dirty="0"/>
          </a:p>
        </p:txBody>
      </p:sp>
      <p:sp>
        <p:nvSpPr>
          <p:cNvPr id="12" name="Text 2"/>
          <p:cNvSpPr/>
          <p:nvPr/>
        </p:nvSpPr>
        <p:spPr>
          <a:xfrm>
            <a:off x="1485900" y="4629150"/>
            <a:ext cx="257175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Our digestive system is amazing!</a:t>
            </a:r>
            <a:endParaRPr lang="en-US" sz="1350" dirty="0"/>
          </a:p>
        </p:txBody>
      </p:sp>
      <p:sp>
        <p:nvSpPr>
          <p:cNvPr id="13" name="Text 3"/>
          <p:cNvSpPr/>
          <p:nvPr/>
        </p:nvSpPr>
        <p:spPr>
          <a:xfrm>
            <a:off x="5067300" y="4629150"/>
            <a:ext cx="253365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Organs work together to keep us healthy</a:t>
            </a:r>
            <a:endParaRPr lang="en-US" sz="1350" dirty="0"/>
          </a:p>
        </p:txBody>
      </p:sp>
      <p:sp>
        <p:nvSpPr>
          <p:cNvPr id="14" name="Text 4"/>
          <p:cNvSpPr/>
          <p:nvPr/>
        </p:nvSpPr>
        <p:spPr>
          <a:xfrm>
            <a:off x="8496300" y="4629150"/>
            <a:ext cx="264795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Eat well to keep your digestive system healthy</a:t>
            </a:r>
            <a:endParaRPr lang="en-US" sz="1350" dirty="0"/>
          </a:p>
        </p:txBody>
      </p:sp>
      <p:sp>
        <p:nvSpPr>
          <p:cNvPr id="15" name="Text 5"/>
          <p:cNvSpPr/>
          <p:nvPr/>
        </p:nvSpPr>
        <p:spPr>
          <a:xfrm>
            <a:off x="1656889" y="5695950"/>
            <a:ext cx="8878074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BE185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Thanks for learning about our amazing digestive system!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376</Words>
  <Application>Microsoft Office PowerPoint</Application>
  <PresentationFormat>Widescreen</PresentationFormat>
  <Paragraphs>104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mazen182014@gmail.com</cp:lastModifiedBy>
  <cp:revision>2</cp:revision>
  <dcterms:created xsi:type="dcterms:W3CDTF">2025-11-26T08:25:56Z</dcterms:created>
  <dcterms:modified xsi:type="dcterms:W3CDTF">2025-11-28T08:40:55Z</dcterms:modified>
</cp:coreProperties>
</file>