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516"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46A2F0-C317-4E0E-9639-0CBB138A2999}"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2466436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46A2F0-C317-4E0E-9639-0CBB138A2999}"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1851653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46A2F0-C317-4E0E-9639-0CBB138A2999}"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19325282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46A2F0-C317-4E0E-9639-0CBB138A2999}"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90C24227-F825-4ED9-B461-CD80F4DFEE3E}"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756299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46A2F0-C317-4E0E-9639-0CBB138A2999}"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33847043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D46A2F0-C317-4E0E-9639-0CBB138A2999}" type="datetimeFigureOut">
              <a:rPr lang="en-US" smtClean="0"/>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20991956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D46A2F0-C317-4E0E-9639-0CBB138A2999}" type="datetimeFigureOut">
              <a:rPr lang="en-US" smtClean="0"/>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8682053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46A2F0-C317-4E0E-9639-0CBB138A2999}"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24116854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1D46A2F0-C317-4E0E-9639-0CBB138A2999}" type="datetimeFigureOut">
              <a:rPr lang="en-US" smtClean="0"/>
              <a:t>11/26/2025</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90C24227-F825-4ED9-B461-CD80F4DFEE3E}" type="slidenum">
              <a:rPr lang="en-US" smtClean="0"/>
              <a:t>‹#›</a:t>
            </a:fld>
            <a:endParaRPr lang="en-US"/>
          </a:p>
        </p:txBody>
      </p:sp>
    </p:spTree>
    <p:extLst>
      <p:ext uri="{BB962C8B-B14F-4D97-AF65-F5344CB8AC3E}">
        <p14:creationId xmlns:p14="http://schemas.microsoft.com/office/powerpoint/2010/main" val="3549018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46A2F0-C317-4E0E-9639-0CBB138A2999}"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239353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46A2F0-C317-4E0E-9639-0CBB138A2999}"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3117018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46A2F0-C317-4E0E-9639-0CBB138A2999}"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2242185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46A2F0-C317-4E0E-9639-0CBB138A2999}" type="datetimeFigureOut">
              <a:rPr lang="en-US" smtClean="0"/>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188114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46A2F0-C317-4E0E-9639-0CBB138A2999}" type="datetimeFigureOut">
              <a:rPr lang="en-US" smtClean="0"/>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1063089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D46A2F0-C317-4E0E-9639-0CBB138A2999}" type="datetimeFigureOut">
              <a:rPr lang="en-US" smtClean="0"/>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539361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46A2F0-C317-4E0E-9639-0CBB138A2999}"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2692118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46A2F0-C317-4E0E-9639-0CBB138A2999}"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C24227-F825-4ED9-B461-CD80F4DFEE3E}" type="slidenum">
              <a:rPr lang="en-US" smtClean="0"/>
              <a:t>‹#›</a:t>
            </a:fld>
            <a:endParaRPr lang="en-US"/>
          </a:p>
        </p:txBody>
      </p:sp>
    </p:spTree>
    <p:extLst>
      <p:ext uri="{BB962C8B-B14F-4D97-AF65-F5344CB8AC3E}">
        <p14:creationId xmlns:p14="http://schemas.microsoft.com/office/powerpoint/2010/main" val="3357064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D46A2F0-C317-4E0E-9639-0CBB138A2999}" type="datetimeFigureOut">
              <a:rPr lang="en-US" smtClean="0"/>
              <a:t>11/26/2025</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0C24227-F825-4ED9-B461-CD80F4DFEE3E}" type="slidenum">
              <a:rPr lang="en-US" smtClean="0"/>
              <a:t>‹#›</a:t>
            </a:fld>
            <a:endParaRPr lang="en-US"/>
          </a:p>
        </p:txBody>
      </p:sp>
    </p:spTree>
    <p:extLst>
      <p:ext uri="{BB962C8B-B14F-4D97-AF65-F5344CB8AC3E}">
        <p14:creationId xmlns:p14="http://schemas.microsoft.com/office/powerpoint/2010/main" val="124108601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B260E-394A-5737-CCDB-6E3FA668830C}"/>
              </a:ext>
            </a:extLst>
          </p:cNvPr>
          <p:cNvSpPr>
            <a:spLocks noGrp="1"/>
          </p:cNvSpPr>
          <p:nvPr>
            <p:ph type="ctrTitle"/>
          </p:nvPr>
        </p:nvSpPr>
        <p:spPr/>
        <p:txBody>
          <a:bodyPr/>
          <a:lstStyle/>
          <a:p>
            <a:r>
              <a:rPr lang="ar-JO" dirty="0"/>
              <a:t>شبه الجملة</a:t>
            </a:r>
            <a:endParaRPr lang="en-US" dirty="0"/>
          </a:p>
        </p:txBody>
      </p:sp>
      <p:sp>
        <p:nvSpPr>
          <p:cNvPr id="3" name="Subtitle 2">
            <a:extLst>
              <a:ext uri="{FF2B5EF4-FFF2-40B4-BE49-F238E27FC236}">
                <a16:creationId xmlns:a16="http://schemas.microsoft.com/office/drawing/2014/main" id="{4404AA3F-57E2-CE4D-DEC6-8C689BD022EE}"/>
              </a:ext>
            </a:extLst>
          </p:cNvPr>
          <p:cNvSpPr>
            <a:spLocks noGrp="1"/>
          </p:cNvSpPr>
          <p:nvPr>
            <p:ph type="subTitle" idx="1"/>
          </p:nvPr>
        </p:nvSpPr>
        <p:spPr/>
        <p:txBody>
          <a:bodyPr>
            <a:normAutofit fontScale="70000" lnSpcReduction="20000"/>
          </a:bodyPr>
          <a:lstStyle/>
          <a:p>
            <a:endParaRPr lang="ar-JO" dirty="0"/>
          </a:p>
          <a:p>
            <a:r>
              <a:rPr lang="ar-JO" dirty="0"/>
              <a:t>                                                                                                </a:t>
            </a:r>
          </a:p>
          <a:p>
            <a:endParaRPr lang="ar-JO" dirty="0"/>
          </a:p>
          <a:p>
            <a:pPr algn="l"/>
            <a:r>
              <a:rPr lang="ar-JO" sz="2600" dirty="0"/>
              <a:t>ساره محادين </a:t>
            </a:r>
            <a:endParaRPr lang="en-US" sz="2600" dirty="0"/>
          </a:p>
        </p:txBody>
      </p:sp>
    </p:spTree>
    <p:extLst>
      <p:ext uri="{BB962C8B-B14F-4D97-AF65-F5344CB8AC3E}">
        <p14:creationId xmlns:p14="http://schemas.microsoft.com/office/powerpoint/2010/main" val="1550210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BF6CD-88E8-05A3-99C8-41551651DBC0}"/>
              </a:ext>
            </a:extLst>
          </p:cNvPr>
          <p:cNvSpPr>
            <a:spLocks noGrp="1"/>
          </p:cNvSpPr>
          <p:nvPr>
            <p:ph type="title"/>
          </p:nvPr>
        </p:nvSpPr>
        <p:spPr/>
        <p:txBody>
          <a:bodyPr/>
          <a:lstStyle/>
          <a:p>
            <a:pPr algn="ctr"/>
            <a:r>
              <a:rPr lang="ar-JO" dirty="0"/>
              <a:t>شبه الجملة</a:t>
            </a:r>
            <a:endParaRPr lang="en-US" dirty="0"/>
          </a:p>
        </p:txBody>
      </p:sp>
      <p:sp>
        <p:nvSpPr>
          <p:cNvPr id="3" name="Content Placeholder 2">
            <a:extLst>
              <a:ext uri="{FF2B5EF4-FFF2-40B4-BE49-F238E27FC236}">
                <a16:creationId xmlns:a16="http://schemas.microsoft.com/office/drawing/2014/main" id="{78559D12-E903-68EB-29F4-8DAE5381C6CD}"/>
              </a:ext>
            </a:extLst>
          </p:cNvPr>
          <p:cNvSpPr>
            <a:spLocks noGrp="1"/>
          </p:cNvSpPr>
          <p:nvPr>
            <p:ph idx="1"/>
          </p:nvPr>
        </p:nvSpPr>
        <p:spPr/>
        <p:txBody>
          <a:bodyPr/>
          <a:lstStyle/>
          <a:p>
            <a:pPr algn="r" rtl="1"/>
            <a:r>
              <a:rPr lang="ar-JO" sz="4000" dirty="0"/>
              <a:t>شبه الجملة هي عبارة عن كلمتين لا تتكونان من جملة تامة المعنى بحد ذاتها, وتتكون من ظرف (مكان,زمان) وما يتعلق به أو من حرف جر والمجرور وتسمى شبه جملة لانها تشبه الجملة في بعض خصائصها الإعرابية. </a:t>
            </a:r>
          </a:p>
          <a:p>
            <a:pPr algn="r"/>
            <a:endParaRPr lang="ar-JO" dirty="0"/>
          </a:p>
        </p:txBody>
      </p:sp>
    </p:spTree>
    <p:extLst>
      <p:ext uri="{BB962C8B-B14F-4D97-AF65-F5344CB8AC3E}">
        <p14:creationId xmlns:p14="http://schemas.microsoft.com/office/powerpoint/2010/main" val="1726709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EAA27-F39B-3728-A900-3356947F0635}"/>
              </a:ext>
            </a:extLst>
          </p:cNvPr>
          <p:cNvSpPr>
            <a:spLocks noGrp="1"/>
          </p:cNvSpPr>
          <p:nvPr>
            <p:ph type="title"/>
          </p:nvPr>
        </p:nvSpPr>
        <p:spPr/>
        <p:txBody>
          <a:bodyPr/>
          <a:lstStyle/>
          <a:p>
            <a:pPr algn="ctr"/>
            <a:r>
              <a:rPr lang="ar-JO" dirty="0"/>
              <a:t>أمثلة على شبه الجملة</a:t>
            </a:r>
            <a:endParaRPr lang="en-US" dirty="0"/>
          </a:p>
        </p:txBody>
      </p:sp>
      <p:sp>
        <p:nvSpPr>
          <p:cNvPr id="3" name="Content Placeholder 2">
            <a:extLst>
              <a:ext uri="{FF2B5EF4-FFF2-40B4-BE49-F238E27FC236}">
                <a16:creationId xmlns:a16="http://schemas.microsoft.com/office/drawing/2014/main" id="{0F023D1D-5A22-5F96-7957-0F37F8C04553}"/>
              </a:ext>
            </a:extLst>
          </p:cNvPr>
          <p:cNvSpPr>
            <a:spLocks noGrp="1"/>
          </p:cNvSpPr>
          <p:nvPr>
            <p:ph idx="1"/>
          </p:nvPr>
        </p:nvSpPr>
        <p:spPr/>
        <p:txBody>
          <a:bodyPr>
            <a:noAutofit/>
          </a:bodyPr>
          <a:lstStyle/>
          <a:p>
            <a:pPr algn="r" rtl="1"/>
            <a:r>
              <a:rPr lang="ar-JO" sz="3200" dirty="0"/>
              <a:t>وضعت العصفور في القفص.</a:t>
            </a:r>
          </a:p>
          <a:p>
            <a:pPr algn="r" rtl="1"/>
            <a:r>
              <a:rPr lang="ar-JO" sz="3200" dirty="0"/>
              <a:t>كتبت الدرس بالقلم.</a:t>
            </a:r>
          </a:p>
          <a:p>
            <a:pPr algn="r" rtl="1"/>
            <a:r>
              <a:rPr lang="ar-JO" sz="3200" dirty="0"/>
              <a:t>ذهبت الى المدرسة.</a:t>
            </a:r>
          </a:p>
          <a:p>
            <a:pPr algn="r" rtl="1"/>
            <a:r>
              <a:rPr lang="ar-JO" sz="3200" dirty="0"/>
              <a:t>في المكتبة قصص مفيدة.</a:t>
            </a:r>
          </a:p>
          <a:p>
            <a:pPr algn="r" rtl="1"/>
            <a:r>
              <a:rPr lang="ar-JO" sz="3200" dirty="0"/>
              <a:t>نذهب الى العقبة في فصل الصيف. </a:t>
            </a:r>
          </a:p>
          <a:p>
            <a:pPr algn="r" rtl="1"/>
            <a:r>
              <a:rPr lang="ar-JO" sz="3200" dirty="0"/>
              <a:t>عاد المسافر سالما الى وطنه. </a:t>
            </a:r>
          </a:p>
          <a:p>
            <a:pPr algn="r" rtl="1"/>
            <a:r>
              <a:rPr lang="ar-JO" sz="3200" dirty="0"/>
              <a:t>أدافع عن المظلوم. </a:t>
            </a:r>
            <a:endParaRPr lang="en-US" sz="3200" dirty="0"/>
          </a:p>
        </p:txBody>
      </p:sp>
    </p:spTree>
    <p:extLst>
      <p:ext uri="{BB962C8B-B14F-4D97-AF65-F5344CB8AC3E}">
        <p14:creationId xmlns:p14="http://schemas.microsoft.com/office/powerpoint/2010/main" val="1128581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0228F-DFD8-6F90-9ED8-918E8023C652}"/>
              </a:ext>
            </a:extLst>
          </p:cNvPr>
          <p:cNvSpPr>
            <a:spLocks noGrp="1"/>
          </p:cNvSpPr>
          <p:nvPr>
            <p:ph type="title"/>
          </p:nvPr>
        </p:nvSpPr>
        <p:spPr/>
        <p:txBody>
          <a:bodyPr/>
          <a:lstStyle/>
          <a:p>
            <a:pPr algn="ctr"/>
            <a:r>
              <a:rPr lang="ar-JO" dirty="0"/>
              <a:t>حروف الجر</a:t>
            </a:r>
            <a:endParaRPr lang="en-US" dirty="0"/>
          </a:p>
        </p:txBody>
      </p:sp>
      <p:sp>
        <p:nvSpPr>
          <p:cNvPr id="3" name="Content Placeholder 2">
            <a:extLst>
              <a:ext uri="{FF2B5EF4-FFF2-40B4-BE49-F238E27FC236}">
                <a16:creationId xmlns:a16="http://schemas.microsoft.com/office/drawing/2014/main" id="{84895E5D-AF86-32E0-5BDA-61AFD33102CF}"/>
              </a:ext>
            </a:extLst>
          </p:cNvPr>
          <p:cNvSpPr>
            <a:spLocks noGrp="1"/>
          </p:cNvSpPr>
          <p:nvPr>
            <p:ph idx="1"/>
          </p:nvPr>
        </p:nvSpPr>
        <p:spPr/>
        <p:txBody>
          <a:bodyPr/>
          <a:lstStyle/>
          <a:p>
            <a:endParaRPr lang="ar-JO" dirty="0"/>
          </a:p>
          <a:p>
            <a:pPr algn="r" rtl="1"/>
            <a:r>
              <a:rPr lang="ar-JO" dirty="0"/>
              <a:t>حروف الجر : من - الى – عن – على – في - الباء(ب) - اللام(ل) -الكاف (ك)</a:t>
            </a:r>
          </a:p>
          <a:p>
            <a:pPr algn="r" rtl="1"/>
            <a:r>
              <a:rPr lang="ar-JO" dirty="0"/>
              <a:t>حروف الجر تدخل على الاسماء فتجرها ,وتصبح أسماء مجرورة وعلامة جرها الكسرة.</a:t>
            </a:r>
          </a:p>
          <a:p>
            <a:pPr algn="r" rtl="1"/>
            <a:endParaRPr lang="ar-JO" dirty="0"/>
          </a:p>
          <a:p>
            <a:pPr algn="r" rtl="1"/>
            <a:r>
              <a:rPr lang="ar-JO" sz="3600" dirty="0"/>
              <a:t>يسمى التركيب المكون من حرف الجلار والاسم المجرور (</a:t>
            </a:r>
            <a:r>
              <a:rPr lang="ar-JO" sz="3600" b="1" dirty="0"/>
              <a:t>شبه الجملة</a:t>
            </a:r>
            <a:r>
              <a:rPr lang="ar-JO" sz="3600" dirty="0"/>
              <a:t>)</a:t>
            </a:r>
            <a:endParaRPr lang="en-US" sz="3600" dirty="0"/>
          </a:p>
          <a:p>
            <a:pPr algn="r" rtl="1"/>
            <a:endParaRPr lang="en-US" dirty="0"/>
          </a:p>
        </p:txBody>
      </p:sp>
    </p:spTree>
    <p:extLst>
      <p:ext uri="{BB962C8B-B14F-4D97-AF65-F5344CB8AC3E}">
        <p14:creationId xmlns:p14="http://schemas.microsoft.com/office/powerpoint/2010/main" val="3671379010"/>
      </p:ext>
    </p:extLst>
  </p:cSld>
  <p:clrMapOvr>
    <a:masterClrMapping/>
  </p:clrMapOvr>
  <mc:AlternateContent xmlns:mc="http://schemas.openxmlformats.org/markup-compatibility/2006">
    <mc:Choice xmlns:p14="http://schemas.microsoft.com/office/powerpoint/2010/main" Requires="p14">
      <p:transition spd="slow" p14:dur="1200">
        <p:zoom/>
      </p:transition>
    </mc:Choice>
    <mc:Fallback>
      <p:transition spd="slow">
        <p:zo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988C0-DC0A-9988-DD6E-89A548D2C6C2}"/>
              </a:ext>
            </a:extLst>
          </p:cNvPr>
          <p:cNvSpPr>
            <a:spLocks noGrp="1"/>
          </p:cNvSpPr>
          <p:nvPr>
            <p:ph type="title"/>
          </p:nvPr>
        </p:nvSpPr>
        <p:spPr/>
        <p:txBody>
          <a:bodyPr/>
          <a:lstStyle/>
          <a:p>
            <a:pPr algn="ctr"/>
            <a:r>
              <a:rPr lang="ar-JO" b="1" dirty="0"/>
              <a:t>إعراب شبه الجملة</a:t>
            </a:r>
            <a:endParaRPr lang="en-US" b="1" dirty="0"/>
          </a:p>
        </p:txBody>
      </p:sp>
      <p:sp>
        <p:nvSpPr>
          <p:cNvPr id="3" name="Content Placeholder 2">
            <a:extLst>
              <a:ext uri="{FF2B5EF4-FFF2-40B4-BE49-F238E27FC236}">
                <a16:creationId xmlns:a16="http://schemas.microsoft.com/office/drawing/2014/main" id="{96701BE4-3F80-D10D-1FC1-735E76211E56}"/>
              </a:ext>
            </a:extLst>
          </p:cNvPr>
          <p:cNvSpPr>
            <a:spLocks noGrp="1"/>
          </p:cNvSpPr>
          <p:nvPr>
            <p:ph idx="1"/>
          </p:nvPr>
        </p:nvSpPr>
        <p:spPr/>
        <p:txBody>
          <a:bodyPr>
            <a:normAutofit/>
          </a:bodyPr>
          <a:lstStyle/>
          <a:p>
            <a:pPr algn="r" rtl="1"/>
            <a:r>
              <a:rPr lang="ar-JO" sz="3200" b="1" u="sng" dirty="0"/>
              <a:t>نذهب الى العقبة في فصل الصيف</a:t>
            </a:r>
          </a:p>
          <a:p>
            <a:pPr algn="r" rtl="1"/>
            <a:r>
              <a:rPr lang="ar-JO" sz="3200" dirty="0"/>
              <a:t>نذهب: فعل مضارع مرفوع وعلامة رفعه الضمة الظاهرة على اخره.</a:t>
            </a:r>
          </a:p>
          <a:p>
            <a:pPr algn="r" rtl="1"/>
            <a:r>
              <a:rPr lang="ar-JO" sz="3200" dirty="0"/>
              <a:t>الى: حرف جر </a:t>
            </a:r>
          </a:p>
          <a:p>
            <a:pPr algn="r" rtl="1"/>
            <a:r>
              <a:rPr lang="ar-JO" sz="3200" dirty="0"/>
              <a:t>العقبة:أسم مجرور وعلامة جره الكسرة الظاهرة على اخره.</a:t>
            </a:r>
          </a:p>
          <a:p>
            <a:pPr algn="r" rtl="1"/>
            <a:r>
              <a:rPr lang="ar-JO" sz="3200" dirty="0"/>
              <a:t>في: حرف جر</a:t>
            </a:r>
          </a:p>
          <a:p>
            <a:pPr algn="r" rtl="1"/>
            <a:r>
              <a:rPr lang="ar-JO" sz="3200" dirty="0"/>
              <a:t>فصل: اسم مجرور وعلامة جره الكسرة الظاهرة على اخره.</a:t>
            </a:r>
            <a:endParaRPr lang="en-US" sz="3200" dirty="0"/>
          </a:p>
        </p:txBody>
      </p:sp>
    </p:spTree>
    <p:extLst>
      <p:ext uri="{BB962C8B-B14F-4D97-AF65-F5344CB8AC3E}">
        <p14:creationId xmlns:p14="http://schemas.microsoft.com/office/powerpoint/2010/main" val="3895925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B70B3-079C-E5C8-E42B-ACE8A8FC1DBF}"/>
              </a:ext>
            </a:extLst>
          </p:cNvPr>
          <p:cNvSpPr>
            <a:spLocks noGrp="1"/>
          </p:cNvSpPr>
          <p:nvPr>
            <p:ph type="title"/>
          </p:nvPr>
        </p:nvSpPr>
        <p:spPr/>
        <p:txBody>
          <a:bodyPr/>
          <a:lstStyle/>
          <a:p>
            <a:pPr algn="ctr"/>
            <a:r>
              <a:rPr lang="ar-JO" dirty="0"/>
              <a:t>إعراب شبه الجملة</a:t>
            </a:r>
            <a:endParaRPr lang="en-US" dirty="0"/>
          </a:p>
        </p:txBody>
      </p:sp>
      <p:sp>
        <p:nvSpPr>
          <p:cNvPr id="3" name="Content Placeholder 2">
            <a:extLst>
              <a:ext uri="{FF2B5EF4-FFF2-40B4-BE49-F238E27FC236}">
                <a16:creationId xmlns:a16="http://schemas.microsoft.com/office/drawing/2014/main" id="{1CA8DD02-E36F-D572-B205-563448C133D5}"/>
              </a:ext>
            </a:extLst>
          </p:cNvPr>
          <p:cNvSpPr>
            <a:spLocks noGrp="1"/>
          </p:cNvSpPr>
          <p:nvPr>
            <p:ph idx="1"/>
          </p:nvPr>
        </p:nvSpPr>
        <p:spPr/>
        <p:txBody>
          <a:bodyPr>
            <a:normAutofit/>
          </a:bodyPr>
          <a:lstStyle/>
          <a:p>
            <a:pPr algn="r" rtl="1"/>
            <a:r>
              <a:rPr lang="ar-JO" sz="3200" b="1" u="sng" dirty="0"/>
              <a:t>عاد المسافر سالما إلى وطنه</a:t>
            </a:r>
          </a:p>
          <a:p>
            <a:pPr algn="r" rtl="1"/>
            <a:r>
              <a:rPr lang="ar-JO" sz="3200" dirty="0"/>
              <a:t>عاد: فعل ماضي مبني على الفتحة الظاهرة على اخره.</a:t>
            </a:r>
          </a:p>
          <a:p>
            <a:pPr algn="r" rtl="1"/>
            <a:r>
              <a:rPr lang="ar-JO" sz="3200" dirty="0"/>
              <a:t>المسافر: فاعل مرفوع وعلامة رفعه الضمة الظاهرة على اخره.</a:t>
            </a:r>
          </a:p>
          <a:p>
            <a:pPr algn="r" rtl="1"/>
            <a:r>
              <a:rPr lang="ar-JO" sz="3200" dirty="0"/>
              <a:t>إلى: حرف جر </a:t>
            </a:r>
          </a:p>
          <a:p>
            <a:pPr algn="r" rtl="1"/>
            <a:r>
              <a:rPr lang="ar-JO" sz="3200" dirty="0"/>
              <a:t>وطنه: اسم مجرور وهلامة جره الكسرة الظاهرة على اخره.</a:t>
            </a:r>
            <a:endParaRPr lang="en-US" sz="3200" dirty="0"/>
          </a:p>
        </p:txBody>
      </p:sp>
    </p:spTree>
    <p:extLst>
      <p:ext uri="{BB962C8B-B14F-4D97-AF65-F5344CB8AC3E}">
        <p14:creationId xmlns:p14="http://schemas.microsoft.com/office/powerpoint/2010/main" val="240447215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27</TotalTime>
  <Words>239</Words>
  <Application>Microsoft Office PowerPoint</Application>
  <PresentationFormat>Widescreen</PresentationFormat>
  <Paragraphs>34</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Trebuchet MS</vt:lpstr>
      <vt:lpstr>Berlin</vt:lpstr>
      <vt:lpstr>شبه الجملة</vt:lpstr>
      <vt:lpstr>شبه الجملة</vt:lpstr>
      <vt:lpstr>أمثلة على شبه الجملة</vt:lpstr>
      <vt:lpstr>حروف الجر</vt:lpstr>
      <vt:lpstr>إعراب شبه الجملة</vt:lpstr>
      <vt:lpstr>إعراب شبه الجملة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Rania Jamaani</dc:creator>
  <cp:lastModifiedBy>Rania Jamaani</cp:lastModifiedBy>
  <cp:revision>2</cp:revision>
  <dcterms:created xsi:type="dcterms:W3CDTF">2025-11-26T15:50:41Z</dcterms:created>
  <dcterms:modified xsi:type="dcterms:W3CDTF">2025-11-26T16:17:45Z</dcterms:modified>
</cp:coreProperties>
</file>